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3FA"/>
    <a:srgbClr val="00CE9F"/>
    <a:srgbClr val="FAA99F"/>
    <a:srgbClr val="F581A1"/>
    <a:srgbClr val="3A8BF2"/>
    <a:srgbClr val="E9E8F7"/>
    <a:srgbClr val="FCB7B3"/>
    <a:srgbClr val="8E70F8"/>
    <a:srgbClr val="E7AEE2"/>
    <a:srgbClr val="469E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255"/>
    <p:restoredTop sz="95179"/>
  </p:normalViewPr>
  <p:slideViewPr>
    <p:cSldViewPr snapToGrid="0" snapToObjects="1">
      <p:cViewPr varScale="1">
        <p:scale>
          <a:sx n="91" d="100"/>
          <a:sy n="91" d="100"/>
        </p:scale>
        <p:origin x="11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E25D2-2C58-8647-9153-EF1C2B4A8C96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A0793-C4F3-DE4C-83DB-4C5E35D168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638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7B05-B5C2-1B45-80A0-938A76E675A9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47C8-D094-1641-ABB8-CDCB1BAFC2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7B05-B5C2-1B45-80A0-938A76E675A9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47C8-D094-1641-ABB8-CDCB1BAFC2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7B05-B5C2-1B45-80A0-938A76E675A9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47C8-D094-1641-ABB8-CDCB1BAFC2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7B05-B5C2-1B45-80A0-938A76E675A9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47C8-D094-1641-ABB8-CDCB1BAFC2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7B05-B5C2-1B45-80A0-938A76E675A9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47C8-D094-1641-ABB8-CDCB1BAFC2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7B05-B5C2-1B45-80A0-938A76E675A9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47C8-D094-1641-ABB8-CDCB1BAFC2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7B05-B5C2-1B45-80A0-938A76E675A9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47C8-D094-1641-ABB8-CDCB1BAFC2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7B05-B5C2-1B45-80A0-938A76E675A9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47C8-D094-1641-ABB8-CDCB1BAFC2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7B05-B5C2-1B45-80A0-938A76E675A9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47C8-D094-1641-ABB8-CDCB1BAFC2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7B05-B5C2-1B45-80A0-938A76E675A9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47C8-D094-1641-ABB8-CDCB1BAFC2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7B05-B5C2-1B45-80A0-938A76E675A9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47C8-D094-1641-ABB8-CDCB1BAFC2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2692841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07B05-B5C2-1B45-80A0-938A76E675A9}" type="datetimeFigureOut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D47C8-D094-1641-ABB8-CDCB1BAFC2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84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641904" y="325481"/>
            <a:ext cx="58601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200" dirty="0">
                <a:latin typeface="Ubuntu Medium" charset="0"/>
                <a:ea typeface="Ubuntu Medium" charset="0"/>
                <a:cs typeface="Ubuntu Medium" charset="0"/>
              </a:rPr>
              <a:t>NON-PROFIT SWOT ANALYSIS</a:t>
            </a:r>
            <a:endParaRPr lang="en-US" sz="3200" dirty="0">
              <a:latin typeface="Ubuntu Medium" charset="0"/>
              <a:ea typeface="Ubuntu Medium" charset="0"/>
              <a:cs typeface="Ubuntu Medium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599247" y="1518348"/>
            <a:ext cx="1894320" cy="4616518"/>
            <a:chOff x="2446876" y="1518348"/>
            <a:chExt cx="1894320" cy="4616518"/>
          </a:xfrm>
        </p:grpSpPr>
        <p:sp>
          <p:nvSpPr>
            <p:cNvPr id="62" name="Rectangle 61"/>
            <p:cNvSpPr/>
            <p:nvPr/>
          </p:nvSpPr>
          <p:spPr>
            <a:xfrm flipV="1">
              <a:off x="2847783" y="4936661"/>
              <a:ext cx="1092508" cy="659127"/>
            </a:xfrm>
            <a:prstGeom prst="rect">
              <a:avLst/>
            </a:prstGeom>
            <a:solidFill>
              <a:srgbClr val="8E70F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3" name="Oval 62"/>
            <p:cNvSpPr/>
            <p:nvPr/>
          </p:nvSpPr>
          <p:spPr>
            <a:xfrm flipV="1">
              <a:off x="2847783" y="5042358"/>
              <a:ext cx="1092508" cy="1092508"/>
            </a:xfrm>
            <a:prstGeom prst="ellipse">
              <a:avLst/>
            </a:prstGeom>
            <a:solidFill>
              <a:srgbClr val="8E70F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7" name="Rectangle 56"/>
            <p:cNvSpPr/>
            <p:nvPr/>
          </p:nvSpPr>
          <p:spPr>
            <a:xfrm flipV="1">
              <a:off x="2515822" y="4708625"/>
              <a:ext cx="1756428" cy="357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sx="84000" sy="8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buntu" charset="0"/>
                <a:ea typeface="Ubuntu" charset="0"/>
                <a:cs typeface="Ubuntu" charset="0"/>
              </a:endParaRPr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2847783" y="1518348"/>
              <a:ext cx="1092508" cy="1878536"/>
              <a:chOff x="2667630" y="674173"/>
              <a:chExt cx="733031" cy="1260425"/>
            </a:xfrm>
            <a:solidFill>
              <a:srgbClr val="8E70F8"/>
            </a:solidFill>
          </p:grpSpPr>
          <p:sp>
            <p:nvSpPr>
              <p:cNvPr id="100" name="Rectangle 99"/>
              <p:cNvSpPr/>
              <p:nvPr/>
            </p:nvSpPr>
            <p:spPr>
              <a:xfrm>
                <a:off x="2667630" y="1035873"/>
                <a:ext cx="733031" cy="898725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2667630" y="674173"/>
                <a:ext cx="733031" cy="733031"/>
              </a:xfrm>
              <a:prstGeom prst="ellipse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sp>
          <p:nvSpPr>
            <p:cNvPr id="48" name="Rectangle 47"/>
            <p:cNvSpPr/>
            <p:nvPr/>
          </p:nvSpPr>
          <p:spPr>
            <a:xfrm>
              <a:off x="2515822" y="3102120"/>
              <a:ext cx="1756428" cy="357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16200000" sx="84000" sy="84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buntu" charset="0"/>
                <a:ea typeface="Ubuntu" charset="0"/>
                <a:cs typeface="Ubuntu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159160" y="5252663"/>
              <a:ext cx="469752" cy="466637"/>
            </a:xfrm>
            <a:prstGeom prst="rect">
              <a:avLst/>
            </a:prstGeom>
            <a:noFill/>
            <a:effectLst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buntu" charset="0"/>
                  <a:ea typeface="Ubuntu" charset="0"/>
                  <a:cs typeface="Ubuntu" charset="0"/>
                </a:rPr>
                <a:t>W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447949" y="3753900"/>
              <a:ext cx="1892177" cy="666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Ubuntu" charset="0"/>
                  <a:ea typeface="Ubuntu" charset="0"/>
                  <a:cs typeface="Ubuntu" charset="0"/>
                </a:rPr>
                <a:t>Sed ut perspiciatis unde omnis iste natus error sit voluptatem accusantium dolorem que laudantium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2446876" y="3440684"/>
              <a:ext cx="1894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8E70F8"/>
                  </a:solidFill>
                  <a:latin typeface="Ubuntu" charset="0"/>
                  <a:ea typeface="Ubuntu" charset="0"/>
                  <a:cs typeface="Ubuntu" charset="0"/>
                </a:rPr>
                <a:t>WEAKNESSES</a:t>
              </a:r>
              <a:endParaRPr lang="en-US" sz="1400" b="1" dirty="0">
                <a:solidFill>
                  <a:srgbClr val="8E70F8"/>
                </a:solidFill>
                <a:latin typeface="Ubuntu" charset="0"/>
                <a:ea typeface="Ubuntu" charset="0"/>
                <a:cs typeface="Ubuntu" charset="0"/>
              </a:endParaRPr>
            </a:p>
          </p:txBody>
        </p:sp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973304" y="1823622"/>
              <a:ext cx="841465" cy="841465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4585779" y="1518350"/>
            <a:ext cx="1892176" cy="4616515"/>
            <a:chOff x="4804951" y="1518350"/>
            <a:chExt cx="1892176" cy="4616515"/>
          </a:xfrm>
        </p:grpSpPr>
        <p:sp>
          <p:nvSpPr>
            <p:cNvPr id="64" name="Rectangle 63"/>
            <p:cNvSpPr/>
            <p:nvPr/>
          </p:nvSpPr>
          <p:spPr>
            <a:xfrm flipV="1">
              <a:off x="5204786" y="4936659"/>
              <a:ext cx="1092508" cy="659127"/>
            </a:xfrm>
            <a:prstGeom prst="rect">
              <a:avLst/>
            </a:prstGeom>
            <a:solidFill>
              <a:srgbClr val="00CE9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5" name="Oval 64"/>
            <p:cNvSpPr/>
            <p:nvPr/>
          </p:nvSpPr>
          <p:spPr>
            <a:xfrm flipV="1">
              <a:off x="5204786" y="5042357"/>
              <a:ext cx="1092508" cy="1092508"/>
            </a:xfrm>
            <a:prstGeom prst="ellipse">
              <a:avLst/>
            </a:prstGeom>
            <a:solidFill>
              <a:srgbClr val="00CE9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8" name="Rectangle 57"/>
            <p:cNvSpPr/>
            <p:nvPr/>
          </p:nvSpPr>
          <p:spPr>
            <a:xfrm flipV="1">
              <a:off x="4872826" y="4708625"/>
              <a:ext cx="1756428" cy="357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sx="84000" sy="8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buntu" charset="0"/>
                <a:ea typeface="Ubuntu" charset="0"/>
                <a:cs typeface="Ubuntu" charset="0"/>
              </a:endParaRPr>
            </a:p>
          </p:txBody>
        </p:sp>
        <p:grpSp>
          <p:nvGrpSpPr>
            <p:cNvPr id="91" name="Group 90"/>
            <p:cNvGrpSpPr/>
            <p:nvPr/>
          </p:nvGrpSpPr>
          <p:grpSpPr>
            <a:xfrm>
              <a:off x="5204787" y="1518350"/>
              <a:ext cx="1092508" cy="1878535"/>
              <a:chOff x="2667630" y="674173"/>
              <a:chExt cx="733031" cy="1260425"/>
            </a:xfrm>
            <a:solidFill>
              <a:srgbClr val="FCB7B3"/>
            </a:solidFill>
          </p:grpSpPr>
          <p:sp>
            <p:nvSpPr>
              <p:cNvPr id="92" name="Rectangle 91"/>
              <p:cNvSpPr/>
              <p:nvPr/>
            </p:nvSpPr>
            <p:spPr>
              <a:xfrm>
                <a:off x="2667630" y="1035873"/>
                <a:ext cx="733031" cy="898725"/>
              </a:xfrm>
              <a:prstGeom prst="rect">
                <a:avLst/>
              </a:prstGeom>
              <a:solidFill>
                <a:srgbClr val="00CE9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2667630" y="674173"/>
                <a:ext cx="733031" cy="733031"/>
              </a:xfrm>
              <a:prstGeom prst="ellipse">
                <a:avLst/>
              </a:prstGeom>
              <a:solidFill>
                <a:srgbClr val="00CE9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sp>
          <p:nvSpPr>
            <p:cNvPr id="47" name="Rectangle 46"/>
            <p:cNvSpPr/>
            <p:nvPr/>
          </p:nvSpPr>
          <p:spPr>
            <a:xfrm>
              <a:off x="4872826" y="3102120"/>
              <a:ext cx="1756428" cy="357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16200000" sx="84000" sy="84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buntu" charset="0"/>
                <a:ea typeface="Ubuntu" charset="0"/>
                <a:cs typeface="Ubuntu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516163" y="5252663"/>
              <a:ext cx="469752" cy="466637"/>
            </a:xfrm>
            <a:prstGeom prst="rect">
              <a:avLst/>
            </a:prstGeom>
            <a:noFill/>
            <a:effectLst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buntu" charset="0"/>
                  <a:ea typeface="Ubuntu" charset="0"/>
                  <a:cs typeface="Ubuntu" charset="0"/>
                </a:rPr>
                <a:t>O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804951" y="3753900"/>
              <a:ext cx="1892176" cy="666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Ubuntu" charset="0"/>
                  <a:ea typeface="Ubuntu" charset="0"/>
                  <a:cs typeface="Ubuntu" charset="0"/>
                </a:rPr>
                <a:t>Sed ut perspiciatis unde omnis iste natus error sit voluptatem accusantium dolorem que laudantium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4804951" y="3440683"/>
              <a:ext cx="18921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CE9F"/>
                  </a:solidFill>
                  <a:latin typeface="Ubuntu" charset="0"/>
                  <a:ea typeface="Ubuntu" charset="0"/>
                  <a:cs typeface="Ubuntu" charset="0"/>
                </a:rPr>
                <a:t>OPPORTUNITIES</a:t>
              </a:r>
              <a:endParaRPr lang="en-US" sz="1400" b="1" dirty="0">
                <a:solidFill>
                  <a:srgbClr val="00CE9F"/>
                </a:solidFill>
                <a:latin typeface="Ubuntu" charset="0"/>
                <a:ea typeface="Ubuntu" charset="0"/>
                <a:cs typeface="Ubuntu" charset="0"/>
              </a:endParaRPr>
            </a:p>
          </p:txBody>
        </p:sp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0306" y="1771189"/>
              <a:ext cx="841465" cy="841465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612715" y="1518348"/>
            <a:ext cx="1894320" cy="4616518"/>
            <a:chOff x="88801" y="1518348"/>
            <a:chExt cx="1894320" cy="4616518"/>
          </a:xfrm>
        </p:grpSpPr>
        <p:sp>
          <p:nvSpPr>
            <p:cNvPr id="66" name="Rectangle 65"/>
            <p:cNvSpPr/>
            <p:nvPr/>
          </p:nvSpPr>
          <p:spPr>
            <a:xfrm flipV="1">
              <a:off x="489709" y="4936661"/>
              <a:ext cx="1092508" cy="659127"/>
            </a:xfrm>
            <a:prstGeom prst="rect">
              <a:avLst/>
            </a:prstGeom>
            <a:solidFill>
              <a:srgbClr val="F581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7" name="Oval 66"/>
            <p:cNvSpPr/>
            <p:nvPr/>
          </p:nvSpPr>
          <p:spPr>
            <a:xfrm flipV="1">
              <a:off x="489709" y="5042358"/>
              <a:ext cx="1092508" cy="1092508"/>
            </a:xfrm>
            <a:prstGeom prst="ellipse">
              <a:avLst/>
            </a:prstGeom>
            <a:solidFill>
              <a:srgbClr val="F581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9" name="Rectangle 58"/>
            <p:cNvSpPr/>
            <p:nvPr/>
          </p:nvSpPr>
          <p:spPr>
            <a:xfrm flipV="1">
              <a:off x="157747" y="4708625"/>
              <a:ext cx="1756428" cy="357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sx="84000" sy="8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buntu" charset="0"/>
                <a:ea typeface="Ubuntu" charset="0"/>
                <a:cs typeface="Ubuntu" charset="0"/>
              </a:endParaRPr>
            </a:p>
          </p:txBody>
        </p:sp>
        <p:grpSp>
          <p:nvGrpSpPr>
            <p:cNvPr id="83" name="Group 82"/>
            <p:cNvGrpSpPr/>
            <p:nvPr/>
          </p:nvGrpSpPr>
          <p:grpSpPr>
            <a:xfrm>
              <a:off x="489709" y="1518348"/>
              <a:ext cx="1092508" cy="1878536"/>
              <a:chOff x="2667630" y="674173"/>
              <a:chExt cx="733031" cy="1260425"/>
            </a:xfrm>
            <a:solidFill>
              <a:srgbClr val="F581A1"/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2667630" y="1035873"/>
                <a:ext cx="733031" cy="898725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2667630" y="674173"/>
                <a:ext cx="733031" cy="733031"/>
              </a:xfrm>
              <a:prstGeom prst="ellipse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sp>
          <p:nvSpPr>
            <p:cNvPr id="49" name="Rectangle 48"/>
            <p:cNvSpPr/>
            <p:nvPr/>
          </p:nvSpPr>
          <p:spPr>
            <a:xfrm>
              <a:off x="157747" y="3102120"/>
              <a:ext cx="1756428" cy="357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16200000" sx="84000" sy="84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buntu" charset="0"/>
                <a:ea typeface="Ubuntu" charset="0"/>
                <a:cs typeface="Ubuntu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01085" y="5252663"/>
              <a:ext cx="469752" cy="466637"/>
            </a:xfrm>
            <a:prstGeom prst="rect">
              <a:avLst/>
            </a:prstGeom>
            <a:noFill/>
            <a:effectLst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buntu" charset="0"/>
                  <a:ea typeface="Ubuntu" charset="0"/>
                  <a:cs typeface="Ubuntu" charset="0"/>
                </a:rPr>
                <a:t>S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89874" y="3753900"/>
              <a:ext cx="1892177" cy="666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Ubuntu" charset="0"/>
                  <a:ea typeface="Ubuntu" charset="0"/>
                  <a:cs typeface="Ubuntu" charset="0"/>
                </a:rPr>
                <a:t>Sed ut perspiciatis unde omnis iste natus error sit voluptatem accusantium dolorem que laudantium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88801" y="3440684"/>
              <a:ext cx="1894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F581A1"/>
                  </a:solidFill>
                  <a:latin typeface="Ubuntu" charset="0"/>
                  <a:ea typeface="Ubuntu" charset="0"/>
                  <a:cs typeface="Ubuntu" charset="0"/>
                </a:rPr>
                <a:t>STRENGTHS</a:t>
              </a:r>
              <a:endParaRPr lang="en-US" sz="1400" b="1" dirty="0">
                <a:solidFill>
                  <a:srgbClr val="F581A1"/>
                </a:solidFill>
                <a:latin typeface="Ubuntu" charset="0"/>
                <a:ea typeface="Ubuntu" charset="0"/>
                <a:cs typeface="Ubuntu" charset="0"/>
              </a:endParaRPr>
            </a:p>
          </p:txBody>
        </p:sp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229" y="1763572"/>
              <a:ext cx="841465" cy="841465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6570166" y="1518348"/>
            <a:ext cx="1894320" cy="4616518"/>
            <a:chOff x="7160880" y="1518348"/>
            <a:chExt cx="1894320" cy="4616518"/>
          </a:xfrm>
        </p:grpSpPr>
        <p:sp>
          <p:nvSpPr>
            <p:cNvPr id="60" name="Rectangle 59"/>
            <p:cNvSpPr/>
            <p:nvPr/>
          </p:nvSpPr>
          <p:spPr>
            <a:xfrm flipV="1">
              <a:off x="7561787" y="4936661"/>
              <a:ext cx="1092508" cy="659127"/>
            </a:xfrm>
            <a:prstGeom prst="rect">
              <a:avLst/>
            </a:prstGeom>
            <a:solidFill>
              <a:srgbClr val="3A8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1" name="Oval 60"/>
            <p:cNvSpPr/>
            <p:nvPr/>
          </p:nvSpPr>
          <p:spPr>
            <a:xfrm flipV="1">
              <a:off x="7561787" y="5042358"/>
              <a:ext cx="1092508" cy="1092508"/>
            </a:xfrm>
            <a:prstGeom prst="ellipse">
              <a:avLst/>
            </a:prstGeom>
            <a:solidFill>
              <a:srgbClr val="3A8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6" name="Rectangle 55"/>
            <p:cNvSpPr/>
            <p:nvPr/>
          </p:nvSpPr>
          <p:spPr>
            <a:xfrm flipV="1">
              <a:off x="7229826" y="4708625"/>
              <a:ext cx="1756428" cy="357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sx="84000" sy="8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buntu" charset="0"/>
                <a:ea typeface="Ubuntu" charset="0"/>
                <a:cs typeface="Ubuntu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7561787" y="1518348"/>
              <a:ext cx="1092508" cy="1878536"/>
              <a:chOff x="2667630" y="674173"/>
              <a:chExt cx="733031" cy="1260425"/>
            </a:xfrm>
            <a:solidFill>
              <a:srgbClr val="F581A1"/>
            </a:solidFill>
          </p:grpSpPr>
          <p:sp>
            <p:nvSpPr>
              <p:cNvPr id="108" name="Rectangle 107"/>
              <p:cNvSpPr/>
              <p:nvPr/>
            </p:nvSpPr>
            <p:spPr>
              <a:xfrm>
                <a:off x="2667630" y="1035873"/>
                <a:ext cx="733031" cy="898725"/>
              </a:xfrm>
              <a:prstGeom prst="rect">
                <a:avLst/>
              </a:prstGeom>
              <a:solidFill>
                <a:srgbClr val="3A8B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2667630" y="674173"/>
                <a:ext cx="733031" cy="733031"/>
              </a:xfrm>
              <a:prstGeom prst="ellipse">
                <a:avLst/>
              </a:prstGeom>
              <a:solidFill>
                <a:srgbClr val="3A8B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7229826" y="3102120"/>
              <a:ext cx="1756428" cy="357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16200000" sx="84000" sy="84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buntu" charset="0"/>
                <a:ea typeface="Ubuntu" charset="0"/>
                <a:cs typeface="Ubuntu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7873164" y="5252663"/>
              <a:ext cx="469752" cy="466637"/>
            </a:xfrm>
            <a:prstGeom prst="rect">
              <a:avLst/>
            </a:prstGeom>
            <a:noFill/>
            <a:effectLst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buntu" charset="0"/>
                  <a:ea typeface="Ubuntu" charset="0"/>
                  <a:cs typeface="Ubuntu" charset="0"/>
                </a:rPr>
                <a:t>T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7161953" y="3753900"/>
              <a:ext cx="1892177" cy="666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Ubuntu" charset="0"/>
                  <a:ea typeface="Ubuntu" charset="0"/>
                  <a:cs typeface="Ubuntu" charset="0"/>
                </a:rPr>
                <a:t>Sed ut perspiciatis unde omnis iste natus error sit voluptatem accusantium dolorem que laudantium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160880" y="3440684"/>
              <a:ext cx="1894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3A8BF2"/>
                  </a:solidFill>
                  <a:latin typeface="Ubuntu" charset="0"/>
                  <a:ea typeface="Ubuntu" charset="0"/>
                  <a:cs typeface="Ubuntu" charset="0"/>
                </a:rPr>
                <a:t>THREATS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3799" y="1721363"/>
              <a:ext cx="788483" cy="7884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114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288</TotalTime>
  <Words>67</Words>
  <Application>Microsoft Macintosh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Ubuntu</vt:lpstr>
      <vt:lpstr>Ubuntu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Dinar Yuliati</cp:lastModifiedBy>
  <cp:revision>22</cp:revision>
  <cp:lastPrinted>2017-11-25T23:19:18Z</cp:lastPrinted>
  <dcterms:created xsi:type="dcterms:W3CDTF">2017-11-18T13:20:23Z</dcterms:created>
  <dcterms:modified xsi:type="dcterms:W3CDTF">2017-12-01T04:33:26Z</dcterms:modified>
</cp:coreProperties>
</file>