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sldIdLst>
    <p:sldId id="265" r:id="rId2"/>
  </p:sldIdLst>
  <p:sldSz cx="9144000" cy="6858000" type="screen4x3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D5B0"/>
    <a:srgbClr val="2FC09F"/>
    <a:srgbClr val="18967C"/>
    <a:srgbClr val="4F5C65"/>
    <a:srgbClr val="62ECD2"/>
    <a:srgbClr val="87E3E5"/>
    <a:srgbClr val="5C5FC8"/>
    <a:srgbClr val="06ABD9"/>
    <a:srgbClr val="00CE9F"/>
    <a:srgbClr val="EB9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55"/>
    <p:restoredTop sz="95179"/>
  </p:normalViewPr>
  <p:slideViewPr>
    <p:cSldViewPr snapToGrid="0" snapToObjects="1">
      <p:cViewPr>
        <p:scale>
          <a:sx n="110" d="100"/>
          <a:sy n="110" d="100"/>
        </p:scale>
        <p:origin x="552" y="-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356007"/>
            <a:ext cx="2628656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38" y="815517"/>
            <a:ext cx="7274927" cy="52883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1277852"/>
            <a:ext cx="7274926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 smtClean="0"/>
              <a:t>Click to edit Master </a:t>
            </a:r>
            <a:r>
              <a:rPr lang="en-US" smtClean="0"/>
              <a:t>text styles</a:t>
            </a:r>
            <a:endParaRPr lang="en-US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759363" y="2274849"/>
            <a:ext cx="1345862" cy="179448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smtClean="0"/>
              <a:t>Drag &amp; Drop Image</a:t>
            </a:r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880300" y="2274849"/>
            <a:ext cx="1345862" cy="179448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smtClean="0"/>
              <a:t>Drag &amp; Drop Image</a:t>
            </a:r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01234" y="2274849"/>
            <a:ext cx="1345862" cy="179448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smtClean="0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33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356007"/>
            <a:ext cx="2628656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38" y="815517"/>
            <a:ext cx="7274927" cy="52883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1277852"/>
            <a:ext cx="7274926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 smtClean="0"/>
              <a:t>Click to edit Master </a:t>
            </a:r>
            <a:r>
              <a:rPr lang="en-US" smtClean="0"/>
              <a:t>text styles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9761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FA903-4C05-D74C-8B1E-4FD1D3FF45AE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2DD5-1B66-2840-8FB1-6111C47BE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73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85"/>
          <p:cNvSpPr txBox="1"/>
          <p:nvPr/>
        </p:nvSpPr>
        <p:spPr>
          <a:xfrm>
            <a:off x="3788399" y="2656594"/>
            <a:ext cx="800818" cy="79551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sz="4800" b="1" dirty="0">
                <a:solidFill>
                  <a:srgbClr val="19967C"/>
                </a:solidFill>
                <a:latin typeface="Lato" charset="0"/>
                <a:ea typeface="Lato" charset="0"/>
                <a:cs typeface="Lato" charset="0"/>
              </a:rPr>
              <a:t>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589216" y="2654874"/>
            <a:ext cx="808944" cy="79723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sz="4800" b="1" dirty="0">
                <a:solidFill>
                  <a:srgbClr val="62ECD2"/>
                </a:solidFill>
                <a:latin typeface="Lato" charset="0"/>
                <a:ea typeface="Lato" charset="0"/>
                <a:cs typeface="Lato" charset="0"/>
              </a:rPr>
              <a:t>W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762610" y="3452104"/>
            <a:ext cx="807932" cy="79897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sz="4800" b="1" dirty="0">
                <a:solidFill>
                  <a:srgbClr val="2FC09F"/>
                </a:solidFill>
                <a:latin typeface="Lato" charset="0"/>
                <a:ea typeface="Lato" charset="0"/>
                <a:cs typeface="Lato" charset="0"/>
              </a:rPr>
              <a:t>O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563431" y="3452104"/>
            <a:ext cx="807930" cy="8127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>
                <a:solidFill>
                  <a:srgbClr val="2DD5B0"/>
                </a:solidFill>
                <a:latin typeface="Lato" charset="0"/>
                <a:ea typeface="Lato" charset="0"/>
                <a:cs typeface="Lato" charset="0"/>
              </a:rPr>
              <a:t>T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736549" y="1254364"/>
            <a:ext cx="1422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62ECD2"/>
                </a:solidFill>
                <a:latin typeface="Lato" charset="0"/>
                <a:ea typeface="Lato" charset="0"/>
                <a:cs typeface="Lato" charset="0"/>
              </a:rPr>
              <a:t>WEAKNESSES</a:t>
            </a:r>
            <a:endParaRPr lang="en-US" sz="1400" b="1" dirty="0">
              <a:solidFill>
                <a:srgbClr val="62ECD2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519649" y="1502200"/>
            <a:ext cx="1855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Sed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perspiciatis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unde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omnis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iste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natus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voluptatem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accusantium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doloremque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laudantium</a:t>
            </a:r>
            <a:endParaRPr lang="en-US" sz="120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964302" y="5018993"/>
            <a:ext cx="966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2DD5B0"/>
                </a:solidFill>
                <a:latin typeface="Lato" charset="0"/>
                <a:ea typeface="Lato" charset="0"/>
                <a:cs typeface="Lato" charset="0"/>
              </a:rPr>
              <a:t>THREATS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519649" y="5266829"/>
            <a:ext cx="1855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Sed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perspiciatis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unde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omnis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iste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natus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voluptatem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accusantium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doloremque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laudantium</a:t>
            </a:r>
            <a:endParaRPr lang="en-US" sz="120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961" y="4647240"/>
            <a:ext cx="317356" cy="317356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961" y="870197"/>
            <a:ext cx="317356" cy="317356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1054998" y="1254364"/>
            <a:ext cx="1282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19967C"/>
                </a:solidFill>
                <a:latin typeface="Lato" charset="0"/>
                <a:ea typeface="Lato" charset="0"/>
                <a:cs typeface="Lato" charset="0"/>
              </a:rPr>
              <a:t>STRENGTHS</a:t>
            </a:r>
            <a:endParaRPr lang="en-US" sz="1400" b="1" dirty="0">
              <a:solidFill>
                <a:srgbClr val="19967C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68370" y="1502200"/>
            <a:ext cx="1855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Sed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perspiciatis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unde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omnis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iste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natus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voluptatem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accusantium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doloremque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laudantium</a:t>
            </a:r>
            <a:endParaRPr lang="en-US" sz="120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63377" y="5018993"/>
            <a:ext cx="1665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2FC09F"/>
                </a:solidFill>
                <a:latin typeface="Lato" charset="0"/>
                <a:ea typeface="Lato" charset="0"/>
                <a:cs typeface="Lato" charset="0"/>
              </a:rPr>
              <a:t>OPPORTUNITIES</a:t>
            </a:r>
            <a:endParaRPr lang="en-US" sz="1400" b="1" dirty="0">
              <a:solidFill>
                <a:srgbClr val="2FC09F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68370" y="5266829"/>
            <a:ext cx="1855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Sed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perspiciatis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unde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omnis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iste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natus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voluptatem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accusantium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doloremque</a:t>
            </a:r>
            <a:r>
              <a:rPr lang="en-US" sz="12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laudantium</a:t>
            </a:r>
            <a:endParaRPr lang="en-US" sz="120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682" y="860566"/>
            <a:ext cx="317356" cy="317356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993" y="4647240"/>
            <a:ext cx="317356" cy="317356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91559" y="2171820"/>
            <a:ext cx="2560572" cy="2560571"/>
            <a:chOff x="3299903" y="1299808"/>
            <a:chExt cx="2543886" cy="2543885"/>
          </a:xfrm>
        </p:grpSpPr>
        <p:sp>
          <p:nvSpPr>
            <p:cNvPr id="14" name="Arc 13"/>
            <p:cNvSpPr/>
            <p:nvPr/>
          </p:nvSpPr>
          <p:spPr>
            <a:xfrm>
              <a:off x="3299904" y="1299808"/>
              <a:ext cx="2543885" cy="2543884"/>
            </a:xfrm>
            <a:prstGeom prst="arc">
              <a:avLst/>
            </a:prstGeom>
            <a:ln w="368300" cap="rnd">
              <a:solidFill>
                <a:srgbClr val="62ECD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8" name="Arc 97"/>
            <p:cNvSpPr/>
            <p:nvPr/>
          </p:nvSpPr>
          <p:spPr>
            <a:xfrm rot="5400000">
              <a:off x="3299904" y="1299808"/>
              <a:ext cx="2543884" cy="2543885"/>
            </a:xfrm>
            <a:prstGeom prst="arc">
              <a:avLst/>
            </a:prstGeom>
            <a:ln w="368300" cap="rnd">
              <a:solidFill>
                <a:srgbClr val="2DD5B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9" name="Arc 98"/>
            <p:cNvSpPr/>
            <p:nvPr/>
          </p:nvSpPr>
          <p:spPr>
            <a:xfrm rot="10800000">
              <a:off x="3299904" y="1299808"/>
              <a:ext cx="2543885" cy="2543884"/>
            </a:xfrm>
            <a:prstGeom prst="arc">
              <a:avLst/>
            </a:prstGeom>
            <a:ln w="368300" cap="rnd">
              <a:solidFill>
                <a:srgbClr val="2FC09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0" name="Arc 99"/>
            <p:cNvSpPr/>
            <p:nvPr/>
          </p:nvSpPr>
          <p:spPr>
            <a:xfrm rot="16200000">
              <a:off x="3299904" y="1299808"/>
              <a:ext cx="2543884" cy="2543885"/>
            </a:xfrm>
            <a:prstGeom prst="arc">
              <a:avLst/>
            </a:prstGeom>
            <a:ln w="368300" cap="rnd">
              <a:solidFill>
                <a:srgbClr val="19967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" name="Arc 27"/>
            <p:cNvSpPr/>
            <p:nvPr/>
          </p:nvSpPr>
          <p:spPr>
            <a:xfrm>
              <a:off x="3299904" y="1299808"/>
              <a:ext cx="2543885" cy="2543884"/>
            </a:xfrm>
            <a:prstGeom prst="arc">
              <a:avLst>
                <a:gd name="adj1" fmla="val 16200000"/>
                <a:gd name="adj2" fmla="val 17493777"/>
              </a:avLst>
            </a:prstGeom>
            <a:ln w="368300" cap="rnd">
              <a:solidFill>
                <a:srgbClr val="62ECD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7" name="Triangle 16"/>
          <p:cNvSpPr/>
          <p:nvPr/>
        </p:nvSpPr>
        <p:spPr>
          <a:xfrm rot="2700000">
            <a:off x="5502677" y="2184048"/>
            <a:ext cx="360888" cy="311111"/>
          </a:xfrm>
          <a:prstGeom prst="triangle">
            <a:avLst/>
          </a:prstGeom>
          <a:solidFill>
            <a:srgbClr val="62E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6" name="Triangle 45"/>
          <p:cNvSpPr/>
          <p:nvPr/>
        </p:nvSpPr>
        <p:spPr>
          <a:xfrm rot="8100000">
            <a:off x="5508129" y="4405855"/>
            <a:ext cx="360888" cy="311111"/>
          </a:xfrm>
          <a:prstGeom prst="triangle">
            <a:avLst/>
          </a:prstGeom>
          <a:solidFill>
            <a:srgbClr val="2DD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9" name="Triangle 48"/>
          <p:cNvSpPr/>
          <p:nvPr/>
        </p:nvSpPr>
        <p:spPr>
          <a:xfrm rot="18900000">
            <a:off x="3278029" y="2184046"/>
            <a:ext cx="360888" cy="311111"/>
          </a:xfrm>
          <a:prstGeom prst="triangle">
            <a:avLst/>
          </a:prstGeom>
          <a:solidFill>
            <a:srgbClr val="189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50" name="Triangle 49"/>
          <p:cNvSpPr/>
          <p:nvPr/>
        </p:nvSpPr>
        <p:spPr>
          <a:xfrm rot="13500000">
            <a:off x="3277091" y="4405856"/>
            <a:ext cx="360888" cy="311111"/>
          </a:xfrm>
          <a:prstGeom prst="triangle">
            <a:avLst/>
          </a:prstGeom>
          <a:solidFill>
            <a:srgbClr val="2FC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56906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</TotalTime>
  <Words>60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Lato</vt:lpstr>
      <vt:lpstr>Roboto Medium</vt:lpstr>
      <vt:lpstr>Roboto Thin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Dinar Yuliati</cp:lastModifiedBy>
  <cp:revision>36</cp:revision>
  <cp:lastPrinted>2017-11-25T23:32:25Z</cp:lastPrinted>
  <dcterms:created xsi:type="dcterms:W3CDTF">2017-11-25T13:32:46Z</dcterms:created>
  <dcterms:modified xsi:type="dcterms:W3CDTF">2017-12-01T04:35:31Z</dcterms:modified>
</cp:coreProperties>
</file>