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sldIdLst>
    <p:sldId id="275" r:id="rId2"/>
  </p:sldIdLst>
  <p:sldSz cx="9144000" cy="6858000" type="screen4x3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44A"/>
    <a:srgbClr val="5C5FC8"/>
    <a:srgbClr val="FE682B"/>
    <a:srgbClr val="FFA000"/>
    <a:srgbClr val="87E3E5"/>
    <a:srgbClr val="06ABD9"/>
    <a:srgbClr val="00CE9F"/>
    <a:srgbClr val="4F5C65"/>
    <a:srgbClr val="EB95B2"/>
    <a:srgbClr val="F086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55"/>
    <p:restoredTop sz="95179"/>
  </p:normalViewPr>
  <p:slideViewPr>
    <p:cSldViewPr snapToGrid="0" snapToObjects="1">
      <p:cViewPr varScale="1">
        <p:scale>
          <a:sx n="86" d="100"/>
          <a:sy n="86" d="100"/>
        </p:scale>
        <p:origin x="12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257672" y="356007"/>
            <a:ext cx="2628656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34540" y="815518"/>
            <a:ext cx="7274927" cy="528839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34537" y="1277853"/>
            <a:ext cx="7274926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 smtClean="0"/>
              <a:t>Click to edit Master </a:t>
            </a:r>
            <a:r>
              <a:rPr lang="en-US" smtClean="0"/>
              <a:t>text styles</a:t>
            </a:r>
            <a:endParaRPr lang="en-US" dirty="0" smtClean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759363" y="2274849"/>
            <a:ext cx="1345862" cy="179448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 smtClean="0"/>
              <a:t>Drag &amp; Drop Image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880300" y="2274849"/>
            <a:ext cx="1345862" cy="179448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 smtClean="0"/>
              <a:t>Drag &amp; Drop Image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01234" y="2274849"/>
            <a:ext cx="1345862" cy="179448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 smtClean="0"/>
              <a:t>Drag &amp; Drop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33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257672" y="356007"/>
            <a:ext cx="2628656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34540" y="815518"/>
            <a:ext cx="7274927" cy="528839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34537" y="1277853"/>
            <a:ext cx="7274926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 smtClean="0"/>
              <a:t>Click to edit Master </a:t>
            </a:r>
            <a:r>
              <a:rPr lang="en-US" smtClean="0"/>
              <a:t>text styles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9761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FA903-4C05-D74C-8B1E-4FD1D3FF45AE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82DD5-1B66-2840-8FB1-6111C47BE8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52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673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 rot="5400000">
            <a:off x="521753" y="2317865"/>
            <a:ext cx="2556553" cy="1444344"/>
          </a:xfrm>
          <a:custGeom>
            <a:avLst/>
            <a:gdLst>
              <a:gd name="connsiteX0" fmla="*/ 0 w 1168648"/>
              <a:gd name="connsiteY0" fmla="*/ 344965 h 689930"/>
              <a:gd name="connsiteX1" fmla="*/ 207407 w 1168648"/>
              <a:gd name="connsiteY1" fmla="*/ 0 h 689930"/>
              <a:gd name="connsiteX2" fmla="*/ 575737 w 1168648"/>
              <a:gd name="connsiteY2" fmla="*/ 0 h 689930"/>
              <a:gd name="connsiteX3" fmla="*/ 592911 w 1168648"/>
              <a:gd name="connsiteY3" fmla="*/ 0 h 689930"/>
              <a:gd name="connsiteX4" fmla="*/ 961241 w 1168648"/>
              <a:gd name="connsiteY4" fmla="*/ 0 h 689930"/>
              <a:gd name="connsiteX5" fmla="*/ 1168648 w 1168648"/>
              <a:gd name="connsiteY5" fmla="*/ 344965 h 689930"/>
              <a:gd name="connsiteX6" fmla="*/ 961241 w 1168648"/>
              <a:gd name="connsiteY6" fmla="*/ 689930 h 689930"/>
              <a:gd name="connsiteX7" fmla="*/ 592911 w 1168648"/>
              <a:gd name="connsiteY7" fmla="*/ 689930 h 689930"/>
              <a:gd name="connsiteX8" fmla="*/ 575737 w 1168648"/>
              <a:gd name="connsiteY8" fmla="*/ 689930 h 689930"/>
              <a:gd name="connsiteX9" fmla="*/ 207407 w 1168648"/>
              <a:gd name="connsiteY9" fmla="*/ 689930 h 68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8648" h="689930">
                <a:moveTo>
                  <a:pt x="0" y="344965"/>
                </a:moveTo>
                <a:lnTo>
                  <a:pt x="207407" y="0"/>
                </a:lnTo>
                <a:lnTo>
                  <a:pt x="575737" y="0"/>
                </a:lnTo>
                <a:lnTo>
                  <a:pt x="592911" y="0"/>
                </a:lnTo>
                <a:lnTo>
                  <a:pt x="961241" y="0"/>
                </a:lnTo>
                <a:lnTo>
                  <a:pt x="1168648" y="344965"/>
                </a:lnTo>
                <a:lnTo>
                  <a:pt x="961241" y="689930"/>
                </a:lnTo>
                <a:lnTo>
                  <a:pt x="592911" y="689930"/>
                </a:lnTo>
                <a:lnTo>
                  <a:pt x="575737" y="689930"/>
                </a:lnTo>
                <a:lnTo>
                  <a:pt x="207407" y="689930"/>
                </a:lnTo>
                <a:close/>
              </a:path>
            </a:pathLst>
          </a:custGeom>
          <a:solidFill>
            <a:schemeClr val="bg1"/>
          </a:solidFill>
          <a:ln w="57150" cap="rnd">
            <a:solidFill>
              <a:srgbClr val="FE682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7" name="Hexagon 26"/>
          <p:cNvSpPr/>
          <p:nvPr/>
        </p:nvSpPr>
        <p:spPr>
          <a:xfrm rot="5400000">
            <a:off x="1118491" y="2034526"/>
            <a:ext cx="1363075" cy="1175065"/>
          </a:xfrm>
          <a:prstGeom prst="hexagon">
            <a:avLst>
              <a:gd name="adj" fmla="val 30062"/>
              <a:gd name="vf" fmla="val 115470"/>
            </a:avLst>
          </a:prstGeom>
          <a:solidFill>
            <a:srgbClr val="FE682B"/>
          </a:solidFill>
          <a:ln w="57150" cap="rnd">
            <a:solidFill>
              <a:srgbClr val="FE682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941673" y="4865639"/>
            <a:ext cx="1716712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Ubuntu Light" charset="0"/>
                <a:ea typeface="Ubuntu Light" charset="0"/>
                <a:cs typeface="Ubuntu Light" charset="0"/>
              </a:rPr>
              <a:t>Sed ut perspiciatis unde omnis iste natus error sit voluptatem accusantium dolorem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9765" y="4512507"/>
            <a:ext cx="1720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E682B"/>
                </a:solidFill>
                <a:latin typeface="Ubuntu" charset="0"/>
                <a:ea typeface="Ubuntu" charset="0"/>
                <a:cs typeface="Ubuntu" charset="0"/>
              </a:rPr>
              <a:t>STRENGTHS</a:t>
            </a:r>
            <a:endParaRPr lang="en-US" sz="1400" b="1" dirty="0">
              <a:solidFill>
                <a:srgbClr val="FE682B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89" y="2255679"/>
            <a:ext cx="653676" cy="653676"/>
          </a:xfrm>
          <a:prstGeom prst="rect">
            <a:avLst/>
          </a:prstGeom>
        </p:spPr>
      </p:pic>
      <p:sp>
        <p:nvSpPr>
          <p:cNvPr id="82" name="Freeform 81"/>
          <p:cNvSpPr/>
          <p:nvPr/>
        </p:nvSpPr>
        <p:spPr>
          <a:xfrm rot="5400000">
            <a:off x="1416017" y="3161396"/>
            <a:ext cx="768023" cy="1175065"/>
          </a:xfrm>
          <a:custGeom>
            <a:avLst/>
            <a:gdLst>
              <a:gd name="connsiteX0" fmla="*/ 0 w 654535"/>
              <a:gd name="connsiteY0" fmla="*/ 1001430 h 1001430"/>
              <a:gd name="connsiteX1" fmla="*/ 301050 w 654535"/>
              <a:gd name="connsiteY1" fmla="*/ 500715 h 1001430"/>
              <a:gd name="connsiteX2" fmla="*/ 0 w 654535"/>
              <a:gd name="connsiteY2" fmla="*/ 0 h 1001430"/>
              <a:gd name="connsiteX3" fmla="*/ 353485 w 654535"/>
              <a:gd name="connsiteY3" fmla="*/ 0 h 1001430"/>
              <a:gd name="connsiteX4" fmla="*/ 654535 w 654535"/>
              <a:gd name="connsiteY4" fmla="*/ 500715 h 1001430"/>
              <a:gd name="connsiteX5" fmla="*/ 353485 w 654535"/>
              <a:gd name="connsiteY5" fmla="*/ 1001430 h 1001430"/>
              <a:gd name="connsiteX6" fmla="*/ 0 w 654535"/>
              <a:gd name="connsiteY6" fmla="*/ 1001430 h 1001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4535" h="1001430">
                <a:moveTo>
                  <a:pt x="0" y="1001430"/>
                </a:moveTo>
                <a:lnTo>
                  <a:pt x="301050" y="500715"/>
                </a:lnTo>
                <a:lnTo>
                  <a:pt x="0" y="0"/>
                </a:lnTo>
                <a:lnTo>
                  <a:pt x="353485" y="0"/>
                </a:lnTo>
                <a:lnTo>
                  <a:pt x="654535" y="500715"/>
                </a:lnTo>
                <a:lnTo>
                  <a:pt x="353485" y="1001430"/>
                </a:lnTo>
                <a:lnTo>
                  <a:pt x="0" y="1001430"/>
                </a:lnTo>
                <a:close/>
              </a:path>
            </a:pathLst>
          </a:custGeom>
          <a:solidFill>
            <a:srgbClr val="FE682B"/>
          </a:solidFill>
          <a:ln w="57150" cap="sq">
            <a:solidFill>
              <a:srgbClr val="FE682B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4" name="TextBox 83"/>
          <p:cNvSpPr txBox="1">
            <a:spLocks noChangeAspect="1"/>
          </p:cNvSpPr>
          <p:nvPr/>
        </p:nvSpPr>
        <p:spPr>
          <a:xfrm>
            <a:off x="1531794" y="3602789"/>
            <a:ext cx="536473" cy="536473"/>
          </a:xfrm>
          <a:prstGeom prst="ellipse">
            <a:avLst/>
          </a:prstGeom>
          <a:noFill/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Ubuntu" charset="0"/>
                <a:ea typeface="Ubuntu" charset="0"/>
                <a:cs typeface="Ubuntu" charset="0"/>
              </a:rPr>
              <a:t>S</a:t>
            </a:r>
          </a:p>
        </p:txBody>
      </p:sp>
      <p:sp>
        <p:nvSpPr>
          <p:cNvPr id="22" name="Freeform 21"/>
          <p:cNvSpPr/>
          <p:nvPr/>
        </p:nvSpPr>
        <p:spPr>
          <a:xfrm rot="5400000">
            <a:off x="4219621" y="2317865"/>
            <a:ext cx="2556553" cy="1444344"/>
          </a:xfrm>
          <a:custGeom>
            <a:avLst/>
            <a:gdLst>
              <a:gd name="connsiteX0" fmla="*/ 0 w 1168648"/>
              <a:gd name="connsiteY0" fmla="*/ 344965 h 689930"/>
              <a:gd name="connsiteX1" fmla="*/ 207407 w 1168648"/>
              <a:gd name="connsiteY1" fmla="*/ 0 h 689930"/>
              <a:gd name="connsiteX2" fmla="*/ 575737 w 1168648"/>
              <a:gd name="connsiteY2" fmla="*/ 0 h 689930"/>
              <a:gd name="connsiteX3" fmla="*/ 592911 w 1168648"/>
              <a:gd name="connsiteY3" fmla="*/ 0 h 689930"/>
              <a:gd name="connsiteX4" fmla="*/ 961241 w 1168648"/>
              <a:gd name="connsiteY4" fmla="*/ 0 h 689930"/>
              <a:gd name="connsiteX5" fmla="*/ 1168648 w 1168648"/>
              <a:gd name="connsiteY5" fmla="*/ 344965 h 689930"/>
              <a:gd name="connsiteX6" fmla="*/ 961241 w 1168648"/>
              <a:gd name="connsiteY6" fmla="*/ 689930 h 689930"/>
              <a:gd name="connsiteX7" fmla="*/ 592911 w 1168648"/>
              <a:gd name="connsiteY7" fmla="*/ 689930 h 689930"/>
              <a:gd name="connsiteX8" fmla="*/ 575737 w 1168648"/>
              <a:gd name="connsiteY8" fmla="*/ 689930 h 689930"/>
              <a:gd name="connsiteX9" fmla="*/ 207407 w 1168648"/>
              <a:gd name="connsiteY9" fmla="*/ 689930 h 68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8648" h="689930">
                <a:moveTo>
                  <a:pt x="0" y="344965"/>
                </a:moveTo>
                <a:lnTo>
                  <a:pt x="207407" y="0"/>
                </a:lnTo>
                <a:lnTo>
                  <a:pt x="575737" y="0"/>
                </a:lnTo>
                <a:lnTo>
                  <a:pt x="592911" y="0"/>
                </a:lnTo>
                <a:lnTo>
                  <a:pt x="961241" y="0"/>
                </a:lnTo>
                <a:lnTo>
                  <a:pt x="1168648" y="344965"/>
                </a:lnTo>
                <a:lnTo>
                  <a:pt x="961241" y="689930"/>
                </a:lnTo>
                <a:lnTo>
                  <a:pt x="592911" y="689930"/>
                </a:lnTo>
                <a:lnTo>
                  <a:pt x="575737" y="689930"/>
                </a:lnTo>
                <a:lnTo>
                  <a:pt x="207407" y="689930"/>
                </a:lnTo>
                <a:close/>
              </a:path>
            </a:pathLst>
          </a:custGeom>
          <a:solidFill>
            <a:schemeClr val="bg1"/>
          </a:solidFill>
          <a:ln w="57150" cap="rnd">
            <a:solidFill>
              <a:srgbClr val="5C5FC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3" name="Hexagon 22"/>
          <p:cNvSpPr/>
          <p:nvPr/>
        </p:nvSpPr>
        <p:spPr>
          <a:xfrm rot="5400000">
            <a:off x="4816360" y="2034526"/>
            <a:ext cx="1363075" cy="1175065"/>
          </a:xfrm>
          <a:prstGeom prst="hexagon">
            <a:avLst>
              <a:gd name="adj" fmla="val 30062"/>
              <a:gd name="vf" fmla="val 115470"/>
            </a:avLst>
          </a:prstGeom>
          <a:solidFill>
            <a:srgbClr val="5C5FC8"/>
          </a:solidFill>
          <a:ln w="57150" cap="rnd">
            <a:solidFill>
              <a:srgbClr val="5C5FC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4639540" y="4865639"/>
            <a:ext cx="1716712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Ubuntu Light" charset="0"/>
                <a:ea typeface="Ubuntu Light" charset="0"/>
                <a:cs typeface="Ubuntu Light" charset="0"/>
              </a:rPr>
              <a:t>Sed ut perspiciatis unde omnis iste natus error sit voluptatem accusantium dolorem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39541" y="4512507"/>
            <a:ext cx="17167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mtClean="0">
                <a:solidFill>
                  <a:srgbClr val="5C5FC8"/>
                </a:solidFill>
                <a:latin typeface="Ubuntu" charset="0"/>
                <a:ea typeface="Ubuntu" charset="0"/>
                <a:cs typeface="Ubuntu" charset="0"/>
              </a:rPr>
              <a:t>OPPORTUNITIES</a:t>
            </a:r>
            <a:endParaRPr lang="en-US" sz="1400" b="1" dirty="0">
              <a:solidFill>
                <a:srgbClr val="5C5FC8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346" y="2274070"/>
            <a:ext cx="616895" cy="616895"/>
          </a:xfrm>
          <a:prstGeom prst="rect">
            <a:avLst/>
          </a:prstGeom>
        </p:spPr>
      </p:pic>
      <p:sp>
        <p:nvSpPr>
          <p:cNvPr id="80" name="Freeform 79"/>
          <p:cNvSpPr/>
          <p:nvPr/>
        </p:nvSpPr>
        <p:spPr>
          <a:xfrm rot="5400000">
            <a:off x="5108897" y="3161394"/>
            <a:ext cx="768023" cy="1175065"/>
          </a:xfrm>
          <a:custGeom>
            <a:avLst/>
            <a:gdLst>
              <a:gd name="connsiteX0" fmla="*/ 0 w 654535"/>
              <a:gd name="connsiteY0" fmla="*/ 1001430 h 1001430"/>
              <a:gd name="connsiteX1" fmla="*/ 301050 w 654535"/>
              <a:gd name="connsiteY1" fmla="*/ 500715 h 1001430"/>
              <a:gd name="connsiteX2" fmla="*/ 0 w 654535"/>
              <a:gd name="connsiteY2" fmla="*/ 0 h 1001430"/>
              <a:gd name="connsiteX3" fmla="*/ 353485 w 654535"/>
              <a:gd name="connsiteY3" fmla="*/ 0 h 1001430"/>
              <a:gd name="connsiteX4" fmla="*/ 654535 w 654535"/>
              <a:gd name="connsiteY4" fmla="*/ 500715 h 1001430"/>
              <a:gd name="connsiteX5" fmla="*/ 353485 w 654535"/>
              <a:gd name="connsiteY5" fmla="*/ 1001430 h 1001430"/>
              <a:gd name="connsiteX6" fmla="*/ 0 w 654535"/>
              <a:gd name="connsiteY6" fmla="*/ 1001430 h 1001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4535" h="1001430">
                <a:moveTo>
                  <a:pt x="0" y="1001430"/>
                </a:moveTo>
                <a:lnTo>
                  <a:pt x="301050" y="500715"/>
                </a:lnTo>
                <a:lnTo>
                  <a:pt x="0" y="0"/>
                </a:lnTo>
                <a:lnTo>
                  <a:pt x="353485" y="0"/>
                </a:lnTo>
                <a:lnTo>
                  <a:pt x="654535" y="500715"/>
                </a:lnTo>
                <a:lnTo>
                  <a:pt x="353485" y="1001430"/>
                </a:lnTo>
                <a:lnTo>
                  <a:pt x="0" y="1001430"/>
                </a:lnTo>
                <a:close/>
              </a:path>
            </a:pathLst>
          </a:custGeom>
          <a:solidFill>
            <a:srgbClr val="5C5FC8"/>
          </a:solidFill>
          <a:ln w="57150" cap="sq">
            <a:solidFill>
              <a:srgbClr val="5C5FC8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5" name="TextBox 84"/>
          <p:cNvSpPr txBox="1">
            <a:spLocks noChangeAspect="1"/>
          </p:cNvSpPr>
          <p:nvPr/>
        </p:nvSpPr>
        <p:spPr>
          <a:xfrm>
            <a:off x="5229661" y="3602789"/>
            <a:ext cx="536473" cy="536473"/>
          </a:xfrm>
          <a:prstGeom prst="ellipse">
            <a:avLst/>
          </a:prstGeom>
          <a:noFill/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Ubuntu" charset="0"/>
                <a:ea typeface="Ubuntu" charset="0"/>
                <a:cs typeface="Ubuntu" charset="0"/>
              </a:rPr>
              <a:t>O</a:t>
            </a:r>
          </a:p>
        </p:txBody>
      </p:sp>
      <p:sp>
        <p:nvSpPr>
          <p:cNvPr id="24" name="Freeform 23"/>
          <p:cNvSpPr/>
          <p:nvPr/>
        </p:nvSpPr>
        <p:spPr>
          <a:xfrm rot="5400000">
            <a:off x="2371640" y="2317865"/>
            <a:ext cx="2556553" cy="1444344"/>
          </a:xfrm>
          <a:custGeom>
            <a:avLst/>
            <a:gdLst>
              <a:gd name="connsiteX0" fmla="*/ 0 w 1168648"/>
              <a:gd name="connsiteY0" fmla="*/ 344965 h 689930"/>
              <a:gd name="connsiteX1" fmla="*/ 207407 w 1168648"/>
              <a:gd name="connsiteY1" fmla="*/ 0 h 689930"/>
              <a:gd name="connsiteX2" fmla="*/ 575737 w 1168648"/>
              <a:gd name="connsiteY2" fmla="*/ 0 h 689930"/>
              <a:gd name="connsiteX3" fmla="*/ 592911 w 1168648"/>
              <a:gd name="connsiteY3" fmla="*/ 0 h 689930"/>
              <a:gd name="connsiteX4" fmla="*/ 961241 w 1168648"/>
              <a:gd name="connsiteY4" fmla="*/ 0 h 689930"/>
              <a:gd name="connsiteX5" fmla="*/ 1168648 w 1168648"/>
              <a:gd name="connsiteY5" fmla="*/ 344965 h 689930"/>
              <a:gd name="connsiteX6" fmla="*/ 961241 w 1168648"/>
              <a:gd name="connsiteY6" fmla="*/ 689930 h 689930"/>
              <a:gd name="connsiteX7" fmla="*/ 592911 w 1168648"/>
              <a:gd name="connsiteY7" fmla="*/ 689930 h 689930"/>
              <a:gd name="connsiteX8" fmla="*/ 575737 w 1168648"/>
              <a:gd name="connsiteY8" fmla="*/ 689930 h 689930"/>
              <a:gd name="connsiteX9" fmla="*/ 207407 w 1168648"/>
              <a:gd name="connsiteY9" fmla="*/ 689930 h 68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8648" h="689930">
                <a:moveTo>
                  <a:pt x="0" y="344965"/>
                </a:moveTo>
                <a:lnTo>
                  <a:pt x="207407" y="0"/>
                </a:lnTo>
                <a:lnTo>
                  <a:pt x="575737" y="0"/>
                </a:lnTo>
                <a:lnTo>
                  <a:pt x="592911" y="0"/>
                </a:lnTo>
                <a:lnTo>
                  <a:pt x="961241" y="0"/>
                </a:lnTo>
                <a:lnTo>
                  <a:pt x="1168648" y="344965"/>
                </a:lnTo>
                <a:lnTo>
                  <a:pt x="961241" y="689930"/>
                </a:lnTo>
                <a:lnTo>
                  <a:pt x="592911" y="689930"/>
                </a:lnTo>
                <a:lnTo>
                  <a:pt x="575737" y="689930"/>
                </a:lnTo>
                <a:lnTo>
                  <a:pt x="207407" y="689930"/>
                </a:lnTo>
                <a:close/>
              </a:path>
            </a:pathLst>
          </a:custGeom>
          <a:solidFill>
            <a:schemeClr val="bg1"/>
          </a:solidFill>
          <a:ln w="57150" cap="rnd">
            <a:solidFill>
              <a:srgbClr val="FFA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5" name="Hexagon 24"/>
          <p:cNvSpPr/>
          <p:nvPr/>
        </p:nvSpPr>
        <p:spPr>
          <a:xfrm rot="5400000">
            <a:off x="2968379" y="2034526"/>
            <a:ext cx="1363075" cy="1175065"/>
          </a:xfrm>
          <a:prstGeom prst="hexagon">
            <a:avLst>
              <a:gd name="adj" fmla="val 30062"/>
              <a:gd name="vf" fmla="val 115470"/>
            </a:avLst>
          </a:prstGeom>
          <a:solidFill>
            <a:srgbClr val="FFA000"/>
          </a:solidFill>
          <a:ln w="57150" cap="rnd">
            <a:solidFill>
              <a:srgbClr val="FFA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791559" y="4865639"/>
            <a:ext cx="1716712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Ubuntu Light" charset="0"/>
                <a:ea typeface="Ubuntu Light" charset="0"/>
                <a:cs typeface="Ubuntu Light" charset="0"/>
              </a:rPr>
              <a:t>Sed ut perspiciatis unde omnis iste natus error sit voluptatem accusantium dolorem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91560" y="4527085"/>
            <a:ext cx="17167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A000"/>
                </a:solidFill>
                <a:latin typeface="Ubuntu" charset="0"/>
                <a:ea typeface="Ubuntu" charset="0"/>
                <a:cs typeface="Ubuntu" charset="0"/>
              </a:rPr>
              <a:t>WEAKNESSES</a:t>
            </a:r>
            <a:endParaRPr lang="en-US" sz="1400" b="1" dirty="0">
              <a:solidFill>
                <a:srgbClr val="FFA00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678" y="2295837"/>
            <a:ext cx="536475" cy="536475"/>
          </a:xfrm>
          <a:prstGeom prst="rect">
            <a:avLst/>
          </a:prstGeom>
        </p:spPr>
      </p:pic>
      <p:sp>
        <p:nvSpPr>
          <p:cNvPr id="78" name="Freeform 77"/>
          <p:cNvSpPr/>
          <p:nvPr/>
        </p:nvSpPr>
        <p:spPr>
          <a:xfrm rot="5400000">
            <a:off x="3265908" y="3161392"/>
            <a:ext cx="768023" cy="1175065"/>
          </a:xfrm>
          <a:custGeom>
            <a:avLst/>
            <a:gdLst>
              <a:gd name="connsiteX0" fmla="*/ 0 w 654535"/>
              <a:gd name="connsiteY0" fmla="*/ 1001430 h 1001430"/>
              <a:gd name="connsiteX1" fmla="*/ 301050 w 654535"/>
              <a:gd name="connsiteY1" fmla="*/ 500715 h 1001430"/>
              <a:gd name="connsiteX2" fmla="*/ 0 w 654535"/>
              <a:gd name="connsiteY2" fmla="*/ 0 h 1001430"/>
              <a:gd name="connsiteX3" fmla="*/ 353485 w 654535"/>
              <a:gd name="connsiteY3" fmla="*/ 0 h 1001430"/>
              <a:gd name="connsiteX4" fmla="*/ 654535 w 654535"/>
              <a:gd name="connsiteY4" fmla="*/ 500715 h 1001430"/>
              <a:gd name="connsiteX5" fmla="*/ 353485 w 654535"/>
              <a:gd name="connsiteY5" fmla="*/ 1001430 h 1001430"/>
              <a:gd name="connsiteX6" fmla="*/ 0 w 654535"/>
              <a:gd name="connsiteY6" fmla="*/ 1001430 h 1001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4535" h="1001430">
                <a:moveTo>
                  <a:pt x="0" y="1001430"/>
                </a:moveTo>
                <a:lnTo>
                  <a:pt x="301050" y="500715"/>
                </a:lnTo>
                <a:lnTo>
                  <a:pt x="0" y="0"/>
                </a:lnTo>
                <a:lnTo>
                  <a:pt x="353485" y="0"/>
                </a:lnTo>
                <a:lnTo>
                  <a:pt x="654535" y="500715"/>
                </a:lnTo>
                <a:lnTo>
                  <a:pt x="353485" y="1001430"/>
                </a:lnTo>
                <a:lnTo>
                  <a:pt x="0" y="1001430"/>
                </a:lnTo>
                <a:close/>
              </a:path>
            </a:pathLst>
          </a:custGeom>
          <a:solidFill>
            <a:srgbClr val="FFA000"/>
          </a:solidFill>
          <a:ln w="57150" cap="sq">
            <a:solidFill>
              <a:srgbClr val="FFA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6" name="TextBox 85"/>
          <p:cNvSpPr txBox="1">
            <a:spLocks noChangeAspect="1"/>
          </p:cNvSpPr>
          <p:nvPr/>
        </p:nvSpPr>
        <p:spPr>
          <a:xfrm>
            <a:off x="3381680" y="3602789"/>
            <a:ext cx="536473" cy="536473"/>
          </a:xfrm>
          <a:prstGeom prst="ellipse">
            <a:avLst/>
          </a:prstGeom>
          <a:noFill/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Ubuntu" charset="0"/>
                <a:ea typeface="Ubuntu" charset="0"/>
                <a:cs typeface="Ubuntu" charset="0"/>
              </a:rPr>
              <a:t>W</a:t>
            </a:r>
          </a:p>
        </p:txBody>
      </p:sp>
      <p:sp>
        <p:nvSpPr>
          <p:cNvPr id="21" name="Freeform 20"/>
          <p:cNvSpPr/>
          <p:nvPr/>
        </p:nvSpPr>
        <p:spPr>
          <a:xfrm rot="5400000">
            <a:off x="6067603" y="2317865"/>
            <a:ext cx="2556553" cy="1444344"/>
          </a:xfrm>
          <a:custGeom>
            <a:avLst/>
            <a:gdLst>
              <a:gd name="connsiteX0" fmla="*/ 0 w 1168648"/>
              <a:gd name="connsiteY0" fmla="*/ 344965 h 689930"/>
              <a:gd name="connsiteX1" fmla="*/ 207407 w 1168648"/>
              <a:gd name="connsiteY1" fmla="*/ 0 h 689930"/>
              <a:gd name="connsiteX2" fmla="*/ 575737 w 1168648"/>
              <a:gd name="connsiteY2" fmla="*/ 0 h 689930"/>
              <a:gd name="connsiteX3" fmla="*/ 592911 w 1168648"/>
              <a:gd name="connsiteY3" fmla="*/ 0 h 689930"/>
              <a:gd name="connsiteX4" fmla="*/ 961241 w 1168648"/>
              <a:gd name="connsiteY4" fmla="*/ 0 h 689930"/>
              <a:gd name="connsiteX5" fmla="*/ 1168648 w 1168648"/>
              <a:gd name="connsiteY5" fmla="*/ 344965 h 689930"/>
              <a:gd name="connsiteX6" fmla="*/ 961241 w 1168648"/>
              <a:gd name="connsiteY6" fmla="*/ 689930 h 689930"/>
              <a:gd name="connsiteX7" fmla="*/ 592911 w 1168648"/>
              <a:gd name="connsiteY7" fmla="*/ 689930 h 689930"/>
              <a:gd name="connsiteX8" fmla="*/ 575737 w 1168648"/>
              <a:gd name="connsiteY8" fmla="*/ 689930 h 689930"/>
              <a:gd name="connsiteX9" fmla="*/ 207407 w 1168648"/>
              <a:gd name="connsiteY9" fmla="*/ 689930 h 68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8648" h="689930">
                <a:moveTo>
                  <a:pt x="0" y="344965"/>
                </a:moveTo>
                <a:lnTo>
                  <a:pt x="207407" y="0"/>
                </a:lnTo>
                <a:lnTo>
                  <a:pt x="575737" y="0"/>
                </a:lnTo>
                <a:lnTo>
                  <a:pt x="592911" y="0"/>
                </a:lnTo>
                <a:lnTo>
                  <a:pt x="961241" y="0"/>
                </a:lnTo>
                <a:lnTo>
                  <a:pt x="1168648" y="344965"/>
                </a:lnTo>
                <a:lnTo>
                  <a:pt x="961241" y="689930"/>
                </a:lnTo>
                <a:lnTo>
                  <a:pt x="592911" y="689930"/>
                </a:lnTo>
                <a:lnTo>
                  <a:pt x="575737" y="689930"/>
                </a:lnTo>
                <a:lnTo>
                  <a:pt x="207407" y="689930"/>
                </a:lnTo>
                <a:close/>
              </a:path>
            </a:pathLst>
          </a:custGeom>
          <a:solidFill>
            <a:schemeClr val="bg1"/>
          </a:solidFill>
          <a:ln w="57150" cap="rnd">
            <a:solidFill>
              <a:srgbClr val="B3D44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" name="Hexagon 4"/>
          <p:cNvSpPr/>
          <p:nvPr/>
        </p:nvSpPr>
        <p:spPr>
          <a:xfrm rot="5400000">
            <a:off x="6664342" y="2034526"/>
            <a:ext cx="1363075" cy="1175065"/>
          </a:xfrm>
          <a:prstGeom prst="hexagon">
            <a:avLst>
              <a:gd name="adj" fmla="val 30062"/>
              <a:gd name="vf" fmla="val 115470"/>
            </a:avLst>
          </a:prstGeom>
          <a:solidFill>
            <a:srgbClr val="B3D44A"/>
          </a:solidFill>
          <a:ln w="57150" cap="rnd">
            <a:solidFill>
              <a:srgbClr val="B3D44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6487522" y="4865639"/>
            <a:ext cx="1716712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Ubuntu Light" charset="0"/>
                <a:ea typeface="Ubuntu Light" charset="0"/>
                <a:cs typeface="Ubuntu Light" charset="0"/>
              </a:rPr>
              <a:t>Sed ut perspiciatis unde omnis iste natus error sit voluptatem </a:t>
            </a:r>
            <a:r>
              <a:rPr lang="en-US" sz="1050" dirty="0" smtClean="0">
                <a:latin typeface="Ubuntu Light" charset="0"/>
                <a:ea typeface="Ubuntu Light" charset="0"/>
                <a:cs typeface="Ubuntu Light" charset="0"/>
              </a:rPr>
              <a:t>accusantium </a:t>
            </a:r>
            <a:r>
              <a:rPr lang="en-US" sz="1050" dirty="0">
                <a:latin typeface="Ubuntu Light" charset="0"/>
                <a:ea typeface="Ubuntu Light" charset="0"/>
                <a:cs typeface="Ubuntu Light" charset="0"/>
              </a:rPr>
              <a:t>dolorem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87522" y="4512507"/>
            <a:ext cx="17167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B3D44A"/>
                </a:solidFill>
                <a:latin typeface="Ubuntu" charset="0"/>
                <a:ea typeface="Ubuntu" charset="0"/>
                <a:cs typeface="Ubuntu" charset="0"/>
              </a:rPr>
              <a:t>THREATS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936" y="2296971"/>
            <a:ext cx="578091" cy="578091"/>
          </a:xfrm>
          <a:prstGeom prst="rect">
            <a:avLst/>
          </a:prstGeom>
        </p:spPr>
      </p:pic>
      <p:sp>
        <p:nvSpPr>
          <p:cNvPr id="81" name="Freeform 80"/>
          <p:cNvSpPr/>
          <p:nvPr/>
        </p:nvSpPr>
        <p:spPr>
          <a:xfrm rot="5400000">
            <a:off x="6961867" y="3161396"/>
            <a:ext cx="768023" cy="1175065"/>
          </a:xfrm>
          <a:custGeom>
            <a:avLst/>
            <a:gdLst>
              <a:gd name="connsiteX0" fmla="*/ 0 w 654535"/>
              <a:gd name="connsiteY0" fmla="*/ 1001430 h 1001430"/>
              <a:gd name="connsiteX1" fmla="*/ 301050 w 654535"/>
              <a:gd name="connsiteY1" fmla="*/ 500715 h 1001430"/>
              <a:gd name="connsiteX2" fmla="*/ 0 w 654535"/>
              <a:gd name="connsiteY2" fmla="*/ 0 h 1001430"/>
              <a:gd name="connsiteX3" fmla="*/ 353485 w 654535"/>
              <a:gd name="connsiteY3" fmla="*/ 0 h 1001430"/>
              <a:gd name="connsiteX4" fmla="*/ 654535 w 654535"/>
              <a:gd name="connsiteY4" fmla="*/ 500715 h 1001430"/>
              <a:gd name="connsiteX5" fmla="*/ 353485 w 654535"/>
              <a:gd name="connsiteY5" fmla="*/ 1001430 h 1001430"/>
              <a:gd name="connsiteX6" fmla="*/ 0 w 654535"/>
              <a:gd name="connsiteY6" fmla="*/ 1001430 h 1001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4535" h="1001430">
                <a:moveTo>
                  <a:pt x="0" y="1001430"/>
                </a:moveTo>
                <a:lnTo>
                  <a:pt x="301050" y="500715"/>
                </a:lnTo>
                <a:lnTo>
                  <a:pt x="0" y="0"/>
                </a:lnTo>
                <a:lnTo>
                  <a:pt x="353485" y="0"/>
                </a:lnTo>
                <a:lnTo>
                  <a:pt x="654535" y="500715"/>
                </a:lnTo>
                <a:lnTo>
                  <a:pt x="353485" y="1001430"/>
                </a:lnTo>
                <a:lnTo>
                  <a:pt x="0" y="1001430"/>
                </a:lnTo>
                <a:close/>
              </a:path>
            </a:pathLst>
          </a:custGeom>
          <a:solidFill>
            <a:srgbClr val="B3D44A"/>
          </a:solidFill>
          <a:ln w="57150" cap="sq">
            <a:solidFill>
              <a:srgbClr val="B3D44A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7" name="TextBox 86"/>
          <p:cNvSpPr txBox="1">
            <a:spLocks noChangeAspect="1"/>
          </p:cNvSpPr>
          <p:nvPr/>
        </p:nvSpPr>
        <p:spPr>
          <a:xfrm>
            <a:off x="7077642" y="3602789"/>
            <a:ext cx="536473" cy="536473"/>
          </a:xfrm>
          <a:prstGeom prst="ellipse">
            <a:avLst/>
          </a:prstGeom>
          <a:noFill/>
          <a:effectLst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Ubuntu" charset="0"/>
                <a:ea typeface="Ubuntu" charset="0"/>
                <a:cs typeface="Ubuntu" charset="0"/>
              </a:rPr>
              <a:t>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220183" y="223141"/>
            <a:ext cx="6703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Ubuntu" charset="0"/>
                <a:ea typeface="Ubuntu" charset="0"/>
                <a:cs typeface="Ubuntu" charset="0"/>
              </a:rPr>
              <a:t>SWOT ANALYSIS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52707" y="846295"/>
            <a:ext cx="74385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Ubuntu Light" charset="0"/>
                <a:ea typeface="Ubuntu Light" charset="0"/>
                <a:cs typeface="Ubuntu Light" charset="0"/>
              </a:rPr>
              <a:t>Sed ut perspiciatis unde omnis iste natus error sit voluptatem accusantium dolorem que laudantium</a:t>
            </a:r>
          </a:p>
        </p:txBody>
      </p:sp>
    </p:spTree>
    <p:extLst>
      <p:ext uri="{BB962C8B-B14F-4D97-AF65-F5344CB8AC3E}">
        <p14:creationId xmlns:p14="http://schemas.microsoft.com/office/powerpoint/2010/main" val="1574700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</TotalTime>
  <Words>72</Words>
  <Application>Microsoft Macintosh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Roboto Medium</vt:lpstr>
      <vt:lpstr>Roboto Thin</vt:lpstr>
      <vt:lpstr>Source Sans Pro</vt:lpstr>
      <vt:lpstr>Ubuntu</vt:lpstr>
      <vt:lpstr>Ubuntu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Dinar Yuliati</cp:lastModifiedBy>
  <cp:revision>43</cp:revision>
  <cp:lastPrinted>2017-11-25T23:36:44Z</cp:lastPrinted>
  <dcterms:created xsi:type="dcterms:W3CDTF">2017-11-25T13:32:46Z</dcterms:created>
  <dcterms:modified xsi:type="dcterms:W3CDTF">2017-12-01T04:36:11Z</dcterms:modified>
</cp:coreProperties>
</file>