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F7FF"/>
    <a:srgbClr val="182B4C"/>
    <a:srgbClr val="DA267C"/>
    <a:srgbClr val="401B5B"/>
    <a:srgbClr val="DD3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55" autoAdjust="0"/>
    <p:restoredTop sz="95179"/>
  </p:normalViewPr>
  <p:slideViewPr>
    <p:cSldViewPr snapToGrid="0" showGuides="1">
      <p:cViewPr varScale="1">
        <p:scale>
          <a:sx n="86" d="100"/>
          <a:sy n="86" d="100"/>
        </p:scale>
        <p:origin x="1272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74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94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96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39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68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04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1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2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7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8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2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6EF6C-A5F4-40AC-8616-278B5F60EEB0}" type="datetimeFigureOut">
              <a:rPr lang="en-US" smtClean="0"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6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319095" y="393947"/>
            <a:ext cx="303558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6600" b="1" spc="225" dirty="0">
                <a:solidFill>
                  <a:schemeClr val="tx1">
                    <a:lumMod val="65000"/>
                    <a:lumOff val="35000"/>
                  </a:schemeClr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SWOT</a:t>
            </a:r>
            <a:endParaRPr lang="en-US" sz="4800" b="1" spc="225" dirty="0">
              <a:solidFill>
                <a:schemeClr val="tx1">
                  <a:lumMod val="65000"/>
                  <a:lumOff val="35000"/>
                </a:schemeClr>
              </a:solidFill>
              <a:latin typeface="Rubik Medium" panose="00000600000000000000" pitchFamily="2" charset="-79"/>
              <a:cs typeface="Rubik Medium" panose="00000600000000000000" pitchFamily="2" charset="-79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387409" y="3074975"/>
            <a:ext cx="337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Lorem ipsum dolor sit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amet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,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consectetur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adipiscing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elit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.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Pellentesque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risus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tellus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,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dignissim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eu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laoreet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non.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365813" y="5126706"/>
            <a:ext cx="339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Lorem ipsum dolor sit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amet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,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consectetur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adipiscing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elit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.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Pellentesque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risus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tellus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,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dignissim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eu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laoreet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non.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02156" y="3989654"/>
            <a:ext cx="3683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Lorem ipsum dolor sit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amet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,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consectetur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adipiscing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elit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.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Pellentesque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risus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tellus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,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dignissim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eu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laoreet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non.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2156" y="5884921"/>
            <a:ext cx="366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Lorem ipsum dolor sit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amet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,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consectetur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adipiscing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elit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.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Pellentesque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risus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tellus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,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dignissim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eu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laoreet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non.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136624" y="14804"/>
            <a:ext cx="983472" cy="1441124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483653" y="1144682"/>
            <a:ext cx="2967480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accent5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Employee Analysis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1697407" y="2017652"/>
            <a:ext cx="5749186" cy="4118819"/>
            <a:chOff x="2146117" y="2263460"/>
            <a:chExt cx="4832580" cy="3462146"/>
          </a:xfrm>
        </p:grpSpPr>
        <p:sp>
          <p:nvSpPr>
            <p:cNvPr id="59" name="Parallelogram 58"/>
            <p:cNvSpPr/>
            <p:nvPr/>
          </p:nvSpPr>
          <p:spPr>
            <a:xfrm>
              <a:off x="2200953" y="4828924"/>
              <a:ext cx="2381176" cy="571225"/>
            </a:xfrm>
            <a:prstGeom prst="parallelogram">
              <a:avLst>
                <a:gd name="adj" fmla="val 3846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875499" y="4177307"/>
              <a:ext cx="1971318" cy="594911"/>
            </a:xfrm>
            <a:custGeom>
              <a:avLst/>
              <a:gdLst>
                <a:gd name="connsiteX0" fmla="*/ 0 w 2628424"/>
                <a:gd name="connsiteY0" fmla="*/ 0 h 793215"/>
                <a:gd name="connsiteX1" fmla="*/ 2628424 w 2628424"/>
                <a:gd name="connsiteY1" fmla="*/ 0 h 793215"/>
                <a:gd name="connsiteX2" fmla="*/ 2323346 w 2628424"/>
                <a:gd name="connsiteY2" fmla="*/ 793215 h 793215"/>
                <a:gd name="connsiteX3" fmla="*/ 0 w 2628424"/>
                <a:gd name="connsiteY3" fmla="*/ 793215 h 79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8424" h="793215">
                  <a:moveTo>
                    <a:pt x="0" y="0"/>
                  </a:moveTo>
                  <a:lnTo>
                    <a:pt x="2628424" y="0"/>
                  </a:lnTo>
                  <a:lnTo>
                    <a:pt x="2323346" y="793215"/>
                  </a:lnTo>
                  <a:lnTo>
                    <a:pt x="0" y="79321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1" name="Parallelogram 30"/>
            <p:cNvSpPr/>
            <p:nvPr/>
          </p:nvSpPr>
          <p:spPr>
            <a:xfrm>
              <a:off x="2200953" y="3230161"/>
              <a:ext cx="2381176" cy="588206"/>
            </a:xfrm>
            <a:prstGeom prst="parallelogram">
              <a:avLst>
                <a:gd name="adj" fmla="val 38461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4" name="Parallelogram 3"/>
            <p:cNvSpPr/>
            <p:nvPr/>
          </p:nvSpPr>
          <p:spPr>
            <a:xfrm>
              <a:off x="4582129" y="2439702"/>
              <a:ext cx="2264688" cy="594911"/>
            </a:xfrm>
            <a:prstGeom prst="parallelogram">
              <a:avLst>
                <a:gd name="adj" fmla="val 38461"/>
              </a:avLst>
            </a:prstGeom>
            <a:solidFill>
              <a:srgbClr val="182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4064564" y="2263460"/>
              <a:ext cx="992178" cy="3462146"/>
              <a:chOff x="5375352" y="1309912"/>
              <a:chExt cx="1277938" cy="4459288"/>
            </a:xfrm>
          </p:grpSpPr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5545215" y="1309912"/>
                <a:ext cx="1108075" cy="1119188"/>
              </a:xfrm>
              <a:custGeom>
                <a:avLst/>
                <a:gdLst>
                  <a:gd name="T0" fmla="*/ 343 w 698"/>
                  <a:gd name="T1" fmla="*/ 5 h 705"/>
                  <a:gd name="T2" fmla="*/ 298 w 698"/>
                  <a:gd name="T3" fmla="*/ 27 h 705"/>
                  <a:gd name="T4" fmla="*/ 253 w 698"/>
                  <a:gd name="T5" fmla="*/ 61 h 705"/>
                  <a:gd name="T6" fmla="*/ 231 w 698"/>
                  <a:gd name="T7" fmla="*/ 111 h 705"/>
                  <a:gd name="T8" fmla="*/ 225 w 698"/>
                  <a:gd name="T9" fmla="*/ 172 h 705"/>
                  <a:gd name="T10" fmla="*/ 231 w 698"/>
                  <a:gd name="T11" fmla="*/ 216 h 705"/>
                  <a:gd name="T12" fmla="*/ 236 w 698"/>
                  <a:gd name="T13" fmla="*/ 266 h 705"/>
                  <a:gd name="T14" fmla="*/ 242 w 698"/>
                  <a:gd name="T15" fmla="*/ 305 h 705"/>
                  <a:gd name="T16" fmla="*/ 253 w 698"/>
                  <a:gd name="T17" fmla="*/ 316 h 705"/>
                  <a:gd name="T18" fmla="*/ 253 w 698"/>
                  <a:gd name="T19" fmla="*/ 316 h 705"/>
                  <a:gd name="T20" fmla="*/ 253 w 698"/>
                  <a:gd name="T21" fmla="*/ 333 h 705"/>
                  <a:gd name="T22" fmla="*/ 259 w 698"/>
                  <a:gd name="T23" fmla="*/ 366 h 705"/>
                  <a:gd name="T24" fmla="*/ 270 w 698"/>
                  <a:gd name="T25" fmla="*/ 377 h 705"/>
                  <a:gd name="T26" fmla="*/ 287 w 698"/>
                  <a:gd name="T27" fmla="*/ 399 h 705"/>
                  <a:gd name="T28" fmla="*/ 293 w 698"/>
                  <a:gd name="T29" fmla="*/ 416 h 705"/>
                  <a:gd name="T30" fmla="*/ 281 w 698"/>
                  <a:gd name="T31" fmla="*/ 444 h 705"/>
                  <a:gd name="T32" fmla="*/ 259 w 698"/>
                  <a:gd name="T33" fmla="*/ 472 h 705"/>
                  <a:gd name="T34" fmla="*/ 242 w 698"/>
                  <a:gd name="T35" fmla="*/ 483 h 705"/>
                  <a:gd name="T36" fmla="*/ 214 w 698"/>
                  <a:gd name="T37" fmla="*/ 499 h 705"/>
                  <a:gd name="T38" fmla="*/ 163 w 698"/>
                  <a:gd name="T39" fmla="*/ 516 h 705"/>
                  <a:gd name="T40" fmla="*/ 118 w 698"/>
                  <a:gd name="T41" fmla="*/ 533 h 705"/>
                  <a:gd name="T42" fmla="*/ 73 w 698"/>
                  <a:gd name="T43" fmla="*/ 572 h 705"/>
                  <a:gd name="T44" fmla="*/ 56 w 698"/>
                  <a:gd name="T45" fmla="*/ 605 h 705"/>
                  <a:gd name="T46" fmla="*/ 17 w 698"/>
                  <a:gd name="T47" fmla="*/ 677 h 705"/>
                  <a:gd name="T48" fmla="*/ 676 w 698"/>
                  <a:gd name="T49" fmla="*/ 705 h 705"/>
                  <a:gd name="T50" fmla="*/ 687 w 698"/>
                  <a:gd name="T51" fmla="*/ 649 h 705"/>
                  <a:gd name="T52" fmla="*/ 698 w 698"/>
                  <a:gd name="T53" fmla="*/ 588 h 705"/>
                  <a:gd name="T54" fmla="*/ 698 w 698"/>
                  <a:gd name="T55" fmla="*/ 544 h 705"/>
                  <a:gd name="T56" fmla="*/ 681 w 698"/>
                  <a:gd name="T57" fmla="*/ 510 h 705"/>
                  <a:gd name="T58" fmla="*/ 653 w 698"/>
                  <a:gd name="T59" fmla="*/ 499 h 705"/>
                  <a:gd name="T60" fmla="*/ 586 w 698"/>
                  <a:gd name="T61" fmla="*/ 488 h 705"/>
                  <a:gd name="T62" fmla="*/ 552 w 698"/>
                  <a:gd name="T63" fmla="*/ 472 h 705"/>
                  <a:gd name="T64" fmla="*/ 529 w 698"/>
                  <a:gd name="T65" fmla="*/ 444 h 705"/>
                  <a:gd name="T66" fmla="*/ 501 w 698"/>
                  <a:gd name="T67" fmla="*/ 399 h 705"/>
                  <a:gd name="T68" fmla="*/ 490 w 698"/>
                  <a:gd name="T69" fmla="*/ 394 h 705"/>
                  <a:gd name="T70" fmla="*/ 467 w 698"/>
                  <a:gd name="T71" fmla="*/ 383 h 705"/>
                  <a:gd name="T72" fmla="*/ 462 w 698"/>
                  <a:gd name="T73" fmla="*/ 366 h 705"/>
                  <a:gd name="T74" fmla="*/ 467 w 698"/>
                  <a:gd name="T75" fmla="*/ 327 h 705"/>
                  <a:gd name="T76" fmla="*/ 467 w 698"/>
                  <a:gd name="T77" fmla="*/ 316 h 705"/>
                  <a:gd name="T78" fmla="*/ 473 w 698"/>
                  <a:gd name="T79" fmla="*/ 311 h 705"/>
                  <a:gd name="T80" fmla="*/ 501 w 698"/>
                  <a:gd name="T81" fmla="*/ 288 h 705"/>
                  <a:gd name="T82" fmla="*/ 507 w 698"/>
                  <a:gd name="T83" fmla="*/ 255 h 705"/>
                  <a:gd name="T84" fmla="*/ 512 w 698"/>
                  <a:gd name="T85" fmla="*/ 199 h 705"/>
                  <a:gd name="T86" fmla="*/ 512 w 698"/>
                  <a:gd name="T87" fmla="*/ 116 h 705"/>
                  <a:gd name="T88" fmla="*/ 495 w 698"/>
                  <a:gd name="T89" fmla="*/ 77 h 705"/>
                  <a:gd name="T90" fmla="*/ 467 w 698"/>
                  <a:gd name="T91" fmla="*/ 44 h 705"/>
                  <a:gd name="T92" fmla="*/ 422 w 698"/>
                  <a:gd name="T93" fmla="*/ 16 h 705"/>
                  <a:gd name="T94" fmla="*/ 366 w 698"/>
                  <a:gd name="T95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98" h="705">
                    <a:moveTo>
                      <a:pt x="366" y="0"/>
                    </a:moveTo>
                    <a:lnTo>
                      <a:pt x="343" y="5"/>
                    </a:lnTo>
                    <a:lnTo>
                      <a:pt x="321" y="11"/>
                    </a:lnTo>
                    <a:lnTo>
                      <a:pt x="298" y="27"/>
                    </a:lnTo>
                    <a:lnTo>
                      <a:pt x="276" y="44"/>
                    </a:lnTo>
                    <a:lnTo>
                      <a:pt x="253" y="61"/>
                    </a:lnTo>
                    <a:lnTo>
                      <a:pt x="242" y="83"/>
                    </a:lnTo>
                    <a:lnTo>
                      <a:pt x="231" y="111"/>
                    </a:lnTo>
                    <a:lnTo>
                      <a:pt x="225" y="138"/>
                    </a:lnTo>
                    <a:lnTo>
                      <a:pt x="225" y="172"/>
                    </a:lnTo>
                    <a:lnTo>
                      <a:pt x="225" y="194"/>
                    </a:lnTo>
                    <a:lnTo>
                      <a:pt x="231" y="216"/>
                    </a:lnTo>
                    <a:lnTo>
                      <a:pt x="231" y="233"/>
                    </a:lnTo>
                    <a:lnTo>
                      <a:pt x="236" y="266"/>
                    </a:lnTo>
                    <a:lnTo>
                      <a:pt x="236" y="294"/>
                    </a:lnTo>
                    <a:lnTo>
                      <a:pt x="242" y="305"/>
                    </a:lnTo>
                    <a:lnTo>
                      <a:pt x="253" y="311"/>
                    </a:lnTo>
                    <a:lnTo>
                      <a:pt x="253" y="316"/>
                    </a:lnTo>
                    <a:lnTo>
                      <a:pt x="253" y="316"/>
                    </a:lnTo>
                    <a:lnTo>
                      <a:pt x="253" y="316"/>
                    </a:lnTo>
                    <a:lnTo>
                      <a:pt x="253" y="322"/>
                    </a:lnTo>
                    <a:lnTo>
                      <a:pt x="253" y="333"/>
                    </a:lnTo>
                    <a:lnTo>
                      <a:pt x="253" y="344"/>
                    </a:lnTo>
                    <a:lnTo>
                      <a:pt x="259" y="366"/>
                    </a:lnTo>
                    <a:lnTo>
                      <a:pt x="259" y="377"/>
                    </a:lnTo>
                    <a:lnTo>
                      <a:pt x="270" y="377"/>
                    </a:lnTo>
                    <a:lnTo>
                      <a:pt x="281" y="388"/>
                    </a:lnTo>
                    <a:lnTo>
                      <a:pt x="287" y="399"/>
                    </a:lnTo>
                    <a:lnTo>
                      <a:pt x="293" y="405"/>
                    </a:lnTo>
                    <a:lnTo>
                      <a:pt x="293" y="416"/>
                    </a:lnTo>
                    <a:lnTo>
                      <a:pt x="293" y="433"/>
                    </a:lnTo>
                    <a:lnTo>
                      <a:pt x="281" y="444"/>
                    </a:lnTo>
                    <a:lnTo>
                      <a:pt x="276" y="460"/>
                    </a:lnTo>
                    <a:lnTo>
                      <a:pt x="259" y="472"/>
                    </a:lnTo>
                    <a:lnTo>
                      <a:pt x="253" y="477"/>
                    </a:lnTo>
                    <a:lnTo>
                      <a:pt x="242" y="483"/>
                    </a:lnTo>
                    <a:lnTo>
                      <a:pt x="231" y="488"/>
                    </a:lnTo>
                    <a:lnTo>
                      <a:pt x="214" y="499"/>
                    </a:lnTo>
                    <a:lnTo>
                      <a:pt x="180" y="510"/>
                    </a:lnTo>
                    <a:lnTo>
                      <a:pt x="163" y="516"/>
                    </a:lnTo>
                    <a:lnTo>
                      <a:pt x="146" y="522"/>
                    </a:lnTo>
                    <a:lnTo>
                      <a:pt x="118" y="533"/>
                    </a:lnTo>
                    <a:lnTo>
                      <a:pt x="96" y="549"/>
                    </a:lnTo>
                    <a:lnTo>
                      <a:pt x="73" y="572"/>
                    </a:lnTo>
                    <a:lnTo>
                      <a:pt x="67" y="588"/>
                    </a:lnTo>
                    <a:lnTo>
                      <a:pt x="56" y="605"/>
                    </a:lnTo>
                    <a:lnTo>
                      <a:pt x="39" y="638"/>
                    </a:lnTo>
                    <a:lnTo>
                      <a:pt x="17" y="677"/>
                    </a:lnTo>
                    <a:lnTo>
                      <a:pt x="0" y="705"/>
                    </a:lnTo>
                    <a:lnTo>
                      <a:pt x="676" y="705"/>
                    </a:lnTo>
                    <a:lnTo>
                      <a:pt x="681" y="683"/>
                    </a:lnTo>
                    <a:lnTo>
                      <a:pt x="687" y="649"/>
                    </a:lnTo>
                    <a:lnTo>
                      <a:pt x="693" y="616"/>
                    </a:lnTo>
                    <a:lnTo>
                      <a:pt x="698" y="588"/>
                    </a:lnTo>
                    <a:lnTo>
                      <a:pt x="698" y="566"/>
                    </a:lnTo>
                    <a:lnTo>
                      <a:pt x="698" y="544"/>
                    </a:lnTo>
                    <a:lnTo>
                      <a:pt x="693" y="527"/>
                    </a:lnTo>
                    <a:lnTo>
                      <a:pt x="681" y="510"/>
                    </a:lnTo>
                    <a:lnTo>
                      <a:pt x="670" y="505"/>
                    </a:lnTo>
                    <a:lnTo>
                      <a:pt x="653" y="499"/>
                    </a:lnTo>
                    <a:lnTo>
                      <a:pt x="625" y="494"/>
                    </a:lnTo>
                    <a:lnTo>
                      <a:pt x="586" y="488"/>
                    </a:lnTo>
                    <a:lnTo>
                      <a:pt x="574" y="477"/>
                    </a:lnTo>
                    <a:lnTo>
                      <a:pt x="552" y="472"/>
                    </a:lnTo>
                    <a:lnTo>
                      <a:pt x="540" y="460"/>
                    </a:lnTo>
                    <a:lnTo>
                      <a:pt x="529" y="444"/>
                    </a:lnTo>
                    <a:lnTo>
                      <a:pt x="512" y="422"/>
                    </a:lnTo>
                    <a:lnTo>
                      <a:pt x="501" y="399"/>
                    </a:lnTo>
                    <a:lnTo>
                      <a:pt x="490" y="394"/>
                    </a:lnTo>
                    <a:lnTo>
                      <a:pt x="490" y="394"/>
                    </a:lnTo>
                    <a:lnTo>
                      <a:pt x="479" y="388"/>
                    </a:lnTo>
                    <a:lnTo>
                      <a:pt x="467" y="383"/>
                    </a:lnTo>
                    <a:lnTo>
                      <a:pt x="462" y="377"/>
                    </a:lnTo>
                    <a:lnTo>
                      <a:pt x="462" y="366"/>
                    </a:lnTo>
                    <a:lnTo>
                      <a:pt x="462" y="344"/>
                    </a:lnTo>
                    <a:lnTo>
                      <a:pt x="467" y="327"/>
                    </a:lnTo>
                    <a:lnTo>
                      <a:pt x="467" y="316"/>
                    </a:lnTo>
                    <a:lnTo>
                      <a:pt x="467" y="316"/>
                    </a:lnTo>
                    <a:lnTo>
                      <a:pt x="473" y="311"/>
                    </a:lnTo>
                    <a:lnTo>
                      <a:pt x="473" y="311"/>
                    </a:lnTo>
                    <a:lnTo>
                      <a:pt x="484" y="305"/>
                    </a:lnTo>
                    <a:lnTo>
                      <a:pt x="501" y="288"/>
                    </a:lnTo>
                    <a:lnTo>
                      <a:pt x="507" y="266"/>
                    </a:lnTo>
                    <a:lnTo>
                      <a:pt x="507" y="255"/>
                    </a:lnTo>
                    <a:lnTo>
                      <a:pt x="507" y="238"/>
                    </a:lnTo>
                    <a:lnTo>
                      <a:pt x="512" y="199"/>
                    </a:lnTo>
                    <a:lnTo>
                      <a:pt x="512" y="155"/>
                    </a:lnTo>
                    <a:lnTo>
                      <a:pt x="512" y="116"/>
                    </a:lnTo>
                    <a:lnTo>
                      <a:pt x="507" y="100"/>
                    </a:lnTo>
                    <a:lnTo>
                      <a:pt x="495" y="77"/>
                    </a:lnTo>
                    <a:lnTo>
                      <a:pt x="484" y="61"/>
                    </a:lnTo>
                    <a:lnTo>
                      <a:pt x="467" y="44"/>
                    </a:lnTo>
                    <a:lnTo>
                      <a:pt x="450" y="27"/>
                    </a:lnTo>
                    <a:lnTo>
                      <a:pt x="422" y="16"/>
                    </a:lnTo>
                    <a:lnTo>
                      <a:pt x="400" y="5"/>
                    </a:lnTo>
                    <a:lnTo>
                      <a:pt x="366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3" name="Freeform 7"/>
              <p:cNvSpPr>
                <a:spLocks/>
              </p:cNvSpPr>
              <p:nvPr/>
            </p:nvSpPr>
            <p:spPr bwMode="auto">
              <a:xfrm>
                <a:off x="5375352" y="2429100"/>
                <a:ext cx="1250950" cy="1119188"/>
              </a:xfrm>
              <a:custGeom>
                <a:avLst/>
                <a:gdLst>
                  <a:gd name="T0" fmla="*/ 107 w 788"/>
                  <a:gd name="T1" fmla="*/ 0 h 705"/>
                  <a:gd name="T2" fmla="*/ 101 w 788"/>
                  <a:gd name="T3" fmla="*/ 5 h 705"/>
                  <a:gd name="T4" fmla="*/ 73 w 788"/>
                  <a:gd name="T5" fmla="*/ 33 h 705"/>
                  <a:gd name="T6" fmla="*/ 45 w 788"/>
                  <a:gd name="T7" fmla="*/ 72 h 705"/>
                  <a:gd name="T8" fmla="*/ 17 w 788"/>
                  <a:gd name="T9" fmla="*/ 111 h 705"/>
                  <a:gd name="T10" fmla="*/ 5 w 788"/>
                  <a:gd name="T11" fmla="*/ 133 h 705"/>
                  <a:gd name="T12" fmla="*/ 0 w 788"/>
                  <a:gd name="T13" fmla="*/ 155 h 705"/>
                  <a:gd name="T14" fmla="*/ 0 w 788"/>
                  <a:gd name="T15" fmla="*/ 172 h 705"/>
                  <a:gd name="T16" fmla="*/ 0 w 788"/>
                  <a:gd name="T17" fmla="*/ 200 h 705"/>
                  <a:gd name="T18" fmla="*/ 11 w 788"/>
                  <a:gd name="T19" fmla="*/ 216 h 705"/>
                  <a:gd name="T20" fmla="*/ 22 w 788"/>
                  <a:gd name="T21" fmla="*/ 233 h 705"/>
                  <a:gd name="T22" fmla="*/ 39 w 788"/>
                  <a:gd name="T23" fmla="*/ 250 h 705"/>
                  <a:gd name="T24" fmla="*/ 62 w 788"/>
                  <a:gd name="T25" fmla="*/ 266 h 705"/>
                  <a:gd name="T26" fmla="*/ 84 w 788"/>
                  <a:gd name="T27" fmla="*/ 277 h 705"/>
                  <a:gd name="T28" fmla="*/ 107 w 788"/>
                  <a:gd name="T29" fmla="*/ 283 h 705"/>
                  <a:gd name="T30" fmla="*/ 124 w 788"/>
                  <a:gd name="T31" fmla="*/ 283 h 705"/>
                  <a:gd name="T32" fmla="*/ 146 w 788"/>
                  <a:gd name="T33" fmla="*/ 277 h 705"/>
                  <a:gd name="T34" fmla="*/ 174 w 788"/>
                  <a:gd name="T35" fmla="*/ 261 h 705"/>
                  <a:gd name="T36" fmla="*/ 191 w 788"/>
                  <a:gd name="T37" fmla="*/ 250 h 705"/>
                  <a:gd name="T38" fmla="*/ 203 w 788"/>
                  <a:gd name="T39" fmla="*/ 244 h 705"/>
                  <a:gd name="T40" fmla="*/ 208 w 788"/>
                  <a:gd name="T41" fmla="*/ 244 h 705"/>
                  <a:gd name="T42" fmla="*/ 208 w 788"/>
                  <a:gd name="T43" fmla="*/ 244 h 705"/>
                  <a:gd name="T44" fmla="*/ 203 w 788"/>
                  <a:gd name="T45" fmla="*/ 250 h 705"/>
                  <a:gd name="T46" fmla="*/ 203 w 788"/>
                  <a:gd name="T47" fmla="*/ 255 h 705"/>
                  <a:gd name="T48" fmla="*/ 203 w 788"/>
                  <a:gd name="T49" fmla="*/ 266 h 705"/>
                  <a:gd name="T50" fmla="*/ 197 w 788"/>
                  <a:gd name="T51" fmla="*/ 294 h 705"/>
                  <a:gd name="T52" fmla="*/ 191 w 788"/>
                  <a:gd name="T53" fmla="*/ 327 h 705"/>
                  <a:gd name="T54" fmla="*/ 180 w 788"/>
                  <a:gd name="T55" fmla="*/ 366 h 705"/>
                  <a:gd name="T56" fmla="*/ 174 w 788"/>
                  <a:gd name="T57" fmla="*/ 411 h 705"/>
                  <a:gd name="T58" fmla="*/ 163 w 788"/>
                  <a:gd name="T59" fmla="*/ 505 h 705"/>
                  <a:gd name="T60" fmla="*/ 158 w 788"/>
                  <a:gd name="T61" fmla="*/ 555 h 705"/>
                  <a:gd name="T62" fmla="*/ 152 w 788"/>
                  <a:gd name="T63" fmla="*/ 599 h 705"/>
                  <a:gd name="T64" fmla="*/ 146 w 788"/>
                  <a:gd name="T65" fmla="*/ 644 h 705"/>
                  <a:gd name="T66" fmla="*/ 141 w 788"/>
                  <a:gd name="T67" fmla="*/ 683 h 705"/>
                  <a:gd name="T68" fmla="*/ 135 w 788"/>
                  <a:gd name="T69" fmla="*/ 705 h 705"/>
                  <a:gd name="T70" fmla="*/ 771 w 788"/>
                  <a:gd name="T71" fmla="*/ 705 h 705"/>
                  <a:gd name="T72" fmla="*/ 766 w 788"/>
                  <a:gd name="T73" fmla="*/ 672 h 705"/>
                  <a:gd name="T74" fmla="*/ 754 w 788"/>
                  <a:gd name="T75" fmla="*/ 633 h 705"/>
                  <a:gd name="T76" fmla="*/ 743 w 788"/>
                  <a:gd name="T77" fmla="*/ 561 h 705"/>
                  <a:gd name="T78" fmla="*/ 738 w 788"/>
                  <a:gd name="T79" fmla="*/ 533 h 705"/>
                  <a:gd name="T80" fmla="*/ 732 w 788"/>
                  <a:gd name="T81" fmla="*/ 499 h 705"/>
                  <a:gd name="T82" fmla="*/ 721 w 788"/>
                  <a:gd name="T83" fmla="*/ 444 h 705"/>
                  <a:gd name="T84" fmla="*/ 709 w 788"/>
                  <a:gd name="T85" fmla="*/ 400 h 705"/>
                  <a:gd name="T86" fmla="*/ 698 w 788"/>
                  <a:gd name="T87" fmla="*/ 350 h 705"/>
                  <a:gd name="T88" fmla="*/ 693 w 788"/>
                  <a:gd name="T89" fmla="*/ 322 h 705"/>
                  <a:gd name="T90" fmla="*/ 687 w 788"/>
                  <a:gd name="T91" fmla="*/ 305 h 705"/>
                  <a:gd name="T92" fmla="*/ 687 w 788"/>
                  <a:gd name="T93" fmla="*/ 266 h 705"/>
                  <a:gd name="T94" fmla="*/ 693 w 788"/>
                  <a:gd name="T95" fmla="*/ 233 h 705"/>
                  <a:gd name="T96" fmla="*/ 704 w 788"/>
                  <a:gd name="T97" fmla="*/ 222 h 705"/>
                  <a:gd name="T98" fmla="*/ 709 w 788"/>
                  <a:gd name="T99" fmla="*/ 205 h 705"/>
                  <a:gd name="T100" fmla="*/ 732 w 788"/>
                  <a:gd name="T101" fmla="*/ 166 h 705"/>
                  <a:gd name="T102" fmla="*/ 743 w 788"/>
                  <a:gd name="T103" fmla="*/ 155 h 705"/>
                  <a:gd name="T104" fmla="*/ 749 w 788"/>
                  <a:gd name="T105" fmla="*/ 133 h 705"/>
                  <a:gd name="T106" fmla="*/ 760 w 788"/>
                  <a:gd name="T107" fmla="*/ 111 h 705"/>
                  <a:gd name="T108" fmla="*/ 771 w 788"/>
                  <a:gd name="T109" fmla="*/ 83 h 705"/>
                  <a:gd name="T110" fmla="*/ 777 w 788"/>
                  <a:gd name="T111" fmla="*/ 55 h 705"/>
                  <a:gd name="T112" fmla="*/ 783 w 788"/>
                  <a:gd name="T113" fmla="*/ 16 h 705"/>
                  <a:gd name="T114" fmla="*/ 788 w 788"/>
                  <a:gd name="T115" fmla="*/ 0 h 705"/>
                  <a:gd name="T116" fmla="*/ 107 w 788"/>
                  <a:gd name="T117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8" h="705">
                    <a:moveTo>
                      <a:pt x="107" y="0"/>
                    </a:moveTo>
                    <a:lnTo>
                      <a:pt x="101" y="5"/>
                    </a:lnTo>
                    <a:lnTo>
                      <a:pt x="73" y="33"/>
                    </a:lnTo>
                    <a:lnTo>
                      <a:pt x="45" y="72"/>
                    </a:lnTo>
                    <a:lnTo>
                      <a:pt x="17" y="111"/>
                    </a:lnTo>
                    <a:lnTo>
                      <a:pt x="5" y="133"/>
                    </a:lnTo>
                    <a:lnTo>
                      <a:pt x="0" y="155"/>
                    </a:lnTo>
                    <a:lnTo>
                      <a:pt x="0" y="172"/>
                    </a:lnTo>
                    <a:lnTo>
                      <a:pt x="0" y="200"/>
                    </a:lnTo>
                    <a:lnTo>
                      <a:pt x="11" y="216"/>
                    </a:lnTo>
                    <a:lnTo>
                      <a:pt x="22" y="233"/>
                    </a:lnTo>
                    <a:lnTo>
                      <a:pt x="39" y="250"/>
                    </a:lnTo>
                    <a:lnTo>
                      <a:pt x="62" y="266"/>
                    </a:lnTo>
                    <a:lnTo>
                      <a:pt x="84" y="277"/>
                    </a:lnTo>
                    <a:lnTo>
                      <a:pt x="107" y="283"/>
                    </a:lnTo>
                    <a:lnTo>
                      <a:pt x="124" y="283"/>
                    </a:lnTo>
                    <a:lnTo>
                      <a:pt x="146" y="277"/>
                    </a:lnTo>
                    <a:lnTo>
                      <a:pt x="174" y="261"/>
                    </a:lnTo>
                    <a:lnTo>
                      <a:pt x="191" y="250"/>
                    </a:lnTo>
                    <a:lnTo>
                      <a:pt x="203" y="244"/>
                    </a:lnTo>
                    <a:lnTo>
                      <a:pt x="208" y="244"/>
                    </a:lnTo>
                    <a:lnTo>
                      <a:pt x="208" y="244"/>
                    </a:lnTo>
                    <a:lnTo>
                      <a:pt x="203" y="250"/>
                    </a:lnTo>
                    <a:lnTo>
                      <a:pt x="203" y="255"/>
                    </a:lnTo>
                    <a:lnTo>
                      <a:pt x="203" y="266"/>
                    </a:lnTo>
                    <a:lnTo>
                      <a:pt x="197" y="294"/>
                    </a:lnTo>
                    <a:lnTo>
                      <a:pt x="191" y="327"/>
                    </a:lnTo>
                    <a:lnTo>
                      <a:pt x="180" y="366"/>
                    </a:lnTo>
                    <a:lnTo>
                      <a:pt x="174" y="411"/>
                    </a:lnTo>
                    <a:lnTo>
                      <a:pt x="163" y="505"/>
                    </a:lnTo>
                    <a:lnTo>
                      <a:pt x="158" y="555"/>
                    </a:lnTo>
                    <a:lnTo>
                      <a:pt x="152" y="599"/>
                    </a:lnTo>
                    <a:lnTo>
                      <a:pt x="146" y="644"/>
                    </a:lnTo>
                    <a:lnTo>
                      <a:pt x="141" y="683"/>
                    </a:lnTo>
                    <a:lnTo>
                      <a:pt x="135" y="705"/>
                    </a:lnTo>
                    <a:lnTo>
                      <a:pt x="771" y="705"/>
                    </a:lnTo>
                    <a:lnTo>
                      <a:pt x="766" y="672"/>
                    </a:lnTo>
                    <a:lnTo>
                      <a:pt x="754" y="633"/>
                    </a:lnTo>
                    <a:lnTo>
                      <a:pt x="743" y="561"/>
                    </a:lnTo>
                    <a:lnTo>
                      <a:pt x="738" y="533"/>
                    </a:lnTo>
                    <a:lnTo>
                      <a:pt x="732" y="499"/>
                    </a:lnTo>
                    <a:lnTo>
                      <a:pt x="721" y="444"/>
                    </a:lnTo>
                    <a:lnTo>
                      <a:pt x="709" y="400"/>
                    </a:lnTo>
                    <a:lnTo>
                      <a:pt x="698" y="350"/>
                    </a:lnTo>
                    <a:lnTo>
                      <a:pt x="693" y="322"/>
                    </a:lnTo>
                    <a:lnTo>
                      <a:pt x="687" y="305"/>
                    </a:lnTo>
                    <a:lnTo>
                      <a:pt x="687" y="266"/>
                    </a:lnTo>
                    <a:lnTo>
                      <a:pt x="693" y="233"/>
                    </a:lnTo>
                    <a:lnTo>
                      <a:pt x="704" y="222"/>
                    </a:lnTo>
                    <a:lnTo>
                      <a:pt x="709" y="205"/>
                    </a:lnTo>
                    <a:lnTo>
                      <a:pt x="732" y="166"/>
                    </a:lnTo>
                    <a:lnTo>
                      <a:pt x="743" y="155"/>
                    </a:lnTo>
                    <a:lnTo>
                      <a:pt x="749" y="133"/>
                    </a:lnTo>
                    <a:lnTo>
                      <a:pt x="760" y="111"/>
                    </a:lnTo>
                    <a:lnTo>
                      <a:pt x="771" y="83"/>
                    </a:lnTo>
                    <a:lnTo>
                      <a:pt x="777" y="55"/>
                    </a:lnTo>
                    <a:lnTo>
                      <a:pt x="783" y="16"/>
                    </a:lnTo>
                    <a:lnTo>
                      <a:pt x="788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5580140" y="3548287"/>
                <a:ext cx="1038225" cy="1119188"/>
              </a:xfrm>
              <a:custGeom>
                <a:avLst/>
                <a:gdLst>
                  <a:gd name="T0" fmla="*/ 6 w 654"/>
                  <a:gd name="T1" fmla="*/ 11 h 705"/>
                  <a:gd name="T2" fmla="*/ 0 w 654"/>
                  <a:gd name="T3" fmla="*/ 55 h 705"/>
                  <a:gd name="T4" fmla="*/ 6 w 654"/>
                  <a:gd name="T5" fmla="*/ 61 h 705"/>
                  <a:gd name="T6" fmla="*/ 45 w 654"/>
                  <a:gd name="T7" fmla="*/ 83 h 705"/>
                  <a:gd name="T8" fmla="*/ 57 w 654"/>
                  <a:gd name="T9" fmla="*/ 94 h 705"/>
                  <a:gd name="T10" fmla="*/ 57 w 654"/>
                  <a:gd name="T11" fmla="*/ 94 h 705"/>
                  <a:gd name="T12" fmla="*/ 62 w 654"/>
                  <a:gd name="T13" fmla="*/ 111 h 705"/>
                  <a:gd name="T14" fmla="*/ 62 w 654"/>
                  <a:gd name="T15" fmla="*/ 139 h 705"/>
                  <a:gd name="T16" fmla="*/ 68 w 654"/>
                  <a:gd name="T17" fmla="*/ 200 h 705"/>
                  <a:gd name="T18" fmla="*/ 79 w 654"/>
                  <a:gd name="T19" fmla="*/ 311 h 705"/>
                  <a:gd name="T20" fmla="*/ 107 w 654"/>
                  <a:gd name="T21" fmla="*/ 483 h 705"/>
                  <a:gd name="T22" fmla="*/ 124 w 654"/>
                  <a:gd name="T23" fmla="*/ 572 h 705"/>
                  <a:gd name="T24" fmla="*/ 136 w 654"/>
                  <a:gd name="T25" fmla="*/ 650 h 705"/>
                  <a:gd name="T26" fmla="*/ 141 w 654"/>
                  <a:gd name="T27" fmla="*/ 705 h 705"/>
                  <a:gd name="T28" fmla="*/ 333 w 654"/>
                  <a:gd name="T29" fmla="*/ 694 h 705"/>
                  <a:gd name="T30" fmla="*/ 327 w 654"/>
                  <a:gd name="T31" fmla="*/ 655 h 705"/>
                  <a:gd name="T32" fmla="*/ 333 w 654"/>
                  <a:gd name="T33" fmla="*/ 577 h 705"/>
                  <a:gd name="T34" fmla="*/ 333 w 654"/>
                  <a:gd name="T35" fmla="*/ 550 h 705"/>
                  <a:gd name="T36" fmla="*/ 327 w 654"/>
                  <a:gd name="T37" fmla="*/ 489 h 705"/>
                  <a:gd name="T38" fmla="*/ 321 w 654"/>
                  <a:gd name="T39" fmla="*/ 411 h 705"/>
                  <a:gd name="T40" fmla="*/ 321 w 654"/>
                  <a:gd name="T41" fmla="*/ 344 h 705"/>
                  <a:gd name="T42" fmla="*/ 321 w 654"/>
                  <a:gd name="T43" fmla="*/ 328 h 705"/>
                  <a:gd name="T44" fmla="*/ 321 w 654"/>
                  <a:gd name="T45" fmla="*/ 322 h 705"/>
                  <a:gd name="T46" fmla="*/ 321 w 654"/>
                  <a:gd name="T47" fmla="*/ 328 h 705"/>
                  <a:gd name="T48" fmla="*/ 327 w 654"/>
                  <a:gd name="T49" fmla="*/ 350 h 705"/>
                  <a:gd name="T50" fmla="*/ 333 w 654"/>
                  <a:gd name="T51" fmla="*/ 389 h 705"/>
                  <a:gd name="T52" fmla="*/ 350 w 654"/>
                  <a:gd name="T53" fmla="*/ 472 h 705"/>
                  <a:gd name="T54" fmla="*/ 366 w 654"/>
                  <a:gd name="T55" fmla="*/ 550 h 705"/>
                  <a:gd name="T56" fmla="*/ 372 w 654"/>
                  <a:gd name="T57" fmla="*/ 577 h 705"/>
                  <a:gd name="T58" fmla="*/ 372 w 654"/>
                  <a:gd name="T59" fmla="*/ 605 h 705"/>
                  <a:gd name="T60" fmla="*/ 383 w 654"/>
                  <a:gd name="T61" fmla="*/ 683 h 705"/>
                  <a:gd name="T62" fmla="*/ 603 w 654"/>
                  <a:gd name="T63" fmla="*/ 705 h 705"/>
                  <a:gd name="T64" fmla="*/ 597 w 654"/>
                  <a:gd name="T65" fmla="*/ 655 h 705"/>
                  <a:gd name="T66" fmla="*/ 592 w 654"/>
                  <a:gd name="T67" fmla="*/ 583 h 705"/>
                  <a:gd name="T68" fmla="*/ 575 w 654"/>
                  <a:gd name="T69" fmla="*/ 461 h 705"/>
                  <a:gd name="T70" fmla="*/ 569 w 654"/>
                  <a:gd name="T71" fmla="*/ 328 h 705"/>
                  <a:gd name="T72" fmla="*/ 558 w 654"/>
                  <a:gd name="T73" fmla="*/ 250 h 705"/>
                  <a:gd name="T74" fmla="*/ 552 w 654"/>
                  <a:gd name="T75" fmla="*/ 183 h 705"/>
                  <a:gd name="T76" fmla="*/ 552 w 654"/>
                  <a:gd name="T77" fmla="*/ 139 h 705"/>
                  <a:gd name="T78" fmla="*/ 552 w 654"/>
                  <a:gd name="T79" fmla="*/ 111 h 705"/>
                  <a:gd name="T80" fmla="*/ 564 w 654"/>
                  <a:gd name="T81" fmla="*/ 100 h 705"/>
                  <a:gd name="T82" fmla="*/ 603 w 654"/>
                  <a:gd name="T83" fmla="*/ 83 h 705"/>
                  <a:gd name="T84" fmla="*/ 642 w 654"/>
                  <a:gd name="T85" fmla="*/ 72 h 705"/>
                  <a:gd name="T86" fmla="*/ 654 w 654"/>
                  <a:gd name="T87" fmla="*/ 61 h 705"/>
                  <a:gd name="T88" fmla="*/ 648 w 654"/>
                  <a:gd name="T89" fmla="*/ 28 h 705"/>
                  <a:gd name="T90" fmla="*/ 642 w 654"/>
                  <a:gd name="T91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54" h="705">
                    <a:moveTo>
                      <a:pt x="6" y="0"/>
                    </a:moveTo>
                    <a:lnTo>
                      <a:pt x="6" y="11"/>
                    </a:lnTo>
                    <a:lnTo>
                      <a:pt x="0" y="39"/>
                    </a:lnTo>
                    <a:lnTo>
                      <a:pt x="0" y="5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23" y="72"/>
                    </a:lnTo>
                    <a:lnTo>
                      <a:pt x="45" y="83"/>
                    </a:lnTo>
                    <a:lnTo>
                      <a:pt x="51" y="89"/>
                    </a:lnTo>
                    <a:lnTo>
                      <a:pt x="57" y="94"/>
                    </a:lnTo>
                    <a:lnTo>
                      <a:pt x="57" y="94"/>
                    </a:lnTo>
                    <a:lnTo>
                      <a:pt x="57" y="94"/>
                    </a:lnTo>
                    <a:lnTo>
                      <a:pt x="57" y="100"/>
                    </a:lnTo>
                    <a:lnTo>
                      <a:pt x="62" y="111"/>
                    </a:lnTo>
                    <a:lnTo>
                      <a:pt x="62" y="122"/>
                    </a:lnTo>
                    <a:lnTo>
                      <a:pt x="62" y="139"/>
                    </a:lnTo>
                    <a:lnTo>
                      <a:pt x="62" y="155"/>
                    </a:lnTo>
                    <a:lnTo>
                      <a:pt x="68" y="200"/>
                    </a:lnTo>
                    <a:lnTo>
                      <a:pt x="74" y="255"/>
                    </a:lnTo>
                    <a:lnTo>
                      <a:pt x="79" y="311"/>
                    </a:lnTo>
                    <a:lnTo>
                      <a:pt x="96" y="427"/>
                    </a:lnTo>
                    <a:lnTo>
                      <a:pt x="107" y="483"/>
                    </a:lnTo>
                    <a:lnTo>
                      <a:pt x="119" y="533"/>
                    </a:lnTo>
                    <a:lnTo>
                      <a:pt x="124" y="572"/>
                    </a:lnTo>
                    <a:lnTo>
                      <a:pt x="130" y="611"/>
                    </a:lnTo>
                    <a:lnTo>
                      <a:pt x="136" y="650"/>
                    </a:lnTo>
                    <a:lnTo>
                      <a:pt x="141" y="683"/>
                    </a:lnTo>
                    <a:lnTo>
                      <a:pt x="141" y="705"/>
                    </a:lnTo>
                    <a:lnTo>
                      <a:pt x="338" y="705"/>
                    </a:lnTo>
                    <a:lnTo>
                      <a:pt x="333" y="694"/>
                    </a:lnTo>
                    <a:lnTo>
                      <a:pt x="327" y="672"/>
                    </a:lnTo>
                    <a:lnTo>
                      <a:pt x="327" y="655"/>
                    </a:lnTo>
                    <a:lnTo>
                      <a:pt x="327" y="611"/>
                    </a:lnTo>
                    <a:lnTo>
                      <a:pt x="333" y="577"/>
                    </a:lnTo>
                    <a:lnTo>
                      <a:pt x="333" y="561"/>
                    </a:lnTo>
                    <a:lnTo>
                      <a:pt x="333" y="550"/>
                    </a:lnTo>
                    <a:lnTo>
                      <a:pt x="327" y="516"/>
                    </a:lnTo>
                    <a:lnTo>
                      <a:pt x="327" y="489"/>
                    </a:lnTo>
                    <a:lnTo>
                      <a:pt x="321" y="450"/>
                    </a:lnTo>
                    <a:lnTo>
                      <a:pt x="321" y="411"/>
                    </a:lnTo>
                    <a:lnTo>
                      <a:pt x="321" y="372"/>
                    </a:lnTo>
                    <a:lnTo>
                      <a:pt x="321" y="344"/>
                    </a:lnTo>
                    <a:lnTo>
                      <a:pt x="321" y="333"/>
                    </a:lnTo>
                    <a:lnTo>
                      <a:pt x="321" y="328"/>
                    </a:lnTo>
                    <a:lnTo>
                      <a:pt x="321" y="322"/>
                    </a:lnTo>
                    <a:lnTo>
                      <a:pt x="321" y="322"/>
                    </a:lnTo>
                    <a:lnTo>
                      <a:pt x="321" y="322"/>
                    </a:lnTo>
                    <a:lnTo>
                      <a:pt x="321" y="328"/>
                    </a:lnTo>
                    <a:lnTo>
                      <a:pt x="327" y="339"/>
                    </a:lnTo>
                    <a:lnTo>
                      <a:pt x="327" y="350"/>
                    </a:lnTo>
                    <a:lnTo>
                      <a:pt x="333" y="366"/>
                    </a:lnTo>
                    <a:lnTo>
                      <a:pt x="333" y="389"/>
                    </a:lnTo>
                    <a:lnTo>
                      <a:pt x="344" y="427"/>
                    </a:lnTo>
                    <a:lnTo>
                      <a:pt x="350" y="472"/>
                    </a:lnTo>
                    <a:lnTo>
                      <a:pt x="355" y="516"/>
                    </a:lnTo>
                    <a:lnTo>
                      <a:pt x="366" y="550"/>
                    </a:lnTo>
                    <a:lnTo>
                      <a:pt x="366" y="566"/>
                    </a:lnTo>
                    <a:lnTo>
                      <a:pt x="372" y="577"/>
                    </a:lnTo>
                    <a:lnTo>
                      <a:pt x="372" y="589"/>
                    </a:lnTo>
                    <a:lnTo>
                      <a:pt x="372" y="605"/>
                    </a:lnTo>
                    <a:lnTo>
                      <a:pt x="378" y="638"/>
                    </a:lnTo>
                    <a:lnTo>
                      <a:pt x="383" y="683"/>
                    </a:lnTo>
                    <a:lnTo>
                      <a:pt x="389" y="705"/>
                    </a:lnTo>
                    <a:lnTo>
                      <a:pt x="603" y="705"/>
                    </a:lnTo>
                    <a:lnTo>
                      <a:pt x="603" y="694"/>
                    </a:lnTo>
                    <a:lnTo>
                      <a:pt x="597" y="655"/>
                    </a:lnTo>
                    <a:lnTo>
                      <a:pt x="597" y="622"/>
                    </a:lnTo>
                    <a:lnTo>
                      <a:pt x="592" y="583"/>
                    </a:lnTo>
                    <a:lnTo>
                      <a:pt x="586" y="544"/>
                    </a:lnTo>
                    <a:lnTo>
                      <a:pt x="575" y="461"/>
                    </a:lnTo>
                    <a:lnTo>
                      <a:pt x="569" y="372"/>
                    </a:lnTo>
                    <a:lnTo>
                      <a:pt x="569" y="328"/>
                    </a:lnTo>
                    <a:lnTo>
                      <a:pt x="564" y="283"/>
                    </a:lnTo>
                    <a:lnTo>
                      <a:pt x="558" y="250"/>
                    </a:lnTo>
                    <a:lnTo>
                      <a:pt x="558" y="211"/>
                    </a:lnTo>
                    <a:lnTo>
                      <a:pt x="552" y="183"/>
                    </a:lnTo>
                    <a:lnTo>
                      <a:pt x="552" y="161"/>
                    </a:lnTo>
                    <a:lnTo>
                      <a:pt x="552" y="139"/>
                    </a:lnTo>
                    <a:lnTo>
                      <a:pt x="552" y="122"/>
                    </a:lnTo>
                    <a:lnTo>
                      <a:pt x="552" y="111"/>
                    </a:lnTo>
                    <a:lnTo>
                      <a:pt x="558" y="105"/>
                    </a:lnTo>
                    <a:lnTo>
                      <a:pt x="564" y="100"/>
                    </a:lnTo>
                    <a:lnTo>
                      <a:pt x="575" y="94"/>
                    </a:lnTo>
                    <a:lnTo>
                      <a:pt x="603" y="83"/>
                    </a:lnTo>
                    <a:lnTo>
                      <a:pt x="625" y="78"/>
                    </a:lnTo>
                    <a:lnTo>
                      <a:pt x="642" y="72"/>
                    </a:lnTo>
                    <a:lnTo>
                      <a:pt x="648" y="67"/>
                    </a:lnTo>
                    <a:lnTo>
                      <a:pt x="654" y="61"/>
                    </a:lnTo>
                    <a:lnTo>
                      <a:pt x="654" y="50"/>
                    </a:lnTo>
                    <a:lnTo>
                      <a:pt x="648" y="28"/>
                    </a:lnTo>
                    <a:lnTo>
                      <a:pt x="642" y="0"/>
                    </a:lnTo>
                    <a:lnTo>
                      <a:pt x="642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" name="Freeform 25"/>
              <p:cNvSpPr>
                <a:spLocks noEditPoints="1"/>
              </p:cNvSpPr>
              <p:nvPr/>
            </p:nvSpPr>
            <p:spPr bwMode="auto">
              <a:xfrm>
                <a:off x="5454727" y="4659537"/>
                <a:ext cx="1109663" cy="1109663"/>
              </a:xfrm>
              <a:custGeom>
                <a:avLst/>
                <a:gdLst>
                  <a:gd name="T0" fmla="*/ 226 w 699"/>
                  <a:gd name="T1" fmla="*/ 83 h 699"/>
                  <a:gd name="T2" fmla="*/ 237 w 699"/>
                  <a:gd name="T3" fmla="*/ 216 h 699"/>
                  <a:gd name="T4" fmla="*/ 220 w 699"/>
                  <a:gd name="T5" fmla="*/ 283 h 699"/>
                  <a:gd name="T6" fmla="*/ 181 w 699"/>
                  <a:gd name="T7" fmla="*/ 338 h 699"/>
                  <a:gd name="T8" fmla="*/ 136 w 699"/>
                  <a:gd name="T9" fmla="*/ 383 h 699"/>
                  <a:gd name="T10" fmla="*/ 46 w 699"/>
                  <a:gd name="T11" fmla="*/ 399 h 699"/>
                  <a:gd name="T12" fmla="*/ 6 w 699"/>
                  <a:gd name="T13" fmla="*/ 416 h 699"/>
                  <a:gd name="T14" fmla="*/ 0 w 699"/>
                  <a:gd name="T15" fmla="*/ 433 h 699"/>
                  <a:gd name="T16" fmla="*/ 34 w 699"/>
                  <a:gd name="T17" fmla="*/ 455 h 699"/>
                  <a:gd name="T18" fmla="*/ 136 w 699"/>
                  <a:gd name="T19" fmla="*/ 449 h 699"/>
                  <a:gd name="T20" fmla="*/ 203 w 699"/>
                  <a:gd name="T21" fmla="*/ 438 h 699"/>
                  <a:gd name="T22" fmla="*/ 254 w 699"/>
                  <a:gd name="T23" fmla="*/ 422 h 699"/>
                  <a:gd name="T24" fmla="*/ 282 w 699"/>
                  <a:gd name="T25" fmla="*/ 410 h 699"/>
                  <a:gd name="T26" fmla="*/ 282 w 699"/>
                  <a:gd name="T27" fmla="*/ 427 h 699"/>
                  <a:gd name="T28" fmla="*/ 305 w 699"/>
                  <a:gd name="T29" fmla="*/ 438 h 699"/>
                  <a:gd name="T30" fmla="*/ 361 w 699"/>
                  <a:gd name="T31" fmla="*/ 438 h 699"/>
                  <a:gd name="T32" fmla="*/ 389 w 699"/>
                  <a:gd name="T33" fmla="*/ 422 h 699"/>
                  <a:gd name="T34" fmla="*/ 395 w 699"/>
                  <a:gd name="T35" fmla="*/ 372 h 699"/>
                  <a:gd name="T36" fmla="*/ 400 w 699"/>
                  <a:gd name="T37" fmla="*/ 294 h 699"/>
                  <a:gd name="T38" fmla="*/ 389 w 699"/>
                  <a:gd name="T39" fmla="*/ 233 h 699"/>
                  <a:gd name="T40" fmla="*/ 383 w 699"/>
                  <a:gd name="T41" fmla="*/ 177 h 699"/>
                  <a:gd name="T42" fmla="*/ 406 w 699"/>
                  <a:gd name="T43" fmla="*/ 133 h 699"/>
                  <a:gd name="T44" fmla="*/ 417 w 699"/>
                  <a:gd name="T45" fmla="*/ 33 h 699"/>
                  <a:gd name="T46" fmla="*/ 220 w 699"/>
                  <a:gd name="T47" fmla="*/ 0 h 699"/>
                  <a:gd name="T48" fmla="*/ 474 w 699"/>
                  <a:gd name="T49" fmla="*/ 72 h 699"/>
                  <a:gd name="T50" fmla="*/ 479 w 699"/>
                  <a:gd name="T51" fmla="*/ 161 h 699"/>
                  <a:gd name="T52" fmla="*/ 485 w 699"/>
                  <a:gd name="T53" fmla="*/ 227 h 699"/>
                  <a:gd name="T54" fmla="*/ 519 w 699"/>
                  <a:gd name="T55" fmla="*/ 344 h 699"/>
                  <a:gd name="T56" fmla="*/ 530 w 699"/>
                  <a:gd name="T57" fmla="*/ 427 h 699"/>
                  <a:gd name="T58" fmla="*/ 541 w 699"/>
                  <a:gd name="T59" fmla="*/ 449 h 699"/>
                  <a:gd name="T60" fmla="*/ 547 w 699"/>
                  <a:gd name="T61" fmla="*/ 472 h 699"/>
                  <a:gd name="T62" fmla="*/ 519 w 699"/>
                  <a:gd name="T63" fmla="*/ 555 h 699"/>
                  <a:gd name="T64" fmla="*/ 502 w 699"/>
                  <a:gd name="T65" fmla="*/ 621 h 699"/>
                  <a:gd name="T66" fmla="*/ 507 w 699"/>
                  <a:gd name="T67" fmla="*/ 683 h 699"/>
                  <a:gd name="T68" fmla="*/ 586 w 699"/>
                  <a:gd name="T69" fmla="*/ 694 h 699"/>
                  <a:gd name="T70" fmla="*/ 643 w 699"/>
                  <a:gd name="T71" fmla="*/ 666 h 699"/>
                  <a:gd name="T72" fmla="*/ 671 w 699"/>
                  <a:gd name="T73" fmla="*/ 610 h 699"/>
                  <a:gd name="T74" fmla="*/ 671 w 699"/>
                  <a:gd name="T75" fmla="*/ 488 h 699"/>
                  <a:gd name="T76" fmla="*/ 688 w 699"/>
                  <a:gd name="T77" fmla="*/ 455 h 699"/>
                  <a:gd name="T78" fmla="*/ 699 w 699"/>
                  <a:gd name="T79" fmla="*/ 383 h 699"/>
                  <a:gd name="T80" fmla="*/ 699 w 699"/>
                  <a:gd name="T81" fmla="*/ 327 h 699"/>
                  <a:gd name="T82" fmla="*/ 699 w 699"/>
                  <a:gd name="T83" fmla="*/ 194 h 699"/>
                  <a:gd name="T84" fmla="*/ 688 w 699"/>
                  <a:gd name="T85" fmla="*/ 61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99" h="699">
                    <a:moveTo>
                      <a:pt x="220" y="0"/>
                    </a:moveTo>
                    <a:lnTo>
                      <a:pt x="226" y="44"/>
                    </a:lnTo>
                    <a:lnTo>
                      <a:pt x="226" y="83"/>
                    </a:lnTo>
                    <a:lnTo>
                      <a:pt x="226" y="111"/>
                    </a:lnTo>
                    <a:lnTo>
                      <a:pt x="231" y="172"/>
                    </a:lnTo>
                    <a:lnTo>
                      <a:pt x="237" y="216"/>
                    </a:lnTo>
                    <a:lnTo>
                      <a:pt x="231" y="249"/>
                    </a:lnTo>
                    <a:lnTo>
                      <a:pt x="226" y="266"/>
                    </a:lnTo>
                    <a:lnTo>
                      <a:pt x="220" y="283"/>
                    </a:lnTo>
                    <a:lnTo>
                      <a:pt x="209" y="305"/>
                    </a:lnTo>
                    <a:lnTo>
                      <a:pt x="192" y="322"/>
                    </a:lnTo>
                    <a:lnTo>
                      <a:pt x="181" y="338"/>
                    </a:lnTo>
                    <a:lnTo>
                      <a:pt x="164" y="360"/>
                    </a:lnTo>
                    <a:lnTo>
                      <a:pt x="147" y="372"/>
                    </a:lnTo>
                    <a:lnTo>
                      <a:pt x="136" y="383"/>
                    </a:lnTo>
                    <a:lnTo>
                      <a:pt x="108" y="388"/>
                    </a:lnTo>
                    <a:lnTo>
                      <a:pt x="79" y="394"/>
                    </a:lnTo>
                    <a:lnTo>
                      <a:pt x="46" y="399"/>
                    </a:lnTo>
                    <a:lnTo>
                      <a:pt x="34" y="405"/>
                    </a:lnTo>
                    <a:lnTo>
                      <a:pt x="23" y="405"/>
                    </a:lnTo>
                    <a:lnTo>
                      <a:pt x="6" y="416"/>
                    </a:lnTo>
                    <a:lnTo>
                      <a:pt x="0" y="422"/>
                    </a:lnTo>
                    <a:lnTo>
                      <a:pt x="0" y="427"/>
                    </a:lnTo>
                    <a:lnTo>
                      <a:pt x="0" y="433"/>
                    </a:lnTo>
                    <a:lnTo>
                      <a:pt x="6" y="444"/>
                    </a:lnTo>
                    <a:lnTo>
                      <a:pt x="17" y="449"/>
                    </a:lnTo>
                    <a:lnTo>
                      <a:pt x="34" y="455"/>
                    </a:lnTo>
                    <a:lnTo>
                      <a:pt x="57" y="455"/>
                    </a:lnTo>
                    <a:lnTo>
                      <a:pt x="85" y="455"/>
                    </a:lnTo>
                    <a:lnTo>
                      <a:pt x="136" y="449"/>
                    </a:lnTo>
                    <a:lnTo>
                      <a:pt x="158" y="449"/>
                    </a:lnTo>
                    <a:lnTo>
                      <a:pt x="181" y="444"/>
                    </a:lnTo>
                    <a:lnTo>
                      <a:pt x="203" y="438"/>
                    </a:lnTo>
                    <a:lnTo>
                      <a:pt x="215" y="433"/>
                    </a:lnTo>
                    <a:lnTo>
                      <a:pt x="237" y="427"/>
                    </a:lnTo>
                    <a:lnTo>
                      <a:pt x="254" y="422"/>
                    </a:lnTo>
                    <a:lnTo>
                      <a:pt x="271" y="416"/>
                    </a:lnTo>
                    <a:lnTo>
                      <a:pt x="276" y="416"/>
                    </a:lnTo>
                    <a:lnTo>
                      <a:pt x="282" y="410"/>
                    </a:lnTo>
                    <a:lnTo>
                      <a:pt x="282" y="416"/>
                    </a:lnTo>
                    <a:lnTo>
                      <a:pt x="276" y="416"/>
                    </a:lnTo>
                    <a:lnTo>
                      <a:pt x="282" y="427"/>
                    </a:lnTo>
                    <a:lnTo>
                      <a:pt x="282" y="433"/>
                    </a:lnTo>
                    <a:lnTo>
                      <a:pt x="293" y="438"/>
                    </a:lnTo>
                    <a:lnTo>
                      <a:pt x="305" y="438"/>
                    </a:lnTo>
                    <a:lnTo>
                      <a:pt x="322" y="438"/>
                    </a:lnTo>
                    <a:lnTo>
                      <a:pt x="344" y="438"/>
                    </a:lnTo>
                    <a:lnTo>
                      <a:pt x="361" y="438"/>
                    </a:lnTo>
                    <a:lnTo>
                      <a:pt x="372" y="438"/>
                    </a:lnTo>
                    <a:lnTo>
                      <a:pt x="378" y="433"/>
                    </a:lnTo>
                    <a:lnTo>
                      <a:pt x="389" y="422"/>
                    </a:lnTo>
                    <a:lnTo>
                      <a:pt x="389" y="410"/>
                    </a:lnTo>
                    <a:lnTo>
                      <a:pt x="395" y="399"/>
                    </a:lnTo>
                    <a:lnTo>
                      <a:pt x="395" y="372"/>
                    </a:lnTo>
                    <a:lnTo>
                      <a:pt x="395" y="338"/>
                    </a:lnTo>
                    <a:lnTo>
                      <a:pt x="400" y="316"/>
                    </a:lnTo>
                    <a:lnTo>
                      <a:pt x="400" y="294"/>
                    </a:lnTo>
                    <a:lnTo>
                      <a:pt x="400" y="283"/>
                    </a:lnTo>
                    <a:lnTo>
                      <a:pt x="400" y="266"/>
                    </a:lnTo>
                    <a:lnTo>
                      <a:pt x="389" y="233"/>
                    </a:lnTo>
                    <a:lnTo>
                      <a:pt x="389" y="216"/>
                    </a:lnTo>
                    <a:lnTo>
                      <a:pt x="383" y="194"/>
                    </a:lnTo>
                    <a:lnTo>
                      <a:pt x="383" y="177"/>
                    </a:lnTo>
                    <a:lnTo>
                      <a:pt x="389" y="166"/>
                    </a:lnTo>
                    <a:lnTo>
                      <a:pt x="400" y="149"/>
                    </a:lnTo>
                    <a:lnTo>
                      <a:pt x="406" y="133"/>
                    </a:lnTo>
                    <a:lnTo>
                      <a:pt x="412" y="111"/>
                    </a:lnTo>
                    <a:lnTo>
                      <a:pt x="417" y="88"/>
                    </a:lnTo>
                    <a:lnTo>
                      <a:pt x="417" y="33"/>
                    </a:lnTo>
                    <a:lnTo>
                      <a:pt x="417" y="5"/>
                    </a:lnTo>
                    <a:lnTo>
                      <a:pt x="417" y="0"/>
                    </a:lnTo>
                    <a:lnTo>
                      <a:pt x="220" y="0"/>
                    </a:lnTo>
                    <a:close/>
                    <a:moveTo>
                      <a:pt x="468" y="0"/>
                    </a:moveTo>
                    <a:lnTo>
                      <a:pt x="468" y="22"/>
                    </a:lnTo>
                    <a:lnTo>
                      <a:pt x="474" y="72"/>
                    </a:lnTo>
                    <a:lnTo>
                      <a:pt x="474" y="111"/>
                    </a:lnTo>
                    <a:lnTo>
                      <a:pt x="479" y="149"/>
                    </a:lnTo>
                    <a:lnTo>
                      <a:pt x="479" y="161"/>
                    </a:lnTo>
                    <a:lnTo>
                      <a:pt x="479" y="177"/>
                    </a:lnTo>
                    <a:lnTo>
                      <a:pt x="479" y="199"/>
                    </a:lnTo>
                    <a:lnTo>
                      <a:pt x="485" y="227"/>
                    </a:lnTo>
                    <a:lnTo>
                      <a:pt x="502" y="272"/>
                    </a:lnTo>
                    <a:lnTo>
                      <a:pt x="519" y="322"/>
                    </a:lnTo>
                    <a:lnTo>
                      <a:pt x="519" y="344"/>
                    </a:lnTo>
                    <a:lnTo>
                      <a:pt x="524" y="360"/>
                    </a:lnTo>
                    <a:lnTo>
                      <a:pt x="524" y="399"/>
                    </a:lnTo>
                    <a:lnTo>
                      <a:pt x="530" y="427"/>
                    </a:lnTo>
                    <a:lnTo>
                      <a:pt x="536" y="444"/>
                    </a:lnTo>
                    <a:lnTo>
                      <a:pt x="536" y="444"/>
                    </a:lnTo>
                    <a:lnTo>
                      <a:pt x="541" y="449"/>
                    </a:lnTo>
                    <a:lnTo>
                      <a:pt x="547" y="449"/>
                    </a:lnTo>
                    <a:lnTo>
                      <a:pt x="547" y="455"/>
                    </a:lnTo>
                    <a:lnTo>
                      <a:pt x="547" y="472"/>
                    </a:lnTo>
                    <a:lnTo>
                      <a:pt x="541" y="483"/>
                    </a:lnTo>
                    <a:lnTo>
                      <a:pt x="530" y="516"/>
                    </a:lnTo>
                    <a:lnTo>
                      <a:pt x="519" y="555"/>
                    </a:lnTo>
                    <a:lnTo>
                      <a:pt x="513" y="577"/>
                    </a:lnTo>
                    <a:lnTo>
                      <a:pt x="507" y="594"/>
                    </a:lnTo>
                    <a:lnTo>
                      <a:pt x="502" y="621"/>
                    </a:lnTo>
                    <a:lnTo>
                      <a:pt x="502" y="644"/>
                    </a:lnTo>
                    <a:lnTo>
                      <a:pt x="502" y="666"/>
                    </a:lnTo>
                    <a:lnTo>
                      <a:pt x="507" y="683"/>
                    </a:lnTo>
                    <a:lnTo>
                      <a:pt x="519" y="694"/>
                    </a:lnTo>
                    <a:lnTo>
                      <a:pt x="536" y="699"/>
                    </a:lnTo>
                    <a:lnTo>
                      <a:pt x="586" y="694"/>
                    </a:lnTo>
                    <a:lnTo>
                      <a:pt x="609" y="688"/>
                    </a:lnTo>
                    <a:lnTo>
                      <a:pt x="626" y="677"/>
                    </a:lnTo>
                    <a:lnTo>
                      <a:pt x="643" y="666"/>
                    </a:lnTo>
                    <a:lnTo>
                      <a:pt x="654" y="649"/>
                    </a:lnTo>
                    <a:lnTo>
                      <a:pt x="665" y="633"/>
                    </a:lnTo>
                    <a:lnTo>
                      <a:pt x="671" y="610"/>
                    </a:lnTo>
                    <a:lnTo>
                      <a:pt x="671" y="566"/>
                    </a:lnTo>
                    <a:lnTo>
                      <a:pt x="671" y="521"/>
                    </a:lnTo>
                    <a:lnTo>
                      <a:pt x="671" y="488"/>
                    </a:lnTo>
                    <a:lnTo>
                      <a:pt x="676" y="477"/>
                    </a:lnTo>
                    <a:lnTo>
                      <a:pt x="682" y="466"/>
                    </a:lnTo>
                    <a:lnTo>
                      <a:pt x="688" y="455"/>
                    </a:lnTo>
                    <a:lnTo>
                      <a:pt x="693" y="444"/>
                    </a:lnTo>
                    <a:lnTo>
                      <a:pt x="699" y="416"/>
                    </a:lnTo>
                    <a:lnTo>
                      <a:pt x="699" y="383"/>
                    </a:lnTo>
                    <a:lnTo>
                      <a:pt x="699" y="349"/>
                    </a:lnTo>
                    <a:lnTo>
                      <a:pt x="699" y="338"/>
                    </a:lnTo>
                    <a:lnTo>
                      <a:pt x="699" y="327"/>
                    </a:lnTo>
                    <a:lnTo>
                      <a:pt x="699" y="288"/>
                    </a:lnTo>
                    <a:lnTo>
                      <a:pt x="699" y="244"/>
                    </a:lnTo>
                    <a:lnTo>
                      <a:pt x="699" y="194"/>
                    </a:lnTo>
                    <a:lnTo>
                      <a:pt x="693" y="166"/>
                    </a:lnTo>
                    <a:lnTo>
                      <a:pt x="693" y="133"/>
                    </a:lnTo>
                    <a:lnTo>
                      <a:pt x="688" y="61"/>
                    </a:lnTo>
                    <a:lnTo>
                      <a:pt x="682" y="0"/>
                    </a:lnTo>
                    <a:lnTo>
                      <a:pt x="468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5111677" y="2609134"/>
              <a:ext cx="1413236" cy="245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STRENGTHS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6593012" y="2534729"/>
              <a:ext cx="385685" cy="38568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rgbClr val="182B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" name="Oval 31"/>
            <p:cNvSpPr/>
            <p:nvPr/>
          </p:nvSpPr>
          <p:spPr>
            <a:xfrm>
              <a:off x="2146117" y="3324152"/>
              <a:ext cx="385685" cy="3813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46924" y="3414662"/>
              <a:ext cx="1666228" cy="243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WEAKNESSES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413186" y="2652773"/>
              <a:ext cx="501893" cy="325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S</a:t>
              </a:r>
              <a:endParaRPr lang="en-US" sz="24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73606" y="3436872"/>
              <a:ext cx="501893" cy="325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</a:t>
              </a:r>
              <a:endParaRPr lang="en-US" sz="24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373606" y="4099086"/>
              <a:ext cx="501893" cy="325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O</a:t>
              </a:r>
              <a:endParaRPr lang="en-US" sz="24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13186" y="4958001"/>
              <a:ext cx="501893" cy="325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dirty="0">
                  <a:solidFill>
                    <a:schemeClr val="accent5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T</a:t>
              </a:r>
              <a:endParaRPr lang="en-US" sz="2400" dirty="0">
                <a:solidFill>
                  <a:schemeClr val="accent5"/>
                </a:solidFill>
                <a:latin typeface="Rubik Medium" panose="00000600000000000000" pitchFamily="2" charset="-79"/>
                <a:cs typeface="Rubik Medium" panose="00000600000000000000" pitchFamily="2" charset="-79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900035" y="4366934"/>
              <a:ext cx="1747022" cy="243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OPPORTUNITIES</a:t>
              </a:r>
            </a:p>
          </p:txBody>
        </p:sp>
        <p:sp>
          <p:nvSpPr>
            <p:cNvPr id="55" name="Oval 54"/>
            <p:cNvSpPr/>
            <p:nvPr/>
          </p:nvSpPr>
          <p:spPr>
            <a:xfrm>
              <a:off x="6561364" y="4281919"/>
              <a:ext cx="385685" cy="385685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546924" y="4987331"/>
              <a:ext cx="1666228" cy="243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smtClean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THREATS</a:t>
              </a:r>
              <a:endParaRPr lang="en-US" sz="16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2146117" y="4911106"/>
              <a:ext cx="385685" cy="38133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6726449" y="2627984"/>
              <a:ext cx="184149" cy="210013"/>
            </a:xfrm>
            <a:custGeom>
              <a:avLst/>
              <a:gdLst>
                <a:gd name="T0" fmla="*/ 141 w 144"/>
                <a:gd name="T1" fmla="*/ 103 h 164"/>
                <a:gd name="T2" fmla="*/ 138 w 144"/>
                <a:gd name="T3" fmla="*/ 99 h 164"/>
                <a:gd name="T4" fmla="*/ 128 w 144"/>
                <a:gd name="T5" fmla="*/ 74 h 164"/>
                <a:gd name="T6" fmla="*/ 88 w 144"/>
                <a:gd name="T7" fmla="*/ 36 h 164"/>
                <a:gd name="T8" fmla="*/ 87 w 144"/>
                <a:gd name="T9" fmla="*/ 35 h 164"/>
                <a:gd name="T10" fmla="*/ 83 w 144"/>
                <a:gd name="T11" fmla="*/ 30 h 164"/>
                <a:gd name="T12" fmla="*/ 70 w 144"/>
                <a:gd name="T13" fmla="*/ 24 h 164"/>
                <a:gd name="T14" fmla="*/ 36 w 144"/>
                <a:gd name="T15" fmla="*/ 0 h 164"/>
                <a:gd name="T16" fmla="*/ 0 w 144"/>
                <a:gd name="T17" fmla="*/ 36 h 164"/>
                <a:gd name="T18" fmla="*/ 36 w 144"/>
                <a:gd name="T19" fmla="*/ 72 h 164"/>
                <a:gd name="T20" fmla="*/ 70 w 144"/>
                <a:gd name="T21" fmla="*/ 46 h 164"/>
                <a:gd name="T22" fmla="*/ 78 w 144"/>
                <a:gd name="T23" fmla="*/ 48 h 164"/>
                <a:gd name="T24" fmla="*/ 95 w 144"/>
                <a:gd name="T25" fmla="*/ 90 h 164"/>
                <a:gd name="T26" fmla="*/ 89 w 144"/>
                <a:gd name="T27" fmla="*/ 90 h 164"/>
                <a:gd name="T28" fmla="*/ 65 w 144"/>
                <a:gd name="T29" fmla="*/ 97 h 164"/>
                <a:gd name="T30" fmla="*/ 41 w 144"/>
                <a:gd name="T31" fmla="*/ 84 h 164"/>
                <a:gd name="T32" fmla="*/ 14 w 144"/>
                <a:gd name="T33" fmla="*/ 105 h 164"/>
                <a:gd name="T34" fmla="*/ 13 w 144"/>
                <a:gd name="T35" fmla="*/ 105 h 164"/>
                <a:gd name="T36" fmla="*/ 13 w 144"/>
                <a:gd name="T37" fmla="*/ 164 h 164"/>
                <a:gd name="T38" fmla="*/ 28 w 144"/>
                <a:gd name="T39" fmla="*/ 164 h 164"/>
                <a:gd name="T40" fmla="*/ 33 w 144"/>
                <a:gd name="T41" fmla="*/ 155 h 164"/>
                <a:gd name="T42" fmla="*/ 61 w 144"/>
                <a:gd name="T43" fmla="*/ 132 h 164"/>
                <a:gd name="T44" fmla="*/ 89 w 144"/>
                <a:gd name="T45" fmla="*/ 135 h 164"/>
                <a:gd name="T46" fmla="*/ 122 w 144"/>
                <a:gd name="T47" fmla="*/ 130 h 164"/>
                <a:gd name="T48" fmla="*/ 141 w 144"/>
                <a:gd name="T49" fmla="*/ 103 h 164"/>
                <a:gd name="T50" fmla="*/ 36 w 144"/>
                <a:gd name="T51" fmla="*/ 47 h 164"/>
                <a:gd name="T52" fmla="*/ 25 w 144"/>
                <a:gd name="T53" fmla="*/ 36 h 164"/>
                <a:gd name="T54" fmla="*/ 36 w 144"/>
                <a:gd name="T55" fmla="*/ 26 h 164"/>
                <a:gd name="T56" fmla="*/ 46 w 144"/>
                <a:gd name="T57" fmla="*/ 36 h 164"/>
                <a:gd name="T58" fmla="*/ 36 w 144"/>
                <a:gd name="T59" fmla="*/ 47 h 164"/>
                <a:gd name="T60" fmla="*/ 36 w 144"/>
                <a:gd name="T61" fmla="*/ 47 h 164"/>
                <a:gd name="T62" fmla="*/ 36 w 144"/>
                <a:gd name="T63" fmla="*/ 4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64">
                  <a:moveTo>
                    <a:pt x="141" y="103"/>
                  </a:moveTo>
                  <a:cubicBezTo>
                    <a:pt x="140" y="101"/>
                    <a:pt x="139" y="100"/>
                    <a:pt x="138" y="99"/>
                  </a:cubicBezTo>
                  <a:cubicBezTo>
                    <a:pt x="137" y="91"/>
                    <a:pt x="133" y="83"/>
                    <a:pt x="128" y="74"/>
                  </a:cubicBezTo>
                  <a:cubicBezTo>
                    <a:pt x="119" y="61"/>
                    <a:pt x="97" y="39"/>
                    <a:pt x="88" y="36"/>
                  </a:cubicBezTo>
                  <a:cubicBezTo>
                    <a:pt x="88" y="35"/>
                    <a:pt x="87" y="35"/>
                    <a:pt x="87" y="35"/>
                  </a:cubicBezTo>
                  <a:cubicBezTo>
                    <a:pt x="87" y="33"/>
                    <a:pt x="85" y="31"/>
                    <a:pt x="83" y="30"/>
                  </a:cubicBezTo>
                  <a:cubicBezTo>
                    <a:pt x="78" y="28"/>
                    <a:pt x="74" y="26"/>
                    <a:pt x="70" y="24"/>
                  </a:cubicBezTo>
                  <a:cubicBezTo>
                    <a:pt x="65" y="10"/>
                    <a:pt x="51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2" y="72"/>
                    <a:pt x="66" y="61"/>
                    <a:pt x="70" y="46"/>
                  </a:cubicBezTo>
                  <a:cubicBezTo>
                    <a:pt x="74" y="46"/>
                    <a:pt x="76" y="46"/>
                    <a:pt x="78" y="48"/>
                  </a:cubicBezTo>
                  <a:cubicBezTo>
                    <a:pt x="82" y="55"/>
                    <a:pt x="87" y="76"/>
                    <a:pt x="95" y="90"/>
                  </a:cubicBezTo>
                  <a:cubicBezTo>
                    <a:pt x="93" y="90"/>
                    <a:pt x="91" y="90"/>
                    <a:pt x="89" y="90"/>
                  </a:cubicBezTo>
                  <a:cubicBezTo>
                    <a:pt x="80" y="90"/>
                    <a:pt x="71" y="93"/>
                    <a:pt x="65" y="97"/>
                  </a:cubicBezTo>
                  <a:cubicBezTo>
                    <a:pt x="60" y="89"/>
                    <a:pt x="51" y="84"/>
                    <a:pt x="41" y="84"/>
                  </a:cubicBezTo>
                  <a:cubicBezTo>
                    <a:pt x="28" y="84"/>
                    <a:pt x="17" y="93"/>
                    <a:pt x="14" y="105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64"/>
                    <a:pt x="13" y="164"/>
                    <a:pt x="13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42" y="151"/>
                    <a:pt x="53" y="142"/>
                    <a:pt x="61" y="132"/>
                  </a:cubicBezTo>
                  <a:cubicBezTo>
                    <a:pt x="71" y="134"/>
                    <a:pt x="84" y="135"/>
                    <a:pt x="89" y="135"/>
                  </a:cubicBezTo>
                  <a:cubicBezTo>
                    <a:pt x="95" y="135"/>
                    <a:pt x="116" y="132"/>
                    <a:pt x="122" y="130"/>
                  </a:cubicBezTo>
                  <a:cubicBezTo>
                    <a:pt x="136" y="125"/>
                    <a:pt x="144" y="113"/>
                    <a:pt x="141" y="103"/>
                  </a:cubicBezTo>
                  <a:close/>
                  <a:moveTo>
                    <a:pt x="36" y="47"/>
                  </a:moveTo>
                  <a:cubicBezTo>
                    <a:pt x="30" y="47"/>
                    <a:pt x="25" y="42"/>
                    <a:pt x="25" y="36"/>
                  </a:cubicBezTo>
                  <a:cubicBezTo>
                    <a:pt x="25" y="30"/>
                    <a:pt x="30" y="26"/>
                    <a:pt x="36" y="26"/>
                  </a:cubicBezTo>
                  <a:cubicBezTo>
                    <a:pt x="42" y="26"/>
                    <a:pt x="46" y="30"/>
                    <a:pt x="46" y="36"/>
                  </a:cubicBezTo>
                  <a:cubicBezTo>
                    <a:pt x="46" y="42"/>
                    <a:pt x="42" y="47"/>
                    <a:pt x="36" y="47"/>
                  </a:cubicBezTo>
                  <a:close/>
                  <a:moveTo>
                    <a:pt x="36" y="47"/>
                  </a:moveTo>
                  <a:cubicBezTo>
                    <a:pt x="36" y="47"/>
                    <a:pt x="36" y="47"/>
                    <a:pt x="36" y="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6672323" y="4350137"/>
              <a:ext cx="180290" cy="249249"/>
              <a:chOff x="3423" y="1583"/>
              <a:chExt cx="834" cy="1153"/>
            </a:xfrm>
            <a:solidFill>
              <a:schemeClr val="bg1"/>
            </a:solidFill>
          </p:grpSpPr>
          <p:sp>
            <p:nvSpPr>
              <p:cNvPr id="21" name="Rectangle 9"/>
              <p:cNvSpPr>
                <a:spLocks noChangeArrowheads="1"/>
              </p:cNvSpPr>
              <p:nvPr/>
            </p:nvSpPr>
            <p:spPr bwMode="auto">
              <a:xfrm>
                <a:off x="3808" y="2127"/>
                <a:ext cx="62" cy="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8" name="Freeform 10"/>
              <p:cNvSpPr>
                <a:spLocks noEditPoints="1"/>
              </p:cNvSpPr>
              <p:nvPr/>
            </p:nvSpPr>
            <p:spPr bwMode="auto">
              <a:xfrm>
                <a:off x="3654" y="1975"/>
                <a:ext cx="92" cy="90"/>
              </a:xfrm>
              <a:custGeom>
                <a:avLst/>
                <a:gdLst>
                  <a:gd name="T0" fmla="*/ 75 w 75"/>
                  <a:gd name="T1" fmla="*/ 37 h 74"/>
                  <a:gd name="T2" fmla="*/ 37 w 75"/>
                  <a:gd name="T3" fmla="*/ 0 h 74"/>
                  <a:gd name="T4" fmla="*/ 0 w 75"/>
                  <a:gd name="T5" fmla="*/ 37 h 74"/>
                  <a:gd name="T6" fmla="*/ 37 w 75"/>
                  <a:gd name="T7" fmla="*/ 74 h 74"/>
                  <a:gd name="T8" fmla="*/ 75 w 75"/>
                  <a:gd name="T9" fmla="*/ 74 h 74"/>
                  <a:gd name="T10" fmla="*/ 75 w 75"/>
                  <a:gd name="T11" fmla="*/ 37 h 74"/>
                  <a:gd name="T12" fmla="*/ 75 w 75"/>
                  <a:gd name="T13" fmla="*/ 37 h 74"/>
                  <a:gd name="T14" fmla="*/ 75 w 75"/>
                  <a:gd name="T15" fmla="*/ 3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74">
                    <a:moveTo>
                      <a:pt x="75" y="37"/>
                    </a:moveTo>
                    <a:cubicBezTo>
                      <a:pt x="75" y="17"/>
                      <a:pt x="58" y="0"/>
                      <a:pt x="37" y="0"/>
                    </a:cubicBezTo>
                    <a:cubicBezTo>
                      <a:pt x="16" y="0"/>
                      <a:pt x="0" y="17"/>
                      <a:pt x="0" y="37"/>
                    </a:cubicBezTo>
                    <a:cubicBezTo>
                      <a:pt x="0" y="57"/>
                      <a:pt x="17" y="74"/>
                      <a:pt x="37" y="74"/>
                    </a:cubicBezTo>
                    <a:cubicBezTo>
                      <a:pt x="75" y="74"/>
                      <a:pt x="75" y="74"/>
                      <a:pt x="75" y="74"/>
                    </a:cubicBezTo>
                    <a:lnTo>
                      <a:pt x="75" y="37"/>
                    </a:lnTo>
                    <a:close/>
                    <a:moveTo>
                      <a:pt x="75" y="37"/>
                    </a:moveTo>
                    <a:cubicBezTo>
                      <a:pt x="75" y="37"/>
                      <a:pt x="75" y="37"/>
                      <a:pt x="75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30" name="Freeform 11"/>
              <p:cNvSpPr>
                <a:spLocks noEditPoints="1"/>
              </p:cNvSpPr>
              <p:nvPr/>
            </p:nvSpPr>
            <p:spPr bwMode="auto">
              <a:xfrm>
                <a:off x="3423" y="1583"/>
                <a:ext cx="834" cy="832"/>
              </a:xfrm>
              <a:custGeom>
                <a:avLst/>
                <a:gdLst>
                  <a:gd name="T0" fmla="*/ 685 w 685"/>
                  <a:gd name="T1" fmla="*/ 343 h 685"/>
                  <a:gd name="T2" fmla="*/ 343 w 685"/>
                  <a:gd name="T3" fmla="*/ 0 h 685"/>
                  <a:gd name="T4" fmla="*/ 0 w 685"/>
                  <a:gd name="T5" fmla="*/ 343 h 685"/>
                  <a:gd name="T6" fmla="*/ 184 w 685"/>
                  <a:gd name="T7" fmla="*/ 647 h 685"/>
                  <a:gd name="T8" fmla="*/ 181 w 685"/>
                  <a:gd name="T9" fmla="*/ 657 h 685"/>
                  <a:gd name="T10" fmla="*/ 181 w 685"/>
                  <a:gd name="T11" fmla="*/ 658 h 685"/>
                  <a:gd name="T12" fmla="*/ 209 w 685"/>
                  <a:gd name="T13" fmla="*/ 685 h 685"/>
                  <a:gd name="T14" fmla="*/ 265 w 685"/>
                  <a:gd name="T15" fmla="*/ 685 h 685"/>
                  <a:gd name="T16" fmla="*/ 265 w 685"/>
                  <a:gd name="T17" fmla="*/ 448 h 685"/>
                  <a:gd name="T18" fmla="*/ 227 w 685"/>
                  <a:gd name="T19" fmla="*/ 448 h 685"/>
                  <a:gd name="T20" fmla="*/ 139 w 685"/>
                  <a:gd name="T21" fmla="*/ 360 h 685"/>
                  <a:gd name="T22" fmla="*/ 227 w 685"/>
                  <a:gd name="T23" fmla="*/ 272 h 685"/>
                  <a:gd name="T24" fmla="*/ 316 w 685"/>
                  <a:gd name="T25" fmla="*/ 360 h 685"/>
                  <a:gd name="T26" fmla="*/ 316 w 685"/>
                  <a:gd name="T27" fmla="*/ 397 h 685"/>
                  <a:gd name="T28" fmla="*/ 367 w 685"/>
                  <a:gd name="T29" fmla="*/ 397 h 685"/>
                  <a:gd name="T30" fmla="*/ 367 w 685"/>
                  <a:gd name="T31" fmla="*/ 360 h 685"/>
                  <a:gd name="T32" fmla="*/ 457 w 685"/>
                  <a:gd name="T33" fmla="*/ 272 h 685"/>
                  <a:gd name="T34" fmla="*/ 546 w 685"/>
                  <a:gd name="T35" fmla="*/ 360 h 685"/>
                  <a:gd name="T36" fmla="*/ 458 w 685"/>
                  <a:gd name="T37" fmla="*/ 448 h 685"/>
                  <a:gd name="T38" fmla="*/ 418 w 685"/>
                  <a:gd name="T39" fmla="*/ 448 h 685"/>
                  <a:gd name="T40" fmla="*/ 418 w 685"/>
                  <a:gd name="T41" fmla="*/ 685 h 685"/>
                  <a:gd name="T42" fmla="*/ 473 w 685"/>
                  <a:gd name="T43" fmla="*/ 685 h 685"/>
                  <a:gd name="T44" fmla="*/ 498 w 685"/>
                  <a:gd name="T45" fmla="*/ 658 h 685"/>
                  <a:gd name="T46" fmla="*/ 498 w 685"/>
                  <a:gd name="T47" fmla="*/ 657 h 685"/>
                  <a:gd name="T48" fmla="*/ 497 w 685"/>
                  <a:gd name="T49" fmla="*/ 648 h 685"/>
                  <a:gd name="T50" fmla="*/ 685 w 685"/>
                  <a:gd name="T51" fmla="*/ 343 h 685"/>
                  <a:gd name="T52" fmla="*/ 685 w 685"/>
                  <a:gd name="T53" fmla="*/ 343 h 685"/>
                  <a:gd name="T54" fmla="*/ 685 w 685"/>
                  <a:gd name="T55" fmla="*/ 343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85" h="685">
                    <a:moveTo>
                      <a:pt x="685" y="343"/>
                    </a:moveTo>
                    <a:cubicBezTo>
                      <a:pt x="685" y="153"/>
                      <a:pt x="532" y="0"/>
                      <a:pt x="343" y="0"/>
                    </a:cubicBezTo>
                    <a:cubicBezTo>
                      <a:pt x="153" y="0"/>
                      <a:pt x="0" y="153"/>
                      <a:pt x="0" y="343"/>
                    </a:cubicBezTo>
                    <a:cubicBezTo>
                      <a:pt x="0" y="475"/>
                      <a:pt x="74" y="589"/>
                      <a:pt x="184" y="647"/>
                    </a:cubicBezTo>
                    <a:cubicBezTo>
                      <a:pt x="183" y="650"/>
                      <a:pt x="181" y="653"/>
                      <a:pt x="181" y="657"/>
                    </a:cubicBezTo>
                    <a:cubicBezTo>
                      <a:pt x="181" y="658"/>
                      <a:pt x="181" y="658"/>
                      <a:pt x="181" y="658"/>
                    </a:cubicBezTo>
                    <a:cubicBezTo>
                      <a:pt x="181" y="673"/>
                      <a:pt x="194" y="685"/>
                      <a:pt x="209" y="685"/>
                    </a:cubicBezTo>
                    <a:cubicBezTo>
                      <a:pt x="265" y="685"/>
                      <a:pt x="265" y="685"/>
                      <a:pt x="265" y="685"/>
                    </a:cubicBezTo>
                    <a:cubicBezTo>
                      <a:pt x="265" y="448"/>
                      <a:pt x="265" y="448"/>
                      <a:pt x="265" y="448"/>
                    </a:cubicBezTo>
                    <a:cubicBezTo>
                      <a:pt x="227" y="448"/>
                      <a:pt x="227" y="448"/>
                      <a:pt x="227" y="448"/>
                    </a:cubicBezTo>
                    <a:cubicBezTo>
                      <a:pt x="179" y="448"/>
                      <a:pt x="139" y="408"/>
                      <a:pt x="139" y="360"/>
                    </a:cubicBezTo>
                    <a:cubicBezTo>
                      <a:pt x="139" y="311"/>
                      <a:pt x="178" y="272"/>
                      <a:pt x="227" y="272"/>
                    </a:cubicBezTo>
                    <a:cubicBezTo>
                      <a:pt x="276" y="272"/>
                      <a:pt x="316" y="312"/>
                      <a:pt x="316" y="360"/>
                    </a:cubicBezTo>
                    <a:cubicBezTo>
                      <a:pt x="316" y="397"/>
                      <a:pt x="316" y="397"/>
                      <a:pt x="316" y="397"/>
                    </a:cubicBezTo>
                    <a:cubicBezTo>
                      <a:pt x="367" y="397"/>
                      <a:pt x="367" y="397"/>
                      <a:pt x="367" y="397"/>
                    </a:cubicBezTo>
                    <a:cubicBezTo>
                      <a:pt x="367" y="360"/>
                      <a:pt x="367" y="360"/>
                      <a:pt x="367" y="360"/>
                    </a:cubicBezTo>
                    <a:cubicBezTo>
                      <a:pt x="367" y="312"/>
                      <a:pt x="408" y="272"/>
                      <a:pt x="457" y="272"/>
                    </a:cubicBezTo>
                    <a:cubicBezTo>
                      <a:pt x="506" y="272"/>
                      <a:pt x="546" y="311"/>
                      <a:pt x="546" y="360"/>
                    </a:cubicBezTo>
                    <a:cubicBezTo>
                      <a:pt x="546" y="408"/>
                      <a:pt x="507" y="448"/>
                      <a:pt x="458" y="448"/>
                    </a:cubicBezTo>
                    <a:cubicBezTo>
                      <a:pt x="418" y="448"/>
                      <a:pt x="418" y="448"/>
                      <a:pt x="418" y="448"/>
                    </a:cubicBezTo>
                    <a:cubicBezTo>
                      <a:pt x="418" y="685"/>
                      <a:pt x="418" y="685"/>
                      <a:pt x="418" y="685"/>
                    </a:cubicBezTo>
                    <a:cubicBezTo>
                      <a:pt x="473" y="685"/>
                      <a:pt x="473" y="685"/>
                      <a:pt x="473" y="685"/>
                    </a:cubicBezTo>
                    <a:cubicBezTo>
                      <a:pt x="488" y="685"/>
                      <a:pt x="498" y="673"/>
                      <a:pt x="498" y="658"/>
                    </a:cubicBezTo>
                    <a:cubicBezTo>
                      <a:pt x="498" y="657"/>
                      <a:pt x="498" y="657"/>
                      <a:pt x="498" y="657"/>
                    </a:cubicBezTo>
                    <a:cubicBezTo>
                      <a:pt x="498" y="654"/>
                      <a:pt x="498" y="651"/>
                      <a:pt x="497" y="648"/>
                    </a:cubicBezTo>
                    <a:cubicBezTo>
                      <a:pt x="608" y="591"/>
                      <a:pt x="685" y="476"/>
                      <a:pt x="685" y="343"/>
                    </a:cubicBezTo>
                    <a:close/>
                    <a:moveTo>
                      <a:pt x="685" y="343"/>
                    </a:moveTo>
                    <a:cubicBezTo>
                      <a:pt x="685" y="343"/>
                      <a:pt x="685" y="343"/>
                      <a:pt x="685" y="3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63" name="Freeform 12"/>
              <p:cNvSpPr>
                <a:spLocks noEditPoints="1"/>
              </p:cNvSpPr>
              <p:nvPr/>
            </p:nvSpPr>
            <p:spPr bwMode="auto">
              <a:xfrm>
                <a:off x="3932" y="1975"/>
                <a:ext cx="94" cy="90"/>
              </a:xfrm>
              <a:custGeom>
                <a:avLst/>
                <a:gdLst>
                  <a:gd name="T0" fmla="*/ 77 w 77"/>
                  <a:gd name="T1" fmla="*/ 37 h 74"/>
                  <a:gd name="T2" fmla="*/ 39 w 77"/>
                  <a:gd name="T3" fmla="*/ 0 h 74"/>
                  <a:gd name="T4" fmla="*/ 0 w 77"/>
                  <a:gd name="T5" fmla="*/ 37 h 74"/>
                  <a:gd name="T6" fmla="*/ 0 w 77"/>
                  <a:gd name="T7" fmla="*/ 74 h 74"/>
                  <a:gd name="T8" fmla="*/ 40 w 77"/>
                  <a:gd name="T9" fmla="*/ 74 h 74"/>
                  <a:gd name="T10" fmla="*/ 77 w 77"/>
                  <a:gd name="T11" fmla="*/ 37 h 74"/>
                  <a:gd name="T12" fmla="*/ 77 w 77"/>
                  <a:gd name="T13" fmla="*/ 37 h 74"/>
                  <a:gd name="T14" fmla="*/ 77 w 77"/>
                  <a:gd name="T15" fmla="*/ 3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4">
                    <a:moveTo>
                      <a:pt x="77" y="37"/>
                    </a:moveTo>
                    <a:cubicBezTo>
                      <a:pt x="77" y="17"/>
                      <a:pt x="60" y="0"/>
                      <a:pt x="39" y="0"/>
                    </a:cubicBezTo>
                    <a:cubicBezTo>
                      <a:pt x="18" y="0"/>
                      <a:pt x="0" y="17"/>
                      <a:pt x="0" y="37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61" y="74"/>
                      <a:pt x="77" y="57"/>
                      <a:pt x="77" y="37"/>
                    </a:cubicBezTo>
                    <a:close/>
                    <a:moveTo>
                      <a:pt x="77" y="37"/>
                    </a:moveTo>
                    <a:cubicBezTo>
                      <a:pt x="77" y="37"/>
                      <a:pt x="77" y="37"/>
                      <a:pt x="77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64" name="Freeform 13"/>
              <p:cNvSpPr>
                <a:spLocks noEditPoints="1"/>
              </p:cNvSpPr>
              <p:nvPr/>
            </p:nvSpPr>
            <p:spPr bwMode="auto">
              <a:xfrm>
                <a:off x="3644" y="2477"/>
                <a:ext cx="382" cy="259"/>
              </a:xfrm>
              <a:custGeom>
                <a:avLst/>
                <a:gdLst>
                  <a:gd name="T0" fmla="*/ 50 w 314"/>
                  <a:gd name="T1" fmla="*/ 0 h 213"/>
                  <a:gd name="T2" fmla="*/ 0 w 314"/>
                  <a:gd name="T3" fmla="*/ 48 h 213"/>
                  <a:gd name="T4" fmla="*/ 0 w 314"/>
                  <a:gd name="T5" fmla="*/ 112 h 213"/>
                  <a:gd name="T6" fmla="*/ 50 w 314"/>
                  <a:gd name="T7" fmla="*/ 160 h 213"/>
                  <a:gd name="T8" fmla="*/ 87 w 314"/>
                  <a:gd name="T9" fmla="*/ 160 h 213"/>
                  <a:gd name="T10" fmla="*/ 162 w 314"/>
                  <a:gd name="T11" fmla="*/ 213 h 213"/>
                  <a:gd name="T12" fmla="*/ 236 w 314"/>
                  <a:gd name="T13" fmla="*/ 160 h 213"/>
                  <a:gd name="T14" fmla="*/ 267 w 314"/>
                  <a:gd name="T15" fmla="*/ 160 h 213"/>
                  <a:gd name="T16" fmla="*/ 314 w 314"/>
                  <a:gd name="T17" fmla="*/ 112 h 213"/>
                  <a:gd name="T18" fmla="*/ 314 w 314"/>
                  <a:gd name="T19" fmla="*/ 48 h 213"/>
                  <a:gd name="T20" fmla="*/ 267 w 314"/>
                  <a:gd name="T21" fmla="*/ 0 h 213"/>
                  <a:gd name="T22" fmla="*/ 50 w 314"/>
                  <a:gd name="T23" fmla="*/ 0 h 213"/>
                  <a:gd name="T24" fmla="*/ 50 w 314"/>
                  <a:gd name="T25" fmla="*/ 0 h 213"/>
                  <a:gd name="T26" fmla="*/ 50 w 314"/>
                  <a:gd name="T27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4" h="213">
                    <a:moveTo>
                      <a:pt x="50" y="0"/>
                    </a:moveTo>
                    <a:cubicBezTo>
                      <a:pt x="23" y="0"/>
                      <a:pt x="0" y="21"/>
                      <a:pt x="0" y="48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8"/>
                      <a:pt x="23" y="160"/>
                      <a:pt x="50" y="160"/>
                    </a:cubicBezTo>
                    <a:cubicBezTo>
                      <a:pt x="87" y="160"/>
                      <a:pt x="87" y="160"/>
                      <a:pt x="87" y="160"/>
                    </a:cubicBezTo>
                    <a:cubicBezTo>
                      <a:pt x="98" y="191"/>
                      <a:pt x="127" y="213"/>
                      <a:pt x="162" y="213"/>
                    </a:cubicBezTo>
                    <a:cubicBezTo>
                      <a:pt x="196" y="213"/>
                      <a:pt x="225" y="191"/>
                      <a:pt x="236" y="160"/>
                    </a:cubicBezTo>
                    <a:cubicBezTo>
                      <a:pt x="267" y="160"/>
                      <a:pt x="267" y="160"/>
                      <a:pt x="267" y="160"/>
                    </a:cubicBezTo>
                    <a:cubicBezTo>
                      <a:pt x="294" y="160"/>
                      <a:pt x="314" y="138"/>
                      <a:pt x="314" y="112"/>
                    </a:cubicBezTo>
                    <a:cubicBezTo>
                      <a:pt x="314" y="48"/>
                      <a:pt x="314" y="48"/>
                      <a:pt x="314" y="48"/>
                    </a:cubicBezTo>
                    <a:cubicBezTo>
                      <a:pt x="314" y="21"/>
                      <a:pt x="294" y="0"/>
                      <a:pt x="267" y="0"/>
                    </a:cubicBezTo>
                    <a:lnTo>
                      <a:pt x="50" y="0"/>
                    </a:lnTo>
                    <a:close/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</p:grpSp>
        <p:grpSp>
          <p:nvGrpSpPr>
            <p:cNvPr id="66" name="Group 16"/>
            <p:cNvGrpSpPr>
              <a:grpSpLocks noChangeAspect="1"/>
            </p:cNvGrpSpPr>
            <p:nvPr/>
          </p:nvGrpSpPr>
          <p:grpSpPr bwMode="auto">
            <a:xfrm>
              <a:off x="2240377" y="3429001"/>
              <a:ext cx="188498" cy="188123"/>
              <a:chOff x="2580" y="904"/>
              <a:chExt cx="2519" cy="2514"/>
            </a:xfrm>
            <a:solidFill>
              <a:schemeClr val="bg1"/>
            </a:solidFill>
          </p:grpSpPr>
          <p:sp>
            <p:nvSpPr>
              <p:cNvPr id="68" name="Freeform 17"/>
              <p:cNvSpPr>
                <a:spLocks/>
              </p:cNvSpPr>
              <p:nvPr/>
            </p:nvSpPr>
            <p:spPr bwMode="auto">
              <a:xfrm>
                <a:off x="4375" y="1277"/>
                <a:ext cx="350" cy="349"/>
              </a:xfrm>
              <a:custGeom>
                <a:avLst/>
                <a:gdLst>
                  <a:gd name="T0" fmla="*/ 0 w 350"/>
                  <a:gd name="T1" fmla="*/ 224 h 349"/>
                  <a:gd name="T2" fmla="*/ 225 w 350"/>
                  <a:gd name="T3" fmla="*/ 0 h 349"/>
                  <a:gd name="T4" fmla="*/ 350 w 350"/>
                  <a:gd name="T5" fmla="*/ 125 h 349"/>
                  <a:gd name="T6" fmla="*/ 125 w 350"/>
                  <a:gd name="T7" fmla="*/ 349 h 349"/>
                  <a:gd name="T8" fmla="*/ 0 w 350"/>
                  <a:gd name="T9" fmla="*/ 224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349">
                    <a:moveTo>
                      <a:pt x="0" y="224"/>
                    </a:moveTo>
                    <a:lnTo>
                      <a:pt x="225" y="0"/>
                    </a:lnTo>
                    <a:lnTo>
                      <a:pt x="350" y="125"/>
                    </a:lnTo>
                    <a:lnTo>
                      <a:pt x="125" y="349"/>
                    </a:lnTo>
                    <a:lnTo>
                      <a:pt x="0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69" name="Rectangle 18"/>
              <p:cNvSpPr>
                <a:spLocks noChangeArrowheads="1"/>
              </p:cNvSpPr>
              <p:nvPr/>
            </p:nvSpPr>
            <p:spPr bwMode="auto">
              <a:xfrm>
                <a:off x="4165" y="1068"/>
                <a:ext cx="176" cy="31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70" name="Rectangle 19"/>
              <p:cNvSpPr>
                <a:spLocks noChangeArrowheads="1"/>
              </p:cNvSpPr>
              <p:nvPr/>
            </p:nvSpPr>
            <p:spPr bwMode="auto">
              <a:xfrm>
                <a:off x="4618" y="1662"/>
                <a:ext cx="318" cy="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71" name="Freeform 20"/>
              <p:cNvSpPr>
                <a:spLocks/>
              </p:cNvSpPr>
              <p:nvPr/>
            </p:nvSpPr>
            <p:spPr bwMode="auto">
              <a:xfrm>
                <a:off x="2929" y="2721"/>
                <a:ext cx="349" cy="349"/>
              </a:xfrm>
              <a:custGeom>
                <a:avLst/>
                <a:gdLst>
                  <a:gd name="T0" fmla="*/ 349 w 349"/>
                  <a:gd name="T1" fmla="*/ 125 h 349"/>
                  <a:gd name="T2" fmla="*/ 125 w 349"/>
                  <a:gd name="T3" fmla="*/ 349 h 349"/>
                  <a:gd name="T4" fmla="*/ 0 w 349"/>
                  <a:gd name="T5" fmla="*/ 224 h 349"/>
                  <a:gd name="T6" fmla="*/ 224 w 349"/>
                  <a:gd name="T7" fmla="*/ 0 h 349"/>
                  <a:gd name="T8" fmla="*/ 349 w 349"/>
                  <a:gd name="T9" fmla="*/ 125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9" h="349">
                    <a:moveTo>
                      <a:pt x="349" y="125"/>
                    </a:moveTo>
                    <a:lnTo>
                      <a:pt x="125" y="349"/>
                    </a:lnTo>
                    <a:lnTo>
                      <a:pt x="0" y="224"/>
                    </a:lnTo>
                    <a:lnTo>
                      <a:pt x="224" y="0"/>
                    </a:lnTo>
                    <a:lnTo>
                      <a:pt x="349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72" name="Rectangle 21"/>
              <p:cNvSpPr>
                <a:spLocks noChangeArrowheads="1"/>
              </p:cNvSpPr>
              <p:nvPr/>
            </p:nvSpPr>
            <p:spPr bwMode="auto">
              <a:xfrm>
                <a:off x="2721" y="2511"/>
                <a:ext cx="317" cy="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73" name="Rectangle 22"/>
              <p:cNvSpPr>
                <a:spLocks noChangeArrowheads="1"/>
              </p:cNvSpPr>
              <p:nvPr/>
            </p:nvSpPr>
            <p:spPr bwMode="auto">
              <a:xfrm>
                <a:off x="3315" y="2963"/>
                <a:ext cx="176" cy="3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74" name="Freeform 23"/>
              <p:cNvSpPr>
                <a:spLocks/>
              </p:cNvSpPr>
              <p:nvPr/>
            </p:nvSpPr>
            <p:spPr bwMode="auto">
              <a:xfrm>
                <a:off x="2580" y="904"/>
                <a:ext cx="1621" cy="1642"/>
              </a:xfrm>
              <a:custGeom>
                <a:avLst/>
                <a:gdLst>
                  <a:gd name="T0" fmla="*/ 760 w 1335"/>
                  <a:gd name="T1" fmla="*/ 1171 h 1355"/>
                  <a:gd name="T2" fmla="*/ 491 w 1335"/>
                  <a:gd name="T3" fmla="*/ 902 h 1355"/>
                  <a:gd name="T4" fmla="*/ 483 w 1335"/>
                  <a:gd name="T5" fmla="*/ 882 h 1355"/>
                  <a:gd name="T6" fmla="*/ 491 w 1335"/>
                  <a:gd name="T7" fmla="*/ 861 h 1355"/>
                  <a:gd name="T8" fmla="*/ 584 w 1335"/>
                  <a:gd name="T9" fmla="*/ 769 h 1355"/>
                  <a:gd name="T10" fmla="*/ 667 w 1335"/>
                  <a:gd name="T11" fmla="*/ 852 h 1355"/>
                  <a:gd name="T12" fmla="*/ 852 w 1335"/>
                  <a:gd name="T13" fmla="*/ 852 h 1355"/>
                  <a:gd name="T14" fmla="*/ 852 w 1335"/>
                  <a:gd name="T15" fmla="*/ 667 h 1355"/>
                  <a:gd name="T16" fmla="*/ 769 w 1335"/>
                  <a:gd name="T17" fmla="*/ 584 h 1355"/>
                  <a:gd name="T18" fmla="*/ 840 w 1335"/>
                  <a:gd name="T19" fmla="*/ 512 h 1355"/>
                  <a:gd name="T20" fmla="*/ 861 w 1335"/>
                  <a:gd name="T21" fmla="*/ 504 h 1355"/>
                  <a:gd name="T22" fmla="*/ 882 w 1335"/>
                  <a:gd name="T23" fmla="*/ 512 h 1355"/>
                  <a:gd name="T24" fmla="*/ 1150 w 1335"/>
                  <a:gd name="T25" fmla="*/ 780 h 1355"/>
                  <a:gd name="T26" fmla="*/ 1335 w 1335"/>
                  <a:gd name="T27" fmla="*/ 595 h 1355"/>
                  <a:gd name="T28" fmla="*/ 1066 w 1335"/>
                  <a:gd name="T29" fmla="*/ 327 h 1355"/>
                  <a:gd name="T30" fmla="*/ 861 w 1335"/>
                  <a:gd name="T31" fmla="*/ 242 h 1355"/>
                  <a:gd name="T32" fmla="*/ 656 w 1335"/>
                  <a:gd name="T33" fmla="*/ 327 h 1355"/>
                  <a:gd name="T34" fmla="*/ 584 w 1335"/>
                  <a:gd name="T35" fmla="*/ 399 h 1355"/>
                  <a:gd name="T36" fmla="*/ 236 w 1335"/>
                  <a:gd name="T37" fmla="*/ 51 h 1355"/>
                  <a:gd name="T38" fmla="*/ 51 w 1335"/>
                  <a:gd name="T39" fmla="*/ 51 h 1355"/>
                  <a:gd name="T40" fmla="*/ 51 w 1335"/>
                  <a:gd name="T41" fmla="*/ 236 h 1355"/>
                  <a:gd name="T42" fmla="*/ 399 w 1335"/>
                  <a:gd name="T43" fmla="*/ 584 h 1355"/>
                  <a:gd name="T44" fmla="*/ 307 w 1335"/>
                  <a:gd name="T45" fmla="*/ 676 h 1355"/>
                  <a:gd name="T46" fmla="*/ 307 w 1335"/>
                  <a:gd name="T47" fmla="*/ 1087 h 1355"/>
                  <a:gd name="T48" fmla="*/ 575 w 1335"/>
                  <a:gd name="T49" fmla="*/ 1355 h 1355"/>
                  <a:gd name="T50" fmla="*/ 760 w 1335"/>
                  <a:gd name="T51" fmla="*/ 1171 h 1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35" h="1355">
                    <a:moveTo>
                      <a:pt x="760" y="1171"/>
                    </a:moveTo>
                    <a:cubicBezTo>
                      <a:pt x="491" y="902"/>
                      <a:pt x="491" y="902"/>
                      <a:pt x="491" y="902"/>
                    </a:cubicBezTo>
                    <a:cubicBezTo>
                      <a:pt x="485" y="895"/>
                      <a:pt x="483" y="887"/>
                      <a:pt x="483" y="882"/>
                    </a:cubicBezTo>
                    <a:cubicBezTo>
                      <a:pt x="483" y="876"/>
                      <a:pt x="485" y="868"/>
                      <a:pt x="491" y="861"/>
                    </a:cubicBezTo>
                    <a:cubicBezTo>
                      <a:pt x="584" y="769"/>
                      <a:pt x="584" y="769"/>
                      <a:pt x="584" y="769"/>
                    </a:cubicBezTo>
                    <a:cubicBezTo>
                      <a:pt x="667" y="852"/>
                      <a:pt x="667" y="852"/>
                      <a:pt x="667" y="852"/>
                    </a:cubicBezTo>
                    <a:cubicBezTo>
                      <a:pt x="718" y="903"/>
                      <a:pt x="801" y="903"/>
                      <a:pt x="852" y="852"/>
                    </a:cubicBezTo>
                    <a:cubicBezTo>
                      <a:pt x="903" y="801"/>
                      <a:pt x="903" y="718"/>
                      <a:pt x="852" y="667"/>
                    </a:cubicBezTo>
                    <a:cubicBezTo>
                      <a:pt x="769" y="584"/>
                      <a:pt x="769" y="584"/>
                      <a:pt x="769" y="584"/>
                    </a:cubicBezTo>
                    <a:cubicBezTo>
                      <a:pt x="840" y="512"/>
                      <a:pt x="840" y="512"/>
                      <a:pt x="840" y="512"/>
                    </a:cubicBezTo>
                    <a:cubicBezTo>
                      <a:pt x="847" y="505"/>
                      <a:pt x="855" y="504"/>
                      <a:pt x="861" y="504"/>
                    </a:cubicBezTo>
                    <a:cubicBezTo>
                      <a:pt x="867" y="504"/>
                      <a:pt x="875" y="505"/>
                      <a:pt x="882" y="512"/>
                    </a:cubicBezTo>
                    <a:cubicBezTo>
                      <a:pt x="1150" y="780"/>
                      <a:pt x="1150" y="780"/>
                      <a:pt x="1150" y="780"/>
                    </a:cubicBezTo>
                    <a:cubicBezTo>
                      <a:pt x="1335" y="595"/>
                      <a:pt x="1335" y="595"/>
                      <a:pt x="1335" y="595"/>
                    </a:cubicBezTo>
                    <a:cubicBezTo>
                      <a:pt x="1066" y="327"/>
                      <a:pt x="1066" y="327"/>
                      <a:pt x="1066" y="327"/>
                    </a:cubicBezTo>
                    <a:cubicBezTo>
                      <a:pt x="1010" y="271"/>
                      <a:pt x="935" y="242"/>
                      <a:pt x="861" y="242"/>
                    </a:cubicBezTo>
                    <a:cubicBezTo>
                      <a:pt x="787" y="242"/>
                      <a:pt x="712" y="271"/>
                      <a:pt x="656" y="327"/>
                    </a:cubicBezTo>
                    <a:cubicBezTo>
                      <a:pt x="584" y="399"/>
                      <a:pt x="584" y="399"/>
                      <a:pt x="584" y="399"/>
                    </a:cubicBezTo>
                    <a:cubicBezTo>
                      <a:pt x="236" y="51"/>
                      <a:pt x="236" y="51"/>
                      <a:pt x="236" y="51"/>
                    </a:cubicBezTo>
                    <a:cubicBezTo>
                      <a:pt x="185" y="0"/>
                      <a:pt x="102" y="0"/>
                      <a:pt x="51" y="51"/>
                    </a:cubicBezTo>
                    <a:cubicBezTo>
                      <a:pt x="0" y="102"/>
                      <a:pt x="0" y="185"/>
                      <a:pt x="51" y="236"/>
                    </a:cubicBezTo>
                    <a:cubicBezTo>
                      <a:pt x="399" y="584"/>
                      <a:pt x="399" y="584"/>
                      <a:pt x="399" y="584"/>
                    </a:cubicBezTo>
                    <a:cubicBezTo>
                      <a:pt x="307" y="676"/>
                      <a:pt x="307" y="676"/>
                      <a:pt x="307" y="676"/>
                    </a:cubicBezTo>
                    <a:cubicBezTo>
                      <a:pt x="194" y="789"/>
                      <a:pt x="194" y="974"/>
                      <a:pt x="307" y="1087"/>
                    </a:cubicBezTo>
                    <a:cubicBezTo>
                      <a:pt x="575" y="1355"/>
                      <a:pt x="575" y="1355"/>
                      <a:pt x="575" y="1355"/>
                    </a:cubicBezTo>
                    <a:lnTo>
                      <a:pt x="760" y="1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75" name="Freeform 24"/>
              <p:cNvSpPr>
                <a:spLocks/>
              </p:cNvSpPr>
              <p:nvPr/>
            </p:nvSpPr>
            <p:spPr bwMode="auto">
              <a:xfrm>
                <a:off x="3453" y="1799"/>
                <a:ext cx="1646" cy="1619"/>
              </a:xfrm>
              <a:custGeom>
                <a:avLst/>
                <a:gdLst>
                  <a:gd name="T0" fmla="*/ 1304 w 1355"/>
                  <a:gd name="T1" fmla="*/ 1099 h 1335"/>
                  <a:gd name="T2" fmla="*/ 955 w 1355"/>
                  <a:gd name="T3" fmla="*/ 750 h 1335"/>
                  <a:gd name="T4" fmla="*/ 1026 w 1355"/>
                  <a:gd name="T5" fmla="*/ 678 h 1335"/>
                  <a:gd name="T6" fmla="*/ 1026 w 1355"/>
                  <a:gd name="T7" fmla="*/ 267 h 1335"/>
                  <a:gd name="T8" fmla="*/ 760 w 1355"/>
                  <a:gd name="T9" fmla="*/ 0 h 1335"/>
                  <a:gd name="T10" fmla="*/ 575 w 1355"/>
                  <a:gd name="T11" fmla="*/ 185 h 1335"/>
                  <a:gd name="T12" fmla="*/ 842 w 1355"/>
                  <a:gd name="T13" fmla="*/ 452 h 1335"/>
                  <a:gd name="T14" fmla="*/ 842 w 1355"/>
                  <a:gd name="T15" fmla="*/ 493 h 1335"/>
                  <a:gd name="T16" fmla="*/ 770 w 1355"/>
                  <a:gd name="T17" fmla="*/ 565 h 1335"/>
                  <a:gd name="T18" fmla="*/ 688 w 1355"/>
                  <a:gd name="T19" fmla="*/ 483 h 1335"/>
                  <a:gd name="T20" fmla="*/ 503 w 1355"/>
                  <a:gd name="T21" fmla="*/ 483 h 1335"/>
                  <a:gd name="T22" fmla="*/ 503 w 1355"/>
                  <a:gd name="T23" fmla="*/ 668 h 1335"/>
                  <a:gd name="T24" fmla="*/ 585 w 1355"/>
                  <a:gd name="T25" fmla="*/ 750 h 1335"/>
                  <a:gd name="T26" fmla="*/ 493 w 1355"/>
                  <a:gd name="T27" fmla="*/ 842 h 1335"/>
                  <a:gd name="T28" fmla="*/ 472 w 1355"/>
                  <a:gd name="T29" fmla="*/ 850 h 1335"/>
                  <a:gd name="T30" fmla="*/ 451 w 1355"/>
                  <a:gd name="T31" fmla="*/ 842 h 1335"/>
                  <a:gd name="T32" fmla="*/ 185 w 1355"/>
                  <a:gd name="T33" fmla="*/ 575 h 1335"/>
                  <a:gd name="T34" fmla="*/ 0 w 1355"/>
                  <a:gd name="T35" fmla="*/ 760 h 1335"/>
                  <a:gd name="T36" fmla="*/ 267 w 1355"/>
                  <a:gd name="T37" fmla="*/ 1027 h 1335"/>
                  <a:gd name="T38" fmla="*/ 472 w 1355"/>
                  <a:gd name="T39" fmla="*/ 1112 h 1335"/>
                  <a:gd name="T40" fmla="*/ 677 w 1355"/>
                  <a:gd name="T41" fmla="*/ 1027 h 1335"/>
                  <a:gd name="T42" fmla="*/ 770 w 1355"/>
                  <a:gd name="T43" fmla="*/ 935 h 1335"/>
                  <a:gd name="T44" fmla="*/ 1119 w 1355"/>
                  <a:gd name="T45" fmla="*/ 1284 h 1335"/>
                  <a:gd name="T46" fmla="*/ 1304 w 1355"/>
                  <a:gd name="T47" fmla="*/ 1284 h 1335"/>
                  <a:gd name="T48" fmla="*/ 1304 w 1355"/>
                  <a:gd name="T49" fmla="*/ 1099 h 1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55" h="1335">
                    <a:moveTo>
                      <a:pt x="1304" y="1099"/>
                    </a:moveTo>
                    <a:cubicBezTo>
                      <a:pt x="955" y="750"/>
                      <a:pt x="955" y="750"/>
                      <a:pt x="955" y="750"/>
                    </a:cubicBezTo>
                    <a:cubicBezTo>
                      <a:pt x="1026" y="678"/>
                      <a:pt x="1026" y="678"/>
                      <a:pt x="1026" y="678"/>
                    </a:cubicBezTo>
                    <a:cubicBezTo>
                      <a:pt x="1139" y="565"/>
                      <a:pt x="1139" y="380"/>
                      <a:pt x="1026" y="267"/>
                    </a:cubicBezTo>
                    <a:cubicBezTo>
                      <a:pt x="760" y="0"/>
                      <a:pt x="760" y="0"/>
                      <a:pt x="760" y="0"/>
                    </a:cubicBezTo>
                    <a:cubicBezTo>
                      <a:pt x="575" y="185"/>
                      <a:pt x="575" y="185"/>
                      <a:pt x="575" y="185"/>
                    </a:cubicBezTo>
                    <a:cubicBezTo>
                      <a:pt x="842" y="452"/>
                      <a:pt x="842" y="452"/>
                      <a:pt x="842" y="452"/>
                    </a:cubicBezTo>
                    <a:cubicBezTo>
                      <a:pt x="853" y="463"/>
                      <a:pt x="853" y="482"/>
                      <a:pt x="842" y="493"/>
                    </a:cubicBezTo>
                    <a:cubicBezTo>
                      <a:pt x="770" y="565"/>
                      <a:pt x="770" y="565"/>
                      <a:pt x="770" y="565"/>
                    </a:cubicBezTo>
                    <a:cubicBezTo>
                      <a:pt x="688" y="483"/>
                      <a:pt x="688" y="483"/>
                      <a:pt x="688" y="483"/>
                    </a:cubicBezTo>
                    <a:cubicBezTo>
                      <a:pt x="637" y="432"/>
                      <a:pt x="554" y="432"/>
                      <a:pt x="503" y="483"/>
                    </a:cubicBezTo>
                    <a:cubicBezTo>
                      <a:pt x="452" y="534"/>
                      <a:pt x="452" y="617"/>
                      <a:pt x="503" y="668"/>
                    </a:cubicBezTo>
                    <a:cubicBezTo>
                      <a:pt x="585" y="750"/>
                      <a:pt x="585" y="750"/>
                      <a:pt x="585" y="750"/>
                    </a:cubicBezTo>
                    <a:cubicBezTo>
                      <a:pt x="493" y="842"/>
                      <a:pt x="493" y="842"/>
                      <a:pt x="493" y="842"/>
                    </a:cubicBezTo>
                    <a:cubicBezTo>
                      <a:pt x="486" y="849"/>
                      <a:pt x="478" y="850"/>
                      <a:pt x="472" y="850"/>
                    </a:cubicBezTo>
                    <a:cubicBezTo>
                      <a:pt x="466" y="850"/>
                      <a:pt x="458" y="849"/>
                      <a:pt x="451" y="842"/>
                    </a:cubicBezTo>
                    <a:cubicBezTo>
                      <a:pt x="185" y="575"/>
                      <a:pt x="185" y="575"/>
                      <a:pt x="185" y="575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267" y="1027"/>
                      <a:pt x="267" y="1027"/>
                      <a:pt x="267" y="1027"/>
                    </a:cubicBezTo>
                    <a:cubicBezTo>
                      <a:pt x="323" y="1084"/>
                      <a:pt x="398" y="1112"/>
                      <a:pt x="472" y="1112"/>
                    </a:cubicBezTo>
                    <a:cubicBezTo>
                      <a:pt x="546" y="1112"/>
                      <a:pt x="621" y="1084"/>
                      <a:pt x="677" y="1027"/>
                    </a:cubicBezTo>
                    <a:cubicBezTo>
                      <a:pt x="770" y="935"/>
                      <a:pt x="770" y="935"/>
                      <a:pt x="770" y="935"/>
                    </a:cubicBezTo>
                    <a:cubicBezTo>
                      <a:pt x="1119" y="1284"/>
                      <a:pt x="1119" y="1284"/>
                      <a:pt x="1119" y="1284"/>
                    </a:cubicBezTo>
                    <a:cubicBezTo>
                      <a:pt x="1170" y="1335"/>
                      <a:pt x="1253" y="1335"/>
                      <a:pt x="1304" y="1284"/>
                    </a:cubicBezTo>
                    <a:cubicBezTo>
                      <a:pt x="1355" y="1233"/>
                      <a:pt x="1355" y="1150"/>
                      <a:pt x="1304" y="10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</p:grp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2222237" y="4995593"/>
              <a:ext cx="217338" cy="199951"/>
            </a:xfrm>
            <a:custGeom>
              <a:avLst/>
              <a:gdLst>
                <a:gd name="T0" fmla="*/ 465 w 471"/>
                <a:gd name="T1" fmla="*/ 385 h 434"/>
                <a:gd name="T2" fmla="*/ 265 w 471"/>
                <a:gd name="T3" fmla="*/ 17 h 434"/>
                <a:gd name="T4" fmla="*/ 253 w 471"/>
                <a:gd name="T5" fmla="*/ 5 h 434"/>
                <a:gd name="T6" fmla="*/ 236 w 471"/>
                <a:gd name="T7" fmla="*/ 0 h 434"/>
                <a:gd name="T8" fmla="*/ 219 w 471"/>
                <a:gd name="T9" fmla="*/ 5 h 434"/>
                <a:gd name="T10" fmla="*/ 207 w 471"/>
                <a:gd name="T11" fmla="*/ 17 h 434"/>
                <a:gd name="T12" fmla="*/ 6 w 471"/>
                <a:gd name="T13" fmla="*/ 385 h 434"/>
                <a:gd name="T14" fmla="*/ 7 w 471"/>
                <a:gd name="T15" fmla="*/ 417 h 434"/>
                <a:gd name="T16" fmla="*/ 19 w 471"/>
                <a:gd name="T17" fmla="*/ 429 h 434"/>
                <a:gd name="T18" fmla="*/ 36 w 471"/>
                <a:gd name="T19" fmla="*/ 434 h 434"/>
                <a:gd name="T20" fmla="*/ 436 w 471"/>
                <a:gd name="T21" fmla="*/ 434 h 434"/>
                <a:gd name="T22" fmla="*/ 453 w 471"/>
                <a:gd name="T23" fmla="*/ 429 h 434"/>
                <a:gd name="T24" fmla="*/ 465 w 471"/>
                <a:gd name="T25" fmla="*/ 417 h 434"/>
                <a:gd name="T26" fmla="*/ 465 w 471"/>
                <a:gd name="T27" fmla="*/ 385 h 434"/>
                <a:gd name="T28" fmla="*/ 269 w 471"/>
                <a:gd name="T29" fmla="*/ 358 h 434"/>
                <a:gd name="T30" fmla="*/ 267 w 471"/>
                <a:gd name="T31" fmla="*/ 365 h 434"/>
                <a:gd name="T32" fmla="*/ 261 w 471"/>
                <a:gd name="T33" fmla="*/ 367 h 434"/>
                <a:gd name="T34" fmla="*/ 211 w 471"/>
                <a:gd name="T35" fmla="*/ 367 h 434"/>
                <a:gd name="T36" fmla="*/ 205 w 471"/>
                <a:gd name="T37" fmla="*/ 365 h 434"/>
                <a:gd name="T38" fmla="*/ 203 w 471"/>
                <a:gd name="T39" fmla="*/ 358 h 434"/>
                <a:gd name="T40" fmla="*/ 203 w 471"/>
                <a:gd name="T41" fmla="*/ 309 h 434"/>
                <a:gd name="T42" fmla="*/ 205 w 471"/>
                <a:gd name="T43" fmla="*/ 303 h 434"/>
                <a:gd name="T44" fmla="*/ 211 w 471"/>
                <a:gd name="T45" fmla="*/ 300 h 434"/>
                <a:gd name="T46" fmla="*/ 261 w 471"/>
                <a:gd name="T47" fmla="*/ 300 h 434"/>
                <a:gd name="T48" fmla="*/ 267 w 471"/>
                <a:gd name="T49" fmla="*/ 303 h 434"/>
                <a:gd name="T50" fmla="*/ 269 w 471"/>
                <a:gd name="T51" fmla="*/ 309 h 434"/>
                <a:gd name="T52" fmla="*/ 269 w 471"/>
                <a:gd name="T53" fmla="*/ 358 h 434"/>
                <a:gd name="T54" fmla="*/ 269 w 471"/>
                <a:gd name="T55" fmla="*/ 261 h 434"/>
                <a:gd name="T56" fmla="*/ 266 w 471"/>
                <a:gd name="T57" fmla="*/ 265 h 434"/>
                <a:gd name="T58" fmla="*/ 260 w 471"/>
                <a:gd name="T59" fmla="*/ 267 h 434"/>
                <a:gd name="T60" fmla="*/ 212 w 471"/>
                <a:gd name="T61" fmla="*/ 267 h 434"/>
                <a:gd name="T62" fmla="*/ 205 w 471"/>
                <a:gd name="T63" fmla="*/ 265 h 434"/>
                <a:gd name="T64" fmla="*/ 203 w 471"/>
                <a:gd name="T65" fmla="*/ 261 h 434"/>
                <a:gd name="T66" fmla="*/ 198 w 471"/>
                <a:gd name="T67" fmla="*/ 142 h 434"/>
                <a:gd name="T68" fmla="*/ 201 w 471"/>
                <a:gd name="T69" fmla="*/ 136 h 434"/>
                <a:gd name="T70" fmla="*/ 207 w 471"/>
                <a:gd name="T71" fmla="*/ 133 h 434"/>
                <a:gd name="T72" fmla="*/ 265 w 471"/>
                <a:gd name="T73" fmla="*/ 133 h 434"/>
                <a:gd name="T74" fmla="*/ 271 w 471"/>
                <a:gd name="T75" fmla="*/ 136 h 434"/>
                <a:gd name="T76" fmla="*/ 273 w 471"/>
                <a:gd name="T77" fmla="*/ 141 h 434"/>
                <a:gd name="T78" fmla="*/ 269 w 471"/>
                <a:gd name="T79" fmla="*/ 261 h 434"/>
                <a:gd name="T80" fmla="*/ 269 w 471"/>
                <a:gd name="T81" fmla="*/ 261 h 434"/>
                <a:gd name="T82" fmla="*/ 269 w 471"/>
                <a:gd name="T83" fmla="*/ 261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1" h="434">
                  <a:moveTo>
                    <a:pt x="465" y="385"/>
                  </a:moveTo>
                  <a:cubicBezTo>
                    <a:pt x="265" y="17"/>
                    <a:pt x="265" y="17"/>
                    <a:pt x="265" y="17"/>
                  </a:cubicBezTo>
                  <a:cubicBezTo>
                    <a:pt x="262" y="12"/>
                    <a:pt x="258" y="8"/>
                    <a:pt x="253" y="5"/>
                  </a:cubicBezTo>
                  <a:cubicBezTo>
                    <a:pt x="248" y="2"/>
                    <a:pt x="242" y="0"/>
                    <a:pt x="236" y="0"/>
                  </a:cubicBezTo>
                  <a:cubicBezTo>
                    <a:pt x="230" y="0"/>
                    <a:pt x="224" y="2"/>
                    <a:pt x="219" y="5"/>
                  </a:cubicBezTo>
                  <a:cubicBezTo>
                    <a:pt x="214" y="8"/>
                    <a:pt x="210" y="12"/>
                    <a:pt x="207" y="17"/>
                  </a:cubicBezTo>
                  <a:cubicBezTo>
                    <a:pt x="6" y="385"/>
                    <a:pt x="6" y="385"/>
                    <a:pt x="6" y="385"/>
                  </a:cubicBezTo>
                  <a:cubicBezTo>
                    <a:pt x="0" y="396"/>
                    <a:pt x="1" y="406"/>
                    <a:pt x="7" y="417"/>
                  </a:cubicBezTo>
                  <a:cubicBezTo>
                    <a:pt x="10" y="422"/>
                    <a:pt x="14" y="426"/>
                    <a:pt x="19" y="429"/>
                  </a:cubicBezTo>
                  <a:cubicBezTo>
                    <a:pt x="24" y="432"/>
                    <a:pt x="30" y="434"/>
                    <a:pt x="36" y="434"/>
                  </a:cubicBezTo>
                  <a:cubicBezTo>
                    <a:pt x="436" y="434"/>
                    <a:pt x="436" y="434"/>
                    <a:pt x="436" y="434"/>
                  </a:cubicBezTo>
                  <a:cubicBezTo>
                    <a:pt x="442" y="434"/>
                    <a:pt x="448" y="432"/>
                    <a:pt x="453" y="429"/>
                  </a:cubicBezTo>
                  <a:cubicBezTo>
                    <a:pt x="458" y="426"/>
                    <a:pt x="462" y="422"/>
                    <a:pt x="465" y="417"/>
                  </a:cubicBezTo>
                  <a:cubicBezTo>
                    <a:pt x="471" y="406"/>
                    <a:pt x="471" y="396"/>
                    <a:pt x="465" y="385"/>
                  </a:cubicBezTo>
                  <a:close/>
                  <a:moveTo>
                    <a:pt x="269" y="358"/>
                  </a:moveTo>
                  <a:cubicBezTo>
                    <a:pt x="269" y="361"/>
                    <a:pt x="268" y="363"/>
                    <a:pt x="267" y="365"/>
                  </a:cubicBezTo>
                  <a:cubicBezTo>
                    <a:pt x="265" y="366"/>
                    <a:pt x="263" y="367"/>
                    <a:pt x="261" y="367"/>
                  </a:cubicBezTo>
                  <a:cubicBezTo>
                    <a:pt x="211" y="367"/>
                    <a:pt x="211" y="367"/>
                    <a:pt x="211" y="367"/>
                  </a:cubicBezTo>
                  <a:cubicBezTo>
                    <a:pt x="209" y="367"/>
                    <a:pt x="207" y="366"/>
                    <a:pt x="205" y="365"/>
                  </a:cubicBezTo>
                  <a:cubicBezTo>
                    <a:pt x="203" y="363"/>
                    <a:pt x="203" y="361"/>
                    <a:pt x="203" y="358"/>
                  </a:cubicBezTo>
                  <a:cubicBezTo>
                    <a:pt x="203" y="309"/>
                    <a:pt x="203" y="309"/>
                    <a:pt x="203" y="309"/>
                  </a:cubicBezTo>
                  <a:cubicBezTo>
                    <a:pt x="203" y="307"/>
                    <a:pt x="203" y="304"/>
                    <a:pt x="205" y="303"/>
                  </a:cubicBezTo>
                  <a:cubicBezTo>
                    <a:pt x="207" y="301"/>
                    <a:pt x="209" y="300"/>
                    <a:pt x="211" y="300"/>
                  </a:cubicBezTo>
                  <a:cubicBezTo>
                    <a:pt x="261" y="300"/>
                    <a:pt x="261" y="300"/>
                    <a:pt x="261" y="300"/>
                  </a:cubicBezTo>
                  <a:cubicBezTo>
                    <a:pt x="263" y="300"/>
                    <a:pt x="265" y="301"/>
                    <a:pt x="267" y="303"/>
                  </a:cubicBezTo>
                  <a:cubicBezTo>
                    <a:pt x="268" y="304"/>
                    <a:pt x="269" y="307"/>
                    <a:pt x="269" y="309"/>
                  </a:cubicBezTo>
                  <a:cubicBezTo>
                    <a:pt x="269" y="358"/>
                    <a:pt x="269" y="358"/>
                    <a:pt x="269" y="358"/>
                  </a:cubicBezTo>
                  <a:close/>
                  <a:moveTo>
                    <a:pt x="269" y="261"/>
                  </a:moveTo>
                  <a:cubicBezTo>
                    <a:pt x="269" y="263"/>
                    <a:pt x="268" y="264"/>
                    <a:pt x="266" y="265"/>
                  </a:cubicBezTo>
                  <a:cubicBezTo>
                    <a:pt x="264" y="266"/>
                    <a:pt x="262" y="267"/>
                    <a:pt x="260" y="267"/>
                  </a:cubicBezTo>
                  <a:cubicBezTo>
                    <a:pt x="212" y="267"/>
                    <a:pt x="212" y="267"/>
                    <a:pt x="212" y="267"/>
                  </a:cubicBezTo>
                  <a:cubicBezTo>
                    <a:pt x="209" y="267"/>
                    <a:pt x="207" y="266"/>
                    <a:pt x="205" y="265"/>
                  </a:cubicBezTo>
                  <a:cubicBezTo>
                    <a:pt x="204" y="264"/>
                    <a:pt x="203" y="263"/>
                    <a:pt x="203" y="261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198" y="139"/>
                    <a:pt x="199" y="138"/>
                    <a:pt x="201" y="136"/>
                  </a:cubicBezTo>
                  <a:cubicBezTo>
                    <a:pt x="203" y="134"/>
                    <a:pt x="205" y="133"/>
                    <a:pt x="207" y="133"/>
                  </a:cubicBezTo>
                  <a:cubicBezTo>
                    <a:pt x="265" y="133"/>
                    <a:pt x="265" y="133"/>
                    <a:pt x="265" y="133"/>
                  </a:cubicBezTo>
                  <a:cubicBezTo>
                    <a:pt x="266" y="133"/>
                    <a:pt x="269" y="134"/>
                    <a:pt x="271" y="136"/>
                  </a:cubicBezTo>
                  <a:cubicBezTo>
                    <a:pt x="273" y="138"/>
                    <a:pt x="273" y="139"/>
                    <a:pt x="273" y="141"/>
                  </a:cubicBezTo>
                  <a:lnTo>
                    <a:pt x="269" y="261"/>
                  </a:lnTo>
                  <a:close/>
                  <a:moveTo>
                    <a:pt x="269" y="261"/>
                  </a:moveTo>
                  <a:cubicBezTo>
                    <a:pt x="269" y="261"/>
                    <a:pt x="269" y="261"/>
                    <a:pt x="269" y="26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219520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87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Rubik Medium</vt:lpstr>
      <vt:lpstr>Arial</vt:lpstr>
      <vt:lpstr>Calibri Light</vt:lpstr>
      <vt:lpstr>Calibri</vt:lpstr>
      <vt:lpstr>Rubik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WindySantoso</dc:creator>
  <cp:lastModifiedBy>Dinar Yuliati</cp:lastModifiedBy>
  <cp:revision>16</cp:revision>
  <dcterms:created xsi:type="dcterms:W3CDTF">2017-11-27T02:54:02Z</dcterms:created>
  <dcterms:modified xsi:type="dcterms:W3CDTF">2017-12-01T04:38:54Z</dcterms:modified>
</cp:coreProperties>
</file>