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92" r:id="rId9"/>
    <p:sldId id="1049" r:id="rId10"/>
    <p:sldId id="1050" r:id="rId11"/>
    <p:sldId id="1051" r:id="rId12"/>
    <p:sldId id="1052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9" autoAdjust="0"/>
    <p:restoredTop sz="94660"/>
  </p:normalViewPr>
  <p:slideViewPr>
    <p:cSldViewPr snapToGrid="0">
      <p:cViewPr varScale="1">
        <p:scale>
          <a:sx n="82" d="100"/>
          <a:sy n="82" d="100"/>
        </p:scale>
        <p:origin x="2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56B52-C67D-41AB-BDA0-6A51A9A64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37B9A3-C380-4840-93C7-07197BD46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E8395-55A1-4EBE-A43B-937CC169B059}" type="datetimeFigureOut">
              <a:rPr lang="en-IN" smtClean="0"/>
              <a:t>06-09-2023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0F8397-9F95-45FF-87B8-C49761849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83E04A-8B0E-48A3-9CF1-C03B2B06C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1218-19CF-4B14-83B9-F807B2C87F2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573416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5728FA-1D85-4B82-9FAE-8C5542BE4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E8395-55A1-4EBE-A43B-937CC169B059}" type="datetimeFigureOut">
              <a:rPr lang="en-IN" smtClean="0"/>
              <a:t>06-09-2023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446764-DF2C-45B2-8FD9-EE7C124DB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010774-89FE-45BD-B2CD-44CFFB052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1218-19CF-4B14-83B9-F807B2C87F26}" type="slidenum">
              <a:rPr lang="en-IN" smtClean="0"/>
              <a:t>‹#›</a:t>
            </a:fld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C8A12D-BF32-89DE-D1C3-419002BBF596}"/>
              </a:ext>
            </a:extLst>
          </p:cNvPr>
          <p:cNvSpPr txBox="1"/>
          <p:nvPr userDrawn="1"/>
        </p:nvSpPr>
        <p:spPr>
          <a:xfrm>
            <a:off x="0" y="302241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  <a:ea typeface="Cambria" panose="02040503050406030204" pitchFamily="18" charset="0"/>
                <a:cs typeface="+mj-cs"/>
              </a:rPr>
              <a:t>Organizational Chart Template</a:t>
            </a:r>
          </a:p>
        </p:txBody>
      </p:sp>
    </p:spTree>
    <p:extLst>
      <p:ext uri="{BB962C8B-B14F-4D97-AF65-F5344CB8AC3E}">
        <p14:creationId xmlns:p14="http://schemas.microsoft.com/office/powerpoint/2010/main" val="110214079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50F5BA-9F7C-4DA8-92D6-DAEBB937A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CE3E18-1905-4A26-ABFB-CCF9FB23C4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93579B-6404-4042-85EC-8081B4AA8D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Georgia" panose="02040502050405020303" pitchFamily="18" charset="0"/>
              </a:defRPr>
            </a:lvl1pPr>
          </a:lstStyle>
          <a:p>
            <a:fld id="{204E8395-55A1-4EBE-A43B-937CC169B059}" type="datetimeFigureOut">
              <a:rPr lang="en-IN" smtClean="0"/>
              <a:t>06-09-2023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74B067-542D-4187-ABBA-36E98A457C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Georgia" panose="02040502050405020303" pitchFamily="18" charset="0"/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6A6B39-0598-4160-9022-7504E0423E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Georgia" panose="02040502050405020303" pitchFamily="18" charset="0"/>
              </a:defRPr>
            </a:lvl1pPr>
          </a:lstStyle>
          <a:p>
            <a:fld id="{629B1218-19CF-4B14-83B9-F807B2C87F2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2140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ideegg.com/tips-and-tricks-powerpoint-templates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egg.com/tips-and-tricks-powerpoint-templates" TargetMode="External"/><Relationship Id="rId2" Type="http://schemas.openxmlformats.org/officeDocument/2006/relationships/hyperlink" Target="https://www.slideegg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slideegg.tawk.help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egg.com/tips-and-tricks-powerpoint-templates" TargetMode="External"/><Relationship Id="rId2" Type="http://schemas.openxmlformats.org/officeDocument/2006/relationships/hyperlink" Target="https://www.slideegg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slideegg.tawk.help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1333;p28">
            <a:extLst>
              <a:ext uri="{FF2B5EF4-FFF2-40B4-BE49-F238E27FC236}">
                <a16:creationId xmlns:a16="http://schemas.microsoft.com/office/drawing/2014/main" id="{C911CEFB-BC2A-4EEF-8F19-6CFDFC63DA1E}"/>
              </a:ext>
            </a:extLst>
          </p:cNvPr>
          <p:cNvGrpSpPr/>
          <p:nvPr/>
        </p:nvGrpSpPr>
        <p:grpSpPr>
          <a:xfrm>
            <a:off x="1367773" y="5244719"/>
            <a:ext cx="2408482" cy="1095027"/>
            <a:chOff x="1531926" y="3902674"/>
            <a:chExt cx="1548563" cy="704061"/>
          </a:xfrm>
        </p:grpSpPr>
        <p:sp>
          <p:nvSpPr>
            <p:cNvPr id="22" name="Google Shape;1334;p28">
              <a:extLst>
                <a:ext uri="{FF2B5EF4-FFF2-40B4-BE49-F238E27FC236}">
                  <a16:creationId xmlns:a16="http://schemas.microsoft.com/office/drawing/2014/main" id="{3D145C7F-DC87-42E1-BFC6-17397A4E837E}"/>
                </a:ext>
              </a:extLst>
            </p:cNvPr>
            <p:cNvSpPr/>
            <p:nvPr/>
          </p:nvSpPr>
          <p:spPr>
            <a:xfrm>
              <a:off x="1531926" y="3902674"/>
              <a:ext cx="704390" cy="704061"/>
            </a:xfrm>
            <a:custGeom>
              <a:avLst/>
              <a:gdLst/>
              <a:ahLst/>
              <a:cxnLst/>
              <a:rect l="l" t="t" r="r" b="b"/>
              <a:pathLst>
                <a:path w="25683" h="25671" extrusionOk="0">
                  <a:moveTo>
                    <a:pt x="12847" y="1"/>
                  </a:moveTo>
                  <a:cubicBezTo>
                    <a:pt x="5751" y="1"/>
                    <a:pt x="1" y="5751"/>
                    <a:pt x="1" y="12835"/>
                  </a:cubicBezTo>
                  <a:cubicBezTo>
                    <a:pt x="1" y="19932"/>
                    <a:pt x="5751" y="25670"/>
                    <a:pt x="12847" y="25670"/>
                  </a:cubicBezTo>
                  <a:cubicBezTo>
                    <a:pt x="19932" y="25670"/>
                    <a:pt x="25682" y="19932"/>
                    <a:pt x="25682" y="12835"/>
                  </a:cubicBezTo>
                  <a:cubicBezTo>
                    <a:pt x="25682" y="5751"/>
                    <a:pt x="19932" y="1"/>
                    <a:pt x="128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Georgia" pitchFamily="18" charset="0"/>
              </a:endParaRPr>
            </a:p>
          </p:txBody>
        </p:sp>
        <p:sp>
          <p:nvSpPr>
            <p:cNvPr id="23" name="Google Shape;1335;p28">
              <a:extLst>
                <a:ext uri="{FF2B5EF4-FFF2-40B4-BE49-F238E27FC236}">
                  <a16:creationId xmlns:a16="http://schemas.microsoft.com/office/drawing/2014/main" id="{B91CCEDB-7C07-41A4-A5CA-E3420D95DB99}"/>
                </a:ext>
              </a:extLst>
            </p:cNvPr>
            <p:cNvSpPr/>
            <p:nvPr/>
          </p:nvSpPr>
          <p:spPr>
            <a:xfrm>
              <a:off x="1580579" y="3951326"/>
              <a:ext cx="607082" cy="607082"/>
            </a:xfrm>
            <a:custGeom>
              <a:avLst/>
              <a:gdLst/>
              <a:ahLst/>
              <a:cxnLst/>
              <a:rect l="l" t="t" r="r" b="b"/>
              <a:pathLst>
                <a:path w="22135" h="22135" extrusionOk="0">
                  <a:moveTo>
                    <a:pt x="11073" y="1"/>
                  </a:moveTo>
                  <a:cubicBezTo>
                    <a:pt x="4954" y="1"/>
                    <a:pt x="1" y="4954"/>
                    <a:pt x="1" y="11061"/>
                  </a:cubicBezTo>
                  <a:cubicBezTo>
                    <a:pt x="1" y="17181"/>
                    <a:pt x="4954" y="22134"/>
                    <a:pt x="11073" y="22134"/>
                  </a:cubicBezTo>
                  <a:cubicBezTo>
                    <a:pt x="17181" y="22134"/>
                    <a:pt x="22134" y="17181"/>
                    <a:pt x="22134" y="11061"/>
                  </a:cubicBezTo>
                  <a:cubicBezTo>
                    <a:pt x="22134" y="4954"/>
                    <a:pt x="17181" y="1"/>
                    <a:pt x="110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24" name="Google Shape;1336;p28">
              <a:extLst>
                <a:ext uri="{FF2B5EF4-FFF2-40B4-BE49-F238E27FC236}">
                  <a16:creationId xmlns:a16="http://schemas.microsoft.com/office/drawing/2014/main" id="{1240A292-5DAF-4A33-8433-A9907FAF4E62}"/>
                </a:ext>
              </a:extLst>
            </p:cNvPr>
            <p:cNvSpPr/>
            <p:nvPr/>
          </p:nvSpPr>
          <p:spPr>
            <a:xfrm>
              <a:off x="2024734" y="4034873"/>
              <a:ext cx="1049032" cy="275439"/>
            </a:xfrm>
            <a:custGeom>
              <a:avLst/>
              <a:gdLst/>
              <a:ahLst/>
              <a:cxnLst/>
              <a:rect l="l" t="t" r="r" b="b"/>
              <a:pathLst>
                <a:path w="35279" h="8050" extrusionOk="0">
                  <a:moveTo>
                    <a:pt x="4012" y="1"/>
                  </a:moveTo>
                  <a:cubicBezTo>
                    <a:pt x="1798" y="1"/>
                    <a:pt x="0" y="1798"/>
                    <a:pt x="0" y="4013"/>
                  </a:cubicBezTo>
                  <a:lnTo>
                    <a:pt x="0" y="4037"/>
                  </a:lnTo>
                  <a:cubicBezTo>
                    <a:pt x="0" y="6251"/>
                    <a:pt x="1798" y="8049"/>
                    <a:pt x="4012" y="8049"/>
                  </a:cubicBezTo>
                  <a:lnTo>
                    <a:pt x="31266" y="8049"/>
                  </a:lnTo>
                  <a:cubicBezTo>
                    <a:pt x="33480" y="8049"/>
                    <a:pt x="35278" y="6251"/>
                    <a:pt x="35278" y="4037"/>
                  </a:cubicBezTo>
                  <a:lnTo>
                    <a:pt x="35278" y="4013"/>
                  </a:lnTo>
                  <a:cubicBezTo>
                    <a:pt x="35278" y="1798"/>
                    <a:pt x="33480" y="1"/>
                    <a:pt x="312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IN" sz="1400">
                  <a:solidFill>
                    <a:srgbClr val="FFFFFF"/>
                  </a:solidFill>
                  <a:latin typeface="Georgia" panose="02040502050405020303" pitchFamily="18" charset="0"/>
                  <a:ea typeface="Fira Sans Extra Condensed Medium"/>
                  <a:cs typeface="Fira Sans Extra Condensed Medium"/>
                  <a:sym typeface="Fira Sans Extra Condensed Medium"/>
                </a:rPr>
                <a:t>Name here</a:t>
              </a:r>
              <a:endParaRPr lang="en-IN" sz="1600">
                <a:solidFill>
                  <a:srgbClr val="FFFFFF"/>
                </a:solidFill>
                <a:latin typeface="Georgia" pitchFamily="18" charset="0"/>
              </a:endParaRPr>
            </a:p>
          </p:txBody>
        </p:sp>
        <p:sp>
          <p:nvSpPr>
            <p:cNvPr id="25" name="Google Shape;1337;p28">
              <a:extLst>
                <a:ext uri="{FF2B5EF4-FFF2-40B4-BE49-F238E27FC236}">
                  <a16:creationId xmlns:a16="http://schemas.microsoft.com/office/drawing/2014/main" id="{598D1DCD-126E-48E7-95A8-E214482A248B}"/>
                </a:ext>
              </a:extLst>
            </p:cNvPr>
            <p:cNvSpPr/>
            <p:nvPr/>
          </p:nvSpPr>
          <p:spPr>
            <a:xfrm>
              <a:off x="2087746" y="4340873"/>
              <a:ext cx="992743" cy="233179"/>
            </a:xfrm>
            <a:custGeom>
              <a:avLst/>
              <a:gdLst/>
              <a:ahLst/>
              <a:cxnLst/>
              <a:rect l="l" t="t" r="r" b="b"/>
              <a:pathLst>
                <a:path w="33386" h="8502" extrusionOk="0">
                  <a:moveTo>
                    <a:pt x="18253" y="1"/>
                  </a:moveTo>
                  <a:cubicBezTo>
                    <a:pt x="18134" y="1"/>
                    <a:pt x="18038" y="96"/>
                    <a:pt x="18038" y="227"/>
                  </a:cubicBezTo>
                  <a:cubicBezTo>
                    <a:pt x="18038" y="346"/>
                    <a:pt x="18134" y="453"/>
                    <a:pt x="18253" y="453"/>
                  </a:cubicBezTo>
                  <a:lnTo>
                    <a:pt x="29135" y="453"/>
                  </a:lnTo>
                  <a:cubicBezTo>
                    <a:pt x="31230" y="453"/>
                    <a:pt x="32945" y="2156"/>
                    <a:pt x="32945" y="4251"/>
                  </a:cubicBezTo>
                  <a:cubicBezTo>
                    <a:pt x="32945" y="6347"/>
                    <a:pt x="31230" y="8061"/>
                    <a:pt x="29135" y="8061"/>
                  </a:cubicBezTo>
                  <a:lnTo>
                    <a:pt x="1905" y="8061"/>
                  </a:lnTo>
                  <a:cubicBezTo>
                    <a:pt x="1358" y="8061"/>
                    <a:pt x="834" y="7942"/>
                    <a:pt x="346" y="7728"/>
                  </a:cubicBezTo>
                  <a:cubicBezTo>
                    <a:pt x="316" y="7712"/>
                    <a:pt x="286" y="7704"/>
                    <a:pt x="255" y="7704"/>
                  </a:cubicBezTo>
                  <a:cubicBezTo>
                    <a:pt x="172" y="7704"/>
                    <a:pt x="91" y="7757"/>
                    <a:pt x="48" y="7835"/>
                  </a:cubicBezTo>
                  <a:cubicBezTo>
                    <a:pt x="0" y="7954"/>
                    <a:pt x="48" y="8085"/>
                    <a:pt x="167" y="8133"/>
                  </a:cubicBezTo>
                  <a:cubicBezTo>
                    <a:pt x="715" y="8383"/>
                    <a:pt x="1298" y="8502"/>
                    <a:pt x="1905" y="8502"/>
                  </a:cubicBezTo>
                  <a:lnTo>
                    <a:pt x="29135" y="8502"/>
                  </a:lnTo>
                  <a:cubicBezTo>
                    <a:pt x="31480" y="8502"/>
                    <a:pt x="33385" y="6597"/>
                    <a:pt x="33385" y="4251"/>
                  </a:cubicBezTo>
                  <a:cubicBezTo>
                    <a:pt x="33385" y="1906"/>
                    <a:pt x="31480" y="1"/>
                    <a:pt x="291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434343"/>
                  </a:solidFill>
                  <a:latin typeface="Georgia" panose="02040502050405020303" pitchFamily="18" charset="0"/>
                  <a:ea typeface="Roboto"/>
                  <a:cs typeface="Roboto"/>
                  <a:sym typeface="Roboto"/>
                </a:rPr>
                <a:t>Position</a:t>
              </a: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26" name="Google Shape;1338;p28">
              <a:extLst>
                <a:ext uri="{FF2B5EF4-FFF2-40B4-BE49-F238E27FC236}">
                  <a16:creationId xmlns:a16="http://schemas.microsoft.com/office/drawing/2014/main" id="{950866D2-25D1-4BD2-95F8-9FC8117D45F5}"/>
                </a:ext>
              </a:extLst>
            </p:cNvPr>
            <p:cNvSpPr/>
            <p:nvPr/>
          </p:nvSpPr>
          <p:spPr>
            <a:xfrm>
              <a:off x="1638062" y="4008481"/>
              <a:ext cx="492111" cy="492440"/>
            </a:xfrm>
            <a:custGeom>
              <a:avLst/>
              <a:gdLst/>
              <a:ahLst/>
              <a:cxnLst/>
              <a:rect l="l" t="t" r="r" b="b"/>
              <a:pathLst>
                <a:path w="17943" h="17955" extrusionOk="0">
                  <a:moveTo>
                    <a:pt x="8977" y="0"/>
                  </a:moveTo>
                  <a:cubicBezTo>
                    <a:pt x="4012" y="0"/>
                    <a:pt x="0" y="4024"/>
                    <a:pt x="0" y="8977"/>
                  </a:cubicBezTo>
                  <a:cubicBezTo>
                    <a:pt x="0" y="13942"/>
                    <a:pt x="4012" y="17955"/>
                    <a:pt x="8977" y="17955"/>
                  </a:cubicBezTo>
                  <a:cubicBezTo>
                    <a:pt x="13930" y="17955"/>
                    <a:pt x="17943" y="13942"/>
                    <a:pt x="17943" y="8977"/>
                  </a:cubicBezTo>
                  <a:cubicBezTo>
                    <a:pt x="17943" y="4024"/>
                    <a:pt x="13930" y="0"/>
                    <a:pt x="89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27" name="Google Shape;1339;p28">
              <a:extLst>
                <a:ext uri="{FF2B5EF4-FFF2-40B4-BE49-F238E27FC236}">
                  <a16:creationId xmlns:a16="http://schemas.microsoft.com/office/drawing/2014/main" id="{36E7285C-576C-446E-B6BD-E6563C4A017E}"/>
                </a:ext>
              </a:extLst>
            </p:cNvPr>
            <p:cNvSpPr/>
            <p:nvPr/>
          </p:nvSpPr>
          <p:spPr>
            <a:xfrm>
              <a:off x="1655368" y="4026115"/>
              <a:ext cx="457499" cy="457499"/>
            </a:xfrm>
            <a:custGeom>
              <a:avLst/>
              <a:gdLst/>
              <a:ahLst/>
              <a:cxnLst/>
              <a:rect l="l" t="t" r="r" b="b"/>
              <a:pathLst>
                <a:path w="16681" h="16681" extrusionOk="0">
                  <a:moveTo>
                    <a:pt x="8346" y="0"/>
                  </a:moveTo>
                  <a:cubicBezTo>
                    <a:pt x="3739" y="0"/>
                    <a:pt x="0" y="3727"/>
                    <a:pt x="0" y="8334"/>
                  </a:cubicBezTo>
                  <a:cubicBezTo>
                    <a:pt x="0" y="12942"/>
                    <a:pt x="3739" y="16681"/>
                    <a:pt x="8346" y="16681"/>
                  </a:cubicBezTo>
                  <a:cubicBezTo>
                    <a:pt x="12942" y="16681"/>
                    <a:pt x="16681" y="12942"/>
                    <a:pt x="16681" y="8334"/>
                  </a:cubicBezTo>
                  <a:cubicBezTo>
                    <a:pt x="16681" y="3727"/>
                    <a:pt x="12942" y="0"/>
                    <a:pt x="83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</p:grpSp>
      <p:grpSp>
        <p:nvGrpSpPr>
          <p:cNvPr id="29" name="Google Shape;1341;p28">
            <a:extLst>
              <a:ext uri="{FF2B5EF4-FFF2-40B4-BE49-F238E27FC236}">
                <a16:creationId xmlns:a16="http://schemas.microsoft.com/office/drawing/2014/main" id="{AB27758F-E4CF-4505-8846-F4E039B9B362}"/>
              </a:ext>
            </a:extLst>
          </p:cNvPr>
          <p:cNvGrpSpPr/>
          <p:nvPr/>
        </p:nvGrpSpPr>
        <p:grpSpPr>
          <a:xfrm>
            <a:off x="4880052" y="5244719"/>
            <a:ext cx="2394000" cy="1095027"/>
            <a:chOff x="3790189" y="3902674"/>
            <a:chExt cx="1539252" cy="704061"/>
          </a:xfrm>
        </p:grpSpPr>
        <p:sp>
          <p:nvSpPr>
            <p:cNvPr id="30" name="Google Shape;1342;p28">
              <a:extLst>
                <a:ext uri="{FF2B5EF4-FFF2-40B4-BE49-F238E27FC236}">
                  <a16:creationId xmlns:a16="http://schemas.microsoft.com/office/drawing/2014/main" id="{AEA24550-5FA3-4504-BB97-337CF882497B}"/>
                </a:ext>
              </a:extLst>
            </p:cNvPr>
            <p:cNvSpPr/>
            <p:nvPr/>
          </p:nvSpPr>
          <p:spPr>
            <a:xfrm>
              <a:off x="3790189" y="3902674"/>
              <a:ext cx="704390" cy="704061"/>
            </a:xfrm>
            <a:custGeom>
              <a:avLst/>
              <a:gdLst/>
              <a:ahLst/>
              <a:cxnLst/>
              <a:rect l="l" t="t" r="r" b="b"/>
              <a:pathLst>
                <a:path w="25683" h="25671" extrusionOk="0">
                  <a:moveTo>
                    <a:pt x="12848" y="1"/>
                  </a:moveTo>
                  <a:cubicBezTo>
                    <a:pt x="5752" y="1"/>
                    <a:pt x="1" y="5751"/>
                    <a:pt x="1" y="12835"/>
                  </a:cubicBezTo>
                  <a:cubicBezTo>
                    <a:pt x="1" y="19932"/>
                    <a:pt x="5752" y="25670"/>
                    <a:pt x="12848" y="25670"/>
                  </a:cubicBezTo>
                  <a:cubicBezTo>
                    <a:pt x="19932" y="25670"/>
                    <a:pt x="25683" y="19932"/>
                    <a:pt x="25683" y="12835"/>
                  </a:cubicBezTo>
                  <a:cubicBezTo>
                    <a:pt x="25683" y="5751"/>
                    <a:pt x="19932" y="1"/>
                    <a:pt x="128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31" name="Google Shape;1343;p28">
              <a:extLst>
                <a:ext uri="{FF2B5EF4-FFF2-40B4-BE49-F238E27FC236}">
                  <a16:creationId xmlns:a16="http://schemas.microsoft.com/office/drawing/2014/main" id="{9809F5C9-3ED0-4203-A937-1E7717627FD4}"/>
                </a:ext>
              </a:extLst>
            </p:cNvPr>
            <p:cNvSpPr/>
            <p:nvPr/>
          </p:nvSpPr>
          <p:spPr>
            <a:xfrm>
              <a:off x="3838841" y="3951326"/>
              <a:ext cx="607082" cy="607082"/>
            </a:xfrm>
            <a:custGeom>
              <a:avLst/>
              <a:gdLst/>
              <a:ahLst/>
              <a:cxnLst/>
              <a:rect l="l" t="t" r="r" b="b"/>
              <a:pathLst>
                <a:path w="22135" h="22135" extrusionOk="0">
                  <a:moveTo>
                    <a:pt x="11074" y="1"/>
                  </a:moveTo>
                  <a:cubicBezTo>
                    <a:pt x="4954" y="1"/>
                    <a:pt x="1" y="4954"/>
                    <a:pt x="1" y="11061"/>
                  </a:cubicBezTo>
                  <a:cubicBezTo>
                    <a:pt x="1" y="17181"/>
                    <a:pt x="4954" y="22134"/>
                    <a:pt x="11074" y="22134"/>
                  </a:cubicBezTo>
                  <a:cubicBezTo>
                    <a:pt x="17182" y="22134"/>
                    <a:pt x="22135" y="17181"/>
                    <a:pt x="22135" y="11061"/>
                  </a:cubicBezTo>
                  <a:cubicBezTo>
                    <a:pt x="22135" y="4954"/>
                    <a:pt x="17182" y="1"/>
                    <a:pt x="110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32" name="Google Shape;1344;p28">
              <a:extLst>
                <a:ext uri="{FF2B5EF4-FFF2-40B4-BE49-F238E27FC236}">
                  <a16:creationId xmlns:a16="http://schemas.microsoft.com/office/drawing/2014/main" id="{6F2BA731-C34E-4B43-B88B-E0E60FA10A38}"/>
                </a:ext>
              </a:extLst>
            </p:cNvPr>
            <p:cNvSpPr/>
            <p:nvPr/>
          </p:nvSpPr>
          <p:spPr>
            <a:xfrm>
              <a:off x="4282937" y="4034877"/>
              <a:ext cx="1039844" cy="275439"/>
            </a:xfrm>
            <a:custGeom>
              <a:avLst/>
              <a:gdLst/>
              <a:ahLst/>
              <a:cxnLst/>
              <a:rect l="l" t="t" r="r" b="b"/>
              <a:pathLst>
                <a:path w="35279" h="8050" extrusionOk="0">
                  <a:moveTo>
                    <a:pt x="4013" y="1"/>
                  </a:moveTo>
                  <a:cubicBezTo>
                    <a:pt x="1798" y="1"/>
                    <a:pt x="0" y="1798"/>
                    <a:pt x="0" y="4013"/>
                  </a:cubicBezTo>
                  <a:lnTo>
                    <a:pt x="0" y="4037"/>
                  </a:lnTo>
                  <a:cubicBezTo>
                    <a:pt x="0" y="6251"/>
                    <a:pt x="1798" y="8049"/>
                    <a:pt x="4013" y="8049"/>
                  </a:cubicBezTo>
                  <a:lnTo>
                    <a:pt x="31266" y="8049"/>
                  </a:lnTo>
                  <a:cubicBezTo>
                    <a:pt x="33481" y="8049"/>
                    <a:pt x="35279" y="6251"/>
                    <a:pt x="35279" y="4037"/>
                  </a:cubicBezTo>
                  <a:lnTo>
                    <a:pt x="35279" y="4013"/>
                  </a:lnTo>
                  <a:cubicBezTo>
                    <a:pt x="35279" y="1798"/>
                    <a:pt x="33481" y="1"/>
                    <a:pt x="3126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IN" sz="1400">
                  <a:solidFill>
                    <a:srgbClr val="FFFFFF"/>
                  </a:solidFill>
                  <a:latin typeface="Georgia" panose="02040502050405020303" pitchFamily="18" charset="0"/>
                  <a:ea typeface="Fira Sans Extra Condensed Medium"/>
                  <a:cs typeface="Fira Sans Extra Condensed Medium"/>
                  <a:sym typeface="Fira Sans Extra Condensed Medium"/>
                </a:rPr>
                <a:t>Name here</a:t>
              </a:r>
              <a:endParaRPr lang="en-IN" sz="1600">
                <a:solidFill>
                  <a:srgbClr val="FFFFFF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33" name="Google Shape;1345;p28">
              <a:extLst>
                <a:ext uri="{FF2B5EF4-FFF2-40B4-BE49-F238E27FC236}">
                  <a16:creationId xmlns:a16="http://schemas.microsoft.com/office/drawing/2014/main" id="{491B4447-E785-431D-88A9-A6A3E1BB2FBA}"/>
                </a:ext>
              </a:extLst>
            </p:cNvPr>
            <p:cNvSpPr/>
            <p:nvPr/>
          </p:nvSpPr>
          <p:spPr>
            <a:xfrm>
              <a:off x="4345393" y="4340875"/>
              <a:ext cx="984048" cy="233179"/>
            </a:xfrm>
            <a:custGeom>
              <a:avLst/>
              <a:gdLst/>
              <a:ahLst/>
              <a:cxnLst/>
              <a:rect l="l" t="t" r="r" b="b"/>
              <a:pathLst>
                <a:path w="33386" h="8502" extrusionOk="0">
                  <a:moveTo>
                    <a:pt x="18253" y="1"/>
                  </a:moveTo>
                  <a:cubicBezTo>
                    <a:pt x="18134" y="1"/>
                    <a:pt x="18039" y="96"/>
                    <a:pt x="18039" y="227"/>
                  </a:cubicBezTo>
                  <a:cubicBezTo>
                    <a:pt x="18039" y="346"/>
                    <a:pt x="18134" y="453"/>
                    <a:pt x="18253" y="453"/>
                  </a:cubicBezTo>
                  <a:lnTo>
                    <a:pt x="29135" y="453"/>
                  </a:lnTo>
                  <a:cubicBezTo>
                    <a:pt x="31231" y="453"/>
                    <a:pt x="32945" y="2156"/>
                    <a:pt x="32945" y="4251"/>
                  </a:cubicBezTo>
                  <a:cubicBezTo>
                    <a:pt x="32945" y="6347"/>
                    <a:pt x="31231" y="8061"/>
                    <a:pt x="29135" y="8061"/>
                  </a:cubicBezTo>
                  <a:lnTo>
                    <a:pt x="1906" y="8061"/>
                  </a:lnTo>
                  <a:cubicBezTo>
                    <a:pt x="1358" y="8061"/>
                    <a:pt x="834" y="7942"/>
                    <a:pt x="346" y="7728"/>
                  </a:cubicBezTo>
                  <a:cubicBezTo>
                    <a:pt x="317" y="7712"/>
                    <a:pt x="286" y="7704"/>
                    <a:pt x="255" y="7704"/>
                  </a:cubicBezTo>
                  <a:cubicBezTo>
                    <a:pt x="173" y="7704"/>
                    <a:pt x="92" y="7757"/>
                    <a:pt x="48" y="7835"/>
                  </a:cubicBezTo>
                  <a:cubicBezTo>
                    <a:pt x="1" y="7954"/>
                    <a:pt x="48" y="8085"/>
                    <a:pt x="167" y="8133"/>
                  </a:cubicBezTo>
                  <a:cubicBezTo>
                    <a:pt x="715" y="8383"/>
                    <a:pt x="1298" y="8502"/>
                    <a:pt x="1906" y="8502"/>
                  </a:cubicBezTo>
                  <a:lnTo>
                    <a:pt x="29135" y="8502"/>
                  </a:lnTo>
                  <a:cubicBezTo>
                    <a:pt x="31481" y="8502"/>
                    <a:pt x="33386" y="6597"/>
                    <a:pt x="33386" y="4251"/>
                  </a:cubicBezTo>
                  <a:cubicBezTo>
                    <a:pt x="33386" y="1906"/>
                    <a:pt x="31481" y="1"/>
                    <a:pt x="2913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434343"/>
                  </a:solidFill>
                  <a:latin typeface="Georgia" panose="02040502050405020303" pitchFamily="18" charset="0"/>
                  <a:ea typeface="Roboto"/>
                  <a:cs typeface="Roboto"/>
                  <a:sym typeface="Roboto"/>
                </a:rPr>
                <a:t>Position</a:t>
              </a: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34" name="Google Shape;1346;p28">
              <a:extLst>
                <a:ext uri="{FF2B5EF4-FFF2-40B4-BE49-F238E27FC236}">
                  <a16:creationId xmlns:a16="http://schemas.microsoft.com/office/drawing/2014/main" id="{56CE7753-2B28-471A-B1E0-E5BD90430192}"/>
                </a:ext>
              </a:extLst>
            </p:cNvPr>
            <p:cNvSpPr/>
            <p:nvPr/>
          </p:nvSpPr>
          <p:spPr>
            <a:xfrm>
              <a:off x="3896325" y="4008481"/>
              <a:ext cx="492440" cy="492440"/>
            </a:xfrm>
            <a:custGeom>
              <a:avLst/>
              <a:gdLst/>
              <a:ahLst/>
              <a:cxnLst/>
              <a:rect l="l" t="t" r="r" b="b"/>
              <a:pathLst>
                <a:path w="17955" h="17955" extrusionOk="0">
                  <a:moveTo>
                    <a:pt x="8978" y="0"/>
                  </a:moveTo>
                  <a:cubicBezTo>
                    <a:pt x="4013" y="0"/>
                    <a:pt x="0" y="4024"/>
                    <a:pt x="0" y="8977"/>
                  </a:cubicBezTo>
                  <a:cubicBezTo>
                    <a:pt x="0" y="13942"/>
                    <a:pt x="4013" y="17955"/>
                    <a:pt x="8978" y="17955"/>
                  </a:cubicBezTo>
                  <a:cubicBezTo>
                    <a:pt x="13931" y="17955"/>
                    <a:pt x="17955" y="13942"/>
                    <a:pt x="17955" y="8977"/>
                  </a:cubicBezTo>
                  <a:cubicBezTo>
                    <a:pt x="17955" y="4024"/>
                    <a:pt x="13931" y="0"/>
                    <a:pt x="89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35" name="Google Shape;1347;p28">
              <a:extLst>
                <a:ext uri="{FF2B5EF4-FFF2-40B4-BE49-F238E27FC236}">
                  <a16:creationId xmlns:a16="http://schemas.microsoft.com/office/drawing/2014/main" id="{A9B2552F-820B-4DE8-B3B5-6EA93C6CDF92}"/>
                </a:ext>
              </a:extLst>
            </p:cNvPr>
            <p:cNvSpPr/>
            <p:nvPr/>
          </p:nvSpPr>
          <p:spPr>
            <a:xfrm>
              <a:off x="3913630" y="4026115"/>
              <a:ext cx="457499" cy="457499"/>
            </a:xfrm>
            <a:custGeom>
              <a:avLst/>
              <a:gdLst/>
              <a:ahLst/>
              <a:cxnLst/>
              <a:rect l="l" t="t" r="r" b="b"/>
              <a:pathLst>
                <a:path w="16681" h="16681" extrusionOk="0">
                  <a:moveTo>
                    <a:pt x="8347" y="0"/>
                  </a:moveTo>
                  <a:cubicBezTo>
                    <a:pt x="3739" y="0"/>
                    <a:pt x="0" y="3727"/>
                    <a:pt x="0" y="8334"/>
                  </a:cubicBezTo>
                  <a:cubicBezTo>
                    <a:pt x="0" y="12942"/>
                    <a:pt x="3739" y="16681"/>
                    <a:pt x="8347" y="16681"/>
                  </a:cubicBezTo>
                  <a:cubicBezTo>
                    <a:pt x="12942" y="16681"/>
                    <a:pt x="16681" y="12942"/>
                    <a:pt x="16681" y="8334"/>
                  </a:cubicBezTo>
                  <a:cubicBezTo>
                    <a:pt x="16681" y="3727"/>
                    <a:pt x="12942" y="0"/>
                    <a:pt x="83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</p:grpSp>
      <p:grpSp>
        <p:nvGrpSpPr>
          <p:cNvPr id="37" name="Google Shape;1349;p28">
            <a:extLst>
              <a:ext uri="{FF2B5EF4-FFF2-40B4-BE49-F238E27FC236}">
                <a16:creationId xmlns:a16="http://schemas.microsoft.com/office/drawing/2014/main" id="{0A58F663-33C9-4519-B4A9-990D2753CE15}"/>
              </a:ext>
            </a:extLst>
          </p:cNvPr>
          <p:cNvGrpSpPr/>
          <p:nvPr/>
        </p:nvGrpSpPr>
        <p:grpSpPr>
          <a:xfrm>
            <a:off x="8442559" y="5244719"/>
            <a:ext cx="2382108" cy="1095027"/>
            <a:chOff x="6080748" y="3902674"/>
            <a:chExt cx="1531606" cy="704061"/>
          </a:xfrm>
        </p:grpSpPr>
        <p:sp>
          <p:nvSpPr>
            <p:cNvPr id="38" name="Google Shape;1350;p28">
              <a:extLst>
                <a:ext uri="{FF2B5EF4-FFF2-40B4-BE49-F238E27FC236}">
                  <a16:creationId xmlns:a16="http://schemas.microsoft.com/office/drawing/2014/main" id="{BA2CD873-B85E-4D9E-AB72-3FEC7DF25D75}"/>
                </a:ext>
              </a:extLst>
            </p:cNvPr>
            <p:cNvSpPr/>
            <p:nvPr/>
          </p:nvSpPr>
          <p:spPr>
            <a:xfrm>
              <a:off x="6080748" y="3902674"/>
              <a:ext cx="704061" cy="704061"/>
            </a:xfrm>
            <a:custGeom>
              <a:avLst/>
              <a:gdLst/>
              <a:ahLst/>
              <a:cxnLst/>
              <a:rect l="l" t="t" r="r" b="b"/>
              <a:pathLst>
                <a:path w="25671" h="25671" extrusionOk="0">
                  <a:moveTo>
                    <a:pt x="12835" y="1"/>
                  </a:moveTo>
                  <a:cubicBezTo>
                    <a:pt x="5739" y="1"/>
                    <a:pt x="0" y="5751"/>
                    <a:pt x="0" y="12835"/>
                  </a:cubicBezTo>
                  <a:cubicBezTo>
                    <a:pt x="0" y="19932"/>
                    <a:pt x="5739" y="25670"/>
                    <a:pt x="12835" y="25670"/>
                  </a:cubicBezTo>
                  <a:cubicBezTo>
                    <a:pt x="19932" y="25670"/>
                    <a:pt x="25670" y="19932"/>
                    <a:pt x="25670" y="12835"/>
                  </a:cubicBezTo>
                  <a:cubicBezTo>
                    <a:pt x="25670" y="5751"/>
                    <a:pt x="19932" y="1"/>
                    <a:pt x="1283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39" name="Google Shape;1351;p28">
              <a:extLst>
                <a:ext uri="{FF2B5EF4-FFF2-40B4-BE49-F238E27FC236}">
                  <a16:creationId xmlns:a16="http://schemas.microsoft.com/office/drawing/2014/main" id="{D9F58380-F666-425D-939A-81013F1982C0}"/>
                </a:ext>
              </a:extLst>
            </p:cNvPr>
            <p:cNvSpPr/>
            <p:nvPr/>
          </p:nvSpPr>
          <p:spPr>
            <a:xfrm>
              <a:off x="6129071" y="3951326"/>
              <a:ext cx="607411" cy="607082"/>
            </a:xfrm>
            <a:custGeom>
              <a:avLst/>
              <a:gdLst/>
              <a:ahLst/>
              <a:cxnLst/>
              <a:rect l="l" t="t" r="r" b="b"/>
              <a:pathLst>
                <a:path w="22147" h="22135" extrusionOk="0">
                  <a:moveTo>
                    <a:pt x="11073" y="1"/>
                  </a:moveTo>
                  <a:cubicBezTo>
                    <a:pt x="4966" y="1"/>
                    <a:pt x="1" y="4954"/>
                    <a:pt x="1" y="11061"/>
                  </a:cubicBezTo>
                  <a:cubicBezTo>
                    <a:pt x="1" y="17181"/>
                    <a:pt x="4966" y="22134"/>
                    <a:pt x="11073" y="22134"/>
                  </a:cubicBezTo>
                  <a:cubicBezTo>
                    <a:pt x="17181" y="22134"/>
                    <a:pt x="22146" y="17181"/>
                    <a:pt x="22146" y="11061"/>
                  </a:cubicBezTo>
                  <a:cubicBezTo>
                    <a:pt x="22146" y="4954"/>
                    <a:pt x="17181" y="1"/>
                    <a:pt x="110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40" name="Google Shape;1352;p28">
              <a:extLst>
                <a:ext uri="{FF2B5EF4-FFF2-40B4-BE49-F238E27FC236}">
                  <a16:creationId xmlns:a16="http://schemas.microsoft.com/office/drawing/2014/main" id="{E9052A99-74B4-4713-87DD-F5793CE16632}"/>
                </a:ext>
              </a:extLst>
            </p:cNvPr>
            <p:cNvSpPr/>
            <p:nvPr/>
          </p:nvSpPr>
          <p:spPr>
            <a:xfrm>
              <a:off x="6573187" y="4034877"/>
              <a:ext cx="1032566" cy="275439"/>
            </a:xfrm>
            <a:custGeom>
              <a:avLst/>
              <a:gdLst/>
              <a:ahLst/>
              <a:cxnLst/>
              <a:rect l="l" t="t" r="r" b="b"/>
              <a:pathLst>
                <a:path w="35291" h="8050" extrusionOk="0">
                  <a:moveTo>
                    <a:pt x="4024" y="1"/>
                  </a:moveTo>
                  <a:cubicBezTo>
                    <a:pt x="1798" y="1"/>
                    <a:pt x="0" y="1798"/>
                    <a:pt x="0" y="4013"/>
                  </a:cubicBezTo>
                  <a:lnTo>
                    <a:pt x="0" y="4037"/>
                  </a:lnTo>
                  <a:cubicBezTo>
                    <a:pt x="0" y="6251"/>
                    <a:pt x="1798" y="8049"/>
                    <a:pt x="4024" y="8049"/>
                  </a:cubicBezTo>
                  <a:lnTo>
                    <a:pt x="31278" y="8049"/>
                  </a:lnTo>
                  <a:cubicBezTo>
                    <a:pt x="33492" y="8049"/>
                    <a:pt x="35290" y="6251"/>
                    <a:pt x="35290" y="4037"/>
                  </a:cubicBezTo>
                  <a:lnTo>
                    <a:pt x="35290" y="4013"/>
                  </a:lnTo>
                  <a:cubicBezTo>
                    <a:pt x="35290" y="1798"/>
                    <a:pt x="33492" y="1"/>
                    <a:pt x="3127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IN" sz="1400">
                  <a:solidFill>
                    <a:srgbClr val="FFFFFF"/>
                  </a:solidFill>
                  <a:latin typeface="Georgia" panose="02040502050405020303" pitchFamily="18" charset="0"/>
                  <a:ea typeface="Fira Sans Extra Condensed Medium"/>
                  <a:cs typeface="Fira Sans Extra Condensed Medium"/>
                  <a:sym typeface="Fira Sans Extra Condensed Medium"/>
                </a:rPr>
                <a:t>Name here</a:t>
              </a:r>
              <a:endParaRPr lang="en-IN" sz="1600">
                <a:solidFill>
                  <a:srgbClr val="FFFFFF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41" name="Google Shape;1353;p28">
              <a:extLst>
                <a:ext uri="{FF2B5EF4-FFF2-40B4-BE49-F238E27FC236}">
                  <a16:creationId xmlns:a16="http://schemas.microsoft.com/office/drawing/2014/main" id="{BF0753D6-B3BF-44D1-B20D-9F50843E9B0B}"/>
                </a:ext>
              </a:extLst>
            </p:cNvPr>
            <p:cNvSpPr/>
            <p:nvPr/>
          </p:nvSpPr>
          <p:spPr>
            <a:xfrm>
              <a:off x="6635526" y="4340875"/>
              <a:ext cx="976828" cy="233179"/>
            </a:xfrm>
            <a:custGeom>
              <a:avLst/>
              <a:gdLst/>
              <a:ahLst/>
              <a:cxnLst/>
              <a:rect l="l" t="t" r="r" b="b"/>
              <a:pathLst>
                <a:path w="33386" h="8502" extrusionOk="0">
                  <a:moveTo>
                    <a:pt x="18253" y="1"/>
                  </a:moveTo>
                  <a:cubicBezTo>
                    <a:pt x="18122" y="1"/>
                    <a:pt x="18026" y="96"/>
                    <a:pt x="18026" y="227"/>
                  </a:cubicBezTo>
                  <a:cubicBezTo>
                    <a:pt x="18026" y="346"/>
                    <a:pt x="18122" y="453"/>
                    <a:pt x="18253" y="453"/>
                  </a:cubicBezTo>
                  <a:lnTo>
                    <a:pt x="29135" y="453"/>
                  </a:lnTo>
                  <a:cubicBezTo>
                    <a:pt x="31230" y="453"/>
                    <a:pt x="32933" y="2156"/>
                    <a:pt x="32933" y="4251"/>
                  </a:cubicBezTo>
                  <a:cubicBezTo>
                    <a:pt x="32933" y="6347"/>
                    <a:pt x="31230" y="8061"/>
                    <a:pt x="29135" y="8061"/>
                  </a:cubicBezTo>
                  <a:lnTo>
                    <a:pt x="1905" y="8061"/>
                  </a:lnTo>
                  <a:cubicBezTo>
                    <a:pt x="1358" y="8061"/>
                    <a:pt x="834" y="7942"/>
                    <a:pt x="346" y="7728"/>
                  </a:cubicBezTo>
                  <a:cubicBezTo>
                    <a:pt x="313" y="7712"/>
                    <a:pt x="280" y="7704"/>
                    <a:pt x="248" y="7704"/>
                  </a:cubicBezTo>
                  <a:cubicBezTo>
                    <a:pt x="161" y="7704"/>
                    <a:pt x="83" y="7757"/>
                    <a:pt x="48" y="7835"/>
                  </a:cubicBezTo>
                  <a:cubicBezTo>
                    <a:pt x="0" y="7954"/>
                    <a:pt x="48" y="8085"/>
                    <a:pt x="155" y="8133"/>
                  </a:cubicBezTo>
                  <a:cubicBezTo>
                    <a:pt x="703" y="8383"/>
                    <a:pt x="1298" y="8502"/>
                    <a:pt x="1905" y="8502"/>
                  </a:cubicBezTo>
                  <a:lnTo>
                    <a:pt x="29135" y="8502"/>
                  </a:lnTo>
                  <a:cubicBezTo>
                    <a:pt x="31469" y="8502"/>
                    <a:pt x="33385" y="6597"/>
                    <a:pt x="33385" y="4251"/>
                  </a:cubicBezTo>
                  <a:cubicBezTo>
                    <a:pt x="33385" y="1906"/>
                    <a:pt x="31469" y="1"/>
                    <a:pt x="2913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434343"/>
                  </a:solidFill>
                  <a:latin typeface="Georgia" panose="02040502050405020303" pitchFamily="18" charset="0"/>
                  <a:ea typeface="Roboto"/>
                  <a:cs typeface="Roboto"/>
                  <a:sym typeface="Roboto"/>
                </a:rPr>
                <a:t>Position</a:t>
              </a: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42" name="Google Shape;1354;p28">
              <a:extLst>
                <a:ext uri="{FF2B5EF4-FFF2-40B4-BE49-F238E27FC236}">
                  <a16:creationId xmlns:a16="http://schemas.microsoft.com/office/drawing/2014/main" id="{545CFC6C-E0DF-4C91-8754-F59BFAD1DDFA}"/>
                </a:ext>
              </a:extLst>
            </p:cNvPr>
            <p:cNvSpPr/>
            <p:nvPr/>
          </p:nvSpPr>
          <p:spPr>
            <a:xfrm>
              <a:off x="6186555" y="4008481"/>
              <a:ext cx="492440" cy="492440"/>
            </a:xfrm>
            <a:custGeom>
              <a:avLst/>
              <a:gdLst/>
              <a:ahLst/>
              <a:cxnLst/>
              <a:rect l="l" t="t" r="r" b="b"/>
              <a:pathLst>
                <a:path w="17955" h="17955" extrusionOk="0">
                  <a:moveTo>
                    <a:pt x="8977" y="0"/>
                  </a:moveTo>
                  <a:cubicBezTo>
                    <a:pt x="4024" y="0"/>
                    <a:pt x="0" y="4024"/>
                    <a:pt x="0" y="8977"/>
                  </a:cubicBezTo>
                  <a:cubicBezTo>
                    <a:pt x="0" y="13942"/>
                    <a:pt x="4024" y="17955"/>
                    <a:pt x="8977" y="17955"/>
                  </a:cubicBezTo>
                  <a:cubicBezTo>
                    <a:pt x="13930" y="17955"/>
                    <a:pt x="17955" y="13942"/>
                    <a:pt x="17955" y="8977"/>
                  </a:cubicBezTo>
                  <a:cubicBezTo>
                    <a:pt x="17955" y="4024"/>
                    <a:pt x="13930" y="0"/>
                    <a:pt x="897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43" name="Google Shape;1355;p28">
              <a:extLst>
                <a:ext uri="{FF2B5EF4-FFF2-40B4-BE49-F238E27FC236}">
                  <a16:creationId xmlns:a16="http://schemas.microsoft.com/office/drawing/2014/main" id="{D2E12F0C-ED7B-4D9F-B551-05B519B08FB2}"/>
                </a:ext>
              </a:extLst>
            </p:cNvPr>
            <p:cNvSpPr/>
            <p:nvPr/>
          </p:nvSpPr>
          <p:spPr>
            <a:xfrm>
              <a:off x="6208764" y="4026115"/>
              <a:ext cx="457169" cy="457499"/>
            </a:xfrm>
            <a:custGeom>
              <a:avLst/>
              <a:gdLst/>
              <a:ahLst/>
              <a:cxnLst/>
              <a:rect l="l" t="t" r="r" b="b"/>
              <a:pathLst>
                <a:path w="16669" h="16681" extrusionOk="0">
                  <a:moveTo>
                    <a:pt x="8334" y="0"/>
                  </a:moveTo>
                  <a:cubicBezTo>
                    <a:pt x="3727" y="0"/>
                    <a:pt x="0" y="3727"/>
                    <a:pt x="0" y="8334"/>
                  </a:cubicBezTo>
                  <a:cubicBezTo>
                    <a:pt x="0" y="12942"/>
                    <a:pt x="3727" y="16681"/>
                    <a:pt x="8334" y="16681"/>
                  </a:cubicBezTo>
                  <a:cubicBezTo>
                    <a:pt x="12942" y="16681"/>
                    <a:pt x="16669" y="12942"/>
                    <a:pt x="16669" y="8334"/>
                  </a:cubicBezTo>
                  <a:cubicBezTo>
                    <a:pt x="16669" y="3727"/>
                    <a:pt x="12942" y="0"/>
                    <a:pt x="83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</p:grpSp>
      <p:grpSp>
        <p:nvGrpSpPr>
          <p:cNvPr id="45" name="Google Shape;1357;p28">
            <a:extLst>
              <a:ext uri="{FF2B5EF4-FFF2-40B4-BE49-F238E27FC236}">
                <a16:creationId xmlns:a16="http://schemas.microsoft.com/office/drawing/2014/main" id="{68DA2148-6350-4B4B-8FD1-90B08C30CEBE}"/>
              </a:ext>
            </a:extLst>
          </p:cNvPr>
          <p:cNvGrpSpPr/>
          <p:nvPr/>
        </p:nvGrpSpPr>
        <p:grpSpPr>
          <a:xfrm>
            <a:off x="2522433" y="2484020"/>
            <a:ext cx="7164883" cy="834969"/>
            <a:chOff x="2112327" y="1758117"/>
            <a:chExt cx="4952962" cy="57720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46" name="Google Shape;1358;p28">
              <a:extLst>
                <a:ext uri="{FF2B5EF4-FFF2-40B4-BE49-F238E27FC236}">
                  <a16:creationId xmlns:a16="http://schemas.microsoft.com/office/drawing/2014/main" id="{850AF8E1-4323-42EE-9E4A-020414872809}"/>
                </a:ext>
              </a:extLst>
            </p:cNvPr>
            <p:cNvSpPr/>
            <p:nvPr/>
          </p:nvSpPr>
          <p:spPr>
            <a:xfrm>
              <a:off x="4558967" y="1758117"/>
              <a:ext cx="16159" cy="565983"/>
            </a:xfrm>
            <a:custGeom>
              <a:avLst/>
              <a:gdLst/>
              <a:ahLst/>
              <a:cxnLst/>
              <a:rect l="l" t="t" r="r" b="b"/>
              <a:pathLst>
                <a:path w="548" h="19194" extrusionOk="0">
                  <a:moveTo>
                    <a:pt x="274" y="0"/>
                  </a:moveTo>
                  <a:cubicBezTo>
                    <a:pt x="119" y="0"/>
                    <a:pt x="0" y="119"/>
                    <a:pt x="0" y="274"/>
                  </a:cubicBezTo>
                  <a:lnTo>
                    <a:pt x="0" y="18931"/>
                  </a:lnTo>
                  <a:cubicBezTo>
                    <a:pt x="0" y="19074"/>
                    <a:pt x="119" y="19193"/>
                    <a:pt x="274" y="19193"/>
                  </a:cubicBezTo>
                  <a:cubicBezTo>
                    <a:pt x="417" y="19193"/>
                    <a:pt x="548" y="19074"/>
                    <a:pt x="548" y="18931"/>
                  </a:cubicBezTo>
                  <a:lnTo>
                    <a:pt x="548" y="274"/>
                  </a:lnTo>
                  <a:cubicBezTo>
                    <a:pt x="548" y="119"/>
                    <a:pt x="417" y="0"/>
                    <a:pt x="2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47" name="Google Shape;1359;p28">
              <a:extLst>
                <a:ext uri="{FF2B5EF4-FFF2-40B4-BE49-F238E27FC236}">
                  <a16:creationId xmlns:a16="http://schemas.microsoft.com/office/drawing/2014/main" id="{DE6A0D90-DD1B-4CFE-9F66-E6C122C969C7}"/>
                </a:ext>
              </a:extLst>
            </p:cNvPr>
            <p:cNvSpPr/>
            <p:nvPr/>
          </p:nvSpPr>
          <p:spPr>
            <a:xfrm>
              <a:off x="2139365" y="2147811"/>
              <a:ext cx="4899083" cy="176276"/>
            </a:xfrm>
            <a:custGeom>
              <a:avLst/>
              <a:gdLst/>
              <a:ahLst/>
              <a:cxnLst/>
              <a:rect l="l" t="t" r="r" b="b"/>
              <a:pathLst>
                <a:path w="166141" h="5978" extrusionOk="0">
                  <a:moveTo>
                    <a:pt x="5715" y="0"/>
                  </a:moveTo>
                  <a:cubicBezTo>
                    <a:pt x="2560" y="0"/>
                    <a:pt x="0" y="2560"/>
                    <a:pt x="0" y="5715"/>
                  </a:cubicBezTo>
                  <a:cubicBezTo>
                    <a:pt x="0" y="5858"/>
                    <a:pt x="120" y="5977"/>
                    <a:pt x="274" y="5977"/>
                  </a:cubicBezTo>
                  <a:cubicBezTo>
                    <a:pt x="417" y="5977"/>
                    <a:pt x="548" y="5858"/>
                    <a:pt x="548" y="5715"/>
                  </a:cubicBezTo>
                  <a:cubicBezTo>
                    <a:pt x="548" y="2858"/>
                    <a:pt x="2858" y="536"/>
                    <a:pt x="5715" y="536"/>
                  </a:cubicBezTo>
                  <a:lnTo>
                    <a:pt x="160425" y="536"/>
                  </a:lnTo>
                  <a:cubicBezTo>
                    <a:pt x="163283" y="536"/>
                    <a:pt x="165604" y="2858"/>
                    <a:pt x="165604" y="5715"/>
                  </a:cubicBezTo>
                  <a:cubicBezTo>
                    <a:pt x="165604" y="5858"/>
                    <a:pt x="165724" y="5977"/>
                    <a:pt x="165866" y="5977"/>
                  </a:cubicBezTo>
                  <a:cubicBezTo>
                    <a:pt x="166021" y="5977"/>
                    <a:pt x="166140" y="5858"/>
                    <a:pt x="166140" y="5715"/>
                  </a:cubicBezTo>
                  <a:cubicBezTo>
                    <a:pt x="166140" y="2560"/>
                    <a:pt x="163580" y="0"/>
                    <a:pt x="1604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48" name="Google Shape;1360;p28">
              <a:extLst>
                <a:ext uri="{FF2B5EF4-FFF2-40B4-BE49-F238E27FC236}">
                  <a16:creationId xmlns:a16="http://schemas.microsoft.com/office/drawing/2014/main" id="{84627244-2CFA-425B-9349-69A790B9F9C7}"/>
                </a:ext>
              </a:extLst>
            </p:cNvPr>
            <p:cNvSpPr/>
            <p:nvPr/>
          </p:nvSpPr>
          <p:spPr>
            <a:xfrm>
              <a:off x="4524910" y="1758117"/>
              <a:ext cx="84275" cy="15835"/>
            </a:xfrm>
            <a:custGeom>
              <a:avLst/>
              <a:gdLst/>
              <a:ahLst/>
              <a:cxnLst/>
              <a:rect l="l" t="t" r="r" b="b"/>
              <a:pathLst>
                <a:path w="2858" h="537" extrusionOk="0">
                  <a:moveTo>
                    <a:pt x="274" y="0"/>
                  </a:moveTo>
                  <a:cubicBezTo>
                    <a:pt x="119" y="0"/>
                    <a:pt x="0" y="119"/>
                    <a:pt x="0" y="274"/>
                  </a:cubicBezTo>
                  <a:cubicBezTo>
                    <a:pt x="0" y="417"/>
                    <a:pt x="119" y="536"/>
                    <a:pt x="274" y="536"/>
                  </a:cubicBezTo>
                  <a:lnTo>
                    <a:pt x="2584" y="536"/>
                  </a:lnTo>
                  <a:cubicBezTo>
                    <a:pt x="2739" y="536"/>
                    <a:pt x="2858" y="417"/>
                    <a:pt x="2858" y="274"/>
                  </a:cubicBezTo>
                  <a:cubicBezTo>
                    <a:pt x="2858" y="119"/>
                    <a:pt x="2739" y="0"/>
                    <a:pt x="25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49" name="Google Shape;1361;p28">
              <a:extLst>
                <a:ext uri="{FF2B5EF4-FFF2-40B4-BE49-F238E27FC236}">
                  <a16:creationId xmlns:a16="http://schemas.microsoft.com/office/drawing/2014/main" id="{CE6657F0-7DB4-43E1-9E27-69EB919F73AC}"/>
                </a:ext>
              </a:extLst>
            </p:cNvPr>
            <p:cNvSpPr/>
            <p:nvPr/>
          </p:nvSpPr>
          <p:spPr>
            <a:xfrm>
              <a:off x="2112327" y="2289729"/>
              <a:ext cx="70239" cy="45588"/>
            </a:xfrm>
            <a:custGeom>
              <a:avLst/>
              <a:gdLst/>
              <a:ahLst/>
              <a:cxnLst/>
              <a:rect l="l" t="t" r="r" b="b"/>
              <a:pathLst>
                <a:path w="2382" h="1546" extrusionOk="0">
                  <a:moveTo>
                    <a:pt x="298" y="0"/>
                  </a:moveTo>
                  <a:cubicBezTo>
                    <a:pt x="230" y="0"/>
                    <a:pt x="161" y="27"/>
                    <a:pt x="108" y="81"/>
                  </a:cubicBezTo>
                  <a:cubicBezTo>
                    <a:pt x="1" y="176"/>
                    <a:pt x="1" y="355"/>
                    <a:pt x="108" y="462"/>
                  </a:cubicBezTo>
                  <a:lnTo>
                    <a:pt x="1191" y="1545"/>
                  </a:lnTo>
                  <a:lnTo>
                    <a:pt x="2275" y="462"/>
                  </a:lnTo>
                  <a:cubicBezTo>
                    <a:pt x="2382" y="355"/>
                    <a:pt x="2382" y="176"/>
                    <a:pt x="2275" y="81"/>
                  </a:cubicBezTo>
                  <a:cubicBezTo>
                    <a:pt x="2221" y="27"/>
                    <a:pt x="2153" y="0"/>
                    <a:pt x="2084" y="0"/>
                  </a:cubicBezTo>
                  <a:cubicBezTo>
                    <a:pt x="2016" y="0"/>
                    <a:pt x="1947" y="27"/>
                    <a:pt x="1894" y="81"/>
                  </a:cubicBezTo>
                  <a:lnTo>
                    <a:pt x="1191" y="771"/>
                  </a:lnTo>
                  <a:lnTo>
                    <a:pt x="489" y="81"/>
                  </a:lnTo>
                  <a:cubicBezTo>
                    <a:pt x="435" y="27"/>
                    <a:pt x="367" y="0"/>
                    <a:pt x="2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50" name="Google Shape;1362;p28">
              <a:extLst>
                <a:ext uri="{FF2B5EF4-FFF2-40B4-BE49-F238E27FC236}">
                  <a16:creationId xmlns:a16="http://schemas.microsoft.com/office/drawing/2014/main" id="{CE69F94C-3858-4DA4-BFE9-9B2E9AD4FB4C}"/>
                </a:ext>
              </a:extLst>
            </p:cNvPr>
            <p:cNvSpPr/>
            <p:nvPr/>
          </p:nvSpPr>
          <p:spPr>
            <a:xfrm>
              <a:off x="4531928" y="2289729"/>
              <a:ext cx="70239" cy="45588"/>
            </a:xfrm>
            <a:custGeom>
              <a:avLst/>
              <a:gdLst/>
              <a:ahLst/>
              <a:cxnLst/>
              <a:rect l="l" t="t" r="r" b="b"/>
              <a:pathLst>
                <a:path w="2382" h="1546" extrusionOk="0">
                  <a:moveTo>
                    <a:pt x="298" y="0"/>
                  </a:moveTo>
                  <a:cubicBezTo>
                    <a:pt x="230" y="0"/>
                    <a:pt x="161" y="27"/>
                    <a:pt x="108" y="81"/>
                  </a:cubicBezTo>
                  <a:cubicBezTo>
                    <a:pt x="1" y="176"/>
                    <a:pt x="1" y="355"/>
                    <a:pt x="108" y="462"/>
                  </a:cubicBezTo>
                  <a:lnTo>
                    <a:pt x="1191" y="1545"/>
                  </a:lnTo>
                  <a:lnTo>
                    <a:pt x="2275" y="462"/>
                  </a:lnTo>
                  <a:cubicBezTo>
                    <a:pt x="2382" y="355"/>
                    <a:pt x="2382" y="176"/>
                    <a:pt x="2275" y="81"/>
                  </a:cubicBezTo>
                  <a:cubicBezTo>
                    <a:pt x="2221" y="27"/>
                    <a:pt x="2153" y="0"/>
                    <a:pt x="2084" y="0"/>
                  </a:cubicBezTo>
                  <a:cubicBezTo>
                    <a:pt x="2016" y="0"/>
                    <a:pt x="1947" y="27"/>
                    <a:pt x="1894" y="81"/>
                  </a:cubicBezTo>
                  <a:lnTo>
                    <a:pt x="1191" y="771"/>
                  </a:lnTo>
                  <a:lnTo>
                    <a:pt x="489" y="81"/>
                  </a:lnTo>
                  <a:cubicBezTo>
                    <a:pt x="435" y="27"/>
                    <a:pt x="367" y="0"/>
                    <a:pt x="2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51" name="Google Shape;1363;p28">
              <a:extLst>
                <a:ext uri="{FF2B5EF4-FFF2-40B4-BE49-F238E27FC236}">
                  <a16:creationId xmlns:a16="http://schemas.microsoft.com/office/drawing/2014/main" id="{BBC4A3B0-F36D-420E-A3DD-70C369EF2E5A}"/>
                </a:ext>
              </a:extLst>
            </p:cNvPr>
            <p:cNvSpPr/>
            <p:nvPr/>
          </p:nvSpPr>
          <p:spPr>
            <a:xfrm>
              <a:off x="6995050" y="2289729"/>
              <a:ext cx="70239" cy="45588"/>
            </a:xfrm>
            <a:custGeom>
              <a:avLst/>
              <a:gdLst/>
              <a:ahLst/>
              <a:cxnLst/>
              <a:rect l="l" t="t" r="r" b="b"/>
              <a:pathLst>
                <a:path w="2382" h="1546" extrusionOk="0">
                  <a:moveTo>
                    <a:pt x="298" y="0"/>
                  </a:moveTo>
                  <a:cubicBezTo>
                    <a:pt x="230" y="0"/>
                    <a:pt x="161" y="27"/>
                    <a:pt x="108" y="81"/>
                  </a:cubicBezTo>
                  <a:cubicBezTo>
                    <a:pt x="1" y="176"/>
                    <a:pt x="1" y="355"/>
                    <a:pt x="108" y="462"/>
                  </a:cubicBezTo>
                  <a:lnTo>
                    <a:pt x="1191" y="1545"/>
                  </a:lnTo>
                  <a:lnTo>
                    <a:pt x="2275" y="462"/>
                  </a:lnTo>
                  <a:cubicBezTo>
                    <a:pt x="2382" y="355"/>
                    <a:pt x="2382" y="176"/>
                    <a:pt x="2275" y="81"/>
                  </a:cubicBezTo>
                  <a:cubicBezTo>
                    <a:pt x="2221" y="27"/>
                    <a:pt x="2153" y="0"/>
                    <a:pt x="2084" y="0"/>
                  </a:cubicBezTo>
                  <a:cubicBezTo>
                    <a:pt x="2016" y="0"/>
                    <a:pt x="1947" y="27"/>
                    <a:pt x="1894" y="81"/>
                  </a:cubicBezTo>
                  <a:lnTo>
                    <a:pt x="1191" y="771"/>
                  </a:lnTo>
                  <a:lnTo>
                    <a:pt x="489" y="81"/>
                  </a:lnTo>
                  <a:cubicBezTo>
                    <a:pt x="435" y="27"/>
                    <a:pt x="367" y="0"/>
                    <a:pt x="2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</p:grpSp>
      <p:grpSp>
        <p:nvGrpSpPr>
          <p:cNvPr id="52" name="Google Shape;1364;p28">
            <a:extLst>
              <a:ext uri="{FF2B5EF4-FFF2-40B4-BE49-F238E27FC236}">
                <a16:creationId xmlns:a16="http://schemas.microsoft.com/office/drawing/2014/main" id="{75262E07-41CA-46D5-AF55-D648C3013A88}"/>
              </a:ext>
            </a:extLst>
          </p:cNvPr>
          <p:cNvGrpSpPr/>
          <p:nvPr/>
        </p:nvGrpSpPr>
        <p:grpSpPr>
          <a:xfrm>
            <a:off x="2512282" y="4497153"/>
            <a:ext cx="121911" cy="685634"/>
            <a:chOff x="2105310" y="3149761"/>
            <a:chExt cx="84275" cy="47396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3" name="Google Shape;1365;p28">
              <a:extLst>
                <a:ext uri="{FF2B5EF4-FFF2-40B4-BE49-F238E27FC236}">
                  <a16:creationId xmlns:a16="http://schemas.microsoft.com/office/drawing/2014/main" id="{1EBF96CF-6A9E-4C63-A581-8560201738E8}"/>
                </a:ext>
              </a:extLst>
            </p:cNvPr>
            <p:cNvSpPr/>
            <p:nvPr/>
          </p:nvSpPr>
          <p:spPr>
            <a:xfrm>
              <a:off x="2139366" y="3149761"/>
              <a:ext cx="16159" cy="463809"/>
            </a:xfrm>
            <a:custGeom>
              <a:avLst/>
              <a:gdLst/>
              <a:ahLst/>
              <a:cxnLst/>
              <a:rect l="l" t="t" r="r" b="b"/>
              <a:pathLst>
                <a:path w="548" h="15729" extrusionOk="0">
                  <a:moveTo>
                    <a:pt x="274" y="1"/>
                  </a:moveTo>
                  <a:cubicBezTo>
                    <a:pt x="120" y="1"/>
                    <a:pt x="0" y="120"/>
                    <a:pt x="0" y="263"/>
                  </a:cubicBezTo>
                  <a:lnTo>
                    <a:pt x="0" y="15455"/>
                  </a:lnTo>
                  <a:cubicBezTo>
                    <a:pt x="0" y="15598"/>
                    <a:pt x="120" y="15729"/>
                    <a:pt x="274" y="15729"/>
                  </a:cubicBezTo>
                  <a:cubicBezTo>
                    <a:pt x="417" y="15729"/>
                    <a:pt x="548" y="15598"/>
                    <a:pt x="548" y="15455"/>
                  </a:cubicBezTo>
                  <a:lnTo>
                    <a:pt x="548" y="263"/>
                  </a:lnTo>
                  <a:cubicBezTo>
                    <a:pt x="548" y="120"/>
                    <a:pt x="417" y="1"/>
                    <a:pt x="2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54" name="Google Shape;1366;p28">
              <a:extLst>
                <a:ext uri="{FF2B5EF4-FFF2-40B4-BE49-F238E27FC236}">
                  <a16:creationId xmlns:a16="http://schemas.microsoft.com/office/drawing/2014/main" id="{EF6436E0-C62A-4A8C-915E-53EF4F505094}"/>
                </a:ext>
              </a:extLst>
            </p:cNvPr>
            <p:cNvSpPr/>
            <p:nvPr/>
          </p:nvSpPr>
          <p:spPr>
            <a:xfrm>
              <a:off x="2112327" y="3578170"/>
              <a:ext cx="70239" cy="45558"/>
            </a:xfrm>
            <a:custGeom>
              <a:avLst/>
              <a:gdLst/>
              <a:ahLst/>
              <a:cxnLst/>
              <a:rect l="l" t="t" r="r" b="b"/>
              <a:pathLst>
                <a:path w="2382" h="1545" extrusionOk="0">
                  <a:moveTo>
                    <a:pt x="298" y="0"/>
                  </a:moveTo>
                  <a:cubicBezTo>
                    <a:pt x="230" y="0"/>
                    <a:pt x="161" y="27"/>
                    <a:pt x="108" y="81"/>
                  </a:cubicBezTo>
                  <a:cubicBezTo>
                    <a:pt x="1" y="176"/>
                    <a:pt x="1" y="354"/>
                    <a:pt x="108" y="462"/>
                  </a:cubicBezTo>
                  <a:lnTo>
                    <a:pt x="1191" y="1545"/>
                  </a:lnTo>
                  <a:lnTo>
                    <a:pt x="2275" y="462"/>
                  </a:lnTo>
                  <a:cubicBezTo>
                    <a:pt x="2382" y="354"/>
                    <a:pt x="2382" y="176"/>
                    <a:pt x="2275" y="81"/>
                  </a:cubicBezTo>
                  <a:cubicBezTo>
                    <a:pt x="2221" y="27"/>
                    <a:pt x="2153" y="0"/>
                    <a:pt x="2084" y="0"/>
                  </a:cubicBezTo>
                  <a:cubicBezTo>
                    <a:pt x="2016" y="0"/>
                    <a:pt x="1947" y="27"/>
                    <a:pt x="1894" y="81"/>
                  </a:cubicBezTo>
                  <a:lnTo>
                    <a:pt x="1191" y="783"/>
                  </a:lnTo>
                  <a:lnTo>
                    <a:pt x="489" y="81"/>
                  </a:lnTo>
                  <a:cubicBezTo>
                    <a:pt x="435" y="27"/>
                    <a:pt x="367" y="0"/>
                    <a:pt x="2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55" name="Google Shape;1367;p28">
              <a:extLst>
                <a:ext uri="{FF2B5EF4-FFF2-40B4-BE49-F238E27FC236}">
                  <a16:creationId xmlns:a16="http://schemas.microsoft.com/office/drawing/2014/main" id="{40E4D1B1-67B2-4BBD-8330-D2E1E7E3AE09}"/>
                </a:ext>
              </a:extLst>
            </p:cNvPr>
            <p:cNvSpPr/>
            <p:nvPr/>
          </p:nvSpPr>
          <p:spPr>
            <a:xfrm>
              <a:off x="2105310" y="3149761"/>
              <a:ext cx="84275" cy="15835"/>
            </a:xfrm>
            <a:custGeom>
              <a:avLst/>
              <a:gdLst/>
              <a:ahLst/>
              <a:cxnLst/>
              <a:rect l="l" t="t" r="r" b="b"/>
              <a:pathLst>
                <a:path w="2858" h="537" extrusionOk="0">
                  <a:moveTo>
                    <a:pt x="274" y="1"/>
                  </a:moveTo>
                  <a:cubicBezTo>
                    <a:pt x="120" y="1"/>
                    <a:pt x="1" y="120"/>
                    <a:pt x="1" y="263"/>
                  </a:cubicBezTo>
                  <a:cubicBezTo>
                    <a:pt x="1" y="417"/>
                    <a:pt x="120" y="536"/>
                    <a:pt x="274" y="536"/>
                  </a:cubicBezTo>
                  <a:lnTo>
                    <a:pt x="2584" y="536"/>
                  </a:lnTo>
                  <a:cubicBezTo>
                    <a:pt x="2739" y="536"/>
                    <a:pt x="2858" y="417"/>
                    <a:pt x="2858" y="263"/>
                  </a:cubicBezTo>
                  <a:cubicBezTo>
                    <a:pt x="2858" y="120"/>
                    <a:pt x="2739" y="1"/>
                    <a:pt x="25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</p:grpSp>
      <p:grpSp>
        <p:nvGrpSpPr>
          <p:cNvPr id="56" name="Google Shape;1368;p28">
            <a:extLst>
              <a:ext uri="{FF2B5EF4-FFF2-40B4-BE49-F238E27FC236}">
                <a16:creationId xmlns:a16="http://schemas.microsoft.com/office/drawing/2014/main" id="{F434006D-1F43-44E0-857C-D39D42CD0691}"/>
              </a:ext>
            </a:extLst>
          </p:cNvPr>
          <p:cNvGrpSpPr/>
          <p:nvPr/>
        </p:nvGrpSpPr>
        <p:grpSpPr>
          <a:xfrm>
            <a:off x="6009880" y="4497153"/>
            <a:ext cx="121443" cy="670940"/>
            <a:chOff x="4523141" y="3149761"/>
            <a:chExt cx="83951" cy="463809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7" name="Google Shape;1369;p28">
              <a:extLst>
                <a:ext uri="{FF2B5EF4-FFF2-40B4-BE49-F238E27FC236}">
                  <a16:creationId xmlns:a16="http://schemas.microsoft.com/office/drawing/2014/main" id="{66678068-779E-4ED3-9A92-01F774CD6D6D}"/>
                </a:ext>
              </a:extLst>
            </p:cNvPr>
            <p:cNvSpPr/>
            <p:nvPr/>
          </p:nvSpPr>
          <p:spPr>
            <a:xfrm>
              <a:off x="4540715" y="3586160"/>
              <a:ext cx="52694" cy="26332"/>
            </a:xfrm>
            <a:custGeom>
              <a:avLst/>
              <a:gdLst/>
              <a:ahLst/>
              <a:cxnLst/>
              <a:rect l="l" t="t" r="r" b="b"/>
              <a:pathLst>
                <a:path w="1787" h="893" fill="none" extrusionOk="0">
                  <a:moveTo>
                    <a:pt x="0" y="0"/>
                  </a:moveTo>
                  <a:lnTo>
                    <a:pt x="893" y="893"/>
                  </a:lnTo>
                  <a:lnTo>
                    <a:pt x="1786" y="0"/>
                  </a:ln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825" cap="rnd" cmpd="sng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58" name="Google Shape;1370;p28">
              <a:extLst>
                <a:ext uri="{FF2B5EF4-FFF2-40B4-BE49-F238E27FC236}">
                  <a16:creationId xmlns:a16="http://schemas.microsoft.com/office/drawing/2014/main" id="{F6340E09-2D24-4FAC-9CB5-4B85C8BE71A7}"/>
                </a:ext>
              </a:extLst>
            </p:cNvPr>
            <p:cNvSpPr/>
            <p:nvPr/>
          </p:nvSpPr>
          <p:spPr>
            <a:xfrm>
              <a:off x="4523141" y="3149761"/>
              <a:ext cx="83951" cy="15835"/>
            </a:xfrm>
            <a:custGeom>
              <a:avLst/>
              <a:gdLst/>
              <a:ahLst/>
              <a:cxnLst/>
              <a:rect l="l" t="t" r="r" b="b"/>
              <a:pathLst>
                <a:path w="2847" h="537" extrusionOk="0">
                  <a:moveTo>
                    <a:pt x="263" y="1"/>
                  </a:moveTo>
                  <a:cubicBezTo>
                    <a:pt x="120" y="1"/>
                    <a:pt x="1" y="120"/>
                    <a:pt x="1" y="263"/>
                  </a:cubicBezTo>
                  <a:cubicBezTo>
                    <a:pt x="1" y="417"/>
                    <a:pt x="120" y="536"/>
                    <a:pt x="263" y="536"/>
                  </a:cubicBezTo>
                  <a:lnTo>
                    <a:pt x="2585" y="536"/>
                  </a:lnTo>
                  <a:cubicBezTo>
                    <a:pt x="2727" y="536"/>
                    <a:pt x="2846" y="417"/>
                    <a:pt x="2846" y="263"/>
                  </a:cubicBezTo>
                  <a:cubicBezTo>
                    <a:pt x="2846" y="120"/>
                    <a:pt x="2727" y="1"/>
                    <a:pt x="25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59" name="Google Shape;1371;p28">
              <a:extLst>
                <a:ext uri="{FF2B5EF4-FFF2-40B4-BE49-F238E27FC236}">
                  <a16:creationId xmlns:a16="http://schemas.microsoft.com/office/drawing/2014/main" id="{38B7A479-47C1-47CD-9B88-5D2D429AF351}"/>
                </a:ext>
              </a:extLst>
            </p:cNvPr>
            <p:cNvSpPr/>
            <p:nvPr/>
          </p:nvSpPr>
          <p:spPr>
            <a:xfrm>
              <a:off x="4558967" y="3149761"/>
              <a:ext cx="16159" cy="463809"/>
            </a:xfrm>
            <a:custGeom>
              <a:avLst/>
              <a:gdLst/>
              <a:ahLst/>
              <a:cxnLst/>
              <a:rect l="l" t="t" r="r" b="b"/>
              <a:pathLst>
                <a:path w="548" h="15729" extrusionOk="0">
                  <a:moveTo>
                    <a:pt x="274" y="1"/>
                  </a:moveTo>
                  <a:cubicBezTo>
                    <a:pt x="119" y="1"/>
                    <a:pt x="0" y="120"/>
                    <a:pt x="0" y="263"/>
                  </a:cubicBezTo>
                  <a:lnTo>
                    <a:pt x="0" y="15455"/>
                  </a:lnTo>
                  <a:cubicBezTo>
                    <a:pt x="0" y="15598"/>
                    <a:pt x="119" y="15729"/>
                    <a:pt x="274" y="15729"/>
                  </a:cubicBezTo>
                  <a:cubicBezTo>
                    <a:pt x="417" y="15729"/>
                    <a:pt x="548" y="15598"/>
                    <a:pt x="548" y="15455"/>
                  </a:cubicBezTo>
                  <a:lnTo>
                    <a:pt x="548" y="263"/>
                  </a:lnTo>
                  <a:cubicBezTo>
                    <a:pt x="548" y="120"/>
                    <a:pt x="417" y="1"/>
                    <a:pt x="2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</p:grpSp>
      <p:grpSp>
        <p:nvGrpSpPr>
          <p:cNvPr id="60" name="Google Shape;1372;p28">
            <a:extLst>
              <a:ext uri="{FF2B5EF4-FFF2-40B4-BE49-F238E27FC236}">
                <a16:creationId xmlns:a16="http://schemas.microsoft.com/office/drawing/2014/main" id="{AD93A825-F316-490A-9F96-9EDD76DD20D4}"/>
              </a:ext>
            </a:extLst>
          </p:cNvPr>
          <p:cNvGrpSpPr/>
          <p:nvPr/>
        </p:nvGrpSpPr>
        <p:grpSpPr>
          <a:xfrm>
            <a:off x="9573041" y="4497153"/>
            <a:ext cx="121911" cy="685634"/>
            <a:chOff x="6986293" y="3149761"/>
            <a:chExt cx="84275" cy="47396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61" name="Google Shape;1373;p28">
              <a:extLst>
                <a:ext uri="{FF2B5EF4-FFF2-40B4-BE49-F238E27FC236}">
                  <a16:creationId xmlns:a16="http://schemas.microsoft.com/office/drawing/2014/main" id="{05D5E0A7-B927-441C-A19F-BDD2C6EB0D18}"/>
                </a:ext>
              </a:extLst>
            </p:cNvPr>
            <p:cNvSpPr/>
            <p:nvPr/>
          </p:nvSpPr>
          <p:spPr>
            <a:xfrm>
              <a:off x="7020349" y="3149761"/>
              <a:ext cx="16159" cy="463809"/>
            </a:xfrm>
            <a:custGeom>
              <a:avLst/>
              <a:gdLst/>
              <a:ahLst/>
              <a:cxnLst/>
              <a:rect l="l" t="t" r="r" b="b"/>
              <a:pathLst>
                <a:path w="548" h="15729" extrusionOk="0">
                  <a:moveTo>
                    <a:pt x="274" y="1"/>
                  </a:moveTo>
                  <a:cubicBezTo>
                    <a:pt x="119" y="1"/>
                    <a:pt x="0" y="120"/>
                    <a:pt x="0" y="263"/>
                  </a:cubicBezTo>
                  <a:lnTo>
                    <a:pt x="0" y="15455"/>
                  </a:lnTo>
                  <a:cubicBezTo>
                    <a:pt x="0" y="15598"/>
                    <a:pt x="119" y="15729"/>
                    <a:pt x="274" y="15729"/>
                  </a:cubicBezTo>
                  <a:cubicBezTo>
                    <a:pt x="417" y="15729"/>
                    <a:pt x="548" y="15598"/>
                    <a:pt x="548" y="15455"/>
                  </a:cubicBezTo>
                  <a:lnTo>
                    <a:pt x="548" y="263"/>
                  </a:lnTo>
                  <a:cubicBezTo>
                    <a:pt x="548" y="120"/>
                    <a:pt x="417" y="1"/>
                    <a:pt x="2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62" name="Google Shape;1374;p28">
              <a:extLst>
                <a:ext uri="{FF2B5EF4-FFF2-40B4-BE49-F238E27FC236}">
                  <a16:creationId xmlns:a16="http://schemas.microsoft.com/office/drawing/2014/main" id="{433D23B7-12E2-41F8-9B4C-C2DC446BB176}"/>
                </a:ext>
              </a:extLst>
            </p:cNvPr>
            <p:cNvSpPr/>
            <p:nvPr/>
          </p:nvSpPr>
          <p:spPr>
            <a:xfrm>
              <a:off x="6993310" y="3578170"/>
              <a:ext cx="70239" cy="45558"/>
            </a:xfrm>
            <a:custGeom>
              <a:avLst/>
              <a:gdLst/>
              <a:ahLst/>
              <a:cxnLst/>
              <a:rect l="l" t="t" r="r" b="b"/>
              <a:pathLst>
                <a:path w="2382" h="1545" extrusionOk="0">
                  <a:moveTo>
                    <a:pt x="298" y="0"/>
                  </a:moveTo>
                  <a:cubicBezTo>
                    <a:pt x="229" y="0"/>
                    <a:pt x="161" y="27"/>
                    <a:pt x="107" y="81"/>
                  </a:cubicBezTo>
                  <a:cubicBezTo>
                    <a:pt x="0" y="176"/>
                    <a:pt x="0" y="354"/>
                    <a:pt x="107" y="462"/>
                  </a:cubicBezTo>
                  <a:lnTo>
                    <a:pt x="1191" y="1545"/>
                  </a:lnTo>
                  <a:lnTo>
                    <a:pt x="2274" y="462"/>
                  </a:lnTo>
                  <a:cubicBezTo>
                    <a:pt x="2381" y="354"/>
                    <a:pt x="2381" y="176"/>
                    <a:pt x="2274" y="81"/>
                  </a:cubicBezTo>
                  <a:cubicBezTo>
                    <a:pt x="2221" y="27"/>
                    <a:pt x="2152" y="0"/>
                    <a:pt x="2084" y="0"/>
                  </a:cubicBezTo>
                  <a:cubicBezTo>
                    <a:pt x="2015" y="0"/>
                    <a:pt x="1947" y="27"/>
                    <a:pt x="1893" y="81"/>
                  </a:cubicBezTo>
                  <a:lnTo>
                    <a:pt x="1191" y="783"/>
                  </a:lnTo>
                  <a:lnTo>
                    <a:pt x="488" y="81"/>
                  </a:lnTo>
                  <a:cubicBezTo>
                    <a:pt x="435" y="27"/>
                    <a:pt x="366" y="0"/>
                    <a:pt x="2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63" name="Google Shape;1375;p28">
              <a:extLst>
                <a:ext uri="{FF2B5EF4-FFF2-40B4-BE49-F238E27FC236}">
                  <a16:creationId xmlns:a16="http://schemas.microsoft.com/office/drawing/2014/main" id="{EEDBD807-D094-4792-A618-6E68BD1EA627}"/>
                </a:ext>
              </a:extLst>
            </p:cNvPr>
            <p:cNvSpPr/>
            <p:nvPr/>
          </p:nvSpPr>
          <p:spPr>
            <a:xfrm>
              <a:off x="6986293" y="3149761"/>
              <a:ext cx="84275" cy="15835"/>
            </a:xfrm>
            <a:custGeom>
              <a:avLst/>
              <a:gdLst/>
              <a:ahLst/>
              <a:cxnLst/>
              <a:rect l="l" t="t" r="r" b="b"/>
              <a:pathLst>
                <a:path w="2858" h="537" extrusionOk="0">
                  <a:moveTo>
                    <a:pt x="274" y="1"/>
                  </a:moveTo>
                  <a:cubicBezTo>
                    <a:pt x="119" y="1"/>
                    <a:pt x="0" y="120"/>
                    <a:pt x="0" y="263"/>
                  </a:cubicBezTo>
                  <a:cubicBezTo>
                    <a:pt x="0" y="417"/>
                    <a:pt x="119" y="536"/>
                    <a:pt x="274" y="536"/>
                  </a:cubicBezTo>
                  <a:lnTo>
                    <a:pt x="2584" y="536"/>
                  </a:lnTo>
                  <a:cubicBezTo>
                    <a:pt x="2739" y="536"/>
                    <a:pt x="2858" y="417"/>
                    <a:pt x="2858" y="263"/>
                  </a:cubicBezTo>
                  <a:cubicBezTo>
                    <a:pt x="2858" y="120"/>
                    <a:pt x="2739" y="1"/>
                    <a:pt x="25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</p:grpSp>
      <p:grpSp>
        <p:nvGrpSpPr>
          <p:cNvPr id="64" name="Google Shape;1376;p28">
            <a:extLst>
              <a:ext uri="{FF2B5EF4-FFF2-40B4-BE49-F238E27FC236}">
                <a16:creationId xmlns:a16="http://schemas.microsoft.com/office/drawing/2014/main" id="{F4F85281-3B14-40F2-8791-5D0CBDEE2CCF}"/>
              </a:ext>
            </a:extLst>
          </p:cNvPr>
          <p:cNvGrpSpPr/>
          <p:nvPr/>
        </p:nvGrpSpPr>
        <p:grpSpPr>
          <a:xfrm>
            <a:off x="4303480" y="982278"/>
            <a:ext cx="3147303" cy="1513527"/>
            <a:chOff x="3419475" y="1162085"/>
            <a:chExt cx="2023597" cy="973141"/>
          </a:xfrm>
        </p:grpSpPr>
        <p:sp>
          <p:nvSpPr>
            <p:cNvPr id="65" name="Google Shape;1377;p28">
              <a:extLst>
                <a:ext uri="{FF2B5EF4-FFF2-40B4-BE49-F238E27FC236}">
                  <a16:creationId xmlns:a16="http://schemas.microsoft.com/office/drawing/2014/main" id="{7ACEF1BA-F956-46EE-9C29-C84F106099A2}"/>
                </a:ext>
              </a:extLst>
            </p:cNvPr>
            <p:cNvSpPr/>
            <p:nvPr/>
          </p:nvSpPr>
          <p:spPr>
            <a:xfrm>
              <a:off x="3419475" y="1162085"/>
              <a:ext cx="973141" cy="973141"/>
            </a:xfrm>
            <a:custGeom>
              <a:avLst/>
              <a:gdLst/>
              <a:ahLst/>
              <a:cxnLst/>
              <a:rect l="l" t="t" r="r" b="b"/>
              <a:pathLst>
                <a:path w="35482" h="35482" extrusionOk="0">
                  <a:moveTo>
                    <a:pt x="17741" y="1"/>
                  </a:moveTo>
                  <a:cubicBezTo>
                    <a:pt x="7942" y="1"/>
                    <a:pt x="1" y="7942"/>
                    <a:pt x="1" y="17741"/>
                  </a:cubicBezTo>
                  <a:cubicBezTo>
                    <a:pt x="1" y="27540"/>
                    <a:pt x="7942" y="35481"/>
                    <a:pt x="17741" y="35481"/>
                  </a:cubicBezTo>
                  <a:cubicBezTo>
                    <a:pt x="27540" y="35481"/>
                    <a:pt x="35481" y="27540"/>
                    <a:pt x="35481" y="17741"/>
                  </a:cubicBezTo>
                  <a:cubicBezTo>
                    <a:pt x="35481" y="7942"/>
                    <a:pt x="27540" y="1"/>
                    <a:pt x="1774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66" name="Google Shape;1378;p28">
              <a:extLst>
                <a:ext uri="{FF2B5EF4-FFF2-40B4-BE49-F238E27FC236}">
                  <a16:creationId xmlns:a16="http://schemas.microsoft.com/office/drawing/2014/main" id="{7607D3E2-0CEA-4BF4-BA8D-875CBE5EADEF}"/>
                </a:ext>
              </a:extLst>
            </p:cNvPr>
            <p:cNvSpPr/>
            <p:nvPr/>
          </p:nvSpPr>
          <p:spPr>
            <a:xfrm>
              <a:off x="3486749" y="1229359"/>
              <a:ext cx="838587" cy="838587"/>
            </a:xfrm>
            <a:custGeom>
              <a:avLst/>
              <a:gdLst/>
              <a:ahLst/>
              <a:cxnLst/>
              <a:rect l="l" t="t" r="r" b="b"/>
              <a:pathLst>
                <a:path w="30575" h="30575" extrusionOk="0">
                  <a:moveTo>
                    <a:pt x="15288" y="0"/>
                  </a:moveTo>
                  <a:cubicBezTo>
                    <a:pt x="6847" y="0"/>
                    <a:pt x="1" y="6846"/>
                    <a:pt x="1" y="15288"/>
                  </a:cubicBezTo>
                  <a:cubicBezTo>
                    <a:pt x="1" y="23729"/>
                    <a:pt x="6847" y="30575"/>
                    <a:pt x="15288" y="30575"/>
                  </a:cubicBezTo>
                  <a:cubicBezTo>
                    <a:pt x="23730" y="30575"/>
                    <a:pt x="30576" y="23729"/>
                    <a:pt x="30576" y="15288"/>
                  </a:cubicBezTo>
                  <a:cubicBezTo>
                    <a:pt x="30576" y="6846"/>
                    <a:pt x="23730" y="0"/>
                    <a:pt x="152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67" name="Google Shape;1379;p28">
              <a:extLst>
                <a:ext uri="{FF2B5EF4-FFF2-40B4-BE49-F238E27FC236}">
                  <a16:creationId xmlns:a16="http://schemas.microsoft.com/office/drawing/2014/main" id="{CEE08714-B1E3-4887-8F3A-4F41F5C0DAB5}"/>
                </a:ext>
              </a:extLst>
            </p:cNvPr>
            <p:cNvSpPr/>
            <p:nvPr/>
          </p:nvSpPr>
          <p:spPr>
            <a:xfrm>
              <a:off x="4099980" y="1433142"/>
              <a:ext cx="1337225" cy="305337"/>
            </a:xfrm>
            <a:custGeom>
              <a:avLst/>
              <a:gdLst/>
              <a:ahLst/>
              <a:cxnLst/>
              <a:rect l="l" t="t" r="r" b="b"/>
              <a:pathLst>
                <a:path w="48757" h="11133" extrusionOk="0">
                  <a:moveTo>
                    <a:pt x="5573" y="0"/>
                  </a:moveTo>
                  <a:cubicBezTo>
                    <a:pt x="2501" y="0"/>
                    <a:pt x="0" y="2501"/>
                    <a:pt x="0" y="5573"/>
                  </a:cubicBezTo>
                  <a:cubicBezTo>
                    <a:pt x="0" y="8644"/>
                    <a:pt x="2501" y="11133"/>
                    <a:pt x="5573" y="11133"/>
                  </a:cubicBezTo>
                  <a:lnTo>
                    <a:pt x="43184" y="11133"/>
                  </a:lnTo>
                  <a:cubicBezTo>
                    <a:pt x="46256" y="11133"/>
                    <a:pt x="48757" y="8644"/>
                    <a:pt x="48757" y="5573"/>
                  </a:cubicBezTo>
                  <a:cubicBezTo>
                    <a:pt x="48757" y="2501"/>
                    <a:pt x="46256" y="0"/>
                    <a:pt x="4318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600">
                  <a:solidFill>
                    <a:srgbClr val="FFFFFF"/>
                  </a:solidFill>
                  <a:latin typeface="Georgia" panose="02040502050405020303" pitchFamily="18" charset="0"/>
                  <a:ea typeface="Fira Sans Extra Condensed Medium"/>
                  <a:cs typeface="Fira Sans Extra Condensed Medium"/>
                  <a:sym typeface="Fira Sans Extra Condensed Medium"/>
                </a:rPr>
                <a:t>Name here</a:t>
              </a:r>
              <a:endParaRPr>
                <a:solidFill>
                  <a:srgbClr val="FFFFFF"/>
                </a:solidFill>
                <a:latin typeface="Georgia" pitchFamily="18" charset="0"/>
              </a:endParaRPr>
            </a:p>
          </p:txBody>
        </p:sp>
        <p:sp>
          <p:nvSpPr>
            <p:cNvPr id="68" name="Google Shape;1380;p28">
              <a:extLst>
                <a:ext uri="{FF2B5EF4-FFF2-40B4-BE49-F238E27FC236}">
                  <a16:creationId xmlns:a16="http://schemas.microsoft.com/office/drawing/2014/main" id="{27D6FDFB-E605-4273-A3E1-FF0C08B95832}"/>
                </a:ext>
              </a:extLst>
            </p:cNvPr>
            <p:cNvSpPr/>
            <p:nvPr/>
          </p:nvSpPr>
          <p:spPr>
            <a:xfrm>
              <a:off x="4183244" y="1770077"/>
              <a:ext cx="1259828" cy="317432"/>
            </a:xfrm>
            <a:custGeom>
              <a:avLst/>
              <a:gdLst/>
              <a:ahLst/>
              <a:cxnLst/>
              <a:rect l="l" t="t" r="r" b="b"/>
              <a:pathLst>
                <a:path w="45935" h="11574" extrusionOk="0">
                  <a:moveTo>
                    <a:pt x="25123" y="1"/>
                  </a:moveTo>
                  <a:cubicBezTo>
                    <a:pt x="24992" y="1"/>
                    <a:pt x="24897" y="96"/>
                    <a:pt x="24897" y="215"/>
                  </a:cubicBezTo>
                  <a:cubicBezTo>
                    <a:pt x="24897" y="346"/>
                    <a:pt x="24992" y="442"/>
                    <a:pt x="25123" y="442"/>
                  </a:cubicBezTo>
                  <a:lnTo>
                    <a:pt x="40148" y="442"/>
                  </a:lnTo>
                  <a:cubicBezTo>
                    <a:pt x="43101" y="442"/>
                    <a:pt x="45494" y="2835"/>
                    <a:pt x="45494" y="5787"/>
                  </a:cubicBezTo>
                  <a:cubicBezTo>
                    <a:pt x="45494" y="8728"/>
                    <a:pt x="43101" y="11121"/>
                    <a:pt x="40148" y="11121"/>
                  </a:cubicBezTo>
                  <a:lnTo>
                    <a:pt x="2537" y="11121"/>
                  </a:lnTo>
                  <a:cubicBezTo>
                    <a:pt x="1775" y="11121"/>
                    <a:pt x="1036" y="10967"/>
                    <a:pt x="346" y="10657"/>
                  </a:cubicBezTo>
                  <a:cubicBezTo>
                    <a:pt x="315" y="10645"/>
                    <a:pt x="284" y="10639"/>
                    <a:pt x="253" y="10639"/>
                  </a:cubicBezTo>
                  <a:cubicBezTo>
                    <a:pt x="165" y="10639"/>
                    <a:pt x="84" y="10688"/>
                    <a:pt x="48" y="10776"/>
                  </a:cubicBezTo>
                  <a:cubicBezTo>
                    <a:pt x="1" y="10883"/>
                    <a:pt x="48" y="11014"/>
                    <a:pt x="155" y="11062"/>
                  </a:cubicBezTo>
                  <a:cubicBezTo>
                    <a:pt x="905" y="11407"/>
                    <a:pt x="1703" y="11574"/>
                    <a:pt x="2537" y="11574"/>
                  </a:cubicBezTo>
                  <a:lnTo>
                    <a:pt x="40148" y="11574"/>
                  </a:lnTo>
                  <a:cubicBezTo>
                    <a:pt x="43339" y="11574"/>
                    <a:pt x="45935" y="8978"/>
                    <a:pt x="45935" y="5787"/>
                  </a:cubicBezTo>
                  <a:cubicBezTo>
                    <a:pt x="45935" y="2597"/>
                    <a:pt x="43339" y="1"/>
                    <a:pt x="401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 dirty="0">
                  <a:solidFill>
                    <a:srgbClr val="434343"/>
                  </a:solidFill>
                  <a:latin typeface="Georgia" panose="02040502050405020303" pitchFamily="18" charset="0"/>
                  <a:ea typeface="Roboto"/>
                  <a:cs typeface="Roboto"/>
                  <a:sym typeface="Roboto"/>
                </a:rPr>
                <a:t>Position</a:t>
              </a:r>
              <a:endParaRPr sz="1200" dirty="0">
                <a:solidFill>
                  <a:srgbClr val="434343"/>
                </a:solidFill>
                <a:latin typeface="Georgia" pitchFamily="18" charset="0"/>
                <a:ea typeface="Roboto" panose="020B0604020202020204" charset="0"/>
                <a:cs typeface="Roboto"/>
                <a:sym typeface="Roboto"/>
              </a:endParaRPr>
            </a:p>
          </p:txBody>
        </p:sp>
        <p:sp>
          <p:nvSpPr>
            <p:cNvPr id="69" name="Google Shape;1381;p28">
              <a:extLst>
                <a:ext uri="{FF2B5EF4-FFF2-40B4-BE49-F238E27FC236}">
                  <a16:creationId xmlns:a16="http://schemas.microsoft.com/office/drawing/2014/main" id="{0CA5BDE1-E504-4CF1-8CF6-7AB9BE25FBE9}"/>
                </a:ext>
              </a:extLst>
            </p:cNvPr>
            <p:cNvSpPr/>
            <p:nvPr/>
          </p:nvSpPr>
          <p:spPr>
            <a:xfrm>
              <a:off x="3565762" y="1308372"/>
              <a:ext cx="680228" cy="680557"/>
            </a:xfrm>
            <a:custGeom>
              <a:avLst/>
              <a:gdLst/>
              <a:ahLst/>
              <a:cxnLst/>
              <a:rect l="l" t="t" r="r" b="b"/>
              <a:pathLst>
                <a:path w="24802" h="24814" extrusionOk="0">
                  <a:moveTo>
                    <a:pt x="12407" y="1"/>
                  </a:moveTo>
                  <a:cubicBezTo>
                    <a:pt x="5561" y="1"/>
                    <a:pt x="1" y="5561"/>
                    <a:pt x="1" y="12407"/>
                  </a:cubicBezTo>
                  <a:cubicBezTo>
                    <a:pt x="1" y="19253"/>
                    <a:pt x="5561" y="24813"/>
                    <a:pt x="12407" y="24813"/>
                  </a:cubicBezTo>
                  <a:cubicBezTo>
                    <a:pt x="19253" y="24813"/>
                    <a:pt x="24802" y="19253"/>
                    <a:pt x="24802" y="12407"/>
                  </a:cubicBezTo>
                  <a:cubicBezTo>
                    <a:pt x="24802" y="5561"/>
                    <a:pt x="19253" y="1"/>
                    <a:pt x="1240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  <p:sp>
          <p:nvSpPr>
            <p:cNvPr id="70" name="Google Shape;1382;p28">
              <a:extLst>
                <a:ext uri="{FF2B5EF4-FFF2-40B4-BE49-F238E27FC236}">
                  <a16:creationId xmlns:a16="http://schemas.microsoft.com/office/drawing/2014/main" id="{E6FAF7E7-1929-4958-84CD-14D1F4F95C6F}"/>
                </a:ext>
              </a:extLst>
            </p:cNvPr>
            <p:cNvSpPr/>
            <p:nvPr/>
          </p:nvSpPr>
          <p:spPr>
            <a:xfrm>
              <a:off x="3589924" y="1332533"/>
              <a:ext cx="631902" cy="632232"/>
            </a:xfrm>
            <a:custGeom>
              <a:avLst/>
              <a:gdLst/>
              <a:ahLst/>
              <a:cxnLst/>
              <a:rect l="l" t="t" r="r" b="b"/>
              <a:pathLst>
                <a:path w="23040" h="23052" extrusionOk="0">
                  <a:moveTo>
                    <a:pt x="11526" y="1"/>
                  </a:moveTo>
                  <a:cubicBezTo>
                    <a:pt x="5156" y="1"/>
                    <a:pt x="1" y="5168"/>
                    <a:pt x="1" y="11526"/>
                  </a:cubicBezTo>
                  <a:cubicBezTo>
                    <a:pt x="1" y="17884"/>
                    <a:pt x="5156" y="23051"/>
                    <a:pt x="11526" y="23051"/>
                  </a:cubicBezTo>
                  <a:cubicBezTo>
                    <a:pt x="17884" y="23051"/>
                    <a:pt x="23040" y="17884"/>
                    <a:pt x="23040" y="11526"/>
                  </a:cubicBezTo>
                  <a:cubicBezTo>
                    <a:pt x="23040" y="5168"/>
                    <a:pt x="17884" y="1"/>
                    <a:pt x="1152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Georgia" panose="02040502050405020303" pitchFamily="18" charset="0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1C356DE-AFB3-422C-996E-33F1839D7F57}"/>
              </a:ext>
            </a:extLst>
          </p:cNvPr>
          <p:cNvGrpSpPr/>
          <p:nvPr/>
        </p:nvGrpSpPr>
        <p:grpSpPr>
          <a:xfrm>
            <a:off x="1366238" y="3291518"/>
            <a:ext cx="9459525" cy="1097543"/>
            <a:chOff x="1366238" y="3059506"/>
            <a:chExt cx="9459525" cy="1097543"/>
          </a:xfrm>
        </p:grpSpPr>
        <p:grpSp>
          <p:nvGrpSpPr>
            <p:cNvPr id="4" name="Google Shape;1316;p28">
              <a:extLst>
                <a:ext uri="{FF2B5EF4-FFF2-40B4-BE49-F238E27FC236}">
                  <a16:creationId xmlns:a16="http://schemas.microsoft.com/office/drawing/2014/main" id="{8457D794-4F6D-4829-8EBB-46119349C754}"/>
                </a:ext>
              </a:extLst>
            </p:cNvPr>
            <p:cNvGrpSpPr/>
            <p:nvPr/>
          </p:nvGrpSpPr>
          <p:grpSpPr>
            <a:xfrm>
              <a:off x="8442049" y="3060999"/>
              <a:ext cx="2383714" cy="1096050"/>
              <a:chOff x="6080419" y="2647799"/>
              <a:chExt cx="1532638" cy="704719"/>
            </a:xfrm>
          </p:grpSpPr>
          <p:sp>
            <p:nvSpPr>
              <p:cNvPr id="5" name="Google Shape;1317;p28">
                <a:extLst>
                  <a:ext uri="{FF2B5EF4-FFF2-40B4-BE49-F238E27FC236}">
                    <a16:creationId xmlns:a16="http://schemas.microsoft.com/office/drawing/2014/main" id="{C22E76E6-07A0-4F44-A6E2-D6C75CD03485}"/>
                  </a:ext>
                </a:extLst>
              </p:cNvPr>
              <p:cNvSpPr/>
              <p:nvPr/>
            </p:nvSpPr>
            <p:spPr>
              <a:xfrm>
                <a:off x="6080419" y="2647799"/>
                <a:ext cx="704719" cy="704719"/>
              </a:xfrm>
              <a:custGeom>
                <a:avLst/>
                <a:gdLst/>
                <a:ahLst/>
                <a:cxnLst/>
                <a:rect l="l" t="t" r="r" b="b"/>
                <a:pathLst>
                  <a:path w="25694" h="25694" extrusionOk="0">
                    <a:moveTo>
                      <a:pt x="12847" y="1"/>
                    </a:moveTo>
                    <a:cubicBezTo>
                      <a:pt x="5751" y="1"/>
                      <a:pt x="1" y="5752"/>
                      <a:pt x="1" y="12848"/>
                    </a:cubicBezTo>
                    <a:cubicBezTo>
                      <a:pt x="1" y="19944"/>
                      <a:pt x="5751" y="25695"/>
                      <a:pt x="12847" y="25695"/>
                    </a:cubicBezTo>
                    <a:cubicBezTo>
                      <a:pt x="19944" y="25695"/>
                      <a:pt x="25694" y="19944"/>
                      <a:pt x="25694" y="12848"/>
                    </a:cubicBezTo>
                    <a:cubicBezTo>
                      <a:pt x="25694" y="5752"/>
                      <a:pt x="19944" y="1"/>
                      <a:pt x="128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Georgia" panose="02040502050405020303" pitchFamily="18" charset="0"/>
                </a:endParaRPr>
              </a:p>
            </p:txBody>
          </p:sp>
          <p:sp>
            <p:nvSpPr>
              <p:cNvPr id="6" name="Google Shape;1318;p28">
                <a:extLst>
                  <a:ext uri="{FF2B5EF4-FFF2-40B4-BE49-F238E27FC236}">
                    <a16:creationId xmlns:a16="http://schemas.microsoft.com/office/drawing/2014/main" id="{E7AE5189-3BC0-4E64-BDD7-F0D8F4934668}"/>
                  </a:ext>
                </a:extLst>
              </p:cNvPr>
              <p:cNvSpPr/>
              <p:nvPr/>
            </p:nvSpPr>
            <p:spPr>
              <a:xfrm>
                <a:off x="6129071" y="2696150"/>
                <a:ext cx="607411" cy="607712"/>
              </a:xfrm>
              <a:custGeom>
                <a:avLst/>
                <a:gdLst/>
                <a:ahLst/>
                <a:cxnLst/>
                <a:rect l="l" t="t" r="r" b="b"/>
                <a:pathLst>
                  <a:path w="22147" h="22158" extrusionOk="0">
                    <a:moveTo>
                      <a:pt x="11073" y="0"/>
                    </a:moveTo>
                    <a:cubicBezTo>
                      <a:pt x="4954" y="0"/>
                      <a:pt x="1" y="4965"/>
                      <a:pt x="1" y="11085"/>
                    </a:cubicBezTo>
                    <a:cubicBezTo>
                      <a:pt x="1" y="17193"/>
                      <a:pt x="4954" y="22158"/>
                      <a:pt x="11073" y="22158"/>
                    </a:cubicBezTo>
                    <a:cubicBezTo>
                      <a:pt x="17193" y="22158"/>
                      <a:pt x="22146" y="17193"/>
                      <a:pt x="22146" y="11085"/>
                    </a:cubicBezTo>
                    <a:cubicBezTo>
                      <a:pt x="22146" y="4965"/>
                      <a:pt x="17193" y="0"/>
                      <a:pt x="1107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Georgia" panose="02040502050405020303" pitchFamily="18" charset="0"/>
                </a:endParaRPr>
              </a:p>
            </p:txBody>
          </p:sp>
          <p:sp>
            <p:nvSpPr>
              <p:cNvPr id="7" name="Google Shape;1319;p28">
                <a:extLst>
                  <a:ext uri="{FF2B5EF4-FFF2-40B4-BE49-F238E27FC236}">
                    <a16:creationId xmlns:a16="http://schemas.microsoft.com/office/drawing/2014/main" id="{28A3B177-335A-4113-A2BF-D2C8E90E479C}"/>
                  </a:ext>
                </a:extLst>
              </p:cNvPr>
              <p:cNvSpPr/>
              <p:nvPr/>
            </p:nvSpPr>
            <p:spPr>
              <a:xfrm>
                <a:off x="6573540" y="2781570"/>
                <a:ext cx="1032888" cy="274218"/>
              </a:xfrm>
              <a:custGeom>
                <a:avLst/>
                <a:gdLst/>
                <a:ahLst/>
                <a:cxnLst/>
                <a:rect l="l" t="t" r="r" b="b"/>
                <a:pathLst>
                  <a:path w="35302" h="8072" extrusionOk="0">
                    <a:moveTo>
                      <a:pt x="4024" y="0"/>
                    </a:moveTo>
                    <a:cubicBezTo>
                      <a:pt x="1798" y="0"/>
                      <a:pt x="0" y="1810"/>
                      <a:pt x="0" y="4036"/>
                    </a:cubicBezTo>
                    <a:cubicBezTo>
                      <a:pt x="0" y="6263"/>
                      <a:pt x="1798" y="8073"/>
                      <a:pt x="4024" y="8073"/>
                    </a:cubicBezTo>
                    <a:lnTo>
                      <a:pt x="31278" y="8073"/>
                    </a:lnTo>
                    <a:cubicBezTo>
                      <a:pt x="33504" y="8073"/>
                      <a:pt x="35302" y="6263"/>
                      <a:pt x="35302" y="4036"/>
                    </a:cubicBezTo>
                    <a:cubicBezTo>
                      <a:pt x="35302" y="1810"/>
                      <a:pt x="33504" y="0"/>
                      <a:pt x="3127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IN" sz="1400">
                    <a:solidFill>
                      <a:srgbClr val="FFFFFF"/>
                    </a:solidFill>
                    <a:latin typeface="Georgia" panose="02040502050405020303" pitchFamily="18" charset="0"/>
                    <a:ea typeface="Fira Sans Extra Condensed Medium"/>
                    <a:cs typeface="Fira Sans Extra Condensed Medium"/>
                    <a:sym typeface="Fira Sans Extra Condensed Medium"/>
                  </a:rPr>
                  <a:t>Name here</a:t>
                </a:r>
                <a:endParaRPr lang="en-IN" sz="1600">
                  <a:solidFill>
                    <a:srgbClr val="FFFFFF"/>
                  </a:solidFill>
                  <a:latin typeface="Georgia" panose="02040502050405020303" pitchFamily="18" charset="0"/>
                </a:endParaRPr>
              </a:p>
            </p:txBody>
          </p:sp>
          <p:sp>
            <p:nvSpPr>
              <p:cNvPr id="8" name="Google Shape;1320;p28">
                <a:extLst>
                  <a:ext uri="{FF2B5EF4-FFF2-40B4-BE49-F238E27FC236}">
                    <a16:creationId xmlns:a16="http://schemas.microsoft.com/office/drawing/2014/main" id="{1A15716A-69E3-4052-950B-80C190084E92}"/>
                  </a:ext>
                </a:extLst>
              </p:cNvPr>
              <p:cNvSpPr/>
              <p:nvPr/>
            </p:nvSpPr>
            <p:spPr>
              <a:xfrm>
                <a:off x="6635526" y="3086339"/>
                <a:ext cx="977531" cy="233179"/>
              </a:xfrm>
              <a:custGeom>
                <a:avLst/>
                <a:gdLst/>
                <a:ahLst/>
                <a:cxnLst/>
                <a:rect l="l" t="t" r="r" b="b"/>
                <a:pathLst>
                  <a:path w="33410" h="8502" extrusionOk="0">
                    <a:moveTo>
                      <a:pt x="18265" y="1"/>
                    </a:moveTo>
                    <a:cubicBezTo>
                      <a:pt x="18145" y="1"/>
                      <a:pt x="18050" y="96"/>
                      <a:pt x="18050" y="215"/>
                    </a:cubicBezTo>
                    <a:cubicBezTo>
                      <a:pt x="18050" y="346"/>
                      <a:pt x="18145" y="441"/>
                      <a:pt x="18265" y="441"/>
                    </a:cubicBezTo>
                    <a:lnTo>
                      <a:pt x="29159" y="441"/>
                    </a:lnTo>
                    <a:cubicBezTo>
                      <a:pt x="31254" y="441"/>
                      <a:pt x="32969" y="2156"/>
                      <a:pt x="32969" y="4251"/>
                    </a:cubicBezTo>
                    <a:cubicBezTo>
                      <a:pt x="32969" y="6347"/>
                      <a:pt x="31254" y="8061"/>
                      <a:pt x="29159" y="8061"/>
                    </a:cubicBezTo>
                    <a:lnTo>
                      <a:pt x="1905" y="8061"/>
                    </a:lnTo>
                    <a:cubicBezTo>
                      <a:pt x="1370" y="8061"/>
                      <a:pt x="834" y="7942"/>
                      <a:pt x="346" y="7728"/>
                    </a:cubicBezTo>
                    <a:cubicBezTo>
                      <a:pt x="317" y="7716"/>
                      <a:pt x="288" y="7710"/>
                      <a:pt x="258" y="7710"/>
                    </a:cubicBezTo>
                    <a:cubicBezTo>
                      <a:pt x="174" y="7710"/>
                      <a:pt x="92" y="7756"/>
                      <a:pt x="48" y="7835"/>
                    </a:cubicBezTo>
                    <a:cubicBezTo>
                      <a:pt x="0" y="7954"/>
                      <a:pt x="48" y="8085"/>
                      <a:pt x="167" y="8133"/>
                    </a:cubicBezTo>
                    <a:cubicBezTo>
                      <a:pt x="715" y="8383"/>
                      <a:pt x="1298" y="8502"/>
                      <a:pt x="1905" y="8502"/>
                    </a:cubicBezTo>
                    <a:lnTo>
                      <a:pt x="29159" y="8502"/>
                    </a:lnTo>
                    <a:cubicBezTo>
                      <a:pt x="31504" y="8502"/>
                      <a:pt x="33409" y="6597"/>
                      <a:pt x="33409" y="4251"/>
                    </a:cubicBezTo>
                    <a:cubicBezTo>
                      <a:pt x="33409" y="1906"/>
                      <a:pt x="31504" y="1"/>
                      <a:pt x="2915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Georgia" panose="02040502050405020303" pitchFamily="18" charset="0"/>
                    <a:ea typeface="Roboto"/>
                    <a:cs typeface="Roboto"/>
                    <a:sym typeface="Roboto"/>
                  </a:rPr>
                  <a:t>Position</a:t>
                </a:r>
                <a:endParaRPr>
                  <a:latin typeface="Georgia" panose="02040502050405020303" pitchFamily="18" charset="0"/>
                </a:endParaRPr>
              </a:p>
            </p:txBody>
          </p:sp>
          <p:sp>
            <p:nvSpPr>
              <p:cNvPr id="9" name="Google Shape;1321;p28">
                <a:extLst>
                  <a:ext uri="{FF2B5EF4-FFF2-40B4-BE49-F238E27FC236}">
                    <a16:creationId xmlns:a16="http://schemas.microsoft.com/office/drawing/2014/main" id="{50674E3A-2CFA-42ED-BB7B-5A5220228E94}"/>
                  </a:ext>
                </a:extLst>
              </p:cNvPr>
              <p:cNvSpPr/>
              <p:nvPr/>
            </p:nvSpPr>
            <p:spPr>
              <a:xfrm>
                <a:off x="6186555" y="2753606"/>
                <a:ext cx="492769" cy="492769"/>
              </a:xfrm>
              <a:custGeom>
                <a:avLst/>
                <a:gdLst/>
                <a:ahLst/>
                <a:cxnLst/>
                <a:rect l="l" t="t" r="r" b="b"/>
                <a:pathLst>
                  <a:path w="17967" h="17967" extrusionOk="0">
                    <a:moveTo>
                      <a:pt x="8977" y="1"/>
                    </a:moveTo>
                    <a:cubicBezTo>
                      <a:pt x="4013" y="1"/>
                      <a:pt x="0" y="4025"/>
                      <a:pt x="0" y="8990"/>
                    </a:cubicBezTo>
                    <a:cubicBezTo>
                      <a:pt x="0" y="13943"/>
                      <a:pt x="4013" y="17967"/>
                      <a:pt x="8977" y="17967"/>
                    </a:cubicBezTo>
                    <a:cubicBezTo>
                      <a:pt x="13942" y="17967"/>
                      <a:pt x="17967" y="13943"/>
                      <a:pt x="17967" y="8990"/>
                    </a:cubicBezTo>
                    <a:cubicBezTo>
                      <a:pt x="17967" y="4025"/>
                      <a:pt x="13942" y="1"/>
                      <a:pt x="897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Georgia" panose="02040502050405020303" pitchFamily="18" charset="0"/>
                </a:endParaRPr>
              </a:p>
            </p:txBody>
          </p:sp>
          <p:sp>
            <p:nvSpPr>
              <p:cNvPr id="10" name="Google Shape;1322;p28">
                <a:extLst>
                  <a:ext uri="{FF2B5EF4-FFF2-40B4-BE49-F238E27FC236}">
                    <a16:creationId xmlns:a16="http://schemas.microsoft.com/office/drawing/2014/main" id="{D4D6480A-7314-4895-8E13-68F301A5DA61}"/>
                  </a:ext>
                </a:extLst>
              </p:cNvPr>
              <p:cNvSpPr/>
              <p:nvPr/>
            </p:nvSpPr>
            <p:spPr>
              <a:xfrm>
                <a:off x="6208269" y="2771240"/>
                <a:ext cx="457828" cy="457828"/>
              </a:xfrm>
              <a:custGeom>
                <a:avLst/>
                <a:gdLst/>
                <a:ahLst/>
                <a:cxnLst/>
                <a:rect l="l" t="t" r="r" b="b"/>
                <a:pathLst>
                  <a:path w="16693" h="16693" extrusionOk="0">
                    <a:moveTo>
                      <a:pt x="8346" y="0"/>
                    </a:moveTo>
                    <a:cubicBezTo>
                      <a:pt x="3739" y="0"/>
                      <a:pt x="0" y="3739"/>
                      <a:pt x="0" y="8347"/>
                    </a:cubicBezTo>
                    <a:cubicBezTo>
                      <a:pt x="0" y="12954"/>
                      <a:pt x="3739" y="16693"/>
                      <a:pt x="8346" y="16693"/>
                    </a:cubicBezTo>
                    <a:cubicBezTo>
                      <a:pt x="12954" y="16693"/>
                      <a:pt x="16693" y="12954"/>
                      <a:pt x="16693" y="8347"/>
                    </a:cubicBezTo>
                    <a:cubicBezTo>
                      <a:pt x="16693" y="3739"/>
                      <a:pt x="12954" y="0"/>
                      <a:pt x="83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Georgia" panose="02040502050405020303" pitchFamily="18" charset="0"/>
                </a:endParaRPr>
              </a:p>
            </p:txBody>
          </p:sp>
        </p:grpSp>
        <p:grpSp>
          <p:nvGrpSpPr>
            <p:cNvPr id="12" name="Google Shape;1324;p28">
              <a:extLst>
                <a:ext uri="{FF2B5EF4-FFF2-40B4-BE49-F238E27FC236}">
                  <a16:creationId xmlns:a16="http://schemas.microsoft.com/office/drawing/2014/main" id="{E88DCD3C-5DCB-4152-8166-517C631E7F7B}"/>
                </a:ext>
              </a:extLst>
            </p:cNvPr>
            <p:cNvGrpSpPr/>
            <p:nvPr/>
          </p:nvGrpSpPr>
          <p:grpSpPr>
            <a:xfrm>
              <a:off x="4882099" y="3060999"/>
              <a:ext cx="2395803" cy="1096050"/>
              <a:chOff x="3791505" y="2647799"/>
              <a:chExt cx="1540411" cy="704719"/>
            </a:xfrm>
          </p:grpSpPr>
          <p:sp>
            <p:nvSpPr>
              <p:cNvPr id="13" name="Google Shape;1325;p28">
                <a:extLst>
                  <a:ext uri="{FF2B5EF4-FFF2-40B4-BE49-F238E27FC236}">
                    <a16:creationId xmlns:a16="http://schemas.microsoft.com/office/drawing/2014/main" id="{672E3D5D-6373-417F-9001-C794DCF38781}"/>
                  </a:ext>
                </a:extLst>
              </p:cNvPr>
              <p:cNvSpPr/>
              <p:nvPr/>
            </p:nvSpPr>
            <p:spPr>
              <a:xfrm>
                <a:off x="3791505" y="2647799"/>
                <a:ext cx="704719" cy="704719"/>
              </a:xfrm>
              <a:custGeom>
                <a:avLst/>
                <a:gdLst/>
                <a:ahLst/>
                <a:cxnLst/>
                <a:rect l="l" t="t" r="r" b="b"/>
                <a:pathLst>
                  <a:path w="25694" h="25694" extrusionOk="0">
                    <a:moveTo>
                      <a:pt x="12847" y="1"/>
                    </a:moveTo>
                    <a:cubicBezTo>
                      <a:pt x="5751" y="1"/>
                      <a:pt x="0" y="5752"/>
                      <a:pt x="0" y="12848"/>
                    </a:cubicBezTo>
                    <a:cubicBezTo>
                      <a:pt x="0" y="19944"/>
                      <a:pt x="5751" y="25695"/>
                      <a:pt x="12847" y="25695"/>
                    </a:cubicBezTo>
                    <a:cubicBezTo>
                      <a:pt x="19943" y="25695"/>
                      <a:pt x="25694" y="19944"/>
                      <a:pt x="25694" y="12848"/>
                    </a:cubicBezTo>
                    <a:cubicBezTo>
                      <a:pt x="25694" y="5752"/>
                      <a:pt x="19943" y="1"/>
                      <a:pt x="128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Georgia" panose="02040502050405020303" pitchFamily="18" charset="0"/>
                </a:endParaRPr>
              </a:p>
            </p:txBody>
          </p:sp>
          <p:sp>
            <p:nvSpPr>
              <p:cNvPr id="14" name="Google Shape;1326;p28">
                <a:extLst>
                  <a:ext uri="{FF2B5EF4-FFF2-40B4-BE49-F238E27FC236}">
                    <a16:creationId xmlns:a16="http://schemas.microsoft.com/office/drawing/2014/main" id="{61FB0C02-3B79-4E4B-A399-A9431CF6EAD2}"/>
                  </a:ext>
                </a:extLst>
              </p:cNvPr>
              <p:cNvSpPr/>
              <p:nvPr/>
            </p:nvSpPr>
            <p:spPr>
              <a:xfrm>
                <a:off x="3840158" y="2696150"/>
                <a:ext cx="607411" cy="607712"/>
              </a:xfrm>
              <a:custGeom>
                <a:avLst/>
                <a:gdLst/>
                <a:ahLst/>
                <a:cxnLst/>
                <a:rect l="l" t="t" r="r" b="b"/>
                <a:pathLst>
                  <a:path w="22147" h="22158" extrusionOk="0">
                    <a:moveTo>
                      <a:pt x="11073" y="0"/>
                    </a:moveTo>
                    <a:cubicBezTo>
                      <a:pt x="4953" y="0"/>
                      <a:pt x="0" y="4965"/>
                      <a:pt x="0" y="11085"/>
                    </a:cubicBezTo>
                    <a:cubicBezTo>
                      <a:pt x="0" y="17193"/>
                      <a:pt x="4953" y="22158"/>
                      <a:pt x="11073" y="22158"/>
                    </a:cubicBezTo>
                    <a:cubicBezTo>
                      <a:pt x="17193" y="22158"/>
                      <a:pt x="22146" y="17193"/>
                      <a:pt x="22146" y="11085"/>
                    </a:cubicBezTo>
                    <a:cubicBezTo>
                      <a:pt x="22146" y="4965"/>
                      <a:pt x="17193" y="0"/>
                      <a:pt x="1107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Georgia" panose="02040502050405020303" pitchFamily="18" charset="0"/>
                </a:endParaRPr>
              </a:p>
            </p:txBody>
          </p:sp>
          <p:sp>
            <p:nvSpPr>
              <p:cNvPr id="15" name="Google Shape;1327;p28">
                <a:extLst>
                  <a:ext uri="{FF2B5EF4-FFF2-40B4-BE49-F238E27FC236}">
                    <a16:creationId xmlns:a16="http://schemas.microsoft.com/office/drawing/2014/main" id="{198E754F-697F-4192-8844-A0915DBD39D6}"/>
                  </a:ext>
                </a:extLst>
              </p:cNvPr>
              <p:cNvSpPr/>
              <p:nvPr/>
            </p:nvSpPr>
            <p:spPr>
              <a:xfrm>
                <a:off x="4284684" y="2781570"/>
                <a:ext cx="1040551" cy="274218"/>
              </a:xfrm>
              <a:custGeom>
                <a:avLst/>
                <a:gdLst/>
                <a:ahLst/>
                <a:cxnLst/>
                <a:rect l="l" t="t" r="r" b="b"/>
                <a:pathLst>
                  <a:path w="35303" h="8072" extrusionOk="0">
                    <a:moveTo>
                      <a:pt x="4025" y="0"/>
                    </a:moveTo>
                    <a:cubicBezTo>
                      <a:pt x="1799" y="0"/>
                      <a:pt x="1" y="1810"/>
                      <a:pt x="1" y="4036"/>
                    </a:cubicBezTo>
                    <a:cubicBezTo>
                      <a:pt x="1" y="6263"/>
                      <a:pt x="1799" y="8073"/>
                      <a:pt x="4025" y="8073"/>
                    </a:cubicBezTo>
                    <a:lnTo>
                      <a:pt x="31279" y="8073"/>
                    </a:lnTo>
                    <a:cubicBezTo>
                      <a:pt x="33505" y="8073"/>
                      <a:pt x="35303" y="6263"/>
                      <a:pt x="35303" y="4036"/>
                    </a:cubicBezTo>
                    <a:cubicBezTo>
                      <a:pt x="35303" y="1810"/>
                      <a:pt x="33505" y="0"/>
                      <a:pt x="3127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IN" sz="1400">
                    <a:solidFill>
                      <a:srgbClr val="FFFFFF"/>
                    </a:solidFill>
                    <a:latin typeface="Georgia" panose="02040502050405020303" pitchFamily="18" charset="0"/>
                    <a:ea typeface="Fira Sans Extra Condensed Medium"/>
                    <a:cs typeface="Fira Sans Extra Condensed Medium"/>
                    <a:sym typeface="Fira Sans Extra Condensed Medium"/>
                  </a:rPr>
                  <a:t>Name here</a:t>
                </a:r>
                <a:endParaRPr lang="en-IN" sz="1600">
                  <a:solidFill>
                    <a:srgbClr val="FFFFFF"/>
                  </a:solidFill>
                  <a:latin typeface="Georgia" panose="02040502050405020303" pitchFamily="18" charset="0"/>
                </a:endParaRPr>
              </a:p>
            </p:txBody>
          </p:sp>
          <p:sp>
            <p:nvSpPr>
              <p:cNvPr id="16" name="Google Shape;1328;p28">
                <a:extLst>
                  <a:ext uri="{FF2B5EF4-FFF2-40B4-BE49-F238E27FC236}">
                    <a16:creationId xmlns:a16="http://schemas.microsoft.com/office/drawing/2014/main" id="{0ED74C0A-1087-4ABE-825B-91B0183968F9}"/>
                  </a:ext>
                </a:extLst>
              </p:cNvPr>
              <p:cNvSpPr/>
              <p:nvPr/>
            </p:nvSpPr>
            <p:spPr>
              <a:xfrm>
                <a:off x="4347161" y="3086339"/>
                <a:ext cx="984755" cy="233179"/>
              </a:xfrm>
              <a:custGeom>
                <a:avLst/>
                <a:gdLst/>
                <a:ahLst/>
                <a:cxnLst/>
                <a:rect l="l" t="t" r="r" b="b"/>
                <a:pathLst>
                  <a:path w="33410" h="8502" extrusionOk="0">
                    <a:moveTo>
                      <a:pt x="18264" y="1"/>
                    </a:moveTo>
                    <a:cubicBezTo>
                      <a:pt x="18145" y="1"/>
                      <a:pt x="18050" y="96"/>
                      <a:pt x="18050" y="215"/>
                    </a:cubicBezTo>
                    <a:cubicBezTo>
                      <a:pt x="18050" y="346"/>
                      <a:pt x="18145" y="441"/>
                      <a:pt x="18264" y="441"/>
                    </a:cubicBezTo>
                    <a:lnTo>
                      <a:pt x="29159" y="441"/>
                    </a:lnTo>
                    <a:cubicBezTo>
                      <a:pt x="31254" y="441"/>
                      <a:pt x="32969" y="2156"/>
                      <a:pt x="32969" y="4251"/>
                    </a:cubicBezTo>
                    <a:cubicBezTo>
                      <a:pt x="32969" y="6347"/>
                      <a:pt x="31254" y="8061"/>
                      <a:pt x="29159" y="8061"/>
                    </a:cubicBezTo>
                    <a:lnTo>
                      <a:pt x="1905" y="8061"/>
                    </a:lnTo>
                    <a:cubicBezTo>
                      <a:pt x="1358" y="8061"/>
                      <a:pt x="834" y="7942"/>
                      <a:pt x="345" y="7728"/>
                    </a:cubicBezTo>
                    <a:cubicBezTo>
                      <a:pt x="317" y="7716"/>
                      <a:pt x="287" y="7710"/>
                      <a:pt x="256" y="7710"/>
                    </a:cubicBezTo>
                    <a:cubicBezTo>
                      <a:pt x="170" y="7710"/>
                      <a:pt x="83" y="7756"/>
                      <a:pt x="48" y="7835"/>
                    </a:cubicBezTo>
                    <a:cubicBezTo>
                      <a:pt x="0" y="7954"/>
                      <a:pt x="48" y="8085"/>
                      <a:pt x="167" y="8133"/>
                    </a:cubicBezTo>
                    <a:cubicBezTo>
                      <a:pt x="715" y="8383"/>
                      <a:pt x="1298" y="8502"/>
                      <a:pt x="1905" y="8502"/>
                    </a:cubicBezTo>
                    <a:lnTo>
                      <a:pt x="29159" y="8502"/>
                    </a:lnTo>
                    <a:cubicBezTo>
                      <a:pt x="31504" y="8502"/>
                      <a:pt x="33409" y="6597"/>
                      <a:pt x="33409" y="4251"/>
                    </a:cubicBezTo>
                    <a:cubicBezTo>
                      <a:pt x="33409" y="1906"/>
                      <a:pt x="31504" y="1"/>
                      <a:pt x="2915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Georgia" panose="02040502050405020303" pitchFamily="18" charset="0"/>
                    <a:ea typeface="Roboto"/>
                    <a:cs typeface="Roboto"/>
                    <a:sym typeface="Roboto"/>
                  </a:rPr>
                  <a:t>Position</a:t>
                </a:r>
                <a:endParaRPr>
                  <a:latin typeface="Georgia" panose="02040502050405020303" pitchFamily="18" charset="0"/>
                </a:endParaRPr>
              </a:p>
            </p:txBody>
          </p:sp>
          <p:sp>
            <p:nvSpPr>
              <p:cNvPr id="17" name="Google Shape;1329;p28">
                <a:extLst>
                  <a:ext uri="{FF2B5EF4-FFF2-40B4-BE49-F238E27FC236}">
                    <a16:creationId xmlns:a16="http://schemas.microsoft.com/office/drawing/2014/main" id="{8BD9878D-AC10-41C6-81C7-3D21AE4F434B}"/>
                  </a:ext>
                </a:extLst>
              </p:cNvPr>
              <p:cNvSpPr/>
              <p:nvPr/>
            </p:nvSpPr>
            <p:spPr>
              <a:xfrm>
                <a:off x="3897312" y="2753606"/>
                <a:ext cx="493098" cy="492769"/>
              </a:xfrm>
              <a:custGeom>
                <a:avLst/>
                <a:gdLst/>
                <a:ahLst/>
                <a:cxnLst/>
                <a:rect l="l" t="t" r="r" b="b"/>
                <a:pathLst>
                  <a:path w="17979" h="17967" extrusionOk="0">
                    <a:moveTo>
                      <a:pt x="8989" y="1"/>
                    </a:moveTo>
                    <a:cubicBezTo>
                      <a:pt x="4024" y="1"/>
                      <a:pt x="0" y="4025"/>
                      <a:pt x="0" y="8990"/>
                    </a:cubicBezTo>
                    <a:cubicBezTo>
                      <a:pt x="0" y="13943"/>
                      <a:pt x="4024" y="17967"/>
                      <a:pt x="8989" y="17967"/>
                    </a:cubicBezTo>
                    <a:cubicBezTo>
                      <a:pt x="13954" y="17967"/>
                      <a:pt x="17979" y="13943"/>
                      <a:pt x="17979" y="8990"/>
                    </a:cubicBezTo>
                    <a:cubicBezTo>
                      <a:pt x="17979" y="4025"/>
                      <a:pt x="13954" y="1"/>
                      <a:pt x="89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Georgia" panose="02040502050405020303" pitchFamily="18" charset="0"/>
                </a:endParaRPr>
              </a:p>
            </p:txBody>
          </p:sp>
          <p:sp>
            <p:nvSpPr>
              <p:cNvPr id="18" name="Google Shape;1330;p28">
                <a:extLst>
                  <a:ext uri="{FF2B5EF4-FFF2-40B4-BE49-F238E27FC236}">
                    <a16:creationId xmlns:a16="http://schemas.microsoft.com/office/drawing/2014/main" id="{AB23673A-035E-4745-9482-5090C86CF576}"/>
                  </a:ext>
                </a:extLst>
              </p:cNvPr>
              <p:cNvSpPr/>
              <p:nvPr/>
            </p:nvSpPr>
            <p:spPr>
              <a:xfrm>
                <a:off x="3914947" y="2771240"/>
                <a:ext cx="457828" cy="457828"/>
              </a:xfrm>
              <a:custGeom>
                <a:avLst/>
                <a:gdLst/>
                <a:ahLst/>
                <a:cxnLst/>
                <a:rect l="l" t="t" r="r" b="b"/>
                <a:pathLst>
                  <a:path w="16693" h="16693" extrusionOk="0">
                    <a:moveTo>
                      <a:pt x="16693" y="8347"/>
                    </a:moveTo>
                    <a:cubicBezTo>
                      <a:pt x="16693" y="12954"/>
                      <a:pt x="12954" y="16693"/>
                      <a:pt x="8346" y="16693"/>
                    </a:cubicBezTo>
                    <a:cubicBezTo>
                      <a:pt x="3739" y="16693"/>
                      <a:pt x="0" y="12954"/>
                      <a:pt x="0" y="8347"/>
                    </a:cubicBezTo>
                    <a:cubicBezTo>
                      <a:pt x="0" y="3739"/>
                      <a:pt x="3739" y="0"/>
                      <a:pt x="8346" y="0"/>
                    </a:cubicBezTo>
                    <a:cubicBezTo>
                      <a:pt x="12954" y="0"/>
                      <a:pt x="16693" y="3739"/>
                      <a:pt x="16693" y="8347"/>
                    </a:cubicBezTo>
                    <a:close/>
                  </a:path>
                </a:pathLst>
              </a:custGeom>
              <a:solidFill>
                <a:srgbClr val="CEE7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Georgia" panose="02040502050405020303" pitchFamily="18" charset="0"/>
                </a:endParaRPr>
              </a:p>
            </p:txBody>
          </p:sp>
          <p:sp>
            <p:nvSpPr>
              <p:cNvPr id="19" name="Google Shape;1331;p28">
                <a:extLst>
                  <a:ext uri="{FF2B5EF4-FFF2-40B4-BE49-F238E27FC236}">
                    <a16:creationId xmlns:a16="http://schemas.microsoft.com/office/drawing/2014/main" id="{55256B28-B7B8-4838-ADD7-F460C5DFAC72}"/>
                  </a:ext>
                </a:extLst>
              </p:cNvPr>
              <p:cNvSpPr/>
              <p:nvPr/>
            </p:nvSpPr>
            <p:spPr>
              <a:xfrm>
                <a:off x="3915907" y="2770253"/>
                <a:ext cx="457855" cy="457855"/>
              </a:xfrm>
              <a:custGeom>
                <a:avLst/>
                <a:gdLst/>
                <a:ahLst/>
                <a:cxnLst/>
                <a:rect l="l" t="t" r="r" b="b"/>
                <a:pathLst>
                  <a:path w="16694" h="16694" extrusionOk="0">
                    <a:moveTo>
                      <a:pt x="8347" y="1"/>
                    </a:moveTo>
                    <a:cubicBezTo>
                      <a:pt x="3739" y="1"/>
                      <a:pt x="1" y="3739"/>
                      <a:pt x="1" y="8347"/>
                    </a:cubicBezTo>
                    <a:cubicBezTo>
                      <a:pt x="1" y="12955"/>
                      <a:pt x="3739" y="16693"/>
                      <a:pt x="8347" y="16693"/>
                    </a:cubicBezTo>
                    <a:cubicBezTo>
                      <a:pt x="12955" y="16693"/>
                      <a:pt x="16693" y="12955"/>
                      <a:pt x="16693" y="8347"/>
                    </a:cubicBezTo>
                    <a:cubicBezTo>
                      <a:pt x="16693" y="3739"/>
                      <a:pt x="12955" y="1"/>
                      <a:pt x="834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Georgia" panose="02040502050405020303" pitchFamily="18" charset="0"/>
                </a:endParaRPr>
              </a:p>
            </p:txBody>
          </p:sp>
        </p:grpSp>
        <p:grpSp>
          <p:nvGrpSpPr>
            <p:cNvPr id="72" name="Google Shape;1384;p28">
              <a:extLst>
                <a:ext uri="{FF2B5EF4-FFF2-40B4-BE49-F238E27FC236}">
                  <a16:creationId xmlns:a16="http://schemas.microsoft.com/office/drawing/2014/main" id="{607D1495-5BBD-455A-A394-DD064EBB3F8A}"/>
                </a:ext>
              </a:extLst>
            </p:cNvPr>
            <p:cNvGrpSpPr/>
            <p:nvPr/>
          </p:nvGrpSpPr>
          <p:grpSpPr>
            <a:xfrm>
              <a:off x="1366238" y="3059506"/>
              <a:ext cx="2410015" cy="1096008"/>
              <a:chOff x="1530939" y="2646839"/>
              <a:chExt cx="1549549" cy="704692"/>
            </a:xfrm>
          </p:grpSpPr>
          <p:sp>
            <p:nvSpPr>
              <p:cNvPr id="73" name="Google Shape;1385;p28">
                <a:extLst>
                  <a:ext uri="{FF2B5EF4-FFF2-40B4-BE49-F238E27FC236}">
                    <a16:creationId xmlns:a16="http://schemas.microsoft.com/office/drawing/2014/main" id="{2A7CD02F-8DC4-41B7-8A2C-1CF62519165C}"/>
                  </a:ext>
                </a:extLst>
              </p:cNvPr>
              <p:cNvSpPr/>
              <p:nvPr/>
            </p:nvSpPr>
            <p:spPr>
              <a:xfrm>
                <a:off x="1530939" y="2646839"/>
                <a:ext cx="704719" cy="704692"/>
              </a:xfrm>
              <a:custGeom>
                <a:avLst/>
                <a:gdLst/>
                <a:ahLst/>
                <a:cxnLst/>
                <a:rect l="l" t="t" r="r" b="b"/>
                <a:pathLst>
                  <a:path w="25694" h="25694" extrusionOk="0">
                    <a:moveTo>
                      <a:pt x="12848" y="0"/>
                    </a:moveTo>
                    <a:cubicBezTo>
                      <a:pt x="5752" y="0"/>
                      <a:pt x="1" y="5751"/>
                      <a:pt x="1" y="12847"/>
                    </a:cubicBezTo>
                    <a:cubicBezTo>
                      <a:pt x="1" y="19943"/>
                      <a:pt x="5752" y="25694"/>
                      <a:pt x="12848" y="25694"/>
                    </a:cubicBezTo>
                    <a:cubicBezTo>
                      <a:pt x="19944" y="25694"/>
                      <a:pt x="25695" y="19943"/>
                      <a:pt x="25695" y="12847"/>
                    </a:cubicBezTo>
                    <a:cubicBezTo>
                      <a:pt x="25695" y="5751"/>
                      <a:pt x="19944" y="0"/>
                      <a:pt x="1284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Georgia" panose="02040502050405020303" pitchFamily="18" charset="0"/>
                </a:endParaRPr>
              </a:p>
            </p:txBody>
          </p:sp>
          <p:sp>
            <p:nvSpPr>
              <p:cNvPr id="74" name="Google Shape;1386;p28">
                <a:extLst>
                  <a:ext uri="{FF2B5EF4-FFF2-40B4-BE49-F238E27FC236}">
                    <a16:creationId xmlns:a16="http://schemas.microsoft.com/office/drawing/2014/main" id="{17B2D2D1-DF66-4D67-9CAF-52861BCD75DF}"/>
                  </a:ext>
                </a:extLst>
              </p:cNvPr>
              <p:cNvSpPr/>
              <p:nvPr/>
            </p:nvSpPr>
            <p:spPr>
              <a:xfrm>
                <a:off x="1579591" y="2695162"/>
                <a:ext cx="607411" cy="607712"/>
              </a:xfrm>
              <a:custGeom>
                <a:avLst/>
                <a:gdLst/>
                <a:ahLst/>
                <a:cxnLst/>
                <a:rect l="l" t="t" r="r" b="b"/>
                <a:pathLst>
                  <a:path w="22147" h="22158" extrusionOk="0">
                    <a:moveTo>
                      <a:pt x="11074" y="0"/>
                    </a:moveTo>
                    <a:cubicBezTo>
                      <a:pt x="4954" y="0"/>
                      <a:pt x="1" y="4965"/>
                      <a:pt x="1" y="11085"/>
                    </a:cubicBezTo>
                    <a:cubicBezTo>
                      <a:pt x="1" y="17193"/>
                      <a:pt x="4954" y="22158"/>
                      <a:pt x="11074" y="22158"/>
                    </a:cubicBezTo>
                    <a:cubicBezTo>
                      <a:pt x="17193" y="22158"/>
                      <a:pt x="22146" y="17193"/>
                      <a:pt x="22146" y="11085"/>
                    </a:cubicBezTo>
                    <a:cubicBezTo>
                      <a:pt x="22146" y="4965"/>
                      <a:pt x="17193" y="0"/>
                      <a:pt x="1107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Georgia" panose="02040502050405020303" pitchFamily="18" charset="0"/>
                </a:endParaRPr>
              </a:p>
            </p:txBody>
          </p:sp>
          <p:sp>
            <p:nvSpPr>
              <p:cNvPr id="75" name="Google Shape;1387;p28">
                <a:extLst>
                  <a:ext uri="{FF2B5EF4-FFF2-40B4-BE49-F238E27FC236}">
                    <a16:creationId xmlns:a16="http://schemas.microsoft.com/office/drawing/2014/main" id="{73C23D28-FF03-4FE1-AB9D-556CC0638B96}"/>
                  </a:ext>
                </a:extLst>
              </p:cNvPr>
              <p:cNvSpPr/>
              <p:nvPr/>
            </p:nvSpPr>
            <p:spPr>
              <a:xfrm>
                <a:off x="2024037" y="2780331"/>
                <a:ext cx="1049745" cy="274218"/>
              </a:xfrm>
              <a:custGeom>
                <a:avLst/>
                <a:gdLst/>
                <a:ahLst/>
                <a:cxnLst/>
                <a:rect l="l" t="t" r="r" b="b"/>
                <a:pathLst>
                  <a:path w="35303" h="8072" extrusionOk="0">
                    <a:moveTo>
                      <a:pt x="4025" y="0"/>
                    </a:moveTo>
                    <a:cubicBezTo>
                      <a:pt x="1798" y="0"/>
                      <a:pt x="0" y="1810"/>
                      <a:pt x="0" y="4037"/>
                    </a:cubicBezTo>
                    <a:cubicBezTo>
                      <a:pt x="0" y="6263"/>
                      <a:pt x="1798" y="8073"/>
                      <a:pt x="4025" y="8073"/>
                    </a:cubicBezTo>
                    <a:lnTo>
                      <a:pt x="31278" y="8073"/>
                    </a:lnTo>
                    <a:cubicBezTo>
                      <a:pt x="33504" y="8073"/>
                      <a:pt x="35302" y="6263"/>
                      <a:pt x="35302" y="4037"/>
                    </a:cubicBezTo>
                    <a:cubicBezTo>
                      <a:pt x="35302" y="1810"/>
                      <a:pt x="33504" y="0"/>
                      <a:pt x="3127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IN" sz="1400">
                    <a:solidFill>
                      <a:srgbClr val="FFFFFF"/>
                    </a:solidFill>
                    <a:latin typeface="Georgia" panose="02040502050405020303" pitchFamily="18" charset="0"/>
                    <a:ea typeface="Fira Sans Extra Condensed Medium"/>
                    <a:cs typeface="Fira Sans Extra Condensed Medium"/>
                    <a:sym typeface="Fira Sans Extra Condensed Medium"/>
                  </a:rPr>
                  <a:t>Name here</a:t>
                </a:r>
                <a:endParaRPr lang="en-IN" sz="1600">
                  <a:solidFill>
                    <a:srgbClr val="FFFFFF"/>
                  </a:solidFill>
                  <a:latin typeface="Georgia" panose="02040502050405020303" pitchFamily="18" charset="0"/>
                </a:endParaRPr>
              </a:p>
            </p:txBody>
          </p:sp>
          <p:sp>
            <p:nvSpPr>
              <p:cNvPr id="76" name="Google Shape;1388;p28">
                <a:extLst>
                  <a:ext uri="{FF2B5EF4-FFF2-40B4-BE49-F238E27FC236}">
                    <a16:creationId xmlns:a16="http://schemas.microsoft.com/office/drawing/2014/main" id="{275946FF-5D53-4FAD-97EC-59F0CA789BD8}"/>
                  </a:ext>
                </a:extLst>
              </p:cNvPr>
              <p:cNvSpPr/>
              <p:nvPr/>
            </p:nvSpPr>
            <p:spPr>
              <a:xfrm>
                <a:off x="2087032" y="3085368"/>
                <a:ext cx="993456" cy="233179"/>
              </a:xfrm>
              <a:custGeom>
                <a:avLst/>
                <a:gdLst/>
                <a:ahLst/>
                <a:cxnLst/>
                <a:rect l="l" t="t" r="r" b="b"/>
                <a:pathLst>
                  <a:path w="33410" h="8502" extrusionOk="0">
                    <a:moveTo>
                      <a:pt x="18265" y="0"/>
                    </a:moveTo>
                    <a:cubicBezTo>
                      <a:pt x="18146" y="0"/>
                      <a:pt x="18050" y="95"/>
                      <a:pt x="18050" y="215"/>
                    </a:cubicBezTo>
                    <a:cubicBezTo>
                      <a:pt x="18050" y="346"/>
                      <a:pt x="18146" y="441"/>
                      <a:pt x="18265" y="441"/>
                    </a:cubicBezTo>
                    <a:lnTo>
                      <a:pt x="29159" y="441"/>
                    </a:lnTo>
                    <a:cubicBezTo>
                      <a:pt x="31254" y="441"/>
                      <a:pt x="32969" y="2155"/>
                      <a:pt x="32969" y="4251"/>
                    </a:cubicBezTo>
                    <a:cubicBezTo>
                      <a:pt x="32969" y="6346"/>
                      <a:pt x="31254" y="8061"/>
                      <a:pt x="29159" y="8061"/>
                    </a:cubicBezTo>
                    <a:lnTo>
                      <a:pt x="1906" y="8061"/>
                    </a:lnTo>
                    <a:cubicBezTo>
                      <a:pt x="1370" y="8061"/>
                      <a:pt x="834" y="7942"/>
                      <a:pt x="346" y="7727"/>
                    </a:cubicBezTo>
                    <a:cubicBezTo>
                      <a:pt x="318" y="7715"/>
                      <a:pt x="288" y="7709"/>
                      <a:pt x="258" y="7709"/>
                    </a:cubicBezTo>
                    <a:cubicBezTo>
                      <a:pt x="175" y="7709"/>
                      <a:pt x="92" y="7756"/>
                      <a:pt x="48" y="7835"/>
                    </a:cubicBezTo>
                    <a:cubicBezTo>
                      <a:pt x="1" y="7954"/>
                      <a:pt x="48" y="8085"/>
                      <a:pt x="167" y="8132"/>
                    </a:cubicBezTo>
                    <a:cubicBezTo>
                      <a:pt x="715" y="8382"/>
                      <a:pt x="1298" y="8501"/>
                      <a:pt x="1906" y="8501"/>
                    </a:cubicBezTo>
                    <a:lnTo>
                      <a:pt x="29159" y="8501"/>
                    </a:lnTo>
                    <a:cubicBezTo>
                      <a:pt x="31504" y="8501"/>
                      <a:pt x="33409" y="6596"/>
                      <a:pt x="33409" y="4251"/>
                    </a:cubicBezTo>
                    <a:cubicBezTo>
                      <a:pt x="33409" y="1905"/>
                      <a:pt x="31504" y="0"/>
                      <a:pt x="2915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Georgia" panose="02040502050405020303" pitchFamily="18" charset="0"/>
                    <a:ea typeface="Roboto"/>
                    <a:cs typeface="Roboto"/>
                    <a:sym typeface="Roboto"/>
                  </a:rPr>
                  <a:t>Position</a:t>
                </a:r>
                <a:endParaRPr>
                  <a:latin typeface="Georgia" panose="02040502050405020303" pitchFamily="18" charset="0"/>
                </a:endParaRPr>
              </a:p>
            </p:txBody>
          </p:sp>
          <p:sp>
            <p:nvSpPr>
              <p:cNvPr id="77" name="Google Shape;1389;p28">
                <a:extLst>
                  <a:ext uri="{FF2B5EF4-FFF2-40B4-BE49-F238E27FC236}">
                    <a16:creationId xmlns:a16="http://schemas.microsoft.com/office/drawing/2014/main" id="{CEC13F24-20BD-4574-BF43-A6CE9F92A7B3}"/>
                  </a:ext>
                </a:extLst>
              </p:cNvPr>
              <p:cNvSpPr/>
              <p:nvPr/>
            </p:nvSpPr>
            <p:spPr>
              <a:xfrm>
                <a:off x="1637075" y="2752618"/>
                <a:ext cx="492769" cy="492796"/>
              </a:xfrm>
              <a:custGeom>
                <a:avLst/>
                <a:gdLst/>
                <a:ahLst/>
                <a:cxnLst/>
                <a:rect l="l" t="t" r="r" b="b"/>
                <a:pathLst>
                  <a:path w="17967" h="17968" extrusionOk="0">
                    <a:moveTo>
                      <a:pt x="8978" y="1"/>
                    </a:moveTo>
                    <a:cubicBezTo>
                      <a:pt x="4013" y="1"/>
                      <a:pt x="0" y="4025"/>
                      <a:pt x="0" y="8990"/>
                    </a:cubicBezTo>
                    <a:cubicBezTo>
                      <a:pt x="0" y="13943"/>
                      <a:pt x="4013" y="17967"/>
                      <a:pt x="8978" y="17967"/>
                    </a:cubicBezTo>
                    <a:cubicBezTo>
                      <a:pt x="13943" y="17967"/>
                      <a:pt x="17967" y="13943"/>
                      <a:pt x="17967" y="8990"/>
                    </a:cubicBezTo>
                    <a:cubicBezTo>
                      <a:pt x="17967" y="4025"/>
                      <a:pt x="13943" y="1"/>
                      <a:pt x="89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Georgia" panose="02040502050405020303" pitchFamily="18" charset="0"/>
                </a:endParaRPr>
              </a:p>
            </p:txBody>
          </p:sp>
          <p:sp>
            <p:nvSpPr>
              <p:cNvPr id="78" name="Google Shape;1390;p28">
                <a:extLst>
                  <a:ext uri="{FF2B5EF4-FFF2-40B4-BE49-F238E27FC236}">
                    <a16:creationId xmlns:a16="http://schemas.microsoft.com/office/drawing/2014/main" id="{BC85C02C-3C7B-4D51-BEEC-588D788975D8}"/>
                  </a:ext>
                </a:extLst>
              </p:cNvPr>
              <p:cNvSpPr/>
              <p:nvPr/>
            </p:nvSpPr>
            <p:spPr>
              <a:xfrm>
                <a:off x="1654380" y="2770253"/>
                <a:ext cx="457828" cy="457855"/>
              </a:xfrm>
              <a:custGeom>
                <a:avLst/>
                <a:gdLst/>
                <a:ahLst/>
                <a:cxnLst/>
                <a:rect l="l" t="t" r="r" b="b"/>
                <a:pathLst>
                  <a:path w="16693" h="16694" extrusionOk="0">
                    <a:moveTo>
                      <a:pt x="8347" y="1"/>
                    </a:moveTo>
                    <a:cubicBezTo>
                      <a:pt x="3739" y="1"/>
                      <a:pt x="0" y="3739"/>
                      <a:pt x="0" y="8347"/>
                    </a:cubicBezTo>
                    <a:cubicBezTo>
                      <a:pt x="0" y="12955"/>
                      <a:pt x="3739" y="16693"/>
                      <a:pt x="8347" y="16693"/>
                    </a:cubicBezTo>
                    <a:cubicBezTo>
                      <a:pt x="12954" y="16693"/>
                      <a:pt x="16693" y="12955"/>
                      <a:pt x="16693" y="8347"/>
                    </a:cubicBezTo>
                    <a:cubicBezTo>
                      <a:pt x="16693" y="3739"/>
                      <a:pt x="12954" y="1"/>
                      <a:pt x="834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Georgia" panose="02040502050405020303" pitchFamily="18" charset="0"/>
                </a:endParaRPr>
              </a:p>
            </p:txBody>
          </p:sp>
        </p:grpSp>
      </p:grpSp>
      <p:sp>
        <p:nvSpPr>
          <p:cNvPr id="83" name="Oval 82">
            <a:extLst>
              <a:ext uri="{FF2B5EF4-FFF2-40B4-BE49-F238E27FC236}">
                <a16:creationId xmlns:a16="http://schemas.microsoft.com/office/drawing/2014/main" id="{8475B2E3-2AC2-487B-9C08-AFADE4A3F298}"/>
              </a:ext>
            </a:extLst>
          </p:cNvPr>
          <p:cNvSpPr/>
          <p:nvPr/>
        </p:nvSpPr>
        <p:spPr>
          <a:xfrm>
            <a:off x="4696350" y="1364336"/>
            <a:ext cx="739250" cy="73925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Georgia" pitchFamily="18" charset="0"/>
            </a:endParaRP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E09C8E7F-A2D4-446E-B1DC-167397D709C5}"/>
              </a:ext>
            </a:extLst>
          </p:cNvPr>
          <p:cNvSpPr/>
          <p:nvPr/>
        </p:nvSpPr>
        <p:spPr>
          <a:xfrm>
            <a:off x="1632190" y="3557449"/>
            <a:ext cx="564132" cy="564132"/>
          </a:xfrm>
          <a:prstGeom prst="ellipse">
            <a:avLst/>
          </a:prstGeom>
          <a:blipFill dpi="0" rotWithShape="1">
            <a:blip r:embed="rId3"/>
            <a:stretch>
              <a:fillRect t="-4000" b="-2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Georgia" panose="02040502050405020303" pitchFamily="18" charset="0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5957CD45-588F-4E9B-B0D6-E0F948632E18}"/>
              </a:ext>
            </a:extLst>
          </p:cNvPr>
          <p:cNvSpPr/>
          <p:nvPr/>
        </p:nvSpPr>
        <p:spPr>
          <a:xfrm>
            <a:off x="5149567" y="3557449"/>
            <a:ext cx="564132" cy="564132"/>
          </a:xfrm>
          <a:prstGeom prst="ellipse">
            <a:avLst/>
          </a:prstGeom>
          <a:blipFill dpi="0" rotWithShape="1">
            <a:blip r:embed="rId4"/>
            <a:stretch>
              <a:fillRect l="-5000" t="-4000" r="-8000" b="-2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Georgia" panose="02040502050405020303" pitchFamily="18" charset="0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C54B55AC-5920-4545-BB67-8D287A4D0FF2}"/>
              </a:ext>
            </a:extLst>
          </p:cNvPr>
          <p:cNvSpPr/>
          <p:nvPr/>
        </p:nvSpPr>
        <p:spPr>
          <a:xfrm>
            <a:off x="8714858" y="3558963"/>
            <a:ext cx="564132" cy="564132"/>
          </a:xfrm>
          <a:prstGeom prst="ellipse">
            <a:avLst/>
          </a:prstGeom>
          <a:blipFill dpi="0" rotWithShape="1">
            <a:blip r:embed="rId5"/>
            <a:stretch>
              <a:fillRect l="-12000" t="-9000" r="-13000" b="-8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Georgia" panose="02040502050405020303" pitchFamily="18" charset="0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2044E6B6-04B0-48CC-A3C4-916E9CA967F4}"/>
              </a:ext>
            </a:extLst>
          </p:cNvPr>
          <p:cNvSpPr/>
          <p:nvPr/>
        </p:nvSpPr>
        <p:spPr>
          <a:xfrm>
            <a:off x="1633470" y="5510415"/>
            <a:ext cx="564132" cy="564132"/>
          </a:xfrm>
          <a:prstGeom prst="ellipse">
            <a:avLst/>
          </a:prstGeom>
          <a:blipFill dpi="0" rotWithShape="1">
            <a:blip r:embed="rId6"/>
            <a:stretch>
              <a:fillRect l="-11000" r="-8000" b="-1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Georgia" panose="02040502050405020303" pitchFamily="18" charset="0"/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AE7B0EC4-25EA-4B3A-8C33-C4DAE4FEA3EC}"/>
              </a:ext>
            </a:extLst>
          </p:cNvPr>
          <p:cNvSpPr/>
          <p:nvPr/>
        </p:nvSpPr>
        <p:spPr>
          <a:xfrm>
            <a:off x="5145748" y="5510415"/>
            <a:ext cx="564132" cy="564132"/>
          </a:xfrm>
          <a:prstGeom prst="ellipse">
            <a:avLst/>
          </a:prstGeom>
          <a:blipFill dpi="0" rotWithShape="1">
            <a:blip r:embed="rId7"/>
            <a:stretch>
              <a:fillRect l="-66000" t="-5000" r="-21000" b="-23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Georgia" panose="02040502050405020303" pitchFamily="18" charset="0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9A2D3017-ED05-45BF-A434-0130515D16AC}"/>
              </a:ext>
            </a:extLst>
          </p:cNvPr>
          <p:cNvSpPr/>
          <p:nvPr/>
        </p:nvSpPr>
        <p:spPr>
          <a:xfrm>
            <a:off x="8715113" y="5510415"/>
            <a:ext cx="564132" cy="564132"/>
          </a:xfrm>
          <a:prstGeom prst="ellipse">
            <a:avLst/>
          </a:prstGeom>
          <a:blipFill dpi="0" rotWithShape="1">
            <a:blip r:embed="rId8"/>
            <a:stretch>
              <a:fillRect l="-44000" t="-7000" r="-38000" b="-123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27843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BA730DD8-A649-9F01-F000-32FB6C9B8137}"/>
              </a:ext>
            </a:extLst>
          </p:cNvPr>
          <p:cNvGrpSpPr/>
          <p:nvPr/>
        </p:nvGrpSpPr>
        <p:grpSpPr>
          <a:xfrm>
            <a:off x="1568586" y="1195417"/>
            <a:ext cx="9054828" cy="5046210"/>
            <a:chOff x="1478099" y="1160775"/>
            <a:chExt cx="9054828" cy="5046210"/>
          </a:xfrm>
        </p:grpSpPr>
        <p:cxnSp>
          <p:nvCxnSpPr>
            <p:cNvPr id="10" name="Connector: Elbow 9">
              <a:extLst>
                <a:ext uri="{FF2B5EF4-FFF2-40B4-BE49-F238E27FC236}">
                  <a16:creationId xmlns:a16="http://schemas.microsoft.com/office/drawing/2014/main" id="{92B2BA06-C8AD-D63F-7FD5-E9C7B7CE4E45}"/>
                </a:ext>
              </a:extLst>
            </p:cNvPr>
            <p:cNvCxnSpPr/>
            <p:nvPr/>
          </p:nvCxnSpPr>
          <p:spPr>
            <a:xfrm rot="16200000" flipH="1">
              <a:off x="8863623" y="3901764"/>
              <a:ext cx="874231" cy="1033742"/>
            </a:xfrm>
            <a:prstGeom prst="bentConnector4">
              <a:avLst>
                <a:gd name="adj1" fmla="val 525"/>
                <a:gd name="adj2" fmla="val 99681"/>
              </a:avLst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or: Elbow 10">
              <a:extLst>
                <a:ext uri="{FF2B5EF4-FFF2-40B4-BE49-F238E27FC236}">
                  <a16:creationId xmlns:a16="http://schemas.microsoft.com/office/drawing/2014/main" id="{B52069F1-7CD7-B601-6BF9-1D9BEE49C556}"/>
                </a:ext>
              </a:extLst>
            </p:cNvPr>
            <p:cNvCxnSpPr/>
            <p:nvPr/>
          </p:nvCxnSpPr>
          <p:spPr>
            <a:xfrm flipV="1">
              <a:off x="7315224" y="3981519"/>
              <a:ext cx="1171173" cy="882950"/>
            </a:xfrm>
            <a:prstGeom prst="bentConnector4">
              <a:avLst>
                <a:gd name="adj1" fmla="val -6177"/>
                <a:gd name="adj2" fmla="val 100947"/>
              </a:avLst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4" name="Connector: Elbow 883">
              <a:extLst>
                <a:ext uri="{FF2B5EF4-FFF2-40B4-BE49-F238E27FC236}">
                  <a16:creationId xmlns:a16="http://schemas.microsoft.com/office/drawing/2014/main" id="{FD2547C7-9EBF-FD44-51B7-296DC597A7EE}"/>
                </a:ext>
              </a:extLst>
            </p:cNvPr>
            <p:cNvCxnSpPr/>
            <p:nvPr/>
          </p:nvCxnSpPr>
          <p:spPr>
            <a:xfrm rot="16200000" flipH="1">
              <a:off x="3786187" y="3901764"/>
              <a:ext cx="874231" cy="1033742"/>
            </a:xfrm>
            <a:prstGeom prst="bentConnector4">
              <a:avLst>
                <a:gd name="adj1" fmla="val 525"/>
                <a:gd name="adj2" fmla="val 99681"/>
              </a:avLst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9" name="Connector: Elbow 868">
              <a:extLst>
                <a:ext uri="{FF2B5EF4-FFF2-40B4-BE49-F238E27FC236}">
                  <a16:creationId xmlns:a16="http://schemas.microsoft.com/office/drawing/2014/main" id="{DE658BA0-6154-B902-D018-374B9A436514}"/>
                </a:ext>
              </a:extLst>
            </p:cNvPr>
            <p:cNvCxnSpPr/>
            <p:nvPr/>
          </p:nvCxnSpPr>
          <p:spPr>
            <a:xfrm flipV="1">
              <a:off x="2237788" y="3981519"/>
              <a:ext cx="1171173" cy="882950"/>
            </a:xfrm>
            <a:prstGeom prst="bentConnector4">
              <a:avLst>
                <a:gd name="adj1" fmla="val -6177"/>
                <a:gd name="adj2" fmla="val 100947"/>
              </a:avLst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5" name="Connector: Elbow 864">
              <a:extLst>
                <a:ext uri="{FF2B5EF4-FFF2-40B4-BE49-F238E27FC236}">
                  <a16:creationId xmlns:a16="http://schemas.microsoft.com/office/drawing/2014/main" id="{1F5711E3-1EBF-87D6-42FF-57EE3A8C8DBC}"/>
                </a:ext>
              </a:extLst>
            </p:cNvPr>
            <p:cNvCxnSpPr>
              <a:endCxn id="415" idx="1"/>
            </p:cNvCxnSpPr>
            <p:nvPr/>
          </p:nvCxnSpPr>
          <p:spPr>
            <a:xfrm>
              <a:off x="6729406" y="2039898"/>
              <a:ext cx="1804832" cy="970875"/>
            </a:xfrm>
            <a:prstGeom prst="bentConnector3">
              <a:avLst>
                <a:gd name="adj1" fmla="val 99947"/>
              </a:avLst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1" name="Connector: Elbow 860">
              <a:extLst>
                <a:ext uri="{FF2B5EF4-FFF2-40B4-BE49-F238E27FC236}">
                  <a16:creationId xmlns:a16="http://schemas.microsoft.com/office/drawing/2014/main" id="{782902D7-C246-F201-4F61-EED0B8AF334F}"/>
                </a:ext>
              </a:extLst>
            </p:cNvPr>
            <p:cNvCxnSpPr>
              <a:stCxn id="355" idx="1"/>
            </p:cNvCxnSpPr>
            <p:nvPr/>
          </p:nvCxnSpPr>
          <p:spPr>
            <a:xfrm flipV="1">
              <a:off x="3463377" y="2039898"/>
              <a:ext cx="1915265" cy="974464"/>
            </a:xfrm>
            <a:prstGeom prst="bentConnector3">
              <a:avLst>
                <a:gd name="adj1" fmla="val 268"/>
              </a:avLst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151550E2-DC5E-90E9-4BF0-3F56C8FF895E}"/>
                </a:ext>
              </a:extLst>
            </p:cNvPr>
            <p:cNvSpPr/>
            <p:nvPr/>
          </p:nvSpPr>
          <p:spPr>
            <a:xfrm>
              <a:off x="8195028" y="2031761"/>
              <a:ext cx="22183" cy="10003"/>
            </a:xfrm>
            <a:custGeom>
              <a:avLst/>
              <a:gdLst>
                <a:gd name="connsiteX0" fmla="*/ 0 w 22183"/>
                <a:gd name="connsiteY0" fmla="*/ 0 h 10003"/>
                <a:gd name="connsiteX1" fmla="*/ 22183 w 22183"/>
                <a:gd name="connsiteY1" fmla="*/ 0 h 10003"/>
                <a:gd name="connsiteX2" fmla="*/ 22183 w 22183"/>
                <a:gd name="connsiteY2" fmla="*/ 10003 h 10003"/>
                <a:gd name="connsiteX3" fmla="*/ 0 w 22183"/>
                <a:gd name="connsiteY3" fmla="*/ 10003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83" h="10003">
                  <a:moveTo>
                    <a:pt x="0" y="0"/>
                  </a:moveTo>
                  <a:lnTo>
                    <a:pt x="22183" y="0"/>
                  </a:lnTo>
                  <a:lnTo>
                    <a:pt x="22183" y="10003"/>
                  </a:lnTo>
                  <a:lnTo>
                    <a:pt x="0" y="10003"/>
                  </a:lnTo>
                  <a:close/>
                </a:path>
              </a:pathLst>
            </a:custGeom>
            <a:solidFill>
              <a:srgbClr val="878787"/>
            </a:solidFill>
            <a:ln w="58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993F294-1E91-DB55-C4D9-438F134F217C}"/>
                </a:ext>
              </a:extLst>
            </p:cNvPr>
            <p:cNvGrpSpPr/>
            <p:nvPr/>
          </p:nvGrpSpPr>
          <p:grpSpPr>
            <a:xfrm>
              <a:off x="5281765" y="1160775"/>
              <a:ext cx="1447641" cy="1360907"/>
              <a:chOff x="5369297" y="1160775"/>
              <a:chExt cx="1447641" cy="1360907"/>
            </a:xfrm>
          </p:grpSpPr>
          <p:sp>
            <p:nvSpPr>
              <p:cNvPr id="293" name="Freeform: Shape 292">
                <a:extLst>
                  <a:ext uri="{FF2B5EF4-FFF2-40B4-BE49-F238E27FC236}">
                    <a16:creationId xmlns:a16="http://schemas.microsoft.com/office/drawing/2014/main" id="{61869AB6-7B1C-9A13-A3D8-C45DC00C758B}"/>
                  </a:ext>
                </a:extLst>
              </p:cNvPr>
              <p:cNvSpPr/>
              <p:nvPr/>
            </p:nvSpPr>
            <p:spPr>
              <a:xfrm>
                <a:off x="5369297" y="1548547"/>
                <a:ext cx="1447641" cy="973135"/>
              </a:xfrm>
              <a:custGeom>
                <a:avLst/>
                <a:gdLst>
                  <a:gd name="connsiteX0" fmla="*/ 1359071 w 1447641"/>
                  <a:gd name="connsiteY0" fmla="*/ 972185 h 973135"/>
                  <a:gd name="connsiteX1" fmla="*/ 87251 w 1447641"/>
                  <a:gd name="connsiteY1" fmla="*/ 972185 h 973135"/>
                  <a:gd name="connsiteX2" fmla="*/ -660 w 1447641"/>
                  <a:gd name="connsiteY2" fmla="*/ 891807 h 973135"/>
                  <a:gd name="connsiteX3" fmla="*/ -660 w 1447641"/>
                  <a:gd name="connsiteY3" fmla="*/ 79428 h 973135"/>
                  <a:gd name="connsiteX4" fmla="*/ 87251 w 1447641"/>
                  <a:gd name="connsiteY4" fmla="*/ -950 h 973135"/>
                  <a:gd name="connsiteX5" fmla="*/ 1359071 w 1447641"/>
                  <a:gd name="connsiteY5" fmla="*/ -950 h 973135"/>
                  <a:gd name="connsiteX6" fmla="*/ 1446982 w 1447641"/>
                  <a:gd name="connsiteY6" fmla="*/ 79428 h 973135"/>
                  <a:gd name="connsiteX7" fmla="*/ 1446982 w 1447641"/>
                  <a:gd name="connsiteY7" fmla="*/ 891454 h 973135"/>
                  <a:gd name="connsiteX8" fmla="*/ 1359071 w 1447641"/>
                  <a:gd name="connsiteY8" fmla="*/ 972185 h 973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47641" h="973134">
                    <a:moveTo>
                      <a:pt x="1359071" y="972185"/>
                    </a:moveTo>
                    <a:lnTo>
                      <a:pt x="87251" y="972185"/>
                    </a:lnTo>
                    <a:cubicBezTo>
                      <a:pt x="38706" y="972185"/>
                      <a:pt x="-660" y="936233"/>
                      <a:pt x="-660" y="891807"/>
                    </a:cubicBezTo>
                    <a:lnTo>
                      <a:pt x="-660" y="79428"/>
                    </a:lnTo>
                    <a:cubicBezTo>
                      <a:pt x="-660" y="35002"/>
                      <a:pt x="38706" y="-950"/>
                      <a:pt x="87251" y="-950"/>
                    </a:cubicBezTo>
                    <a:lnTo>
                      <a:pt x="1359071" y="-950"/>
                    </a:lnTo>
                    <a:cubicBezTo>
                      <a:pt x="1407616" y="-950"/>
                      <a:pt x="1446982" y="35002"/>
                      <a:pt x="1446982" y="79428"/>
                    </a:cubicBezTo>
                    <a:lnTo>
                      <a:pt x="1446982" y="891454"/>
                    </a:lnTo>
                    <a:cubicBezTo>
                      <a:pt x="1446982" y="936233"/>
                      <a:pt x="1407616" y="972185"/>
                      <a:pt x="1359071" y="97218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8F8F8"/>
                  </a:gs>
                  <a:gs pos="50000">
                    <a:srgbClr val="FBFBFA"/>
                  </a:gs>
                  <a:gs pos="100000">
                    <a:srgbClr val="FFFFFC"/>
                  </a:gs>
                </a:gsLst>
                <a:lin ang="18899912" scaled="1"/>
              </a:gradFill>
              <a:ln w="5884" cap="flat">
                <a:noFill/>
                <a:prstDash val="solid"/>
                <a:miter/>
              </a:ln>
              <a:effectLst>
                <a:outerShdw blurRad="50800" dist="38100" dir="8100000" algn="tr" rotWithShape="0">
                  <a:prstClr val="black">
                    <a:alpha val="17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94" name="Freeform: Shape 293">
                <a:extLst>
                  <a:ext uri="{FF2B5EF4-FFF2-40B4-BE49-F238E27FC236}">
                    <a16:creationId xmlns:a16="http://schemas.microsoft.com/office/drawing/2014/main" id="{D7BB1943-BE5E-2034-3931-4346C60E4185}"/>
                  </a:ext>
                </a:extLst>
              </p:cNvPr>
              <p:cNvSpPr/>
              <p:nvPr/>
            </p:nvSpPr>
            <p:spPr>
              <a:xfrm>
                <a:off x="5369414" y="1543839"/>
                <a:ext cx="1447524" cy="112977"/>
              </a:xfrm>
              <a:custGeom>
                <a:avLst/>
                <a:gdLst>
                  <a:gd name="connsiteX0" fmla="*/ 76542 w 1447524"/>
                  <a:gd name="connsiteY0" fmla="*/ -950 h 112977"/>
                  <a:gd name="connsiteX1" fmla="*/ 1369546 w 1447524"/>
                  <a:gd name="connsiteY1" fmla="*/ -950 h 112977"/>
                  <a:gd name="connsiteX2" fmla="*/ 1446865 w 1447524"/>
                  <a:gd name="connsiteY2" fmla="*/ 78840 h 112977"/>
                  <a:gd name="connsiteX3" fmla="*/ 1446865 w 1447524"/>
                  <a:gd name="connsiteY3" fmla="*/ 112027 h 112977"/>
                  <a:gd name="connsiteX4" fmla="*/ -659 w 1447524"/>
                  <a:gd name="connsiteY4" fmla="*/ 112027 h 112977"/>
                  <a:gd name="connsiteX5" fmla="*/ -659 w 1447524"/>
                  <a:gd name="connsiteY5" fmla="*/ 78840 h 112977"/>
                  <a:gd name="connsiteX6" fmla="*/ 76542 w 1447524"/>
                  <a:gd name="connsiteY6" fmla="*/ -950 h 112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7524" h="112977">
                    <a:moveTo>
                      <a:pt x="76542" y="-950"/>
                    </a:moveTo>
                    <a:lnTo>
                      <a:pt x="1369546" y="-950"/>
                    </a:lnTo>
                    <a:cubicBezTo>
                      <a:pt x="1413148" y="3816"/>
                      <a:pt x="1446865" y="37709"/>
                      <a:pt x="1446865" y="78840"/>
                    </a:cubicBezTo>
                    <a:lnTo>
                      <a:pt x="1446865" y="112027"/>
                    </a:lnTo>
                    <a:lnTo>
                      <a:pt x="-659" y="112027"/>
                    </a:lnTo>
                    <a:lnTo>
                      <a:pt x="-659" y="78840"/>
                    </a:lnTo>
                    <a:cubicBezTo>
                      <a:pt x="-777" y="37709"/>
                      <a:pt x="32939" y="3816"/>
                      <a:pt x="76542" y="-95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95" name="Freeform: Shape 294">
                <a:extLst>
                  <a:ext uri="{FF2B5EF4-FFF2-40B4-BE49-F238E27FC236}">
                    <a16:creationId xmlns:a16="http://schemas.microsoft.com/office/drawing/2014/main" id="{6AD16AC6-4092-86AA-EE13-63C07CDC3950}"/>
                  </a:ext>
                </a:extLst>
              </p:cNvPr>
              <p:cNvSpPr/>
              <p:nvPr/>
            </p:nvSpPr>
            <p:spPr>
              <a:xfrm>
                <a:off x="5745888" y="1160775"/>
                <a:ext cx="682572" cy="682572"/>
              </a:xfrm>
              <a:custGeom>
                <a:avLst/>
                <a:gdLst>
                  <a:gd name="connsiteX0" fmla="*/ 681913 w 682572"/>
                  <a:gd name="connsiteY0" fmla="*/ 340336 h 682572"/>
                  <a:gd name="connsiteX1" fmla="*/ 340627 w 682572"/>
                  <a:gd name="connsiteY1" fmla="*/ -950 h 682572"/>
                  <a:gd name="connsiteX2" fmla="*/ -660 w 682572"/>
                  <a:gd name="connsiteY2" fmla="*/ 340336 h 682572"/>
                  <a:gd name="connsiteX3" fmla="*/ 340627 w 682572"/>
                  <a:gd name="connsiteY3" fmla="*/ 681621 h 682572"/>
                  <a:gd name="connsiteX4" fmla="*/ 681913 w 682572"/>
                  <a:gd name="connsiteY4" fmla="*/ 340924 h 682572"/>
                  <a:gd name="connsiteX5" fmla="*/ 681913 w 682572"/>
                  <a:gd name="connsiteY5" fmla="*/ 340336 h 682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82572" h="682572">
                    <a:moveTo>
                      <a:pt x="681913" y="340336"/>
                    </a:moveTo>
                    <a:cubicBezTo>
                      <a:pt x="681913" y="151846"/>
                      <a:pt x="529099" y="-950"/>
                      <a:pt x="340627" y="-950"/>
                    </a:cubicBezTo>
                    <a:cubicBezTo>
                      <a:pt x="152154" y="-950"/>
                      <a:pt x="-660" y="151846"/>
                      <a:pt x="-660" y="340336"/>
                    </a:cubicBezTo>
                    <a:cubicBezTo>
                      <a:pt x="-660" y="528808"/>
                      <a:pt x="152154" y="681621"/>
                      <a:pt x="340627" y="681621"/>
                    </a:cubicBezTo>
                    <a:cubicBezTo>
                      <a:pt x="528922" y="681798"/>
                      <a:pt x="681736" y="529220"/>
                      <a:pt x="681913" y="340924"/>
                    </a:cubicBezTo>
                    <a:cubicBezTo>
                      <a:pt x="681913" y="340748"/>
                      <a:pt x="681913" y="340512"/>
                      <a:pt x="681913" y="34033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97" name="Freeform: Shape 296">
                <a:extLst>
                  <a:ext uri="{FF2B5EF4-FFF2-40B4-BE49-F238E27FC236}">
                    <a16:creationId xmlns:a16="http://schemas.microsoft.com/office/drawing/2014/main" id="{B4044D0A-8172-E421-A481-F8CD94FC0528}"/>
                  </a:ext>
                </a:extLst>
              </p:cNvPr>
              <p:cNvSpPr/>
              <p:nvPr/>
            </p:nvSpPr>
            <p:spPr>
              <a:xfrm>
                <a:off x="5817041" y="1231646"/>
                <a:ext cx="540690" cy="540648"/>
              </a:xfrm>
              <a:custGeom>
                <a:avLst/>
                <a:gdLst>
                  <a:gd name="connsiteX0" fmla="*/ 98654 w 540690"/>
                  <a:gd name="connsiteY0" fmla="*/ 478709 h 540648"/>
                  <a:gd name="connsiteX1" fmla="*/ 479012 w 540690"/>
                  <a:gd name="connsiteY1" fmla="*/ 440402 h 540648"/>
                  <a:gd name="connsiteX2" fmla="*/ 440764 w 540690"/>
                  <a:gd name="connsiteY2" fmla="*/ 60051 h 540648"/>
                  <a:gd name="connsiteX3" fmla="*/ 60407 w 540690"/>
                  <a:gd name="connsiteY3" fmla="*/ 98292 h 540648"/>
                  <a:gd name="connsiteX4" fmla="*/ 98536 w 540690"/>
                  <a:gd name="connsiteY4" fmla="*/ 478591 h 540648"/>
                  <a:gd name="connsiteX5" fmla="*/ 98654 w 540690"/>
                  <a:gd name="connsiteY5" fmla="*/ 478709 h 540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0690" h="540648">
                    <a:moveTo>
                      <a:pt x="98654" y="478709"/>
                    </a:moveTo>
                    <a:cubicBezTo>
                      <a:pt x="214280" y="573151"/>
                      <a:pt x="384569" y="556028"/>
                      <a:pt x="479012" y="440402"/>
                    </a:cubicBezTo>
                    <a:cubicBezTo>
                      <a:pt x="573512" y="324836"/>
                      <a:pt x="556331" y="154516"/>
                      <a:pt x="440764" y="60051"/>
                    </a:cubicBezTo>
                    <a:cubicBezTo>
                      <a:pt x="325139" y="-34397"/>
                      <a:pt x="154908" y="-17280"/>
                      <a:pt x="60407" y="98292"/>
                    </a:cubicBezTo>
                    <a:cubicBezTo>
                      <a:pt x="-34094" y="213836"/>
                      <a:pt x="-17030" y="384090"/>
                      <a:pt x="98536" y="478591"/>
                    </a:cubicBezTo>
                    <a:cubicBezTo>
                      <a:pt x="98536" y="478650"/>
                      <a:pt x="98595" y="478650"/>
                      <a:pt x="98654" y="47870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33000">
                    <a:srgbClr val="FDFDFD"/>
                  </a:gs>
                  <a:gs pos="51000">
                    <a:srgbClr val="F5F5F5"/>
                  </a:gs>
                  <a:gs pos="65000">
                    <a:srgbClr val="E7E7E7"/>
                  </a:gs>
                  <a:gs pos="78000">
                    <a:srgbClr val="D3D3D3"/>
                  </a:gs>
                  <a:gs pos="90000">
                    <a:srgbClr val="BBBBBA"/>
                  </a:gs>
                  <a:gs pos="100000">
                    <a:srgbClr val="9D9D9C"/>
                  </a:gs>
                </a:gsLst>
                <a:lin ang="8101712" scaled="1"/>
              </a:gra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98" name="Freeform: Shape 297">
                <a:extLst>
                  <a:ext uri="{FF2B5EF4-FFF2-40B4-BE49-F238E27FC236}">
                    <a16:creationId xmlns:a16="http://schemas.microsoft.com/office/drawing/2014/main" id="{A218167A-A702-9B23-0A15-9B621BCEED02}"/>
                  </a:ext>
                </a:extLst>
              </p:cNvPr>
              <p:cNvSpPr/>
              <p:nvPr/>
            </p:nvSpPr>
            <p:spPr>
              <a:xfrm>
                <a:off x="5825118" y="1239952"/>
                <a:ext cx="524055" cy="524049"/>
              </a:xfrm>
              <a:custGeom>
                <a:avLst/>
                <a:gdLst>
                  <a:gd name="connsiteX0" fmla="*/ 148007 w 524055"/>
                  <a:gd name="connsiteY0" fmla="*/ 497235 h 524049"/>
                  <a:gd name="connsiteX1" fmla="*/ 25203 w 524055"/>
                  <a:gd name="connsiteY1" fmla="*/ 147693 h 524049"/>
                  <a:gd name="connsiteX2" fmla="*/ 374786 w 524055"/>
                  <a:gd name="connsiteY2" fmla="*/ 24918 h 524049"/>
                  <a:gd name="connsiteX3" fmla="*/ 497532 w 524055"/>
                  <a:gd name="connsiteY3" fmla="*/ 374430 h 524049"/>
                  <a:gd name="connsiteX4" fmla="*/ 497532 w 524055"/>
                  <a:gd name="connsiteY4" fmla="*/ 374489 h 524049"/>
                  <a:gd name="connsiteX5" fmla="*/ 148007 w 524055"/>
                  <a:gd name="connsiteY5" fmla="*/ 497235 h 524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4055" h="524049">
                    <a:moveTo>
                      <a:pt x="148007" y="497235"/>
                    </a:moveTo>
                    <a:cubicBezTo>
                      <a:pt x="17553" y="434626"/>
                      <a:pt x="-37405" y="278105"/>
                      <a:pt x="25203" y="147693"/>
                    </a:cubicBezTo>
                    <a:cubicBezTo>
                      <a:pt x="87871" y="17269"/>
                      <a:pt x="244332" y="-37702"/>
                      <a:pt x="374786" y="24918"/>
                    </a:cubicBezTo>
                    <a:cubicBezTo>
                      <a:pt x="505181" y="87532"/>
                      <a:pt x="560140" y="244036"/>
                      <a:pt x="497532" y="374430"/>
                    </a:cubicBezTo>
                    <a:cubicBezTo>
                      <a:pt x="497532" y="374489"/>
                      <a:pt x="497532" y="374489"/>
                      <a:pt x="497532" y="374489"/>
                    </a:cubicBezTo>
                    <a:cubicBezTo>
                      <a:pt x="434923" y="504884"/>
                      <a:pt x="278402" y="559843"/>
                      <a:pt x="148007" y="4972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3000">
                    <a:srgbClr val="FCFCFC"/>
                  </a:gs>
                  <a:gs pos="100000">
                    <a:srgbClr val="EDEDED"/>
                  </a:gs>
                </a:gsLst>
                <a:lin ang="19799982" scaled="1"/>
              </a:gra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grpSp>
            <p:nvGrpSpPr>
              <p:cNvPr id="659" name="Group 658">
                <a:extLst>
                  <a:ext uri="{FF2B5EF4-FFF2-40B4-BE49-F238E27FC236}">
                    <a16:creationId xmlns:a16="http://schemas.microsoft.com/office/drawing/2014/main" id="{08C307B5-6D2E-5E1C-4BEB-6E9E41687B1F}"/>
                  </a:ext>
                </a:extLst>
              </p:cNvPr>
              <p:cNvGrpSpPr/>
              <p:nvPr/>
            </p:nvGrpSpPr>
            <p:grpSpPr>
              <a:xfrm>
                <a:off x="5944243" y="1312201"/>
                <a:ext cx="272806" cy="360488"/>
                <a:chOff x="8999637" y="4587520"/>
                <a:chExt cx="438331" cy="579213"/>
              </a:xfrm>
            </p:grpSpPr>
            <p:sp>
              <p:nvSpPr>
                <p:cNvPr id="660" name="Freeform: Shape 659">
                  <a:extLst>
                    <a:ext uri="{FF2B5EF4-FFF2-40B4-BE49-F238E27FC236}">
                      <a16:creationId xmlns:a16="http://schemas.microsoft.com/office/drawing/2014/main" id="{92DF8A2D-EA79-1393-86B1-A72F22E42463}"/>
                    </a:ext>
                  </a:extLst>
                </p:cNvPr>
                <p:cNvSpPr/>
                <p:nvPr/>
              </p:nvSpPr>
              <p:spPr>
                <a:xfrm>
                  <a:off x="9035872" y="4889878"/>
                  <a:ext cx="182930" cy="276855"/>
                </a:xfrm>
                <a:custGeom>
                  <a:avLst/>
                  <a:gdLst>
                    <a:gd name="connsiteX0" fmla="*/ -305 w 182930"/>
                    <a:gd name="connsiteY0" fmla="*/ 68341 h 276855"/>
                    <a:gd name="connsiteX1" fmla="*/ -67 w 182930"/>
                    <a:gd name="connsiteY1" fmla="*/ 68125 h 276855"/>
                    <a:gd name="connsiteX2" fmla="*/ 182626 w 182930"/>
                    <a:gd name="connsiteY2" fmla="*/ -11 h 276855"/>
                    <a:gd name="connsiteX3" fmla="*/ 182626 w 182930"/>
                    <a:gd name="connsiteY3" fmla="*/ 276845 h 276855"/>
                    <a:gd name="connsiteX4" fmla="*/ 182626 w 182930"/>
                    <a:gd name="connsiteY4" fmla="*/ 276845 h 276855"/>
                    <a:gd name="connsiteX5" fmla="*/ -305 w 182930"/>
                    <a:gd name="connsiteY5" fmla="*/ 234065 h 276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2930" h="276855">
                      <a:moveTo>
                        <a:pt x="-305" y="68341"/>
                      </a:moveTo>
                      <a:cubicBezTo>
                        <a:pt x="-197" y="68298"/>
                        <a:pt x="-110" y="68233"/>
                        <a:pt x="-67" y="68125"/>
                      </a:cubicBezTo>
                      <a:cubicBezTo>
                        <a:pt x="37122" y="38044"/>
                        <a:pt x="119908" y="-11"/>
                        <a:pt x="182626" y="-11"/>
                      </a:cubicBezTo>
                      <a:lnTo>
                        <a:pt x="182626" y="276845"/>
                      </a:lnTo>
                      <a:lnTo>
                        <a:pt x="182626" y="276845"/>
                      </a:lnTo>
                      <a:cubicBezTo>
                        <a:pt x="114143" y="276845"/>
                        <a:pt x="50862" y="261458"/>
                        <a:pt x="-305" y="234065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61" name="Freeform: Shape 660">
                  <a:extLst>
                    <a:ext uri="{FF2B5EF4-FFF2-40B4-BE49-F238E27FC236}">
                      <a16:creationId xmlns:a16="http://schemas.microsoft.com/office/drawing/2014/main" id="{69C9477F-F233-37F9-78EA-76616C706D41}"/>
                    </a:ext>
                  </a:extLst>
                </p:cNvPr>
                <p:cNvSpPr/>
                <p:nvPr/>
              </p:nvSpPr>
              <p:spPr>
                <a:xfrm>
                  <a:off x="9218803" y="4889878"/>
                  <a:ext cx="182973" cy="276855"/>
                </a:xfrm>
                <a:custGeom>
                  <a:avLst/>
                  <a:gdLst>
                    <a:gd name="connsiteX0" fmla="*/ 182669 w 182973"/>
                    <a:gd name="connsiteY0" fmla="*/ 68341 h 276855"/>
                    <a:gd name="connsiteX1" fmla="*/ 182366 w 182973"/>
                    <a:gd name="connsiteY1" fmla="*/ 68125 h 276855"/>
                    <a:gd name="connsiteX2" fmla="*/ -305 w 182973"/>
                    <a:gd name="connsiteY2" fmla="*/ -11 h 276855"/>
                    <a:gd name="connsiteX3" fmla="*/ -305 w 182973"/>
                    <a:gd name="connsiteY3" fmla="*/ 276845 h 276855"/>
                    <a:gd name="connsiteX4" fmla="*/ -305 w 182973"/>
                    <a:gd name="connsiteY4" fmla="*/ 276845 h 276855"/>
                    <a:gd name="connsiteX5" fmla="*/ 182669 w 182973"/>
                    <a:gd name="connsiteY5" fmla="*/ 234065 h 276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2973" h="276855">
                      <a:moveTo>
                        <a:pt x="182669" y="68341"/>
                      </a:moveTo>
                      <a:cubicBezTo>
                        <a:pt x="182539" y="68320"/>
                        <a:pt x="182431" y="68233"/>
                        <a:pt x="182366" y="68125"/>
                      </a:cubicBezTo>
                      <a:cubicBezTo>
                        <a:pt x="145199" y="38044"/>
                        <a:pt x="62456" y="-11"/>
                        <a:pt x="-305" y="-11"/>
                      </a:cubicBezTo>
                      <a:lnTo>
                        <a:pt x="-305" y="276845"/>
                      </a:lnTo>
                      <a:lnTo>
                        <a:pt x="-305" y="276845"/>
                      </a:lnTo>
                      <a:cubicBezTo>
                        <a:pt x="68221" y="276845"/>
                        <a:pt x="131502" y="261458"/>
                        <a:pt x="182669" y="234065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62" name="Freeform: Shape 661">
                  <a:extLst>
                    <a:ext uri="{FF2B5EF4-FFF2-40B4-BE49-F238E27FC236}">
                      <a16:creationId xmlns:a16="http://schemas.microsoft.com/office/drawing/2014/main" id="{695A59C2-0A04-56CE-9919-DD5C913E7BDF}"/>
                    </a:ext>
                  </a:extLst>
                </p:cNvPr>
                <p:cNvSpPr/>
                <p:nvPr/>
              </p:nvSpPr>
              <p:spPr>
                <a:xfrm>
                  <a:off x="9113320" y="4587520"/>
                  <a:ext cx="208878" cy="145888"/>
                </a:xfrm>
                <a:custGeom>
                  <a:avLst/>
                  <a:gdLst>
                    <a:gd name="connsiteX0" fmla="*/ 207880 w 208878"/>
                    <a:gd name="connsiteY0" fmla="*/ 55138 h 145888"/>
                    <a:gd name="connsiteX1" fmla="*/ 39123 w 208878"/>
                    <a:gd name="connsiteY1" fmla="*/ 26683 h 145888"/>
                    <a:gd name="connsiteX2" fmla="*/ 7070 w 208878"/>
                    <a:gd name="connsiteY2" fmla="*/ 145877 h 145888"/>
                    <a:gd name="connsiteX3" fmla="*/ 203221 w 208878"/>
                    <a:gd name="connsiteY3" fmla="*/ 145877 h 145888"/>
                    <a:gd name="connsiteX4" fmla="*/ 207880 w 208878"/>
                    <a:gd name="connsiteY4" fmla="*/ 55138 h 145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8877" h="145888">
                      <a:moveTo>
                        <a:pt x="207880" y="55138"/>
                      </a:moveTo>
                      <a:cubicBezTo>
                        <a:pt x="200447" y="13008"/>
                        <a:pt x="90008" y="-28862"/>
                        <a:pt x="39123" y="26683"/>
                      </a:cubicBezTo>
                      <a:cubicBezTo>
                        <a:pt x="39123" y="26683"/>
                        <a:pt x="-20756" y="28092"/>
                        <a:pt x="7070" y="145877"/>
                      </a:cubicBezTo>
                      <a:lnTo>
                        <a:pt x="203221" y="145877"/>
                      </a:lnTo>
                      <a:cubicBezTo>
                        <a:pt x="203221" y="145877"/>
                        <a:pt x="210871" y="72128"/>
                        <a:pt x="207880" y="55138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63" name="Freeform: Shape 662">
                  <a:extLst>
                    <a:ext uri="{FF2B5EF4-FFF2-40B4-BE49-F238E27FC236}">
                      <a16:creationId xmlns:a16="http://schemas.microsoft.com/office/drawing/2014/main" id="{9D758B07-3587-6A3A-A6FE-400D8F949B7E}"/>
                    </a:ext>
                  </a:extLst>
                </p:cNvPr>
                <p:cNvSpPr/>
                <p:nvPr/>
              </p:nvSpPr>
              <p:spPr>
                <a:xfrm>
                  <a:off x="9218889" y="4768517"/>
                  <a:ext cx="50343" cy="178227"/>
                </a:xfrm>
                <a:custGeom>
                  <a:avLst/>
                  <a:gdLst>
                    <a:gd name="connsiteX0" fmla="*/ -305 w 50343"/>
                    <a:gd name="connsiteY0" fmla="*/ -11 h 178227"/>
                    <a:gd name="connsiteX1" fmla="*/ -305 w 50343"/>
                    <a:gd name="connsiteY1" fmla="*/ 178217 h 178227"/>
                    <a:gd name="connsiteX2" fmla="*/ 50038 w 50343"/>
                    <a:gd name="connsiteY2" fmla="*/ 93914 h 178227"/>
                    <a:gd name="connsiteX3" fmla="*/ -305 w 50343"/>
                    <a:gd name="connsiteY3" fmla="*/ -11 h 178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343" h="178227">
                      <a:moveTo>
                        <a:pt x="-305" y="-11"/>
                      </a:moveTo>
                      <a:lnTo>
                        <a:pt x="-305" y="178217"/>
                      </a:lnTo>
                      <a:cubicBezTo>
                        <a:pt x="45704" y="178217"/>
                        <a:pt x="50038" y="126595"/>
                        <a:pt x="50038" y="93914"/>
                      </a:cubicBezTo>
                      <a:cubicBezTo>
                        <a:pt x="50038" y="61233"/>
                        <a:pt x="49952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7966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64" name="Freeform: Shape 663">
                  <a:extLst>
                    <a:ext uri="{FF2B5EF4-FFF2-40B4-BE49-F238E27FC236}">
                      <a16:creationId xmlns:a16="http://schemas.microsoft.com/office/drawing/2014/main" id="{A46ABBFD-5701-7129-27C3-B41ECC4DF6C2}"/>
                    </a:ext>
                  </a:extLst>
                </p:cNvPr>
                <p:cNvSpPr/>
                <p:nvPr/>
              </p:nvSpPr>
              <p:spPr>
                <a:xfrm>
                  <a:off x="9218889" y="4606391"/>
                  <a:ext cx="94141" cy="286174"/>
                </a:xfrm>
                <a:custGeom>
                  <a:avLst/>
                  <a:gdLst>
                    <a:gd name="connsiteX0" fmla="*/ -305 w 94141"/>
                    <a:gd name="connsiteY0" fmla="*/ -11 h 286174"/>
                    <a:gd name="connsiteX1" fmla="*/ -305 w 94141"/>
                    <a:gd name="connsiteY1" fmla="*/ 286164 h 286174"/>
                    <a:gd name="connsiteX2" fmla="*/ 93837 w 94141"/>
                    <a:gd name="connsiteY2" fmla="*/ 136976 h 286174"/>
                    <a:gd name="connsiteX3" fmla="*/ -305 w 94141"/>
                    <a:gd name="connsiteY3" fmla="*/ -11 h 286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4141" h="286174">
                      <a:moveTo>
                        <a:pt x="-305" y="-11"/>
                      </a:moveTo>
                      <a:lnTo>
                        <a:pt x="-305" y="286164"/>
                      </a:lnTo>
                      <a:cubicBezTo>
                        <a:pt x="52639" y="286164"/>
                        <a:pt x="93837" y="233415"/>
                        <a:pt x="93837" y="136976"/>
                      </a:cubicBezTo>
                      <a:cubicBezTo>
                        <a:pt x="93750" y="54580"/>
                        <a:pt x="57082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65" name="Freeform: Shape 664">
                  <a:extLst>
                    <a:ext uri="{FF2B5EF4-FFF2-40B4-BE49-F238E27FC236}">
                      <a16:creationId xmlns:a16="http://schemas.microsoft.com/office/drawing/2014/main" id="{2C5D5DD4-48AB-202E-36DD-95BCFA13058F}"/>
                    </a:ext>
                  </a:extLst>
                </p:cNvPr>
                <p:cNvSpPr/>
                <p:nvPr/>
              </p:nvSpPr>
              <p:spPr>
                <a:xfrm>
                  <a:off x="9168611" y="4768517"/>
                  <a:ext cx="50278" cy="178227"/>
                </a:xfrm>
                <a:custGeom>
                  <a:avLst/>
                  <a:gdLst>
                    <a:gd name="connsiteX0" fmla="*/ 49973 w 50278"/>
                    <a:gd name="connsiteY0" fmla="*/ -11 h 178227"/>
                    <a:gd name="connsiteX1" fmla="*/ 49973 w 50278"/>
                    <a:gd name="connsiteY1" fmla="*/ 178217 h 178227"/>
                    <a:gd name="connsiteX2" fmla="*/ -305 w 50278"/>
                    <a:gd name="connsiteY2" fmla="*/ 93914 h 178227"/>
                    <a:gd name="connsiteX3" fmla="*/ 49973 w 50278"/>
                    <a:gd name="connsiteY3" fmla="*/ -11 h 178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278" h="178227">
                      <a:moveTo>
                        <a:pt x="49973" y="-11"/>
                      </a:moveTo>
                      <a:lnTo>
                        <a:pt x="49973" y="178217"/>
                      </a:lnTo>
                      <a:cubicBezTo>
                        <a:pt x="3986" y="178217"/>
                        <a:pt x="-305" y="126595"/>
                        <a:pt x="-305" y="93914"/>
                      </a:cubicBezTo>
                      <a:cubicBezTo>
                        <a:pt x="-305" y="61233"/>
                        <a:pt x="-392" y="-11"/>
                        <a:pt x="49973" y="-11"/>
                      </a:cubicBezTo>
                      <a:close/>
                    </a:path>
                  </a:pathLst>
                </a:custGeom>
                <a:solidFill>
                  <a:srgbClr val="EFAC7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66" name="Freeform: Shape 665">
                  <a:extLst>
                    <a:ext uri="{FF2B5EF4-FFF2-40B4-BE49-F238E27FC236}">
                      <a16:creationId xmlns:a16="http://schemas.microsoft.com/office/drawing/2014/main" id="{B36C2E89-5D33-E39D-AF6A-333C66380997}"/>
                    </a:ext>
                  </a:extLst>
                </p:cNvPr>
                <p:cNvSpPr/>
                <p:nvPr/>
              </p:nvSpPr>
              <p:spPr>
                <a:xfrm>
                  <a:off x="9126958" y="4606391"/>
                  <a:ext cx="94098" cy="286174"/>
                </a:xfrm>
                <a:custGeom>
                  <a:avLst/>
                  <a:gdLst>
                    <a:gd name="connsiteX0" fmla="*/ 93793 w 94098"/>
                    <a:gd name="connsiteY0" fmla="*/ -11 h 286174"/>
                    <a:gd name="connsiteX1" fmla="*/ 93793 w 94098"/>
                    <a:gd name="connsiteY1" fmla="*/ 286164 h 286174"/>
                    <a:gd name="connsiteX2" fmla="*/ -305 w 94098"/>
                    <a:gd name="connsiteY2" fmla="*/ 136976 h 286174"/>
                    <a:gd name="connsiteX3" fmla="*/ 93793 w 94098"/>
                    <a:gd name="connsiteY3" fmla="*/ -11 h 286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4098" h="286174">
                      <a:moveTo>
                        <a:pt x="93793" y="-11"/>
                      </a:moveTo>
                      <a:lnTo>
                        <a:pt x="93793" y="286164"/>
                      </a:lnTo>
                      <a:cubicBezTo>
                        <a:pt x="40806" y="286164"/>
                        <a:pt x="-305" y="233415"/>
                        <a:pt x="-305" y="136976"/>
                      </a:cubicBezTo>
                      <a:cubicBezTo>
                        <a:pt x="-370" y="54580"/>
                        <a:pt x="36277" y="-11"/>
                        <a:pt x="93793" y="-1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67" name="Freeform: Shape 666">
                  <a:extLst>
                    <a:ext uri="{FF2B5EF4-FFF2-40B4-BE49-F238E27FC236}">
                      <a16:creationId xmlns:a16="http://schemas.microsoft.com/office/drawing/2014/main" id="{68B2EAFE-7344-C43B-EB86-860C0ABCBF12}"/>
                    </a:ext>
                  </a:extLst>
                </p:cNvPr>
                <p:cNvSpPr/>
                <p:nvPr/>
              </p:nvSpPr>
              <p:spPr>
                <a:xfrm>
                  <a:off x="9298594" y="4663516"/>
                  <a:ext cx="16105" cy="75765"/>
                </a:xfrm>
                <a:custGeom>
                  <a:avLst/>
                  <a:gdLst>
                    <a:gd name="connsiteX0" fmla="*/ -279 w 16105"/>
                    <a:gd name="connsiteY0" fmla="*/ 11172 h 75765"/>
                    <a:gd name="connsiteX1" fmla="*/ 8801 w 16105"/>
                    <a:gd name="connsiteY1" fmla="*/ 75754 h 75765"/>
                    <a:gd name="connsiteX2" fmla="*/ 15801 w 16105"/>
                    <a:gd name="connsiteY2" fmla="*/ 68711 h 75765"/>
                    <a:gd name="connsiteX3" fmla="*/ 15801 w 16105"/>
                    <a:gd name="connsiteY3" fmla="*/ 9699 h 75765"/>
                    <a:gd name="connsiteX4" fmla="*/ -279 w 16105"/>
                    <a:gd name="connsiteY4" fmla="*/ 11172 h 75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104" h="75765">
                      <a:moveTo>
                        <a:pt x="-279" y="11172"/>
                      </a:moveTo>
                      <a:cubicBezTo>
                        <a:pt x="-865" y="35488"/>
                        <a:pt x="8801" y="75754"/>
                        <a:pt x="8801" y="75754"/>
                      </a:cubicBezTo>
                      <a:lnTo>
                        <a:pt x="15801" y="68711"/>
                      </a:lnTo>
                      <a:lnTo>
                        <a:pt x="15801" y="9699"/>
                      </a:lnTo>
                      <a:cubicBezTo>
                        <a:pt x="15801" y="9699"/>
                        <a:pt x="284" y="-13100"/>
                        <a:pt x="-279" y="11172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68" name="Freeform: Shape 667">
                  <a:extLst>
                    <a:ext uri="{FF2B5EF4-FFF2-40B4-BE49-F238E27FC236}">
                      <a16:creationId xmlns:a16="http://schemas.microsoft.com/office/drawing/2014/main" id="{F50D15C7-DAAA-84B1-5AD0-F02D7FF82683}"/>
                    </a:ext>
                  </a:extLst>
                </p:cNvPr>
                <p:cNvSpPr/>
                <p:nvPr/>
              </p:nvSpPr>
              <p:spPr>
                <a:xfrm>
                  <a:off x="9120977" y="4654747"/>
                  <a:ext cx="19754" cy="83451"/>
                </a:xfrm>
                <a:custGeom>
                  <a:avLst/>
                  <a:gdLst>
                    <a:gd name="connsiteX0" fmla="*/ 19004 w 19754"/>
                    <a:gd name="connsiteY0" fmla="*/ 9561 h 83451"/>
                    <a:gd name="connsiteX1" fmla="*/ 13283 w 19754"/>
                    <a:gd name="connsiteY1" fmla="*/ 83440 h 83451"/>
                    <a:gd name="connsiteX2" fmla="*/ 3769 w 19754"/>
                    <a:gd name="connsiteY2" fmla="*/ 76938 h 83451"/>
                    <a:gd name="connsiteX3" fmla="*/ -305 w 19754"/>
                    <a:gd name="connsiteY3" fmla="*/ 16258 h 83451"/>
                    <a:gd name="connsiteX4" fmla="*/ 19004 w 19754"/>
                    <a:gd name="connsiteY4" fmla="*/ 9561 h 83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754" h="83451">
                      <a:moveTo>
                        <a:pt x="19004" y="9561"/>
                      </a:moveTo>
                      <a:cubicBezTo>
                        <a:pt x="21410" y="34549"/>
                        <a:pt x="13283" y="83440"/>
                        <a:pt x="13283" y="83440"/>
                      </a:cubicBezTo>
                      <a:lnTo>
                        <a:pt x="3769" y="76938"/>
                      </a:lnTo>
                      <a:lnTo>
                        <a:pt x="-305" y="16258"/>
                      </a:lnTo>
                      <a:cubicBezTo>
                        <a:pt x="-305" y="16258"/>
                        <a:pt x="16556" y="-15361"/>
                        <a:pt x="19004" y="9561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69" name="Freeform: Shape 668">
                  <a:extLst>
                    <a:ext uri="{FF2B5EF4-FFF2-40B4-BE49-F238E27FC236}">
                      <a16:creationId xmlns:a16="http://schemas.microsoft.com/office/drawing/2014/main" id="{36934518-D57A-FB6B-48B0-31089E993BAD}"/>
                    </a:ext>
                  </a:extLst>
                </p:cNvPr>
                <p:cNvSpPr/>
                <p:nvPr/>
              </p:nvSpPr>
              <p:spPr>
                <a:xfrm>
                  <a:off x="9136234" y="4597634"/>
                  <a:ext cx="172203" cy="83644"/>
                </a:xfrm>
                <a:custGeom>
                  <a:avLst/>
                  <a:gdLst>
                    <a:gd name="connsiteX0" fmla="*/ 82351 w 172203"/>
                    <a:gd name="connsiteY0" fmla="*/ 619 h 83644"/>
                    <a:gd name="connsiteX1" fmla="*/ -305 w 172203"/>
                    <a:gd name="connsiteY1" fmla="*/ 62686 h 83644"/>
                    <a:gd name="connsiteX2" fmla="*/ 171898 w 172203"/>
                    <a:gd name="connsiteY2" fmla="*/ 80847 h 83644"/>
                    <a:gd name="connsiteX3" fmla="*/ 82351 w 172203"/>
                    <a:gd name="connsiteY3" fmla="*/ 619 h 83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2203" h="83644">
                      <a:moveTo>
                        <a:pt x="82351" y="619"/>
                      </a:moveTo>
                      <a:cubicBezTo>
                        <a:pt x="20543" y="-7335"/>
                        <a:pt x="-305" y="62686"/>
                        <a:pt x="-305" y="62686"/>
                      </a:cubicBezTo>
                      <a:cubicBezTo>
                        <a:pt x="-305" y="62686"/>
                        <a:pt x="71840" y="92745"/>
                        <a:pt x="171898" y="80847"/>
                      </a:cubicBezTo>
                      <a:cubicBezTo>
                        <a:pt x="171811" y="80847"/>
                        <a:pt x="173567" y="12386"/>
                        <a:pt x="82351" y="619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70" name="Freeform: Shape 669">
                  <a:extLst>
                    <a:ext uri="{FF2B5EF4-FFF2-40B4-BE49-F238E27FC236}">
                      <a16:creationId xmlns:a16="http://schemas.microsoft.com/office/drawing/2014/main" id="{1B5486E2-AB96-E04F-4643-C48EE8E53D0C}"/>
                    </a:ext>
                  </a:extLst>
                </p:cNvPr>
                <p:cNvSpPr/>
                <p:nvPr/>
              </p:nvSpPr>
              <p:spPr>
                <a:xfrm>
                  <a:off x="9296892" y="4727416"/>
                  <a:ext cx="34409" cy="51999"/>
                </a:xfrm>
                <a:custGeom>
                  <a:avLst/>
                  <a:gdLst>
                    <a:gd name="connsiteX0" fmla="*/ 30614 w 34409"/>
                    <a:gd name="connsiteY0" fmla="*/ 30557 h 51999"/>
                    <a:gd name="connsiteX1" fmla="*/ 6233 w 34409"/>
                    <a:gd name="connsiteY1" fmla="*/ 51449 h 51999"/>
                    <a:gd name="connsiteX2" fmla="*/ 3307 w 34409"/>
                    <a:gd name="connsiteY2" fmla="*/ 21477 h 51999"/>
                    <a:gd name="connsiteX3" fmla="*/ 27450 w 34409"/>
                    <a:gd name="connsiteY3" fmla="*/ 499 h 51999"/>
                    <a:gd name="connsiteX4" fmla="*/ 30614 w 34409"/>
                    <a:gd name="connsiteY4" fmla="*/ 30557 h 519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409" h="51998">
                      <a:moveTo>
                        <a:pt x="30614" y="30557"/>
                      </a:moveTo>
                      <a:cubicBezTo>
                        <a:pt x="25781" y="44969"/>
                        <a:pt x="14880" y="54396"/>
                        <a:pt x="6233" y="51449"/>
                      </a:cubicBezTo>
                      <a:cubicBezTo>
                        <a:pt x="-2414" y="48502"/>
                        <a:pt x="-1504" y="35845"/>
                        <a:pt x="3307" y="21477"/>
                      </a:cubicBezTo>
                      <a:cubicBezTo>
                        <a:pt x="8118" y="7109"/>
                        <a:pt x="18803" y="-2362"/>
                        <a:pt x="27450" y="499"/>
                      </a:cubicBezTo>
                      <a:cubicBezTo>
                        <a:pt x="36097" y="3360"/>
                        <a:pt x="35382" y="16146"/>
                        <a:pt x="30614" y="30557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71" name="Freeform: Shape 670">
                  <a:extLst>
                    <a:ext uri="{FF2B5EF4-FFF2-40B4-BE49-F238E27FC236}">
                      <a16:creationId xmlns:a16="http://schemas.microsoft.com/office/drawing/2014/main" id="{B2E4A5EE-45D4-D085-2A67-A57BD21C980C}"/>
                    </a:ext>
                  </a:extLst>
                </p:cNvPr>
                <p:cNvSpPr/>
                <p:nvPr/>
              </p:nvSpPr>
              <p:spPr>
                <a:xfrm>
                  <a:off x="9106352" y="4727416"/>
                  <a:ext cx="34376" cy="51999"/>
                </a:xfrm>
                <a:custGeom>
                  <a:avLst/>
                  <a:gdLst>
                    <a:gd name="connsiteX0" fmla="*/ 3180 w 34376"/>
                    <a:gd name="connsiteY0" fmla="*/ 30557 h 51999"/>
                    <a:gd name="connsiteX1" fmla="*/ 27539 w 34376"/>
                    <a:gd name="connsiteY1" fmla="*/ 51449 h 51999"/>
                    <a:gd name="connsiteX2" fmla="*/ 30465 w 34376"/>
                    <a:gd name="connsiteY2" fmla="*/ 21477 h 51999"/>
                    <a:gd name="connsiteX3" fmla="*/ 6344 w 34376"/>
                    <a:gd name="connsiteY3" fmla="*/ 499 h 51999"/>
                    <a:gd name="connsiteX4" fmla="*/ 3180 w 34376"/>
                    <a:gd name="connsiteY4" fmla="*/ 30557 h 519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376" h="51998">
                      <a:moveTo>
                        <a:pt x="3180" y="30557"/>
                      </a:moveTo>
                      <a:cubicBezTo>
                        <a:pt x="8013" y="44969"/>
                        <a:pt x="18935" y="54396"/>
                        <a:pt x="27539" y="51449"/>
                      </a:cubicBezTo>
                      <a:cubicBezTo>
                        <a:pt x="36143" y="48502"/>
                        <a:pt x="35298" y="35845"/>
                        <a:pt x="30465" y="21477"/>
                      </a:cubicBezTo>
                      <a:cubicBezTo>
                        <a:pt x="25632" y="7109"/>
                        <a:pt x="14948" y="-2362"/>
                        <a:pt x="6344" y="499"/>
                      </a:cubicBezTo>
                      <a:cubicBezTo>
                        <a:pt x="-2259" y="3360"/>
                        <a:pt x="-1609" y="16146"/>
                        <a:pt x="3180" y="30557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72" name="Freeform: Shape 671">
                  <a:extLst>
                    <a:ext uri="{FF2B5EF4-FFF2-40B4-BE49-F238E27FC236}">
                      <a16:creationId xmlns:a16="http://schemas.microsoft.com/office/drawing/2014/main" id="{D57A4C98-1FB4-829C-79DE-AA8CC905D468}"/>
                    </a:ext>
                  </a:extLst>
                </p:cNvPr>
                <p:cNvSpPr/>
                <p:nvPr/>
              </p:nvSpPr>
              <p:spPr>
                <a:xfrm>
                  <a:off x="9123517" y="4647524"/>
                  <a:ext cx="27887" cy="54396"/>
                </a:xfrm>
                <a:custGeom>
                  <a:avLst/>
                  <a:gdLst>
                    <a:gd name="connsiteX0" fmla="*/ 12325 w 27887"/>
                    <a:gd name="connsiteY0" fmla="*/ -11 h 54396"/>
                    <a:gd name="connsiteX1" fmla="*/ 4393 w 27887"/>
                    <a:gd name="connsiteY1" fmla="*/ 53886 h 54396"/>
                    <a:gd name="connsiteX2" fmla="*/ 27582 w 27887"/>
                    <a:gd name="connsiteY2" fmla="*/ 4952 h 54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7886" h="54396">
                      <a:moveTo>
                        <a:pt x="12325" y="-11"/>
                      </a:moveTo>
                      <a:cubicBezTo>
                        <a:pt x="12325" y="-11"/>
                        <a:pt x="-9672" y="60453"/>
                        <a:pt x="4393" y="53886"/>
                      </a:cubicBezTo>
                      <a:cubicBezTo>
                        <a:pt x="18458" y="47320"/>
                        <a:pt x="27582" y="4952"/>
                        <a:pt x="27582" y="4952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73" name="Freeform: Shape 672">
                  <a:extLst>
                    <a:ext uri="{FF2B5EF4-FFF2-40B4-BE49-F238E27FC236}">
                      <a16:creationId xmlns:a16="http://schemas.microsoft.com/office/drawing/2014/main" id="{F7E78866-D7C6-EB5D-143C-D3272BEB704D}"/>
                    </a:ext>
                  </a:extLst>
                </p:cNvPr>
                <p:cNvSpPr/>
                <p:nvPr/>
              </p:nvSpPr>
              <p:spPr>
                <a:xfrm>
                  <a:off x="9364805" y="4958101"/>
                  <a:ext cx="73163" cy="182584"/>
                </a:xfrm>
                <a:custGeom>
                  <a:avLst/>
                  <a:gdLst>
                    <a:gd name="connsiteX0" fmla="*/ -305 w 73163"/>
                    <a:gd name="connsiteY0" fmla="*/ 158561 h 182584"/>
                    <a:gd name="connsiteX1" fmla="*/ 128 w 73163"/>
                    <a:gd name="connsiteY1" fmla="*/ 182573 h 182584"/>
                    <a:gd name="connsiteX2" fmla="*/ 72859 w 73163"/>
                    <a:gd name="connsiteY2" fmla="*/ 142870 h 182584"/>
                    <a:gd name="connsiteX3" fmla="*/ 53094 w 73163"/>
                    <a:gd name="connsiteY3" fmla="*/ 17326 h 182584"/>
                    <a:gd name="connsiteX4" fmla="*/ 36363 w 73163"/>
                    <a:gd name="connsiteY4" fmla="*/ -11 h 182584"/>
                    <a:gd name="connsiteX5" fmla="*/ -305 w 73163"/>
                    <a:gd name="connsiteY5" fmla="*/ 158561 h 182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63" h="182584">
                      <a:moveTo>
                        <a:pt x="-305" y="158561"/>
                      </a:moveTo>
                      <a:cubicBezTo>
                        <a:pt x="-305" y="166774"/>
                        <a:pt x="-132" y="174749"/>
                        <a:pt x="128" y="182573"/>
                      </a:cubicBezTo>
                      <a:cubicBezTo>
                        <a:pt x="26069" y="172712"/>
                        <a:pt x="50537" y="159341"/>
                        <a:pt x="72859" y="142870"/>
                      </a:cubicBezTo>
                      <a:cubicBezTo>
                        <a:pt x="71580" y="87998"/>
                        <a:pt x="63908" y="41360"/>
                        <a:pt x="53094" y="17326"/>
                      </a:cubicBezTo>
                      <a:cubicBezTo>
                        <a:pt x="48283" y="10868"/>
                        <a:pt x="42648" y="5038"/>
                        <a:pt x="36363" y="-11"/>
                      </a:cubicBezTo>
                      <a:cubicBezTo>
                        <a:pt x="16122" y="-98"/>
                        <a:pt x="-305" y="70942"/>
                        <a:pt x="-305" y="15856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74" name="Freeform: Shape 673">
                  <a:extLst>
                    <a:ext uri="{FF2B5EF4-FFF2-40B4-BE49-F238E27FC236}">
                      <a16:creationId xmlns:a16="http://schemas.microsoft.com/office/drawing/2014/main" id="{8EE49E67-9A93-ED70-8977-D62BBADDCBE2}"/>
                    </a:ext>
                  </a:extLst>
                </p:cNvPr>
                <p:cNvSpPr/>
                <p:nvPr/>
              </p:nvSpPr>
              <p:spPr>
                <a:xfrm>
                  <a:off x="8999637" y="4958101"/>
                  <a:ext cx="73141" cy="182584"/>
                </a:xfrm>
                <a:custGeom>
                  <a:avLst/>
                  <a:gdLst>
                    <a:gd name="connsiteX0" fmla="*/ 72837 w 73141"/>
                    <a:gd name="connsiteY0" fmla="*/ 158561 h 182584"/>
                    <a:gd name="connsiteX1" fmla="*/ 72446 w 73141"/>
                    <a:gd name="connsiteY1" fmla="*/ 182573 h 182584"/>
                    <a:gd name="connsiteX2" fmla="*/ -305 w 73141"/>
                    <a:gd name="connsiteY2" fmla="*/ 142870 h 182584"/>
                    <a:gd name="connsiteX3" fmla="*/ 19524 w 73141"/>
                    <a:gd name="connsiteY3" fmla="*/ 17326 h 182584"/>
                    <a:gd name="connsiteX4" fmla="*/ 36168 w 73141"/>
                    <a:gd name="connsiteY4" fmla="*/ -11 h 182584"/>
                    <a:gd name="connsiteX5" fmla="*/ 72837 w 73141"/>
                    <a:gd name="connsiteY5" fmla="*/ 158561 h 182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41" h="182584">
                      <a:moveTo>
                        <a:pt x="72837" y="158561"/>
                      </a:moveTo>
                      <a:cubicBezTo>
                        <a:pt x="72837" y="166774"/>
                        <a:pt x="72837" y="174749"/>
                        <a:pt x="72446" y="182573"/>
                      </a:cubicBezTo>
                      <a:cubicBezTo>
                        <a:pt x="46506" y="172691"/>
                        <a:pt x="22038" y="159341"/>
                        <a:pt x="-305" y="142870"/>
                      </a:cubicBezTo>
                      <a:cubicBezTo>
                        <a:pt x="995" y="87998"/>
                        <a:pt x="8689" y="41360"/>
                        <a:pt x="19524" y="17326"/>
                      </a:cubicBezTo>
                      <a:cubicBezTo>
                        <a:pt x="24314" y="10868"/>
                        <a:pt x="29905" y="5038"/>
                        <a:pt x="36168" y="-11"/>
                      </a:cubicBezTo>
                      <a:cubicBezTo>
                        <a:pt x="56410" y="-98"/>
                        <a:pt x="72837" y="70942"/>
                        <a:pt x="72837" y="15856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75" name="Freeform: Shape 674">
                  <a:extLst>
                    <a:ext uri="{FF2B5EF4-FFF2-40B4-BE49-F238E27FC236}">
                      <a16:creationId xmlns:a16="http://schemas.microsoft.com/office/drawing/2014/main" id="{E4B23FD0-585D-F559-EF2B-15DEA3E43F86}"/>
                    </a:ext>
                  </a:extLst>
                </p:cNvPr>
                <p:cNvSpPr/>
                <p:nvPr/>
              </p:nvSpPr>
              <p:spPr>
                <a:xfrm>
                  <a:off x="9218889" y="4897326"/>
                  <a:ext cx="83089" cy="179015"/>
                </a:xfrm>
                <a:custGeom>
                  <a:avLst/>
                  <a:gdLst>
                    <a:gd name="connsiteX0" fmla="*/ 64450 w 83089"/>
                    <a:gd name="connsiteY0" fmla="*/ 49191 h 179015"/>
                    <a:gd name="connsiteX1" fmla="*/ 78949 w 83089"/>
                    <a:gd name="connsiteY1" fmla="*/ 43340 h 179015"/>
                    <a:gd name="connsiteX2" fmla="*/ 67722 w 83089"/>
                    <a:gd name="connsiteY2" fmla="*/ 4331 h 179015"/>
                    <a:gd name="connsiteX3" fmla="*/ 58881 w 83089"/>
                    <a:gd name="connsiteY3" fmla="*/ 256 h 179015"/>
                    <a:gd name="connsiteX4" fmla="*/ -305 w 83089"/>
                    <a:gd name="connsiteY4" fmla="*/ 179004 h 179015"/>
                    <a:gd name="connsiteX5" fmla="*/ 82784 w 83089"/>
                    <a:gd name="connsiteY5" fmla="*/ 63039 h 179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3089" h="179015">
                      <a:moveTo>
                        <a:pt x="64450" y="49191"/>
                      </a:moveTo>
                      <a:lnTo>
                        <a:pt x="78949" y="43340"/>
                      </a:lnTo>
                      <a:cubicBezTo>
                        <a:pt x="77345" y="29817"/>
                        <a:pt x="73552" y="16640"/>
                        <a:pt x="67722" y="4331"/>
                      </a:cubicBezTo>
                      <a:cubicBezTo>
                        <a:pt x="64147" y="516"/>
                        <a:pt x="58707" y="-589"/>
                        <a:pt x="58881" y="256"/>
                      </a:cubicBezTo>
                      <a:lnTo>
                        <a:pt x="-305" y="179004"/>
                      </a:lnTo>
                      <a:cubicBezTo>
                        <a:pt x="68676" y="136095"/>
                        <a:pt x="82784" y="63039"/>
                        <a:pt x="82784" y="63039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76" name="Freeform: Shape 675">
                  <a:extLst>
                    <a:ext uri="{FF2B5EF4-FFF2-40B4-BE49-F238E27FC236}">
                      <a16:creationId xmlns:a16="http://schemas.microsoft.com/office/drawing/2014/main" id="{17293EB4-A3F1-7B86-2225-010E8639AFAF}"/>
                    </a:ext>
                  </a:extLst>
                </p:cNvPr>
                <p:cNvSpPr/>
                <p:nvPr/>
              </p:nvSpPr>
              <p:spPr>
                <a:xfrm>
                  <a:off x="9135735" y="4897326"/>
                  <a:ext cx="83067" cy="179080"/>
                </a:xfrm>
                <a:custGeom>
                  <a:avLst/>
                  <a:gdLst>
                    <a:gd name="connsiteX0" fmla="*/ 17965 w 83067"/>
                    <a:gd name="connsiteY0" fmla="*/ 49191 h 179080"/>
                    <a:gd name="connsiteX1" fmla="*/ 3401 w 83067"/>
                    <a:gd name="connsiteY1" fmla="*/ 43340 h 179080"/>
                    <a:gd name="connsiteX2" fmla="*/ 14714 w 83067"/>
                    <a:gd name="connsiteY2" fmla="*/ 4331 h 179080"/>
                    <a:gd name="connsiteX3" fmla="*/ 23491 w 83067"/>
                    <a:gd name="connsiteY3" fmla="*/ 256 h 179080"/>
                    <a:gd name="connsiteX4" fmla="*/ 82763 w 83067"/>
                    <a:gd name="connsiteY4" fmla="*/ 179069 h 179080"/>
                    <a:gd name="connsiteX5" fmla="*/ -305 w 83067"/>
                    <a:gd name="connsiteY5" fmla="*/ 63104 h 1790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3067" h="179080">
                      <a:moveTo>
                        <a:pt x="17965" y="49191"/>
                      </a:moveTo>
                      <a:lnTo>
                        <a:pt x="3401" y="43340"/>
                      </a:lnTo>
                      <a:cubicBezTo>
                        <a:pt x="4983" y="29795"/>
                        <a:pt x="8798" y="16619"/>
                        <a:pt x="14714" y="4331"/>
                      </a:cubicBezTo>
                      <a:cubicBezTo>
                        <a:pt x="18289" y="516"/>
                        <a:pt x="23707" y="-589"/>
                        <a:pt x="23491" y="256"/>
                      </a:cubicBezTo>
                      <a:lnTo>
                        <a:pt x="82763" y="179069"/>
                      </a:lnTo>
                      <a:cubicBezTo>
                        <a:pt x="13760" y="136159"/>
                        <a:pt x="-305" y="63104"/>
                        <a:pt x="-305" y="63104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77" name="Freeform: Shape 676">
                  <a:extLst>
                    <a:ext uri="{FF2B5EF4-FFF2-40B4-BE49-F238E27FC236}">
                      <a16:creationId xmlns:a16="http://schemas.microsoft.com/office/drawing/2014/main" id="{ED5E6157-CDF5-ABDE-824E-F72EDF4A6D27}"/>
                    </a:ext>
                  </a:extLst>
                </p:cNvPr>
                <p:cNvSpPr/>
                <p:nvPr/>
              </p:nvSpPr>
              <p:spPr>
                <a:xfrm>
                  <a:off x="9171775" y="4930859"/>
                  <a:ext cx="94120" cy="145482"/>
                </a:xfrm>
                <a:custGeom>
                  <a:avLst/>
                  <a:gdLst>
                    <a:gd name="connsiteX0" fmla="*/ 93815 w 94120"/>
                    <a:gd name="connsiteY0" fmla="*/ -11 h 145482"/>
                    <a:gd name="connsiteX1" fmla="*/ 45466 w 94120"/>
                    <a:gd name="connsiteY1" fmla="*/ 5320 h 145482"/>
                    <a:gd name="connsiteX2" fmla="*/ -305 w 94120"/>
                    <a:gd name="connsiteY2" fmla="*/ -11 h 145482"/>
                    <a:gd name="connsiteX3" fmla="*/ 46636 w 94120"/>
                    <a:gd name="connsiteY3" fmla="*/ 145471 h 145482"/>
                    <a:gd name="connsiteX4" fmla="*/ 46810 w 94120"/>
                    <a:gd name="connsiteY4" fmla="*/ 145471 h 145482"/>
                    <a:gd name="connsiteX5" fmla="*/ 93815 w 94120"/>
                    <a:gd name="connsiteY5" fmla="*/ -11 h 145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4120" h="145482">
                      <a:moveTo>
                        <a:pt x="93815" y="-11"/>
                      </a:moveTo>
                      <a:lnTo>
                        <a:pt x="45466" y="5320"/>
                      </a:lnTo>
                      <a:lnTo>
                        <a:pt x="-305" y="-11"/>
                      </a:lnTo>
                      <a:cubicBezTo>
                        <a:pt x="-305" y="-11"/>
                        <a:pt x="-890" y="71505"/>
                        <a:pt x="46636" y="145471"/>
                      </a:cubicBezTo>
                      <a:lnTo>
                        <a:pt x="46810" y="145471"/>
                      </a:lnTo>
                      <a:cubicBezTo>
                        <a:pt x="94357" y="71419"/>
                        <a:pt x="93815" y="-11"/>
                        <a:pt x="93815" y="-11"/>
                      </a:cubicBezTo>
                      <a:close/>
                    </a:path>
                  </a:pathLst>
                </a:custGeom>
                <a:solidFill>
                  <a:srgbClr val="8EC3DD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78" name="Freeform: Shape 677">
                  <a:extLst>
                    <a:ext uri="{FF2B5EF4-FFF2-40B4-BE49-F238E27FC236}">
                      <a16:creationId xmlns:a16="http://schemas.microsoft.com/office/drawing/2014/main" id="{60418E81-1DC1-9112-BB8F-324883D99060}"/>
                    </a:ext>
                  </a:extLst>
                </p:cNvPr>
                <p:cNvSpPr/>
                <p:nvPr/>
              </p:nvSpPr>
              <p:spPr>
                <a:xfrm>
                  <a:off x="9193685" y="4932355"/>
                  <a:ext cx="50321" cy="33114"/>
                </a:xfrm>
                <a:custGeom>
                  <a:avLst/>
                  <a:gdLst>
                    <a:gd name="connsiteX0" fmla="*/ 50017 w 50321"/>
                    <a:gd name="connsiteY0" fmla="*/ -11 h 33114"/>
                    <a:gd name="connsiteX1" fmla="*/ -305 w 50321"/>
                    <a:gd name="connsiteY1" fmla="*/ -11 h 33114"/>
                    <a:gd name="connsiteX2" fmla="*/ 24769 w 50321"/>
                    <a:gd name="connsiteY2" fmla="*/ 33103 h 33114"/>
                    <a:gd name="connsiteX3" fmla="*/ 24769 w 50321"/>
                    <a:gd name="connsiteY3" fmla="*/ 33103 h 33114"/>
                    <a:gd name="connsiteX4" fmla="*/ 50017 w 50321"/>
                    <a:gd name="connsiteY4" fmla="*/ -11 h 33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321" h="33114">
                      <a:moveTo>
                        <a:pt x="50017" y="-11"/>
                      </a:moveTo>
                      <a:lnTo>
                        <a:pt x="-305" y="-11"/>
                      </a:lnTo>
                      <a:cubicBezTo>
                        <a:pt x="-305" y="-11"/>
                        <a:pt x="1710" y="31608"/>
                        <a:pt x="24769" y="33103"/>
                      </a:cubicBezTo>
                      <a:lnTo>
                        <a:pt x="24769" y="33103"/>
                      </a:lnTo>
                      <a:cubicBezTo>
                        <a:pt x="47828" y="31608"/>
                        <a:pt x="50017" y="-11"/>
                        <a:pt x="50017" y="-11"/>
                      </a:cubicBez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79" name="Freeform: Shape 678">
                  <a:extLst>
                    <a:ext uri="{FF2B5EF4-FFF2-40B4-BE49-F238E27FC236}">
                      <a16:creationId xmlns:a16="http://schemas.microsoft.com/office/drawing/2014/main" id="{9E64092B-C0AD-4883-63E6-9F37AA112D8E}"/>
                    </a:ext>
                  </a:extLst>
                </p:cNvPr>
                <p:cNvSpPr/>
                <p:nvPr/>
              </p:nvSpPr>
              <p:spPr>
                <a:xfrm>
                  <a:off x="9201162" y="4961958"/>
                  <a:ext cx="35194" cy="114383"/>
                </a:xfrm>
                <a:custGeom>
                  <a:avLst/>
                  <a:gdLst>
                    <a:gd name="connsiteX0" fmla="*/ -305 w 35194"/>
                    <a:gd name="connsiteY0" fmla="*/ 82926 h 114383"/>
                    <a:gd name="connsiteX1" fmla="*/ 17249 w 35194"/>
                    <a:gd name="connsiteY1" fmla="*/ 114372 h 114383"/>
                    <a:gd name="connsiteX2" fmla="*/ 17422 w 35194"/>
                    <a:gd name="connsiteY2" fmla="*/ 114372 h 114383"/>
                    <a:gd name="connsiteX3" fmla="*/ 34890 w 35194"/>
                    <a:gd name="connsiteY3" fmla="*/ 83208 h 114383"/>
                    <a:gd name="connsiteX4" fmla="*/ 22190 w 35194"/>
                    <a:gd name="connsiteY4" fmla="*/ -11 h 114383"/>
                    <a:gd name="connsiteX5" fmla="*/ 12351 w 35194"/>
                    <a:gd name="connsiteY5" fmla="*/ -11 h 114383"/>
                    <a:gd name="connsiteX6" fmla="*/ -305 w 35194"/>
                    <a:gd name="connsiteY6" fmla="*/ 82926 h 114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5194" h="114383">
                      <a:moveTo>
                        <a:pt x="-305" y="82926"/>
                      </a:moveTo>
                      <a:cubicBezTo>
                        <a:pt x="4918" y="93741"/>
                        <a:pt x="10769" y="104252"/>
                        <a:pt x="17249" y="114372"/>
                      </a:cubicBezTo>
                      <a:lnTo>
                        <a:pt x="17422" y="114372"/>
                      </a:lnTo>
                      <a:cubicBezTo>
                        <a:pt x="23880" y="104338"/>
                        <a:pt x="29710" y="93936"/>
                        <a:pt x="34890" y="83208"/>
                      </a:cubicBezTo>
                      <a:cubicBezTo>
                        <a:pt x="29125" y="35531"/>
                        <a:pt x="22190" y="-11"/>
                        <a:pt x="22190" y="-11"/>
                      </a:cubicBezTo>
                      <a:lnTo>
                        <a:pt x="12351" y="-11"/>
                      </a:lnTo>
                      <a:cubicBezTo>
                        <a:pt x="12351" y="-11"/>
                        <a:pt x="5394" y="35466"/>
                        <a:pt x="-305" y="82926"/>
                      </a:cubicBez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80" name="Freeform: Shape 679">
                  <a:extLst>
                    <a:ext uri="{FF2B5EF4-FFF2-40B4-BE49-F238E27FC236}">
                      <a16:creationId xmlns:a16="http://schemas.microsoft.com/office/drawing/2014/main" id="{0FAC2EAA-DF2D-AC71-9D1C-BA3642DB37FC}"/>
                    </a:ext>
                  </a:extLst>
                </p:cNvPr>
                <p:cNvSpPr/>
                <p:nvPr/>
              </p:nvSpPr>
              <p:spPr>
                <a:xfrm>
                  <a:off x="9282214" y="5060824"/>
                  <a:ext cx="52423" cy="12418"/>
                </a:xfrm>
                <a:custGeom>
                  <a:avLst/>
                  <a:gdLst>
                    <a:gd name="connsiteX0" fmla="*/ 52424 w 52423"/>
                    <a:gd name="connsiteY0" fmla="*/ 8300 h 12418"/>
                    <a:gd name="connsiteX1" fmla="*/ 0 w 52423"/>
                    <a:gd name="connsiteY1" fmla="*/ 12418 h 12418"/>
                    <a:gd name="connsiteX2" fmla="*/ 0 w 52423"/>
                    <a:gd name="connsiteY2" fmla="*/ 4161 h 12418"/>
                    <a:gd name="connsiteX3" fmla="*/ 52424 w 52423"/>
                    <a:gd name="connsiteY3" fmla="*/ 0 h 12418"/>
                    <a:gd name="connsiteX4" fmla="*/ 52424 w 52423"/>
                    <a:gd name="connsiteY4" fmla="*/ 8300 h 124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2423" h="12418">
                      <a:moveTo>
                        <a:pt x="52424" y="8300"/>
                      </a:moveTo>
                      <a:lnTo>
                        <a:pt x="0" y="12418"/>
                      </a:lnTo>
                      <a:lnTo>
                        <a:pt x="0" y="4161"/>
                      </a:lnTo>
                      <a:lnTo>
                        <a:pt x="52424" y="0"/>
                      </a:lnTo>
                      <a:lnTo>
                        <a:pt x="52424" y="8300"/>
                      </a:ln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81" name="Freeform: Shape 680">
                  <a:extLst>
                    <a:ext uri="{FF2B5EF4-FFF2-40B4-BE49-F238E27FC236}">
                      <a16:creationId xmlns:a16="http://schemas.microsoft.com/office/drawing/2014/main" id="{B515A306-8F11-1AB5-4078-44EBC1D9EB0D}"/>
                    </a:ext>
                  </a:extLst>
                </p:cNvPr>
                <p:cNvSpPr/>
                <p:nvPr/>
              </p:nvSpPr>
              <p:spPr>
                <a:xfrm>
                  <a:off x="9157320" y="4884070"/>
                  <a:ext cx="61482" cy="82829"/>
                </a:xfrm>
                <a:custGeom>
                  <a:avLst/>
                  <a:gdLst>
                    <a:gd name="connsiteX0" fmla="*/ 11744 w 61482"/>
                    <a:gd name="connsiteY0" fmla="*/ -11 h 82829"/>
                    <a:gd name="connsiteX1" fmla="*/ -305 w 61482"/>
                    <a:gd name="connsiteY1" fmla="*/ 15159 h 82829"/>
                    <a:gd name="connsiteX2" fmla="*/ 29038 w 61482"/>
                    <a:gd name="connsiteY2" fmla="*/ 82818 h 82829"/>
                    <a:gd name="connsiteX3" fmla="*/ 61177 w 61482"/>
                    <a:gd name="connsiteY3" fmla="*/ 48143 h 82829"/>
                    <a:gd name="connsiteX4" fmla="*/ 11744 w 61482"/>
                    <a:gd name="connsiteY4" fmla="*/ -11 h 82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82" h="82829">
                      <a:moveTo>
                        <a:pt x="11744" y="-11"/>
                      </a:moveTo>
                      <a:cubicBezTo>
                        <a:pt x="11744" y="-11"/>
                        <a:pt x="8168" y="-11"/>
                        <a:pt x="-305" y="15159"/>
                      </a:cubicBezTo>
                      <a:cubicBezTo>
                        <a:pt x="-305" y="15159"/>
                        <a:pt x="4484" y="60670"/>
                        <a:pt x="29038" y="82818"/>
                      </a:cubicBezTo>
                      <a:cubicBezTo>
                        <a:pt x="29038" y="82818"/>
                        <a:pt x="48543" y="55793"/>
                        <a:pt x="61177" y="48143"/>
                      </a:cubicBezTo>
                      <a:cubicBezTo>
                        <a:pt x="61264" y="48273"/>
                        <a:pt x="18549" y="35075"/>
                        <a:pt x="11744" y="-11"/>
                      </a:cubicBezTo>
                      <a:close/>
                    </a:path>
                  </a:pathLst>
                </a:custGeom>
                <a:solidFill>
                  <a:srgbClr val="D7E1F6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82" name="Freeform: Shape 681">
                  <a:extLst>
                    <a:ext uri="{FF2B5EF4-FFF2-40B4-BE49-F238E27FC236}">
                      <a16:creationId xmlns:a16="http://schemas.microsoft.com/office/drawing/2014/main" id="{8BE6C432-957D-145D-222B-D2BD883AF9A9}"/>
                    </a:ext>
                  </a:extLst>
                </p:cNvPr>
                <p:cNvSpPr/>
                <p:nvPr/>
              </p:nvSpPr>
              <p:spPr>
                <a:xfrm>
                  <a:off x="9218803" y="4884070"/>
                  <a:ext cx="61504" cy="82829"/>
                </a:xfrm>
                <a:custGeom>
                  <a:avLst/>
                  <a:gdLst>
                    <a:gd name="connsiteX0" fmla="*/ 49150 w 61504"/>
                    <a:gd name="connsiteY0" fmla="*/ -11 h 82829"/>
                    <a:gd name="connsiteX1" fmla="*/ 61200 w 61504"/>
                    <a:gd name="connsiteY1" fmla="*/ 15159 h 82829"/>
                    <a:gd name="connsiteX2" fmla="*/ 31899 w 61504"/>
                    <a:gd name="connsiteY2" fmla="*/ 82818 h 82829"/>
                    <a:gd name="connsiteX3" fmla="*/ -305 w 61504"/>
                    <a:gd name="connsiteY3" fmla="*/ 48143 h 82829"/>
                    <a:gd name="connsiteX4" fmla="*/ 49150 w 61504"/>
                    <a:gd name="connsiteY4" fmla="*/ -11 h 82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504" h="82829">
                      <a:moveTo>
                        <a:pt x="49150" y="-11"/>
                      </a:moveTo>
                      <a:cubicBezTo>
                        <a:pt x="49150" y="-11"/>
                        <a:pt x="52747" y="-11"/>
                        <a:pt x="61200" y="15159"/>
                      </a:cubicBezTo>
                      <a:cubicBezTo>
                        <a:pt x="61200" y="15159"/>
                        <a:pt x="56431" y="60670"/>
                        <a:pt x="31899" y="82818"/>
                      </a:cubicBezTo>
                      <a:cubicBezTo>
                        <a:pt x="31899" y="82818"/>
                        <a:pt x="12395" y="55793"/>
                        <a:pt x="-305" y="48143"/>
                      </a:cubicBezTo>
                      <a:cubicBezTo>
                        <a:pt x="-218" y="48273"/>
                        <a:pt x="42388" y="35075"/>
                        <a:pt x="49150" y="-11"/>
                      </a:cubicBezTo>
                      <a:close/>
                    </a:path>
                  </a:pathLst>
                </a:custGeom>
                <a:solidFill>
                  <a:srgbClr val="D7E1F6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1110" name="Group 1109">
                <a:extLst>
                  <a:ext uri="{FF2B5EF4-FFF2-40B4-BE49-F238E27FC236}">
                    <a16:creationId xmlns:a16="http://schemas.microsoft.com/office/drawing/2014/main" id="{C112DB59-B1B3-E0B3-7006-48FFBB32789C}"/>
                  </a:ext>
                </a:extLst>
              </p:cNvPr>
              <p:cNvGrpSpPr/>
              <p:nvPr/>
            </p:nvGrpSpPr>
            <p:grpSpPr>
              <a:xfrm>
                <a:off x="5627482" y="1939102"/>
                <a:ext cx="937036" cy="485700"/>
                <a:chOff x="5702934" y="2293896"/>
                <a:chExt cx="937036" cy="485700"/>
              </a:xfrm>
            </p:grpSpPr>
            <p:sp>
              <p:nvSpPr>
                <p:cNvPr id="1111" name="Google Shape;1379;p28">
                  <a:extLst>
                    <a:ext uri="{FF2B5EF4-FFF2-40B4-BE49-F238E27FC236}">
                      <a16:creationId xmlns:a16="http://schemas.microsoft.com/office/drawing/2014/main" id="{D382DC2E-3135-F8D7-7974-53FA021BC982}"/>
                    </a:ext>
                  </a:extLst>
                </p:cNvPr>
                <p:cNvSpPr/>
                <p:nvPr/>
              </p:nvSpPr>
              <p:spPr>
                <a:xfrm>
                  <a:off x="5702934" y="2293896"/>
                  <a:ext cx="937036" cy="243587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1100">
                      <a:solidFill>
                        <a:srgbClr val="FFFFFF"/>
                      </a:solidFill>
                      <a:latin typeface="Georgia" panose="02040502050405020303" pitchFamily="18" charset="0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Name here</a:t>
                  </a:r>
                  <a:endParaRPr sz="1200">
                    <a:solidFill>
                      <a:srgbClr val="FFFFFF"/>
                    </a:solidFill>
                    <a:latin typeface="Georgia" pitchFamily="18" charset="0"/>
                  </a:endParaRPr>
                </a:p>
              </p:txBody>
            </p:sp>
            <p:sp>
              <p:nvSpPr>
                <p:cNvPr id="1112" name="TextBox 1111">
                  <a:extLst>
                    <a:ext uri="{FF2B5EF4-FFF2-40B4-BE49-F238E27FC236}">
                      <a16:creationId xmlns:a16="http://schemas.microsoft.com/office/drawing/2014/main" id="{8502FC7C-1E21-2FF7-3C45-146AFE3BFFA8}"/>
                    </a:ext>
                  </a:extLst>
                </p:cNvPr>
                <p:cNvSpPr txBox="1"/>
                <p:nvPr/>
              </p:nvSpPr>
              <p:spPr>
                <a:xfrm>
                  <a:off x="5819756" y="2517986"/>
                  <a:ext cx="697627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IN" sz="1100" dirty="0">
                      <a:solidFill>
                        <a:srgbClr val="434343"/>
                      </a:solidFill>
                      <a:latin typeface="Georgia" panose="02040502050405020303" pitchFamily="18" charset="0"/>
                      <a:ea typeface="Roboto"/>
                      <a:cs typeface="Roboto"/>
                      <a:sym typeface="Roboto"/>
                    </a:rPr>
                    <a:t>Position</a:t>
                  </a:r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E91288E-8200-65C0-07C6-2499B38248AE}"/>
                </a:ext>
              </a:extLst>
            </p:cNvPr>
            <p:cNvGrpSpPr/>
            <p:nvPr/>
          </p:nvGrpSpPr>
          <p:grpSpPr>
            <a:xfrm>
              <a:off x="2745864" y="3015312"/>
              <a:ext cx="1448289" cy="1360908"/>
              <a:chOff x="3247026" y="3015312"/>
              <a:chExt cx="1448289" cy="1360908"/>
            </a:xfrm>
          </p:grpSpPr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2BE191B0-068B-EB19-97C3-9E0BF7C0E367}"/>
                  </a:ext>
                </a:extLst>
              </p:cNvPr>
              <p:cNvSpPr/>
              <p:nvPr/>
            </p:nvSpPr>
            <p:spPr>
              <a:xfrm>
                <a:off x="3932364" y="3018490"/>
                <a:ext cx="70610" cy="70610"/>
              </a:xfrm>
              <a:custGeom>
                <a:avLst/>
                <a:gdLst>
                  <a:gd name="connsiteX0" fmla="*/ 34646 w 70610"/>
                  <a:gd name="connsiteY0" fmla="*/ -950 h 70610"/>
                  <a:gd name="connsiteX1" fmla="*/ -660 w 70610"/>
                  <a:gd name="connsiteY1" fmla="*/ 34355 h 70610"/>
                  <a:gd name="connsiteX2" fmla="*/ 34646 w 70610"/>
                  <a:gd name="connsiteY2" fmla="*/ 69660 h 70610"/>
                  <a:gd name="connsiteX3" fmla="*/ 69951 w 70610"/>
                  <a:gd name="connsiteY3" fmla="*/ 34355 h 70610"/>
                  <a:gd name="connsiteX4" fmla="*/ 34646 w 70610"/>
                  <a:gd name="connsiteY4" fmla="*/ -950 h 7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610" h="70610">
                    <a:moveTo>
                      <a:pt x="34646" y="-950"/>
                    </a:moveTo>
                    <a:cubicBezTo>
                      <a:pt x="15145" y="-950"/>
                      <a:pt x="-660" y="14878"/>
                      <a:pt x="-660" y="34355"/>
                    </a:cubicBezTo>
                    <a:cubicBezTo>
                      <a:pt x="-660" y="53831"/>
                      <a:pt x="15145" y="69660"/>
                      <a:pt x="34646" y="69660"/>
                    </a:cubicBezTo>
                    <a:cubicBezTo>
                      <a:pt x="54146" y="69660"/>
                      <a:pt x="69951" y="53831"/>
                      <a:pt x="69951" y="34355"/>
                    </a:cubicBezTo>
                    <a:cubicBezTo>
                      <a:pt x="69951" y="14878"/>
                      <a:pt x="54146" y="-950"/>
                      <a:pt x="34646" y="-950"/>
                    </a:cubicBezTo>
                    <a:close/>
                  </a:path>
                </a:pathLst>
              </a:custGeom>
              <a:solidFill>
                <a:srgbClr val="878787"/>
              </a:soli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3E5CC523-3BF1-2DB3-BA04-F30E7819A57A}"/>
                  </a:ext>
                </a:extLst>
              </p:cNvPr>
              <p:cNvSpPr/>
              <p:nvPr/>
            </p:nvSpPr>
            <p:spPr>
              <a:xfrm>
                <a:off x="3949605" y="3851052"/>
                <a:ext cx="70610" cy="70610"/>
              </a:xfrm>
              <a:custGeom>
                <a:avLst/>
                <a:gdLst>
                  <a:gd name="connsiteX0" fmla="*/ 34646 w 70610"/>
                  <a:gd name="connsiteY0" fmla="*/ -950 h 70610"/>
                  <a:gd name="connsiteX1" fmla="*/ 69951 w 70610"/>
                  <a:gd name="connsiteY1" fmla="*/ 34355 h 70610"/>
                  <a:gd name="connsiteX2" fmla="*/ 34646 w 70610"/>
                  <a:gd name="connsiteY2" fmla="*/ 69660 h 70610"/>
                  <a:gd name="connsiteX3" fmla="*/ -660 w 70610"/>
                  <a:gd name="connsiteY3" fmla="*/ 34355 h 70610"/>
                  <a:gd name="connsiteX4" fmla="*/ 34646 w 70610"/>
                  <a:gd name="connsiteY4" fmla="*/ -950 h 7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610" h="70610">
                    <a:moveTo>
                      <a:pt x="34646" y="-950"/>
                    </a:moveTo>
                    <a:cubicBezTo>
                      <a:pt x="54146" y="-950"/>
                      <a:pt x="69951" y="14878"/>
                      <a:pt x="69951" y="34355"/>
                    </a:cubicBezTo>
                    <a:cubicBezTo>
                      <a:pt x="69951" y="53831"/>
                      <a:pt x="54146" y="69660"/>
                      <a:pt x="34646" y="69660"/>
                    </a:cubicBezTo>
                    <a:cubicBezTo>
                      <a:pt x="15145" y="69660"/>
                      <a:pt x="-660" y="53831"/>
                      <a:pt x="-660" y="34355"/>
                    </a:cubicBezTo>
                    <a:cubicBezTo>
                      <a:pt x="-660" y="14878"/>
                      <a:pt x="15145" y="-950"/>
                      <a:pt x="34646" y="-950"/>
                    </a:cubicBezTo>
                    <a:close/>
                  </a:path>
                </a:pathLst>
              </a:custGeom>
              <a:solidFill>
                <a:srgbClr val="878787"/>
              </a:soli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id="{E761A804-4475-43A8-B2F2-F2241E15C1DE}"/>
                  </a:ext>
                </a:extLst>
              </p:cNvPr>
              <p:cNvSpPr/>
              <p:nvPr/>
            </p:nvSpPr>
            <p:spPr>
              <a:xfrm>
                <a:off x="3914594" y="3851287"/>
                <a:ext cx="70610" cy="70610"/>
              </a:xfrm>
              <a:custGeom>
                <a:avLst/>
                <a:gdLst>
                  <a:gd name="connsiteX0" fmla="*/ 34646 w 70610"/>
                  <a:gd name="connsiteY0" fmla="*/ -950 h 70610"/>
                  <a:gd name="connsiteX1" fmla="*/ -660 w 70610"/>
                  <a:gd name="connsiteY1" fmla="*/ 34355 h 70610"/>
                  <a:gd name="connsiteX2" fmla="*/ 34646 w 70610"/>
                  <a:gd name="connsiteY2" fmla="*/ 69660 h 70610"/>
                  <a:gd name="connsiteX3" fmla="*/ 69951 w 70610"/>
                  <a:gd name="connsiteY3" fmla="*/ 34355 h 70610"/>
                  <a:gd name="connsiteX4" fmla="*/ 34646 w 70610"/>
                  <a:gd name="connsiteY4" fmla="*/ -950 h 7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610" h="70610">
                    <a:moveTo>
                      <a:pt x="34646" y="-950"/>
                    </a:moveTo>
                    <a:cubicBezTo>
                      <a:pt x="15146" y="-950"/>
                      <a:pt x="-660" y="14878"/>
                      <a:pt x="-660" y="34355"/>
                    </a:cubicBezTo>
                    <a:cubicBezTo>
                      <a:pt x="-660" y="53831"/>
                      <a:pt x="15146" y="69660"/>
                      <a:pt x="34646" y="69660"/>
                    </a:cubicBezTo>
                    <a:cubicBezTo>
                      <a:pt x="54146" y="69660"/>
                      <a:pt x="69951" y="53831"/>
                      <a:pt x="69951" y="34355"/>
                    </a:cubicBezTo>
                    <a:cubicBezTo>
                      <a:pt x="69951" y="14878"/>
                      <a:pt x="54146" y="-950"/>
                      <a:pt x="34646" y="-950"/>
                    </a:cubicBezTo>
                    <a:close/>
                  </a:path>
                </a:pathLst>
              </a:custGeom>
              <a:solidFill>
                <a:srgbClr val="878787"/>
              </a:soli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353" name="Freeform: Shape 352">
                <a:extLst>
                  <a:ext uri="{FF2B5EF4-FFF2-40B4-BE49-F238E27FC236}">
                    <a16:creationId xmlns:a16="http://schemas.microsoft.com/office/drawing/2014/main" id="{24A706BC-B8F0-8EB7-4D38-52D905506ABA}"/>
                  </a:ext>
                </a:extLst>
              </p:cNvPr>
              <p:cNvSpPr/>
              <p:nvPr/>
            </p:nvSpPr>
            <p:spPr>
              <a:xfrm>
                <a:off x="3247026" y="3403379"/>
                <a:ext cx="1448289" cy="972841"/>
              </a:xfrm>
              <a:custGeom>
                <a:avLst/>
                <a:gdLst>
                  <a:gd name="connsiteX0" fmla="*/ 1359366 w 1448289"/>
                  <a:gd name="connsiteY0" fmla="*/ 971891 h 972841"/>
                  <a:gd name="connsiteX1" fmla="*/ 87604 w 1448289"/>
                  <a:gd name="connsiteY1" fmla="*/ 971891 h 972841"/>
                  <a:gd name="connsiteX2" fmla="*/ -660 w 1448289"/>
                  <a:gd name="connsiteY2" fmla="*/ 891512 h 972841"/>
                  <a:gd name="connsiteX3" fmla="*/ -660 w 1448289"/>
                  <a:gd name="connsiteY3" fmla="*/ 79487 h 972841"/>
                  <a:gd name="connsiteX4" fmla="*/ 87604 w 1448289"/>
                  <a:gd name="connsiteY4" fmla="*/ -950 h 972841"/>
                  <a:gd name="connsiteX5" fmla="*/ 1359366 w 1448289"/>
                  <a:gd name="connsiteY5" fmla="*/ -950 h 972841"/>
                  <a:gd name="connsiteX6" fmla="*/ 1447629 w 1448289"/>
                  <a:gd name="connsiteY6" fmla="*/ 79487 h 972841"/>
                  <a:gd name="connsiteX7" fmla="*/ 1447629 w 1448289"/>
                  <a:gd name="connsiteY7" fmla="*/ 891512 h 972841"/>
                  <a:gd name="connsiteX8" fmla="*/ 1359366 w 1448289"/>
                  <a:gd name="connsiteY8" fmla="*/ 971891 h 97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48289" h="972840">
                    <a:moveTo>
                      <a:pt x="1359366" y="971891"/>
                    </a:moveTo>
                    <a:lnTo>
                      <a:pt x="87604" y="971891"/>
                    </a:lnTo>
                    <a:cubicBezTo>
                      <a:pt x="39000" y="971891"/>
                      <a:pt x="-660" y="935880"/>
                      <a:pt x="-660" y="891512"/>
                    </a:cubicBezTo>
                    <a:lnTo>
                      <a:pt x="-660" y="79487"/>
                    </a:lnTo>
                    <a:cubicBezTo>
                      <a:pt x="-660" y="35061"/>
                      <a:pt x="38706" y="-950"/>
                      <a:pt x="87604" y="-950"/>
                    </a:cubicBezTo>
                    <a:lnTo>
                      <a:pt x="1359366" y="-950"/>
                    </a:lnTo>
                    <a:cubicBezTo>
                      <a:pt x="1407970" y="-950"/>
                      <a:pt x="1447629" y="35061"/>
                      <a:pt x="1447629" y="79487"/>
                    </a:cubicBezTo>
                    <a:lnTo>
                      <a:pt x="1447629" y="891512"/>
                    </a:lnTo>
                    <a:cubicBezTo>
                      <a:pt x="1447336" y="935880"/>
                      <a:pt x="1408029" y="971891"/>
                      <a:pt x="1359366" y="97189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8F8F8"/>
                  </a:gs>
                  <a:gs pos="50000">
                    <a:srgbClr val="FBFBFA"/>
                  </a:gs>
                  <a:gs pos="100000">
                    <a:srgbClr val="FFFFFC"/>
                  </a:gs>
                </a:gsLst>
                <a:lin ang="18900000" scaled="1"/>
              </a:gradFill>
              <a:ln w="5884" cap="flat">
                <a:noFill/>
                <a:prstDash val="solid"/>
                <a:miter/>
              </a:ln>
              <a:effectLst>
                <a:outerShdw blurRad="50800" dist="38100" dir="8100000" algn="tr" rotWithShape="0">
                  <a:prstClr val="black">
                    <a:alpha val="17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354" name="Freeform: Shape 353">
                <a:extLst>
                  <a:ext uri="{FF2B5EF4-FFF2-40B4-BE49-F238E27FC236}">
                    <a16:creationId xmlns:a16="http://schemas.microsoft.com/office/drawing/2014/main" id="{F44E6358-687E-6593-C9E2-90EDEC1B26C0}"/>
                  </a:ext>
                </a:extLst>
              </p:cNvPr>
              <p:cNvSpPr/>
              <p:nvPr/>
            </p:nvSpPr>
            <p:spPr>
              <a:xfrm>
                <a:off x="3247496" y="3398377"/>
                <a:ext cx="1447525" cy="112977"/>
              </a:xfrm>
              <a:custGeom>
                <a:avLst/>
                <a:gdLst>
                  <a:gd name="connsiteX0" fmla="*/ 76483 w 1447525"/>
                  <a:gd name="connsiteY0" fmla="*/ -950 h 112977"/>
                  <a:gd name="connsiteX1" fmla="*/ 1369547 w 1447525"/>
                  <a:gd name="connsiteY1" fmla="*/ -950 h 112977"/>
                  <a:gd name="connsiteX2" fmla="*/ 1446866 w 1447525"/>
                  <a:gd name="connsiteY2" fmla="*/ 78840 h 112977"/>
                  <a:gd name="connsiteX3" fmla="*/ 1446866 w 1447525"/>
                  <a:gd name="connsiteY3" fmla="*/ 112027 h 112977"/>
                  <a:gd name="connsiteX4" fmla="*/ -659 w 1447525"/>
                  <a:gd name="connsiteY4" fmla="*/ 112027 h 112977"/>
                  <a:gd name="connsiteX5" fmla="*/ -659 w 1447525"/>
                  <a:gd name="connsiteY5" fmla="*/ 78840 h 112977"/>
                  <a:gd name="connsiteX6" fmla="*/ 76483 w 1447525"/>
                  <a:gd name="connsiteY6" fmla="*/ -950 h 112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7525" h="112977">
                    <a:moveTo>
                      <a:pt x="76483" y="-950"/>
                    </a:moveTo>
                    <a:lnTo>
                      <a:pt x="1369547" y="-950"/>
                    </a:lnTo>
                    <a:cubicBezTo>
                      <a:pt x="1413089" y="3816"/>
                      <a:pt x="1446866" y="37709"/>
                      <a:pt x="1446866" y="78840"/>
                    </a:cubicBezTo>
                    <a:lnTo>
                      <a:pt x="1446866" y="112027"/>
                    </a:lnTo>
                    <a:lnTo>
                      <a:pt x="-659" y="112027"/>
                    </a:lnTo>
                    <a:lnTo>
                      <a:pt x="-659" y="78840"/>
                    </a:lnTo>
                    <a:cubicBezTo>
                      <a:pt x="-835" y="37709"/>
                      <a:pt x="32940" y="3816"/>
                      <a:pt x="76483" y="-95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355" name="Freeform: Shape 354">
                <a:extLst>
                  <a:ext uri="{FF2B5EF4-FFF2-40B4-BE49-F238E27FC236}">
                    <a16:creationId xmlns:a16="http://schemas.microsoft.com/office/drawing/2014/main" id="{D506FD12-35B0-5BE1-B536-3A0B0794E854}"/>
                  </a:ext>
                </a:extLst>
              </p:cNvPr>
              <p:cNvSpPr/>
              <p:nvPr/>
            </p:nvSpPr>
            <p:spPr>
              <a:xfrm>
                <a:off x="3623912" y="3015312"/>
                <a:ext cx="682572" cy="682572"/>
              </a:xfrm>
              <a:custGeom>
                <a:avLst/>
                <a:gdLst>
                  <a:gd name="connsiteX0" fmla="*/ 681913 w 682572"/>
                  <a:gd name="connsiteY0" fmla="*/ 340336 h 682572"/>
                  <a:gd name="connsiteX1" fmla="*/ 340627 w 682572"/>
                  <a:gd name="connsiteY1" fmla="*/ -950 h 682572"/>
                  <a:gd name="connsiteX2" fmla="*/ -660 w 682572"/>
                  <a:gd name="connsiteY2" fmla="*/ 340336 h 682572"/>
                  <a:gd name="connsiteX3" fmla="*/ 340627 w 682572"/>
                  <a:gd name="connsiteY3" fmla="*/ 681622 h 682572"/>
                  <a:gd name="connsiteX4" fmla="*/ 681913 w 682572"/>
                  <a:gd name="connsiteY4" fmla="*/ 341042 h 682572"/>
                  <a:gd name="connsiteX5" fmla="*/ 681913 w 682572"/>
                  <a:gd name="connsiteY5" fmla="*/ 340336 h 682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82572" h="682572">
                    <a:moveTo>
                      <a:pt x="681913" y="340336"/>
                    </a:moveTo>
                    <a:cubicBezTo>
                      <a:pt x="681913" y="151863"/>
                      <a:pt x="529099" y="-950"/>
                      <a:pt x="340627" y="-950"/>
                    </a:cubicBezTo>
                    <a:cubicBezTo>
                      <a:pt x="152136" y="-950"/>
                      <a:pt x="-660" y="151863"/>
                      <a:pt x="-660" y="340336"/>
                    </a:cubicBezTo>
                    <a:cubicBezTo>
                      <a:pt x="-660" y="528808"/>
                      <a:pt x="152136" y="681622"/>
                      <a:pt x="340627" y="681622"/>
                    </a:cubicBezTo>
                    <a:cubicBezTo>
                      <a:pt x="528922" y="681799"/>
                      <a:pt x="681736" y="529338"/>
                      <a:pt x="681913" y="341042"/>
                    </a:cubicBezTo>
                    <a:cubicBezTo>
                      <a:pt x="681913" y="340806"/>
                      <a:pt x="681913" y="340571"/>
                      <a:pt x="681913" y="340336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358" name="Freeform: Shape 357">
                <a:extLst>
                  <a:ext uri="{FF2B5EF4-FFF2-40B4-BE49-F238E27FC236}">
                    <a16:creationId xmlns:a16="http://schemas.microsoft.com/office/drawing/2014/main" id="{3B7F324B-77DA-85BE-4C6E-A4BCB91C3B20}"/>
                  </a:ext>
                </a:extLst>
              </p:cNvPr>
              <p:cNvSpPr/>
              <p:nvPr/>
            </p:nvSpPr>
            <p:spPr>
              <a:xfrm>
                <a:off x="3703376" y="3094600"/>
                <a:ext cx="523938" cy="523938"/>
              </a:xfrm>
              <a:custGeom>
                <a:avLst/>
                <a:gdLst>
                  <a:gd name="connsiteX0" fmla="*/ 147950 w 523938"/>
                  <a:gd name="connsiteY0" fmla="*/ 497124 h 523938"/>
                  <a:gd name="connsiteX1" fmla="*/ 25204 w 523938"/>
                  <a:gd name="connsiteY1" fmla="*/ 147659 h 523938"/>
                  <a:gd name="connsiteX2" fmla="*/ 374670 w 523938"/>
                  <a:gd name="connsiteY2" fmla="*/ 24914 h 523938"/>
                  <a:gd name="connsiteX3" fmla="*/ 497415 w 523938"/>
                  <a:gd name="connsiteY3" fmla="*/ 374379 h 523938"/>
                  <a:gd name="connsiteX4" fmla="*/ 147950 w 523938"/>
                  <a:gd name="connsiteY4" fmla="*/ 497124 h 523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3937" h="523937">
                    <a:moveTo>
                      <a:pt x="147950" y="497124"/>
                    </a:moveTo>
                    <a:cubicBezTo>
                      <a:pt x="17555" y="434516"/>
                      <a:pt x="-37404" y="278054"/>
                      <a:pt x="25204" y="147659"/>
                    </a:cubicBezTo>
                    <a:cubicBezTo>
                      <a:pt x="87813" y="17265"/>
                      <a:pt x="244275" y="-37695"/>
                      <a:pt x="374670" y="24914"/>
                    </a:cubicBezTo>
                    <a:cubicBezTo>
                      <a:pt x="505065" y="87522"/>
                      <a:pt x="560024" y="243984"/>
                      <a:pt x="497415" y="374379"/>
                    </a:cubicBezTo>
                    <a:cubicBezTo>
                      <a:pt x="434807" y="504774"/>
                      <a:pt x="278351" y="559733"/>
                      <a:pt x="147950" y="49712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3000">
                    <a:srgbClr val="FCFCFC"/>
                  </a:gs>
                  <a:gs pos="100000">
                    <a:srgbClr val="EDEDED"/>
                  </a:gs>
                </a:gsLst>
                <a:lin ang="19799982" scaled="1"/>
              </a:gra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grpSp>
            <p:nvGrpSpPr>
              <p:cNvPr id="683" name="Group 682">
                <a:extLst>
                  <a:ext uri="{FF2B5EF4-FFF2-40B4-BE49-F238E27FC236}">
                    <a16:creationId xmlns:a16="http://schemas.microsoft.com/office/drawing/2014/main" id="{3EF725C2-2F83-0109-9C88-689D55D59F3F}"/>
                  </a:ext>
                </a:extLst>
              </p:cNvPr>
              <p:cNvGrpSpPr/>
              <p:nvPr/>
            </p:nvGrpSpPr>
            <p:grpSpPr>
              <a:xfrm>
                <a:off x="3827777" y="3169579"/>
                <a:ext cx="272806" cy="360488"/>
                <a:chOff x="8999637" y="4587520"/>
                <a:chExt cx="438331" cy="579213"/>
              </a:xfrm>
            </p:grpSpPr>
            <p:sp>
              <p:nvSpPr>
                <p:cNvPr id="684" name="Freeform: Shape 683">
                  <a:extLst>
                    <a:ext uri="{FF2B5EF4-FFF2-40B4-BE49-F238E27FC236}">
                      <a16:creationId xmlns:a16="http://schemas.microsoft.com/office/drawing/2014/main" id="{83329288-522D-7176-4A90-1A69EB1741E0}"/>
                    </a:ext>
                  </a:extLst>
                </p:cNvPr>
                <p:cNvSpPr/>
                <p:nvPr/>
              </p:nvSpPr>
              <p:spPr>
                <a:xfrm>
                  <a:off x="9035872" y="4889878"/>
                  <a:ext cx="182930" cy="276855"/>
                </a:xfrm>
                <a:custGeom>
                  <a:avLst/>
                  <a:gdLst>
                    <a:gd name="connsiteX0" fmla="*/ -305 w 182930"/>
                    <a:gd name="connsiteY0" fmla="*/ 68341 h 276855"/>
                    <a:gd name="connsiteX1" fmla="*/ -67 w 182930"/>
                    <a:gd name="connsiteY1" fmla="*/ 68125 h 276855"/>
                    <a:gd name="connsiteX2" fmla="*/ 182626 w 182930"/>
                    <a:gd name="connsiteY2" fmla="*/ -11 h 276855"/>
                    <a:gd name="connsiteX3" fmla="*/ 182626 w 182930"/>
                    <a:gd name="connsiteY3" fmla="*/ 276845 h 276855"/>
                    <a:gd name="connsiteX4" fmla="*/ 182626 w 182930"/>
                    <a:gd name="connsiteY4" fmla="*/ 276845 h 276855"/>
                    <a:gd name="connsiteX5" fmla="*/ -305 w 182930"/>
                    <a:gd name="connsiteY5" fmla="*/ 234065 h 276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2930" h="276855">
                      <a:moveTo>
                        <a:pt x="-305" y="68341"/>
                      </a:moveTo>
                      <a:cubicBezTo>
                        <a:pt x="-197" y="68298"/>
                        <a:pt x="-110" y="68233"/>
                        <a:pt x="-67" y="68125"/>
                      </a:cubicBezTo>
                      <a:cubicBezTo>
                        <a:pt x="37122" y="38044"/>
                        <a:pt x="119908" y="-11"/>
                        <a:pt x="182626" y="-11"/>
                      </a:cubicBezTo>
                      <a:lnTo>
                        <a:pt x="182626" y="276845"/>
                      </a:lnTo>
                      <a:lnTo>
                        <a:pt x="182626" y="276845"/>
                      </a:lnTo>
                      <a:cubicBezTo>
                        <a:pt x="114143" y="276845"/>
                        <a:pt x="50862" y="261458"/>
                        <a:pt x="-305" y="234065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85" name="Freeform: Shape 684">
                  <a:extLst>
                    <a:ext uri="{FF2B5EF4-FFF2-40B4-BE49-F238E27FC236}">
                      <a16:creationId xmlns:a16="http://schemas.microsoft.com/office/drawing/2014/main" id="{B14209F6-3250-5F08-1F74-66F4757C36C1}"/>
                    </a:ext>
                  </a:extLst>
                </p:cNvPr>
                <p:cNvSpPr/>
                <p:nvPr/>
              </p:nvSpPr>
              <p:spPr>
                <a:xfrm>
                  <a:off x="9218803" y="4889878"/>
                  <a:ext cx="182973" cy="276855"/>
                </a:xfrm>
                <a:custGeom>
                  <a:avLst/>
                  <a:gdLst>
                    <a:gd name="connsiteX0" fmla="*/ 182669 w 182973"/>
                    <a:gd name="connsiteY0" fmla="*/ 68341 h 276855"/>
                    <a:gd name="connsiteX1" fmla="*/ 182366 w 182973"/>
                    <a:gd name="connsiteY1" fmla="*/ 68125 h 276855"/>
                    <a:gd name="connsiteX2" fmla="*/ -305 w 182973"/>
                    <a:gd name="connsiteY2" fmla="*/ -11 h 276855"/>
                    <a:gd name="connsiteX3" fmla="*/ -305 w 182973"/>
                    <a:gd name="connsiteY3" fmla="*/ 276845 h 276855"/>
                    <a:gd name="connsiteX4" fmla="*/ -305 w 182973"/>
                    <a:gd name="connsiteY4" fmla="*/ 276845 h 276855"/>
                    <a:gd name="connsiteX5" fmla="*/ 182669 w 182973"/>
                    <a:gd name="connsiteY5" fmla="*/ 234065 h 276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2973" h="276855">
                      <a:moveTo>
                        <a:pt x="182669" y="68341"/>
                      </a:moveTo>
                      <a:cubicBezTo>
                        <a:pt x="182539" y="68320"/>
                        <a:pt x="182431" y="68233"/>
                        <a:pt x="182366" y="68125"/>
                      </a:cubicBezTo>
                      <a:cubicBezTo>
                        <a:pt x="145199" y="38044"/>
                        <a:pt x="62456" y="-11"/>
                        <a:pt x="-305" y="-11"/>
                      </a:cubicBezTo>
                      <a:lnTo>
                        <a:pt x="-305" y="276845"/>
                      </a:lnTo>
                      <a:lnTo>
                        <a:pt x="-305" y="276845"/>
                      </a:lnTo>
                      <a:cubicBezTo>
                        <a:pt x="68221" y="276845"/>
                        <a:pt x="131502" y="261458"/>
                        <a:pt x="182669" y="234065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86" name="Freeform: Shape 685">
                  <a:extLst>
                    <a:ext uri="{FF2B5EF4-FFF2-40B4-BE49-F238E27FC236}">
                      <a16:creationId xmlns:a16="http://schemas.microsoft.com/office/drawing/2014/main" id="{1B6792B4-5467-0B40-5842-2688874D8716}"/>
                    </a:ext>
                  </a:extLst>
                </p:cNvPr>
                <p:cNvSpPr/>
                <p:nvPr/>
              </p:nvSpPr>
              <p:spPr>
                <a:xfrm>
                  <a:off x="9113320" y="4587520"/>
                  <a:ext cx="208878" cy="145888"/>
                </a:xfrm>
                <a:custGeom>
                  <a:avLst/>
                  <a:gdLst>
                    <a:gd name="connsiteX0" fmla="*/ 207880 w 208878"/>
                    <a:gd name="connsiteY0" fmla="*/ 55138 h 145888"/>
                    <a:gd name="connsiteX1" fmla="*/ 39123 w 208878"/>
                    <a:gd name="connsiteY1" fmla="*/ 26683 h 145888"/>
                    <a:gd name="connsiteX2" fmla="*/ 7070 w 208878"/>
                    <a:gd name="connsiteY2" fmla="*/ 145877 h 145888"/>
                    <a:gd name="connsiteX3" fmla="*/ 203221 w 208878"/>
                    <a:gd name="connsiteY3" fmla="*/ 145877 h 145888"/>
                    <a:gd name="connsiteX4" fmla="*/ 207880 w 208878"/>
                    <a:gd name="connsiteY4" fmla="*/ 55138 h 145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8877" h="145888">
                      <a:moveTo>
                        <a:pt x="207880" y="55138"/>
                      </a:moveTo>
                      <a:cubicBezTo>
                        <a:pt x="200447" y="13008"/>
                        <a:pt x="90008" y="-28862"/>
                        <a:pt x="39123" y="26683"/>
                      </a:cubicBezTo>
                      <a:cubicBezTo>
                        <a:pt x="39123" y="26683"/>
                        <a:pt x="-20756" y="28092"/>
                        <a:pt x="7070" y="145877"/>
                      </a:cubicBezTo>
                      <a:lnTo>
                        <a:pt x="203221" y="145877"/>
                      </a:lnTo>
                      <a:cubicBezTo>
                        <a:pt x="203221" y="145877"/>
                        <a:pt x="210871" y="72128"/>
                        <a:pt x="207880" y="55138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87" name="Freeform: Shape 686">
                  <a:extLst>
                    <a:ext uri="{FF2B5EF4-FFF2-40B4-BE49-F238E27FC236}">
                      <a16:creationId xmlns:a16="http://schemas.microsoft.com/office/drawing/2014/main" id="{00BF6521-492F-6548-B944-997682E6A824}"/>
                    </a:ext>
                  </a:extLst>
                </p:cNvPr>
                <p:cNvSpPr/>
                <p:nvPr/>
              </p:nvSpPr>
              <p:spPr>
                <a:xfrm>
                  <a:off x="9218889" y="4768517"/>
                  <a:ext cx="50343" cy="178227"/>
                </a:xfrm>
                <a:custGeom>
                  <a:avLst/>
                  <a:gdLst>
                    <a:gd name="connsiteX0" fmla="*/ -305 w 50343"/>
                    <a:gd name="connsiteY0" fmla="*/ -11 h 178227"/>
                    <a:gd name="connsiteX1" fmla="*/ -305 w 50343"/>
                    <a:gd name="connsiteY1" fmla="*/ 178217 h 178227"/>
                    <a:gd name="connsiteX2" fmla="*/ 50038 w 50343"/>
                    <a:gd name="connsiteY2" fmla="*/ 93914 h 178227"/>
                    <a:gd name="connsiteX3" fmla="*/ -305 w 50343"/>
                    <a:gd name="connsiteY3" fmla="*/ -11 h 178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343" h="178227">
                      <a:moveTo>
                        <a:pt x="-305" y="-11"/>
                      </a:moveTo>
                      <a:lnTo>
                        <a:pt x="-305" y="178217"/>
                      </a:lnTo>
                      <a:cubicBezTo>
                        <a:pt x="45704" y="178217"/>
                        <a:pt x="50038" y="126595"/>
                        <a:pt x="50038" y="93914"/>
                      </a:cubicBezTo>
                      <a:cubicBezTo>
                        <a:pt x="50038" y="61233"/>
                        <a:pt x="49952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7966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88" name="Freeform: Shape 687">
                  <a:extLst>
                    <a:ext uri="{FF2B5EF4-FFF2-40B4-BE49-F238E27FC236}">
                      <a16:creationId xmlns:a16="http://schemas.microsoft.com/office/drawing/2014/main" id="{8C02D7C9-CC84-1BC0-E094-8E2957AE87B0}"/>
                    </a:ext>
                  </a:extLst>
                </p:cNvPr>
                <p:cNvSpPr/>
                <p:nvPr/>
              </p:nvSpPr>
              <p:spPr>
                <a:xfrm>
                  <a:off x="9218889" y="4606391"/>
                  <a:ext cx="94141" cy="286174"/>
                </a:xfrm>
                <a:custGeom>
                  <a:avLst/>
                  <a:gdLst>
                    <a:gd name="connsiteX0" fmla="*/ -305 w 94141"/>
                    <a:gd name="connsiteY0" fmla="*/ -11 h 286174"/>
                    <a:gd name="connsiteX1" fmla="*/ -305 w 94141"/>
                    <a:gd name="connsiteY1" fmla="*/ 286164 h 286174"/>
                    <a:gd name="connsiteX2" fmla="*/ 93837 w 94141"/>
                    <a:gd name="connsiteY2" fmla="*/ 136976 h 286174"/>
                    <a:gd name="connsiteX3" fmla="*/ -305 w 94141"/>
                    <a:gd name="connsiteY3" fmla="*/ -11 h 286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4141" h="286174">
                      <a:moveTo>
                        <a:pt x="-305" y="-11"/>
                      </a:moveTo>
                      <a:lnTo>
                        <a:pt x="-305" y="286164"/>
                      </a:lnTo>
                      <a:cubicBezTo>
                        <a:pt x="52639" y="286164"/>
                        <a:pt x="93837" y="233415"/>
                        <a:pt x="93837" y="136976"/>
                      </a:cubicBezTo>
                      <a:cubicBezTo>
                        <a:pt x="93750" y="54580"/>
                        <a:pt x="57082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89" name="Freeform: Shape 688">
                  <a:extLst>
                    <a:ext uri="{FF2B5EF4-FFF2-40B4-BE49-F238E27FC236}">
                      <a16:creationId xmlns:a16="http://schemas.microsoft.com/office/drawing/2014/main" id="{D12875BE-84F4-2D44-E661-5A69A4A96643}"/>
                    </a:ext>
                  </a:extLst>
                </p:cNvPr>
                <p:cNvSpPr/>
                <p:nvPr/>
              </p:nvSpPr>
              <p:spPr>
                <a:xfrm>
                  <a:off x="9168611" y="4768517"/>
                  <a:ext cx="50278" cy="178227"/>
                </a:xfrm>
                <a:custGeom>
                  <a:avLst/>
                  <a:gdLst>
                    <a:gd name="connsiteX0" fmla="*/ 49973 w 50278"/>
                    <a:gd name="connsiteY0" fmla="*/ -11 h 178227"/>
                    <a:gd name="connsiteX1" fmla="*/ 49973 w 50278"/>
                    <a:gd name="connsiteY1" fmla="*/ 178217 h 178227"/>
                    <a:gd name="connsiteX2" fmla="*/ -305 w 50278"/>
                    <a:gd name="connsiteY2" fmla="*/ 93914 h 178227"/>
                    <a:gd name="connsiteX3" fmla="*/ 49973 w 50278"/>
                    <a:gd name="connsiteY3" fmla="*/ -11 h 178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278" h="178227">
                      <a:moveTo>
                        <a:pt x="49973" y="-11"/>
                      </a:moveTo>
                      <a:lnTo>
                        <a:pt x="49973" y="178217"/>
                      </a:lnTo>
                      <a:cubicBezTo>
                        <a:pt x="3986" y="178217"/>
                        <a:pt x="-305" y="126595"/>
                        <a:pt x="-305" y="93914"/>
                      </a:cubicBezTo>
                      <a:cubicBezTo>
                        <a:pt x="-305" y="61233"/>
                        <a:pt x="-392" y="-11"/>
                        <a:pt x="49973" y="-11"/>
                      </a:cubicBezTo>
                      <a:close/>
                    </a:path>
                  </a:pathLst>
                </a:custGeom>
                <a:solidFill>
                  <a:srgbClr val="EFAC7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90" name="Freeform: Shape 689">
                  <a:extLst>
                    <a:ext uri="{FF2B5EF4-FFF2-40B4-BE49-F238E27FC236}">
                      <a16:creationId xmlns:a16="http://schemas.microsoft.com/office/drawing/2014/main" id="{F6B47E26-85AA-3CC8-BB16-3575A5F16426}"/>
                    </a:ext>
                  </a:extLst>
                </p:cNvPr>
                <p:cNvSpPr/>
                <p:nvPr/>
              </p:nvSpPr>
              <p:spPr>
                <a:xfrm>
                  <a:off x="9126958" y="4606391"/>
                  <a:ext cx="94098" cy="286174"/>
                </a:xfrm>
                <a:custGeom>
                  <a:avLst/>
                  <a:gdLst>
                    <a:gd name="connsiteX0" fmla="*/ 93793 w 94098"/>
                    <a:gd name="connsiteY0" fmla="*/ -11 h 286174"/>
                    <a:gd name="connsiteX1" fmla="*/ 93793 w 94098"/>
                    <a:gd name="connsiteY1" fmla="*/ 286164 h 286174"/>
                    <a:gd name="connsiteX2" fmla="*/ -305 w 94098"/>
                    <a:gd name="connsiteY2" fmla="*/ 136976 h 286174"/>
                    <a:gd name="connsiteX3" fmla="*/ 93793 w 94098"/>
                    <a:gd name="connsiteY3" fmla="*/ -11 h 286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4098" h="286174">
                      <a:moveTo>
                        <a:pt x="93793" y="-11"/>
                      </a:moveTo>
                      <a:lnTo>
                        <a:pt x="93793" y="286164"/>
                      </a:lnTo>
                      <a:cubicBezTo>
                        <a:pt x="40806" y="286164"/>
                        <a:pt x="-305" y="233415"/>
                        <a:pt x="-305" y="136976"/>
                      </a:cubicBezTo>
                      <a:cubicBezTo>
                        <a:pt x="-370" y="54580"/>
                        <a:pt x="36277" y="-11"/>
                        <a:pt x="93793" y="-1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91" name="Freeform: Shape 690">
                  <a:extLst>
                    <a:ext uri="{FF2B5EF4-FFF2-40B4-BE49-F238E27FC236}">
                      <a16:creationId xmlns:a16="http://schemas.microsoft.com/office/drawing/2014/main" id="{4B62898E-4317-FC2A-0D57-7AB4848D8FF8}"/>
                    </a:ext>
                  </a:extLst>
                </p:cNvPr>
                <p:cNvSpPr/>
                <p:nvPr/>
              </p:nvSpPr>
              <p:spPr>
                <a:xfrm>
                  <a:off x="9298594" y="4663516"/>
                  <a:ext cx="16105" cy="75765"/>
                </a:xfrm>
                <a:custGeom>
                  <a:avLst/>
                  <a:gdLst>
                    <a:gd name="connsiteX0" fmla="*/ -279 w 16105"/>
                    <a:gd name="connsiteY0" fmla="*/ 11172 h 75765"/>
                    <a:gd name="connsiteX1" fmla="*/ 8801 w 16105"/>
                    <a:gd name="connsiteY1" fmla="*/ 75754 h 75765"/>
                    <a:gd name="connsiteX2" fmla="*/ 15801 w 16105"/>
                    <a:gd name="connsiteY2" fmla="*/ 68711 h 75765"/>
                    <a:gd name="connsiteX3" fmla="*/ 15801 w 16105"/>
                    <a:gd name="connsiteY3" fmla="*/ 9699 h 75765"/>
                    <a:gd name="connsiteX4" fmla="*/ -279 w 16105"/>
                    <a:gd name="connsiteY4" fmla="*/ 11172 h 75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104" h="75765">
                      <a:moveTo>
                        <a:pt x="-279" y="11172"/>
                      </a:moveTo>
                      <a:cubicBezTo>
                        <a:pt x="-865" y="35488"/>
                        <a:pt x="8801" y="75754"/>
                        <a:pt x="8801" y="75754"/>
                      </a:cubicBezTo>
                      <a:lnTo>
                        <a:pt x="15801" y="68711"/>
                      </a:lnTo>
                      <a:lnTo>
                        <a:pt x="15801" y="9699"/>
                      </a:lnTo>
                      <a:cubicBezTo>
                        <a:pt x="15801" y="9699"/>
                        <a:pt x="284" y="-13100"/>
                        <a:pt x="-279" y="11172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92" name="Freeform: Shape 691">
                  <a:extLst>
                    <a:ext uri="{FF2B5EF4-FFF2-40B4-BE49-F238E27FC236}">
                      <a16:creationId xmlns:a16="http://schemas.microsoft.com/office/drawing/2014/main" id="{A1DBB592-8B77-41E5-B37C-9F5C995714EB}"/>
                    </a:ext>
                  </a:extLst>
                </p:cNvPr>
                <p:cNvSpPr/>
                <p:nvPr/>
              </p:nvSpPr>
              <p:spPr>
                <a:xfrm>
                  <a:off x="9120977" y="4654747"/>
                  <a:ext cx="19754" cy="83451"/>
                </a:xfrm>
                <a:custGeom>
                  <a:avLst/>
                  <a:gdLst>
                    <a:gd name="connsiteX0" fmla="*/ 19004 w 19754"/>
                    <a:gd name="connsiteY0" fmla="*/ 9561 h 83451"/>
                    <a:gd name="connsiteX1" fmla="*/ 13283 w 19754"/>
                    <a:gd name="connsiteY1" fmla="*/ 83440 h 83451"/>
                    <a:gd name="connsiteX2" fmla="*/ 3769 w 19754"/>
                    <a:gd name="connsiteY2" fmla="*/ 76938 h 83451"/>
                    <a:gd name="connsiteX3" fmla="*/ -305 w 19754"/>
                    <a:gd name="connsiteY3" fmla="*/ 16258 h 83451"/>
                    <a:gd name="connsiteX4" fmla="*/ 19004 w 19754"/>
                    <a:gd name="connsiteY4" fmla="*/ 9561 h 83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754" h="83451">
                      <a:moveTo>
                        <a:pt x="19004" y="9561"/>
                      </a:moveTo>
                      <a:cubicBezTo>
                        <a:pt x="21410" y="34549"/>
                        <a:pt x="13283" y="83440"/>
                        <a:pt x="13283" y="83440"/>
                      </a:cubicBezTo>
                      <a:lnTo>
                        <a:pt x="3769" y="76938"/>
                      </a:lnTo>
                      <a:lnTo>
                        <a:pt x="-305" y="16258"/>
                      </a:lnTo>
                      <a:cubicBezTo>
                        <a:pt x="-305" y="16258"/>
                        <a:pt x="16556" y="-15361"/>
                        <a:pt x="19004" y="9561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93" name="Freeform: Shape 692">
                  <a:extLst>
                    <a:ext uri="{FF2B5EF4-FFF2-40B4-BE49-F238E27FC236}">
                      <a16:creationId xmlns:a16="http://schemas.microsoft.com/office/drawing/2014/main" id="{EB5B6837-68A9-08B8-E73B-0FFB0BD6C809}"/>
                    </a:ext>
                  </a:extLst>
                </p:cNvPr>
                <p:cNvSpPr/>
                <p:nvPr/>
              </p:nvSpPr>
              <p:spPr>
                <a:xfrm>
                  <a:off x="9136234" y="4597634"/>
                  <a:ext cx="172203" cy="83644"/>
                </a:xfrm>
                <a:custGeom>
                  <a:avLst/>
                  <a:gdLst>
                    <a:gd name="connsiteX0" fmla="*/ 82351 w 172203"/>
                    <a:gd name="connsiteY0" fmla="*/ 619 h 83644"/>
                    <a:gd name="connsiteX1" fmla="*/ -305 w 172203"/>
                    <a:gd name="connsiteY1" fmla="*/ 62686 h 83644"/>
                    <a:gd name="connsiteX2" fmla="*/ 171898 w 172203"/>
                    <a:gd name="connsiteY2" fmla="*/ 80847 h 83644"/>
                    <a:gd name="connsiteX3" fmla="*/ 82351 w 172203"/>
                    <a:gd name="connsiteY3" fmla="*/ 619 h 83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2203" h="83644">
                      <a:moveTo>
                        <a:pt x="82351" y="619"/>
                      </a:moveTo>
                      <a:cubicBezTo>
                        <a:pt x="20543" y="-7335"/>
                        <a:pt x="-305" y="62686"/>
                        <a:pt x="-305" y="62686"/>
                      </a:cubicBezTo>
                      <a:cubicBezTo>
                        <a:pt x="-305" y="62686"/>
                        <a:pt x="71840" y="92745"/>
                        <a:pt x="171898" y="80847"/>
                      </a:cubicBezTo>
                      <a:cubicBezTo>
                        <a:pt x="171811" y="80847"/>
                        <a:pt x="173567" y="12386"/>
                        <a:pt x="82351" y="619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94" name="Freeform: Shape 693">
                  <a:extLst>
                    <a:ext uri="{FF2B5EF4-FFF2-40B4-BE49-F238E27FC236}">
                      <a16:creationId xmlns:a16="http://schemas.microsoft.com/office/drawing/2014/main" id="{81D8FAB6-F369-3500-1B7F-53FFE4C74075}"/>
                    </a:ext>
                  </a:extLst>
                </p:cNvPr>
                <p:cNvSpPr/>
                <p:nvPr/>
              </p:nvSpPr>
              <p:spPr>
                <a:xfrm>
                  <a:off x="9296892" y="4727416"/>
                  <a:ext cx="34409" cy="51999"/>
                </a:xfrm>
                <a:custGeom>
                  <a:avLst/>
                  <a:gdLst>
                    <a:gd name="connsiteX0" fmla="*/ 30614 w 34409"/>
                    <a:gd name="connsiteY0" fmla="*/ 30557 h 51999"/>
                    <a:gd name="connsiteX1" fmla="*/ 6233 w 34409"/>
                    <a:gd name="connsiteY1" fmla="*/ 51449 h 51999"/>
                    <a:gd name="connsiteX2" fmla="*/ 3307 w 34409"/>
                    <a:gd name="connsiteY2" fmla="*/ 21477 h 51999"/>
                    <a:gd name="connsiteX3" fmla="*/ 27450 w 34409"/>
                    <a:gd name="connsiteY3" fmla="*/ 499 h 51999"/>
                    <a:gd name="connsiteX4" fmla="*/ 30614 w 34409"/>
                    <a:gd name="connsiteY4" fmla="*/ 30557 h 519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409" h="51998">
                      <a:moveTo>
                        <a:pt x="30614" y="30557"/>
                      </a:moveTo>
                      <a:cubicBezTo>
                        <a:pt x="25781" y="44969"/>
                        <a:pt x="14880" y="54396"/>
                        <a:pt x="6233" y="51449"/>
                      </a:cubicBezTo>
                      <a:cubicBezTo>
                        <a:pt x="-2414" y="48502"/>
                        <a:pt x="-1504" y="35845"/>
                        <a:pt x="3307" y="21477"/>
                      </a:cubicBezTo>
                      <a:cubicBezTo>
                        <a:pt x="8118" y="7109"/>
                        <a:pt x="18803" y="-2362"/>
                        <a:pt x="27450" y="499"/>
                      </a:cubicBezTo>
                      <a:cubicBezTo>
                        <a:pt x="36097" y="3360"/>
                        <a:pt x="35382" y="16146"/>
                        <a:pt x="30614" y="30557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95" name="Freeform: Shape 694">
                  <a:extLst>
                    <a:ext uri="{FF2B5EF4-FFF2-40B4-BE49-F238E27FC236}">
                      <a16:creationId xmlns:a16="http://schemas.microsoft.com/office/drawing/2014/main" id="{39FC5B12-0E67-BD66-2E70-7C9988FEDE22}"/>
                    </a:ext>
                  </a:extLst>
                </p:cNvPr>
                <p:cNvSpPr/>
                <p:nvPr/>
              </p:nvSpPr>
              <p:spPr>
                <a:xfrm>
                  <a:off x="9106352" y="4727416"/>
                  <a:ext cx="34376" cy="51999"/>
                </a:xfrm>
                <a:custGeom>
                  <a:avLst/>
                  <a:gdLst>
                    <a:gd name="connsiteX0" fmla="*/ 3180 w 34376"/>
                    <a:gd name="connsiteY0" fmla="*/ 30557 h 51999"/>
                    <a:gd name="connsiteX1" fmla="*/ 27539 w 34376"/>
                    <a:gd name="connsiteY1" fmla="*/ 51449 h 51999"/>
                    <a:gd name="connsiteX2" fmla="*/ 30465 w 34376"/>
                    <a:gd name="connsiteY2" fmla="*/ 21477 h 51999"/>
                    <a:gd name="connsiteX3" fmla="*/ 6344 w 34376"/>
                    <a:gd name="connsiteY3" fmla="*/ 499 h 51999"/>
                    <a:gd name="connsiteX4" fmla="*/ 3180 w 34376"/>
                    <a:gd name="connsiteY4" fmla="*/ 30557 h 519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376" h="51998">
                      <a:moveTo>
                        <a:pt x="3180" y="30557"/>
                      </a:moveTo>
                      <a:cubicBezTo>
                        <a:pt x="8013" y="44969"/>
                        <a:pt x="18935" y="54396"/>
                        <a:pt x="27539" y="51449"/>
                      </a:cubicBezTo>
                      <a:cubicBezTo>
                        <a:pt x="36143" y="48502"/>
                        <a:pt x="35298" y="35845"/>
                        <a:pt x="30465" y="21477"/>
                      </a:cubicBezTo>
                      <a:cubicBezTo>
                        <a:pt x="25632" y="7109"/>
                        <a:pt x="14948" y="-2362"/>
                        <a:pt x="6344" y="499"/>
                      </a:cubicBezTo>
                      <a:cubicBezTo>
                        <a:pt x="-2259" y="3360"/>
                        <a:pt x="-1609" y="16146"/>
                        <a:pt x="3180" y="30557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96" name="Freeform: Shape 695">
                  <a:extLst>
                    <a:ext uri="{FF2B5EF4-FFF2-40B4-BE49-F238E27FC236}">
                      <a16:creationId xmlns:a16="http://schemas.microsoft.com/office/drawing/2014/main" id="{996DAFC7-640C-4AD3-AE89-6F1E0A147F72}"/>
                    </a:ext>
                  </a:extLst>
                </p:cNvPr>
                <p:cNvSpPr/>
                <p:nvPr/>
              </p:nvSpPr>
              <p:spPr>
                <a:xfrm>
                  <a:off x="9123517" y="4647524"/>
                  <a:ext cx="27887" cy="54396"/>
                </a:xfrm>
                <a:custGeom>
                  <a:avLst/>
                  <a:gdLst>
                    <a:gd name="connsiteX0" fmla="*/ 12325 w 27887"/>
                    <a:gd name="connsiteY0" fmla="*/ -11 h 54396"/>
                    <a:gd name="connsiteX1" fmla="*/ 4393 w 27887"/>
                    <a:gd name="connsiteY1" fmla="*/ 53886 h 54396"/>
                    <a:gd name="connsiteX2" fmla="*/ 27582 w 27887"/>
                    <a:gd name="connsiteY2" fmla="*/ 4952 h 54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7886" h="54396">
                      <a:moveTo>
                        <a:pt x="12325" y="-11"/>
                      </a:moveTo>
                      <a:cubicBezTo>
                        <a:pt x="12325" y="-11"/>
                        <a:pt x="-9672" y="60453"/>
                        <a:pt x="4393" y="53886"/>
                      </a:cubicBezTo>
                      <a:cubicBezTo>
                        <a:pt x="18458" y="47320"/>
                        <a:pt x="27582" y="4952"/>
                        <a:pt x="27582" y="4952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97" name="Freeform: Shape 696">
                  <a:extLst>
                    <a:ext uri="{FF2B5EF4-FFF2-40B4-BE49-F238E27FC236}">
                      <a16:creationId xmlns:a16="http://schemas.microsoft.com/office/drawing/2014/main" id="{2C99C49D-2F09-51BB-D217-C873B9026513}"/>
                    </a:ext>
                  </a:extLst>
                </p:cNvPr>
                <p:cNvSpPr/>
                <p:nvPr/>
              </p:nvSpPr>
              <p:spPr>
                <a:xfrm>
                  <a:off x="9364805" y="4958101"/>
                  <a:ext cx="73163" cy="182584"/>
                </a:xfrm>
                <a:custGeom>
                  <a:avLst/>
                  <a:gdLst>
                    <a:gd name="connsiteX0" fmla="*/ -305 w 73163"/>
                    <a:gd name="connsiteY0" fmla="*/ 158561 h 182584"/>
                    <a:gd name="connsiteX1" fmla="*/ 128 w 73163"/>
                    <a:gd name="connsiteY1" fmla="*/ 182573 h 182584"/>
                    <a:gd name="connsiteX2" fmla="*/ 72859 w 73163"/>
                    <a:gd name="connsiteY2" fmla="*/ 142870 h 182584"/>
                    <a:gd name="connsiteX3" fmla="*/ 53094 w 73163"/>
                    <a:gd name="connsiteY3" fmla="*/ 17326 h 182584"/>
                    <a:gd name="connsiteX4" fmla="*/ 36363 w 73163"/>
                    <a:gd name="connsiteY4" fmla="*/ -11 h 182584"/>
                    <a:gd name="connsiteX5" fmla="*/ -305 w 73163"/>
                    <a:gd name="connsiteY5" fmla="*/ 158561 h 182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63" h="182584">
                      <a:moveTo>
                        <a:pt x="-305" y="158561"/>
                      </a:moveTo>
                      <a:cubicBezTo>
                        <a:pt x="-305" y="166774"/>
                        <a:pt x="-132" y="174749"/>
                        <a:pt x="128" y="182573"/>
                      </a:cubicBezTo>
                      <a:cubicBezTo>
                        <a:pt x="26069" y="172712"/>
                        <a:pt x="50537" y="159341"/>
                        <a:pt x="72859" y="142870"/>
                      </a:cubicBezTo>
                      <a:cubicBezTo>
                        <a:pt x="71580" y="87998"/>
                        <a:pt x="63908" y="41360"/>
                        <a:pt x="53094" y="17326"/>
                      </a:cubicBezTo>
                      <a:cubicBezTo>
                        <a:pt x="48283" y="10868"/>
                        <a:pt x="42648" y="5038"/>
                        <a:pt x="36363" y="-11"/>
                      </a:cubicBezTo>
                      <a:cubicBezTo>
                        <a:pt x="16122" y="-98"/>
                        <a:pt x="-305" y="70942"/>
                        <a:pt x="-305" y="15856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98" name="Freeform: Shape 697">
                  <a:extLst>
                    <a:ext uri="{FF2B5EF4-FFF2-40B4-BE49-F238E27FC236}">
                      <a16:creationId xmlns:a16="http://schemas.microsoft.com/office/drawing/2014/main" id="{136C1618-CA6C-F816-394B-D775E06B153C}"/>
                    </a:ext>
                  </a:extLst>
                </p:cNvPr>
                <p:cNvSpPr/>
                <p:nvPr/>
              </p:nvSpPr>
              <p:spPr>
                <a:xfrm>
                  <a:off x="8999637" y="4958101"/>
                  <a:ext cx="73141" cy="182584"/>
                </a:xfrm>
                <a:custGeom>
                  <a:avLst/>
                  <a:gdLst>
                    <a:gd name="connsiteX0" fmla="*/ 72837 w 73141"/>
                    <a:gd name="connsiteY0" fmla="*/ 158561 h 182584"/>
                    <a:gd name="connsiteX1" fmla="*/ 72446 w 73141"/>
                    <a:gd name="connsiteY1" fmla="*/ 182573 h 182584"/>
                    <a:gd name="connsiteX2" fmla="*/ -305 w 73141"/>
                    <a:gd name="connsiteY2" fmla="*/ 142870 h 182584"/>
                    <a:gd name="connsiteX3" fmla="*/ 19524 w 73141"/>
                    <a:gd name="connsiteY3" fmla="*/ 17326 h 182584"/>
                    <a:gd name="connsiteX4" fmla="*/ 36168 w 73141"/>
                    <a:gd name="connsiteY4" fmla="*/ -11 h 182584"/>
                    <a:gd name="connsiteX5" fmla="*/ 72837 w 73141"/>
                    <a:gd name="connsiteY5" fmla="*/ 158561 h 182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41" h="182584">
                      <a:moveTo>
                        <a:pt x="72837" y="158561"/>
                      </a:moveTo>
                      <a:cubicBezTo>
                        <a:pt x="72837" y="166774"/>
                        <a:pt x="72837" y="174749"/>
                        <a:pt x="72446" y="182573"/>
                      </a:cubicBezTo>
                      <a:cubicBezTo>
                        <a:pt x="46506" y="172691"/>
                        <a:pt x="22038" y="159341"/>
                        <a:pt x="-305" y="142870"/>
                      </a:cubicBezTo>
                      <a:cubicBezTo>
                        <a:pt x="995" y="87998"/>
                        <a:pt x="8689" y="41360"/>
                        <a:pt x="19524" y="17326"/>
                      </a:cubicBezTo>
                      <a:cubicBezTo>
                        <a:pt x="24314" y="10868"/>
                        <a:pt x="29905" y="5038"/>
                        <a:pt x="36168" y="-11"/>
                      </a:cubicBezTo>
                      <a:cubicBezTo>
                        <a:pt x="56410" y="-98"/>
                        <a:pt x="72837" y="70942"/>
                        <a:pt x="72837" y="15856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699" name="Freeform: Shape 698">
                  <a:extLst>
                    <a:ext uri="{FF2B5EF4-FFF2-40B4-BE49-F238E27FC236}">
                      <a16:creationId xmlns:a16="http://schemas.microsoft.com/office/drawing/2014/main" id="{ECB1B443-283E-9990-C502-B170452572F0}"/>
                    </a:ext>
                  </a:extLst>
                </p:cNvPr>
                <p:cNvSpPr/>
                <p:nvPr/>
              </p:nvSpPr>
              <p:spPr>
                <a:xfrm>
                  <a:off x="9218889" y="4897326"/>
                  <a:ext cx="83089" cy="179015"/>
                </a:xfrm>
                <a:custGeom>
                  <a:avLst/>
                  <a:gdLst>
                    <a:gd name="connsiteX0" fmla="*/ 64450 w 83089"/>
                    <a:gd name="connsiteY0" fmla="*/ 49191 h 179015"/>
                    <a:gd name="connsiteX1" fmla="*/ 78949 w 83089"/>
                    <a:gd name="connsiteY1" fmla="*/ 43340 h 179015"/>
                    <a:gd name="connsiteX2" fmla="*/ 67722 w 83089"/>
                    <a:gd name="connsiteY2" fmla="*/ 4331 h 179015"/>
                    <a:gd name="connsiteX3" fmla="*/ 58881 w 83089"/>
                    <a:gd name="connsiteY3" fmla="*/ 256 h 179015"/>
                    <a:gd name="connsiteX4" fmla="*/ -305 w 83089"/>
                    <a:gd name="connsiteY4" fmla="*/ 179004 h 179015"/>
                    <a:gd name="connsiteX5" fmla="*/ 82784 w 83089"/>
                    <a:gd name="connsiteY5" fmla="*/ 63039 h 179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3089" h="179015">
                      <a:moveTo>
                        <a:pt x="64450" y="49191"/>
                      </a:moveTo>
                      <a:lnTo>
                        <a:pt x="78949" y="43340"/>
                      </a:lnTo>
                      <a:cubicBezTo>
                        <a:pt x="77345" y="29817"/>
                        <a:pt x="73552" y="16640"/>
                        <a:pt x="67722" y="4331"/>
                      </a:cubicBezTo>
                      <a:cubicBezTo>
                        <a:pt x="64147" y="516"/>
                        <a:pt x="58707" y="-589"/>
                        <a:pt x="58881" y="256"/>
                      </a:cubicBezTo>
                      <a:lnTo>
                        <a:pt x="-305" y="179004"/>
                      </a:lnTo>
                      <a:cubicBezTo>
                        <a:pt x="68676" y="136095"/>
                        <a:pt x="82784" y="63039"/>
                        <a:pt x="82784" y="63039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00" name="Freeform: Shape 699">
                  <a:extLst>
                    <a:ext uri="{FF2B5EF4-FFF2-40B4-BE49-F238E27FC236}">
                      <a16:creationId xmlns:a16="http://schemas.microsoft.com/office/drawing/2014/main" id="{9C36BBDA-6A0B-B8A3-A898-6A38B8F89773}"/>
                    </a:ext>
                  </a:extLst>
                </p:cNvPr>
                <p:cNvSpPr/>
                <p:nvPr/>
              </p:nvSpPr>
              <p:spPr>
                <a:xfrm>
                  <a:off x="9135735" y="4897326"/>
                  <a:ext cx="83067" cy="179080"/>
                </a:xfrm>
                <a:custGeom>
                  <a:avLst/>
                  <a:gdLst>
                    <a:gd name="connsiteX0" fmla="*/ 17965 w 83067"/>
                    <a:gd name="connsiteY0" fmla="*/ 49191 h 179080"/>
                    <a:gd name="connsiteX1" fmla="*/ 3401 w 83067"/>
                    <a:gd name="connsiteY1" fmla="*/ 43340 h 179080"/>
                    <a:gd name="connsiteX2" fmla="*/ 14714 w 83067"/>
                    <a:gd name="connsiteY2" fmla="*/ 4331 h 179080"/>
                    <a:gd name="connsiteX3" fmla="*/ 23491 w 83067"/>
                    <a:gd name="connsiteY3" fmla="*/ 256 h 179080"/>
                    <a:gd name="connsiteX4" fmla="*/ 82763 w 83067"/>
                    <a:gd name="connsiteY4" fmla="*/ 179069 h 179080"/>
                    <a:gd name="connsiteX5" fmla="*/ -305 w 83067"/>
                    <a:gd name="connsiteY5" fmla="*/ 63104 h 1790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3067" h="179080">
                      <a:moveTo>
                        <a:pt x="17965" y="49191"/>
                      </a:moveTo>
                      <a:lnTo>
                        <a:pt x="3401" y="43340"/>
                      </a:lnTo>
                      <a:cubicBezTo>
                        <a:pt x="4983" y="29795"/>
                        <a:pt x="8798" y="16619"/>
                        <a:pt x="14714" y="4331"/>
                      </a:cubicBezTo>
                      <a:cubicBezTo>
                        <a:pt x="18289" y="516"/>
                        <a:pt x="23707" y="-589"/>
                        <a:pt x="23491" y="256"/>
                      </a:cubicBezTo>
                      <a:lnTo>
                        <a:pt x="82763" y="179069"/>
                      </a:lnTo>
                      <a:cubicBezTo>
                        <a:pt x="13760" y="136159"/>
                        <a:pt x="-305" y="63104"/>
                        <a:pt x="-305" y="63104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01" name="Freeform: Shape 700">
                  <a:extLst>
                    <a:ext uri="{FF2B5EF4-FFF2-40B4-BE49-F238E27FC236}">
                      <a16:creationId xmlns:a16="http://schemas.microsoft.com/office/drawing/2014/main" id="{6CBB5257-7DCC-7BB3-50B6-F6DCFFE15BAB}"/>
                    </a:ext>
                  </a:extLst>
                </p:cNvPr>
                <p:cNvSpPr/>
                <p:nvPr/>
              </p:nvSpPr>
              <p:spPr>
                <a:xfrm>
                  <a:off x="9171775" y="4930859"/>
                  <a:ext cx="94120" cy="145482"/>
                </a:xfrm>
                <a:custGeom>
                  <a:avLst/>
                  <a:gdLst>
                    <a:gd name="connsiteX0" fmla="*/ 93815 w 94120"/>
                    <a:gd name="connsiteY0" fmla="*/ -11 h 145482"/>
                    <a:gd name="connsiteX1" fmla="*/ 45466 w 94120"/>
                    <a:gd name="connsiteY1" fmla="*/ 5320 h 145482"/>
                    <a:gd name="connsiteX2" fmla="*/ -305 w 94120"/>
                    <a:gd name="connsiteY2" fmla="*/ -11 h 145482"/>
                    <a:gd name="connsiteX3" fmla="*/ 46636 w 94120"/>
                    <a:gd name="connsiteY3" fmla="*/ 145471 h 145482"/>
                    <a:gd name="connsiteX4" fmla="*/ 46810 w 94120"/>
                    <a:gd name="connsiteY4" fmla="*/ 145471 h 145482"/>
                    <a:gd name="connsiteX5" fmla="*/ 93815 w 94120"/>
                    <a:gd name="connsiteY5" fmla="*/ -11 h 145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4120" h="145482">
                      <a:moveTo>
                        <a:pt x="93815" y="-11"/>
                      </a:moveTo>
                      <a:lnTo>
                        <a:pt x="45466" y="5320"/>
                      </a:lnTo>
                      <a:lnTo>
                        <a:pt x="-305" y="-11"/>
                      </a:lnTo>
                      <a:cubicBezTo>
                        <a:pt x="-305" y="-11"/>
                        <a:pt x="-890" y="71505"/>
                        <a:pt x="46636" y="145471"/>
                      </a:cubicBezTo>
                      <a:lnTo>
                        <a:pt x="46810" y="145471"/>
                      </a:lnTo>
                      <a:cubicBezTo>
                        <a:pt x="94357" y="71419"/>
                        <a:pt x="93815" y="-11"/>
                        <a:pt x="93815" y="-11"/>
                      </a:cubicBezTo>
                      <a:close/>
                    </a:path>
                  </a:pathLst>
                </a:custGeom>
                <a:solidFill>
                  <a:srgbClr val="8EC3DD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02" name="Freeform: Shape 701">
                  <a:extLst>
                    <a:ext uri="{FF2B5EF4-FFF2-40B4-BE49-F238E27FC236}">
                      <a16:creationId xmlns:a16="http://schemas.microsoft.com/office/drawing/2014/main" id="{C00395EA-61DC-ED81-DDA9-35FFE5EE9F8D}"/>
                    </a:ext>
                  </a:extLst>
                </p:cNvPr>
                <p:cNvSpPr/>
                <p:nvPr/>
              </p:nvSpPr>
              <p:spPr>
                <a:xfrm>
                  <a:off x="9193685" y="4932355"/>
                  <a:ext cx="50321" cy="33114"/>
                </a:xfrm>
                <a:custGeom>
                  <a:avLst/>
                  <a:gdLst>
                    <a:gd name="connsiteX0" fmla="*/ 50017 w 50321"/>
                    <a:gd name="connsiteY0" fmla="*/ -11 h 33114"/>
                    <a:gd name="connsiteX1" fmla="*/ -305 w 50321"/>
                    <a:gd name="connsiteY1" fmla="*/ -11 h 33114"/>
                    <a:gd name="connsiteX2" fmla="*/ 24769 w 50321"/>
                    <a:gd name="connsiteY2" fmla="*/ 33103 h 33114"/>
                    <a:gd name="connsiteX3" fmla="*/ 24769 w 50321"/>
                    <a:gd name="connsiteY3" fmla="*/ 33103 h 33114"/>
                    <a:gd name="connsiteX4" fmla="*/ 50017 w 50321"/>
                    <a:gd name="connsiteY4" fmla="*/ -11 h 33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321" h="33114">
                      <a:moveTo>
                        <a:pt x="50017" y="-11"/>
                      </a:moveTo>
                      <a:lnTo>
                        <a:pt x="-305" y="-11"/>
                      </a:lnTo>
                      <a:cubicBezTo>
                        <a:pt x="-305" y="-11"/>
                        <a:pt x="1710" y="31608"/>
                        <a:pt x="24769" y="33103"/>
                      </a:cubicBezTo>
                      <a:lnTo>
                        <a:pt x="24769" y="33103"/>
                      </a:lnTo>
                      <a:cubicBezTo>
                        <a:pt x="47828" y="31608"/>
                        <a:pt x="50017" y="-11"/>
                        <a:pt x="50017" y="-11"/>
                      </a:cubicBez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03" name="Freeform: Shape 702">
                  <a:extLst>
                    <a:ext uri="{FF2B5EF4-FFF2-40B4-BE49-F238E27FC236}">
                      <a16:creationId xmlns:a16="http://schemas.microsoft.com/office/drawing/2014/main" id="{0B50683D-C3AF-535E-5D74-AC942D647411}"/>
                    </a:ext>
                  </a:extLst>
                </p:cNvPr>
                <p:cNvSpPr/>
                <p:nvPr/>
              </p:nvSpPr>
              <p:spPr>
                <a:xfrm>
                  <a:off x="9201162" y="4961958"/>
                  <a:ext cx="35194" cy="114383"/>
                </a:xfrm>
                <a:custGeom>
                  <a:avLst/>
                  <a:gdLst>
                    <a:gd name="connsiteX0" fmla="*/ -305 w 35194"/>
                    <a:gd name="connsiteY0" fmla="*/ 82926 h 114383"/>
                    <a:gd name="connsiteX1" fmla="*/ 17249 w 35194"/>
                    <a:gd name="connsiteY1" fmla="*/ 114372 h 114383"/>
                    <a:gd name="connsiteX2" fmla="*/ 17422 w 35194"/>
                    <a:gd name="connsiteY2" fmla="*/ 114372 h 114383"/>
                    <a:gd name="connsiteX3" fmla="*/ 34890 w 35194"/>
                    <a:gd name="connsiteY3" fmla="*/ 83208 h 114383"/>
                    <a:gd name="connsiteX4" fmla="*/ 22190 w 35194"/>
                    <a:gd name="connsiteY4" fmla="*/ -11 h 114383"/>
                    <a:gd name="connsiteX5" fmla="*/ 12351 w 35194"/>
                    <a:gd name="connsiteY5" fmla="*/ -11 h 114383"/>
                    <a:gd name="connsiteX6" fmla="*/ -305 w 35194"/>
                    <a:gd name="connsiteY6" fmla="*/ 82926 h 114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5194" h="114383">
                      <a:moveTo>
                        <a:pt x="-305" y="82926"/>
                      </a:moveTo>
                      <a:cubicBezTo>
                        <a:pt x="4918" y="93741"/>
                        <a:pt x="10769" y="104252"/>
                        <a:pt x="17249" y="114372"/>
                      </a:cubicBezTo>
                      <a:lnTo>
                        <a:pt x="17422" y="114372"/>
                      </a:lnTo>
                      <a:cubicBezTo>
                        <a:pt x="23880" y="104338"/>
                        <a:pt x="29710" y="93936"/>
                        <a:pt x="34890" y="83208"/>
                      </a:cubicBezTo>
                      <a:cubicBezTo>
                        <a:pt x="29125" y="35531"/>
                        <a:pt x="22190" y="-11"/>
                        <a:pt x="22190" y="-11"/>
                      </a:cubicBezTo>
                      <a:lnTo>
                        <a:pt x="12351" y="-11"/>
                      </a:lnTo>
                      <a:cubicBezTo>
                        <a:pt x="12351" y="-11"/>
                        <a:pt x="5394" y="35466"/>
                        <a:pt x="-305" y="82926"/>
                      </a:cubicBez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04" name="Freeform: Shape 703">
                  <a:extLst>
                    <a:ext uri="{FF2B5EF4-FFF2-40B4-BE49-F238E27FC236}">
                      <a16:creationId xmlns:a16="http://schemas.microsoft.com/office/drawing/2014/main" id="{10A199D5-50CC-332F-8134-10F78DFF4A23}"/>
                    </a:ext>
                  </a:extLst>
                </p:cNvPr>
                <p:cNvSpPr/>
                <p:nvPr/>
              </p:nvSpPr>
              <p:spPr>
                <a:xfrm>
                  <a:off x="9282214" y="5060824"/>
                  <a:ext cx="52423" cy="12418"/>
                </a:xfrm>
                <a:custGeom>
                  <a:avLst/>
                  <a:gdLst>
                    <a:gd name="connsiteX0" fmla="*/ 52424 w 52423"/>
                    <a:gd name="connsiteY0" fmla="*/ 8300 h 12418"/>
                    <a:gd name="connsiteX1" fmla="*/ 0 w 52423"/>
                    <a:gd name="connsiteY1" fmla="*/ 12418 h 12418"/>
                    <a:gd name="connsiteX2" fmla="*/ 0 w 52423"/>
                    <a:gd name="connsiteY2" fmla="*/ 4161 h 12418"/>
                    <a:gd name="connsiteX3" fmla="*/ 52424 w 52423"/>
                    <a:gd name="connsiteY3" fmla="*/ 0 h 12418"/>
                    <a:gd name="connsiteX4" fmla="*/ 52424 w 52423"/>
                    <a:gd name="connsiteY4" fmla="*/ 8300 h 124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2423" h="12418">
                      <a:moveTo>
                        <a:pt x="52424" y="8300"/>
                      </a:moveTo>
                      <a:lnTo>
                        <a:pt x="0" y="12418"/>
                      </a:lnTo>
                      <a:lnTo>
                        <a:pt x="0" y="4161"/>
                      </a:lnTo>
                      <a:lnTo>
                        <a:pt x="52424" y="0"/>
                      </a:lnTo>
                      <a:lnTo>
                        <a:pt x="52424" y="8300"/>
                      </a:ln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05" name="Freeform: Shape 704">
                  <a:extLst>
                    <a:ext uri="{FF2B5EF4-FFF2-40B4-BE49-F238E27FC236}">
                      <a16:creationId xmlns:a16="http://schemas.microsoft.com/office/drawing/2014/main" id="{8E77026A-575D-39C2-E296-85B9A5C74BDA}"/>
                    </a:ext>
                  </a:extLst>
                </p:cNvPr>
                <p:cNvSpPr/>
                <p:nvPr/>
              </p:nvSpPr>
              <p:spPr>
                <a:xfrm>
                  <a:off x="9157320" y="4884070"/>
                  <a:ext cx="61482" cy="82829"/>
                </a:xfrm>
                <a:custGeom>
                  <a:avLst/>
                  <a:gdLst>
                    <a:gd name="connsiteX0" fmla="*/ 11744 w 61482"/>
                    <a:gd name="connsiteY0" fmla="*/ -11 h 82829"/>
                    <a:gd name="connsiteX1" fmla="*/ -305 w 61482"/>
                    <a:gd name="connsiteY1" fmla="*/ 15159 h 82829"/>
                    <a:gd name="connsiteX2" fmla="*/ 29038 w 61482"/>
                    <a:gd name="connsiteY2" fmla="*/ 82818 h 82829"/>
                    <a:gd name="connsiteX3" fmla="*/ 61177 w 61482"/>
                    <a:gd name="connsiteY3" fmla="*/ 48143 h 82829"/>
                    <a:gd name="connsiteX4" fmla="*/ 11744 w 61482"/>
                    <a:gd name="connsiteY4" fmla="*/ -11 h 82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82" h="82829">
                      <a:moveTo>
                        <a:pt x="11744" y="-11"/>
                      </a:moveTo>
                      <a:cubicBezTo>
                        <a:pt x="11744" y="-11"/>
                        <a:pt x="8168" y="-11"/>
                        <a:pt x="-305" y="15159"/>
                      </a:cubicBezTo>
                      <a:cubicBezTo>
                        <a:pt x="-305" y="15159"/>
                        <a:pt x="4484" y="60670"/>
                        <a:pt x="29038" y="82818"/>
                      </a:cubicBezTo>
                      <a:cubicBezTo>
                        <a:pt x="29038" y="82818"/>
                        <a:pt x="48543" y="55793"/>
                        <a:pt x="61177" y="48143"/>
                      </a:cubicBezTo>
                      <a:cubicBezTo>
                        <a:pt x="61264" y="48273"/>
                        <a:pt x="18549" y="35075"/>
                        <a:pt x="11744" y="-11"/>
                      </a:cubicBezTo>
                      <a:close/>
                    </a:path>
                  </a:pathLst>
                </a:custGeom>
                <a:solidFill>
                  <a:srgbClr val="D7E1F6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06" name="Freeform: Shape 705">
                  <a:extLst>
                    <a:ext uri="{FF2B5EF4-FFF2-40B4-BE49-F238E27FC236}">
                      <a16:creationId xmlns:a16="http://schemas.microsoft.com/office/drawing/2014/main" id="{6408168F-648C-6D3A-4C7E-332C4C9FF29A}"/>
                    </a:ext>
                  </a:extLst>
                </p:cNvPr>
                <p:cNvSpPr/>
                <p:nvPr/>
              </p:nvSpPr>
              <p:spPr>
                <a:xfrm>
                  <a:off x="9218803" y="4884070"/>
                  <a:ext cx="61504" cy="82829"/>
                </a:xfrm>
                <a:custGeom>
                  <a:avLst/>
                  <a:gdLst>
                    <a:gd name="connsiteX0" fmla="*/ 49150 w 61504"/>
                    <a:gd name="connsiteY0" fmla="*/ -11 h 82829"/>
                    <a:gd name="connsiteX1" fmla="*/ 61200 w 61504"/>
                    <a:gd name="connsiteY1" fmla="*/ 15159 h 82829"/>
                    <a:gd name="connsiteX2" fmla="*/ 31899 w 61504"/>
                    <a:gd name="connsiteY2" fmla="*/ 82818 h 82829"/>
                    <a:gd name="connsiteX3" fmla="*/ -305 w 61504"/>
                    <a:gd name="connsiteY3" fmla="*/ 48143 h 82829"/>
                    <a:gd name="connsiteX4" fmla="*/ 49150 w 61504"/>
                    <a:gd name="connsiteY4" fmla="*/ -11 h 82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504" h="82829">
                      <a:moveTo>
                        <a:pt x="49150" y="-11"/>
                      </a:moveTo>
                      <a:cubicBezTo>
                        <a:pt x="49150" y="-11"/>
                        <a:pt x="52747" y="-11"/>
                        <a:pt x="61200" y="15159"/>
                      </a:cubicBezTo>
                      <a:cubicBezTo>
                        <a:pt x="61200" y="15159"/>
                        <a:pt x="56431" y="60670"/>
                        <a:pt x="31899" y="82818"/>
                      </a:cubicBezTo>
                      <a:cubicBezTo>
                        <a:pt x="31899" y="82818"/>
                        <a:pt x="12395" y="55793"/>
                        <a:pt x="-305" y="48143"/>
                      </a:cubicBezTo>
                      <a:cubicBezTo>
                        <a:pt x="-218" y="48273"/>
                        <a:pt x="42388" y="35075"/>
                        <a:pt x="49150" y="-11"/>
                      </a:cubicBezTo>
                      <a:close/>
                    </a:path>
                  </a:pathLst>
                </a:custGeom>
                <a:solidFill>
                  <a:srgbClr val="D7E1F6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1113" name="Group 1112">
                <a:extLst>
                  <a:ext uri="{FF2B5EF4-FFF2-40B4-BE49-F238E27FC236}">
                    <a16:creationId xmlns:a16="http://schemas.microsoft.com/office/drawing/2014/main" id="{2D0DFB31-D5A0-B831-CF93-2D7394853A0B}"/>
                  </a:ext>
                </a:extLst>
              </p:cNvPr>
              <p:cNvGrpSpPr/>
              <p:nvPr/>
            </p:nvGrpSpPr>
            <p:grpSpPr>
              <a:xfrm>
                <a:off x="3494000" y="3804414"/>
                <a:ext cx="937036" cy="485700"/>
                <a:chOff x="5702934" y="2293896"/>
                <a:chExt cx="937036" cy="485700"/>
              </a:xfrm>
            </p:grpSpPr>
            <p:sp>
              <p:nvSpPr>
                <p:cNvPr id="1114" name="Google Shape;1379;p28">
                  <a:extLst>
                    <a:ext uri="{FF2B5EF4-FFF2-40B4-BE49-F238E27FC236}">
                      <a16:creationId xmlns:a16="http://schemas.microsoft.com/office/drawing/2014/main" id="{116D0686-3550-DA65-8FBA-6E8258FADB4E}"/>
                    </a:ext>
                  </a:extLst>
                </p:cNvPr>
                <p:cNvSpPr/>
                <p:nvPr/>
              </p:nvSpPr>
              <p:spPr>
                <a:xfrm>
                  <a:off x="5702934" y="2293896"/>
                  <a:ext cx="937036" cy="243587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1100">
                      <a:solidFill>
                        <a:srgbClr val="FFFFFF"/>
                      </a:solidFill>
                      <a:latin typeface="Georgia" panose="02040502050405020303" pitchFamily="18" charset="0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Name here</a:t>
                  </a:r>
                  <a:endParaRPr sz="1200">
                    <a:solidFill>
                      <a:srgbClr val="FFFFFF"/>
                    </a:solidFill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115" name="TextBox 1114">
                  <a:extLst>
                    <a:ext uri="{FF2B5EF4-FFF2-40B4-BE49-F238E27FC236}">
                      <a16:creationId xmlns:a16="http://schemas.microsoft.com/office/drawing/2014/main" id="{D3138217-E40D-02B4-EA63-F2D6F54F3C26}"/>
                    </a:ext>
                  </a:extLst>
                </p:cNvPr>
                <p:cNvSpPr txBox="1"/>
                <p:nvPr/>
              </p:nvSpPr>
              <p:spPr>
                <a:xfrm>
                  <a:off x="5819756" y="2517986"/>
                  <a:ext cx="697627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IN" sz="1100">
                      <a:solidFill>
                        <a:srgbClr val="434343"/>
                      </a:solidFill>
                      <a:latin typeface="Georgia" panose="02040502050405020303" pitchFamily="18" charset="0"/>
                      <a:ea typeface="Roboto"/>
                      <a:cs typeface="Roboto"/>
                      <a:sym typeface="Roboto"/>
                    </a:rPr>
                    <a:t>Position</a:t>
                  </a: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008F755-F19F-E789-A764-903D8B6BEB28}"/>
                </a:ext>
              </a:extLst>
            </p:cNvPr>
            <p:cNvGrpSpPr/>
            <p:nvPr/>
          </p:nvGrpSpPr>
          <p:grpSpPr>
            <a:xfrm>
              <a:off x="7817019" y="3011723"/>
              <a:ext cx="1447994" cy="1360967"/>
              <a:chOff x="7493391" y="3011723"/>
              <a:chExt cx="1447994" cy="1360967"/>
            </a:xfrm>
          </p:grpSpPr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881D4B3F-BAFE-3CE9-9224-F776421065FD}"/>
                  </a:ext>
                </a:extLst>
              </p:cNvPr>
              <p:cNvSpPr/>
              <p:nvPr/>
            </p:nvSpPr>
            <p:spPr>
              <a:xfrm>
                <a:off x="8193970" y="3848169"/>
                <a:ext cx="70610" cy="70610"/>
              </a:xfrm>
              <a:custGeom>
                <a:avLst/>
                <a:gdLst>
                  <a:gd name="connsiteX0" fmla="*/ 34646 w 70610"/>
                  <a:gd name="connsiteY0" fmla="*/ -950 h 70610"/>
                  <a:gd name="connsiteX1" fmla="*/ 69951 w 70610"/>
                  <a:gd name="connsiteY1" fmla="*/ 34355 h 70610"/>
                  <a:gd name="connsiteX2" fmla="*/ 34646 w 70610"/>
                  <a:gd name="connsiteY2" fmla="*/ 69660 h 70610"/>
                  <a:gd name="connsiteX3" fmla="*/ -660 w 70610"/>
                  <a:gd name="connsiteY3" fmla="*/ 34355 h 70610"/>
                  <a:gd name="connsiteX4" fmla="*/ 34646 w 70610"/>
                  <a:gd name="connsiteY4" fmla="*/ -950 h 7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610" h="70610">
                    <a:moveTo>
                      <a:pt x="34646" y="-950"/>
                    </a:moveTo>
                    <a:cubicBezTo>
                      <a:pt x="54122" y="-950"/>
                      <a:pt x="69951" y="14878"/>
                      <a:pt x="69951" y="34355"/>
                    </a:cubicBezTo>
                    <a:cubicBezTo>
                      <a:pt x="69951" y="53831"/>
                      <a:pt x="54122" y="69660"/>
                      <a:pt x="34646" y="69660"/>
                    </a:cubicBezTo>
                    <a:cubicBezTo>
                      <a:pt x="15169" y="69660"/>
                      <a:pt x="-660" y="53831"/>
                      <a:pt x="-660" y="34355"/>
                    </a:cubicBezTo>
                    <a:cubicBezTo>
                      <a:pt x="-660" y="14878"/>
                      <a:pt x="15169" y="-950"/>
                      <a:pt x="34646" y="-950"/>
                    </a:cubicBezTo>
                    <a:close/>
                  </a:path>
                </a:pathLst>
              </a:custGeom>
              <a:solidFill>
                <a:srgbClr val="878787"/>
              </a:soli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9A456A31-CFE1-D77F-CB26-C50168768703}"/>
                  </a:ext>
                </a:extLst>
              </p:cNvPr>
              <p:cNvSpPr/>
              <p:nvPr/>
            </p:nvSpPr>
            <p:spPr>
              <a:xfrm>
                <a:off x="8159076" y="3848403"/>
                <a:ext cx="70610" cy="70610"/>
              </a:xfrm>
              <a:custGeom>
                <a:avLst/>
                <a:gdLst>
                  <a:gd name="connsiteX0" fmla="*/ 34646 w 70610"/>
                  <a:gd name="connsiteY0" fmla="*/ -950 h 70610"/>
                  <a:gd name="connsiteX1" fmla="*/ -660 w 70610"/>
                  <a:gd name="connsiteY1" fmla="*/ 34355 h 70610"/>
                  <a:gd name="connsiteX2" fmla="*/ 34646 w 70610"/>
                  <a:gd name="connsiteY2" fmla="*/ 69660 h 70610"/>
                  <a:gd name="connsiteX3" fmla="*/ 69951 w 70610"/>
                  <a:gd name="connsiteY3" fmla="*/ 34355 h 70610"/>
                  <a:gd name="connsiteX4" fmla="*/ 34646 w 70610"/>
                  <a:gd name="connsiteY4" fmla="*/ -950 h 7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610" h="70610">
                    <a:moveTo>
                      <a:pt x="34646" y="-950"/>
                    </a:moveTo>
                    <a:cubicBezTo>
                      <a:pt x="15169" y="-950"/>
                      <a:pt x="-660" y="14879"/>
                      <a:pt x="-660" y="34355"/>
                    </a:cubicBezTo>
                    <a:cubicBezTo>
                      <a:pt x="-660" y="53832"/>
                      <a:pt x="15169" y="69660"/>
                      <a:pt x="34646" y="69660"/>
                    </a:cubicBezTo>
                    <a:cubicBezTo>
                      <a:pt x="54122" y="69660"/>
                      <a:pt x="69951" y="53832"/>
                      <a:pt x="69951" y="34355"/>
                    </a:cubicBezTo>
                    <a:cubicBezTo>
                      <a:pt x="69951" y="14879"/>
                      <a:pt x="54122" y="-950"/>
                      <a:pt x="34646" y="-950"/>
                    </a:cubicBezTo>
                    <a:close/>
                  </a:path>
                </a:pathLst>
              </a:custGeom>
              <a:solidFill>
                <a:srgbClr val="878787"/>
              </a:soli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C43AE260-9599-49F8-1669-03542E12497F}"/>
                  </a:ext>
                </a:extLst>
              </p:cNvPr>
              <p:cNvSpPr/>
              <p:nvPr/>
            </p:nvSpPr>
            <p:spPr>
              <a:xfrm>
                <a:off x="8175316" y="3018255"/>
                <a:ext cx="70610" cy="70610"/>
              </a:xfrm>
              <a:custGeom>
                <a:avLst/>
                <a:gdLst>
                  <a:gd name="connsiteX0" fmla="*/ 34646 w 70610"/>
                  <a:gd name="connsiteY0" fmla="*/ -950 h 70610"/>
                  <a:gd name="connsiteX1" fmla="*/ 69951 w 70610"/>
                  <a:gd name="connsiteY1" fmla="*/ 34355 h 70610"/>
                  <a:gd name="connsiteX2" fmla="*/ 34646 w 70610"/>
                  <a:gd name="connsiteY2" fmla="*/ 69660 h 70610"/>
                  <a:gd name="connsiteX3" fmla="*/ -660 w 70610"/>
                  <a:gd name="connsiteY3" fmla="*/ 34355 h 70610"/>
                  <a:gd name="connsiteX4" fmla="*/ 34646 w 70610"/>
                  <a:gd name="connsiteY4" fmla="*/ -950 h 7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610" h="70610">
                    <a:moveTo>
                      <a:pt x="34646" y="-950"/>
                    </a:moveTo>
                    <a:cubicBezTo>
                      <a:pt x="54122" y="-950"/>
                      <a:pt x="69951" y="14879"/>
                      <a:pt x="69951" y="34355"/>
                    </a:cubicBezTo>
                    <a:cubicBezTo>
                      <a:pt x="69951" y="53832"/>
                      <a:pt x="54122" y="69660"/>
                      <a:pt x="34646" y="69660"/>
                    </a:cubicBezTo>
                    <a:cubicBezTo>
                      <a:pt x="15169" y="69660"/>
                      <a:pt x="-660" y="53832"/>
                      <a:pt x="-660" y="34355"/>
                    </a:cubicBezTo>
                    <a:cubicBezTo>
                      <a:pt x="-660" y="14879"/>
                      <a:pt x="15169" y="-950"/>
                      <a:pt x="34646" y="-950"/>
                    </a:cubicBezTo>
                    <a:close/>
                  </a:path>
                </a:pathLst>
              </a:custGeom>
              <a:solidFill>
                <a:srgbClr val="878787"/>
              </a:soli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413" name="Freeform: Shape 412">
                <a:extLst>
                  <a:ext uri="{FF2B5EF4-FFF2-40B4-BE49-F238E27FC236}">
                    <a16:creationId xmlns:a16="http://schemas.microsoft.com/office/drawing/2014/main" id="{D272BB55-3E4A-40A0-2DD0-58FC63A8A31A}"/>
                  </a:ext>
                </a:extLst>
              </p:cNvPr>
              <p:cNvSpPr/>
              <p:nvPr/>
            </p:nvSpPr>
            <p:spPr>
              <a:xfrm>
                <a:off x="7493391" y="3399848"/>
                <a:ext cx="1447994" cy="972842"/>
              </a:xfrm>
              <a:custGeom>
                <a:avLst/>
                <a:gdLst>
                  <a:gd name="connsiteX0" fmla="*/ 1359071 w 1447994"/>
                  <a:gd name="connsiteY0" fmla="*/ 971892 h 972842"/>
                  <a:gd name="connsiteX1" fmla="*/ 87251 w 1447994"/>
                  <a:gd name="connsiteY1" fmla="*/ 971892 h 972842"/>
                  <a:gd name="connsiteX2" fmla="*/ -660 w 1447994"/>
                  <a:gd name="connsiteY2" fmla="*/ 891513 h 972842"/>
                  <a:gd name="connsiteX3" fmla="*/ -660 w 1447994"/>
                  <a:gd name="connsiteY3" fmla="*/ 79487 h 972842"/>
                  <a:gd name="connsiteX4" fmla="*/ 87251 w 1447994"/>
                  <a:gd name="connsiteY4" fmla="*/ -950 h 972842"/>
                  <a:gd name="connsiteX5" fmla="*/ 1359071 w 1447994"/>
                  <a:gd name="connsiteY5" fmla="*/ -950 h 972842"/>
                  <a:gd name="connsiteX6" fmla="*/ 1447335 w 1447994"/>
                  <a:gd name="connsiteY6" fmla="*/ 79487 h 972842"/>
                  <a:gd name="connsiteX7" fmla="*/ 1447335 w 1447994"/>
                  <a:gd name="connsiteY7" fmla="*/ 891513 h 972842"/>
                  <a:gd name="connsiteX8" fmla="*/ 1359071 w 1447994"/>
                  <a:gd name="connsiteY8" fmla="*/ 971892 h 972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47994" h="972842">
                    <a:moveTo>
                      <a:pt x="1359071" y="971892"/>
                    </a:moveTo>
                    <a:lnTo>
                      <a:pt x="87251" y="971892"/>
                    </a:lnTo>
                    <a:cubicBezTo>
                      <a:pt x="38706" y="971892"/>
                      <a:pt x="-660" y="935881"/>
                      <a:pt x="-660" y="891513"/>
                    </a:cubicBezTo>
                    <a:lnTo>
                      <a:pt x="-660" y="79487"/>
                    </a:lnTo>
                    <a:cubicBezTo>
                      <a:pt x="-660" y="35061"/>
                      <a:pt x="38706" y="-950"/>
                      <a:pt x="87251" y="-950"/>
                    </a:cubicBezTo>
                    <a:lnTo>
                      <a:pt x="1359071" y="-950"/>
                    </a:lnTo>
                    <a:cubicBezTo>
                      <a:pt x="1407675" y="-950"/>
                      <a:pt x="1447335" y="35061"/>
                      <a:pt x="1447335" y="79487"/>
                    </a:cubicBezTo>
                    <a:lnTo>
                      <a:pt x="1447335" y="891513"/>
                    </a:lnTo>
                    <a:cubicBezTo>
                      <a:pt x="1447041" y="935881"/>
                      <a:pt x="1407675" y="971892"/>
                      <a:pt x="1359071" y="97189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8F8F8"/>
                  </a:gs>
                  <a:gs pos="50000">
                    <a:srgbClr val="FBFBFA"/>
                  </a:gs>
                  <a:gs pos="100000">
                    <a:srgbClr val="FFFFFC"/>
                  </a:gs>
                </a:gsLst>
                <a:lin ang="18900000" scaled="1"/>
              </a:gradFill>
              <a:ln w="5884" cap="flat">
                <a:noFill/>
                <a:prstDash val="solid"/>
                <a:miter/>
              </a:ln>
              <a:effectLst>
                <a:outerShdw blurRad="50800" dist="38100" dir="8100000" algn="tr" rotWithShape="0">
                  <a:prstClr val="black">
                    <a:alpha val="17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414" name="Freeform: Shape 413">
                <a:extLst>
                  <a:ext uri="{FF2B5EF4-FFF2-40B4-BE49-F238E27FC236}">
                    <a16:creationId xmlns:a16="http://schemas.microsoft.com/office/drawing/2014/main" id="{D9CABDA7-0C4B-BE9C-913C-F5912594F518}"/>
                  </a:ext>
                </a:extLst>
              </p:cNvPr>
              <p:cNvSpPr/>
              <p:nvPr/>
            </p:nvSpPr>
            <p:spPr>
              <a:xfrm>
                <a:off x="7493567" y="3394846"/>
                <a:ext cx="1447524" cy="112977"/>
              </a:xfrm>
              <a:custGeom>
                <a:avLst/>
                <a:gdLst>
                  <a:gd name="connsiteX0" fmla="*/ 76483 w 1447524"/>
                  <a:gd name="connsiteY0" fmla="*/ -950 h 112977"/>
                  <a:gd name="connsiteX1" fmla="*/ 1369546 w 1447524"/>
                  <a:gd name="connsiteY1" fmla="*/ -950 h 112977"/>
                  <a:gd name="connsiteX2" fmla="*/ 1446865 w 1447524"/>
                  <a:gd name="connsiteY2" fmla="*/ 78840 h 112977"/>
                  <a:gd name="connsiteX3" fmla="*/ 1446865 w 1447524"/>
                  <a:gd name="connsiteY3" fmla="*/ 112027 h 112977"/>
                  <a:gd name="connsiteX4" fmla="*/ -659 w 1447524"/>
                  <a:gd name="connsiteY4" fmla="*/ 112027 h 112977"/>
                  <a:gd name="connsiteX5" fmla="*/ -659 w 1447524"/>
                  <a:gd name="connsiteY5" fmla="*/ 78840 h 112977"/>
                  <a:gd name="connsiteX6" fmla="*/ 76483 w 1447524"/>
                  <a:gd name="connsiteY6" fmla="*/ -950 h 112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7524" h="112977">
                    <a:moveTo>
                      <a:pt x="76483" y="-950"/>
                    </a:moveTo>
                    <a:lnTo>
                      <a:pt x="1369546" y="-950"/>
                    </a:lnTo>
                    <a:cubicBezTo>
                      <a:pt x="1413090" y="3816"/>
                      <a:pt x="1446865" y="37709"/>
                      <a:pt x="1446865" y="78840"/>
                    </a:cubicBezTo>
                    <a:lnTo>
                      <a:pt x="1446865" y="112027"/>
                    </a:lnTo>
                    <a:lnTo>
                      <a:pt x="-659" y="112027"/>
                    </a:lnTo>
                    <a:lnTo>
                      <a:pt x="-659" y="78840"/>
                    </a:lnTo>
                    <a:cubicBezTo>
                      <a:pt x="-836" y="37709"/>
                      <a:pt x="32999" y="3816"/>
                      <a:pt x="76483" y="-95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415" name="Freeform: Shape 414">
                <a:extLst>
                  <a:ext uri="{FF2B5EF4-FFF2-40B4-BE49-F238E27FC236}">
                    <a16:creationId xmlns:a16="http://schemas.microsoft.com/office/drawing/2014/main" id="{B98EB913-CA4D-737B-1A73-A7BDFFBDD95C}"/>
                  </a:ext>
                </a:extLst>
              </p:cNvPr>
              <p:cNvSpPr/>
              <p:nvPr/>
            </p:nvSpPr>
            <p:spPr>
              <a:xfrm>
                <a:off x="7869983" y="3011723"/>
                <a:ext cx="682572" cy="682572"/>
              </a:xfrm>
              <a:custGeom>
                <a:avLst/>
                <a:gdLst>
                  <a:gd name="connsiteX0" fmla="*/ 681913 w 682572"/>
                  <a:gd name="connsiteY0" fmla="*/ 340336 h 682572"/>
                  <a:gd name="connsiteX1" fmla="*/ 340627 w 682572"/>
                  <a:gd name="connsiteY1" fmla="*/ -950 h 682572"/>
                  <a:gd name="connsiteX2" fmla="*/ -660 w 682572"/>
                  <a:gd name="connsiteY2" fmla="*/ 340336 h 682572"/>
                  <a:gd name="connsiteX3" fmla="*/ 340627 w 682572"/>
                  <a:gd name="connsiteY3" fmla="*/ 681622 h 682572"/>
                  <a:gd name="connsiteX4" fmla="*/ 681913 w 682572"/>
                  <a:gd name="connsiteY4" fmla="*/ 341042 h 682572"/>
                  <a:gd name="connsiteX5" fmla="*/ 681913 w 682572"/>
                  <a:gd name="connsiteY5" fmla="*/ 340336 h 682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82572" h="682572">
                    <a:moveTo>
                      <a:pt x="681913" y="340336"/>
                    </a:moveTo>
                    <a:cubicBezTo>
                      <a:pt x="681913" y="151863"/>
                      <a:pt x="529099" y="-950"/>
                      <a:pt x="340627" y="-950"/>
                    </a:cubicBezTo>
                    <a:cubicBezTo>
                      <a:pt x="152154" y="-950"/>
                      <a:pt x="-660" y="151863"/>
                      <a:pt x="-660" y="340336"/>
                    </a:cubicBezTo>
                    <a:cubicBezTo>
                      <a:pt x="-660" y="528808"/>
                      <a:pt x="152154" y="681622"/>
                      <a:pt x="340627" y="681622"/>
                    </a:cubicBezTo>
                    <a:cubicBezTo>
                      <a:pt x="528922" y="681799"/>
                      <a:pt x="681736" y="529338"/>
                      <a:pt x="681913" y="341042"/>
                    </a:cubicBezTo>
                    <a:cubicBezTo>
                      <a:pt x="681913" y="340806"/>
                      <a:pt x="681913" y="340571"/>
                      <a:pt x="681913" y="340336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417" name="Freeform: Shape 416">
                <a:extLst>
                  <a:ext uri="{FF2B5EF4-FFF2-40B4-BE49-F238E27FC236}">
                    <a16:creationId xmlns:a16="http://schemas.microsoft.com/office/drawing/2014/main" id="{DB6A14E3-EF30-308D-BDE1-D586054ADC74}"/>
                  </a:ext>
                </a:extLst>
              </p:cNvPr>
              <p:cNvSpPr/>
              <p:nvPr/>
            </p:nvSpPr>
            <p:spPr>
              <a:xfrm>
                <a:off x="7941194" y="3082748"/>
                <a:ext cx="540655" cy="540660"/>
              </a:xfrm>
              <a:custGeom>
                <a:avLst/>
                <a:gdLst>
                  <a:gd name="connsiteX0" fmla="*/ 98595 w 540655"/>
                  <a:gd name="connsiteY0" fmla="*/ 478672 h 540660"/>
                  <a:gd name="connsiteX1" fmla="*/ 478953 w 540655"/>
                  <a:gd name="connsiteY1" fmla="*/ 440425 h 540660"/>
                  <a:gd name="connsiteX2" fmla="*/ 440764 w 540655"/>
                  <a:gd name="connsiteY2" fmla="*/ 60067 h 540660"/>
                  <a:gd name="connsiteX3" fmla="*/ 60407 w 540655"/>
                  <a:gd name="connsiteY3" fmla="*/ 98257 h 540660"/>
                  <a:gd name="connsiteX4" fmla="*/ 98536 w 540655"/>
                  <a:gd name="connsiteY4" fmla="*/ 478613 h 540660"/>
                  <a:gd name="connsiteX5" fmla="*/ 98595 w 540655"/>
                  <a:gd name="connsiteY5" fmla="*/ 478672 h 540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0655" h="540660">
                    <a:moveTo>
                      <a:pt x="98595" y="478672"/>
                    </a:moveTo>
                    <a:cubicBezTo>
                      <a:pt x="214162" y="573174"/>
                      <a:pt x="384511" y="556050"/>
                      <a:pt x="478953" y="440425"/>
                    </a:cubicBezTo>
                    <a:cubicBezTo>
                      <a:pt x="573454" y="324858"/>
                      <a:pt x="556331" y="154568"/>
                      <a:pt x="440764" y="60067"/>
                    </a:cubicBezTo>
                    <a:cubicBezTo>
                      <a:pt x="325198" y="-34375"/>
                      <a:pt x="154908" y="-17310"/>
                      <a:pt x="60407" y="98257"/>
                    </a:cubicBezTo>
                    <a:cubicBezTo>
                      <a:pt x="-34094" y="213822"/>
                      <a:pt x="-17030" y="384113"/>
                      <a:pt x="98536" y="478613"/>
                    </a:cubicBezTo>
                    <a:cubicBezTo>
                      <a:pt x="98595" y="478672"/>
                      <a:pt x="98595" y="478672"/>
                      <a:pt x="98595" y="47867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33000">
                    <a:srgbClr val="FDFDFD"/>
                  </a:gs>
                  <a:gs pos="51000">
                    <a:srgbClr val="F5F5F5"/>
                  </a:gs>
                  <a:gs pos="65000">
                    <a:srgbClr val="E7E7E7"/>
                  </a:gs>
                  <a:gs pos="78000">
                    <a:srgbClr val="D3D3D3"/>
                  </a:gs>
                  <a:gs pos="90000">
                    <a:srgbClr val="BBBBBA"/>
                  </a:gs>
                  <a:gs pos="100000">
                    <a:srgbClr val="9D9D9C"/>
                  </a:gs>
                </a:gsLst>
                <a:lin ang="8101712" scaled="1"/>
              </a:gra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418" name="Freeform: Shape 417">
                <a:extLst>
                  <a:ext uri="{FF2B5EF4-FFF2-40B4-BE49-F238E27FC236}">
                    <a16:creationId xmlns:a16="http://schemas.microsoft.com/office/drawing/2014/main" id="{F73C2B67-CF36-9DD3-724E-ABC6D072C2CD}"/>
                  </a:ext>
                </a:extLst>
              </p:cNvPr>
              <p:cNvSpPr/>
              <p:nvPr/>
            </p:nvSpPr>
            <p:spPr>
              <a:xfrm>
                <a:off x="7949388" y="3091069"/>
                <a:ext cx="523938" cy="523938"/>
              </a:xfrm>
              <a:custGeom>
                <a:avLst/>
                <a:gdLst>
                  <a:gd name="connsiteX0" fmla="*/ 147950 w 523938"/>
                  <a:gd name="connsiteY0" fmla="*/ 497124 h 523938"/>
                  <a:gd name="connsiteX1" fmla="*/ 25205 w 523938"/>
                  <a:gd name="connsiteY1" fmla="*/ 147659 h 523938"/>
                  <a:gd name="connsiteX2" fmla="*/ 374670 w 523938"/>
                  <a:gd name="connsiteY2" fmla="*/ 24914 h 523938"/>
                  <a:gd name="connsiteX3" fmla="*/ 497415 w 523938"/>
                  <a:gd name="connsiteY3" fmla="*/ 374379 h 523938"/>
                  <a:gd name="connsiteX4" fmla="*/ 147950 w 523938"/>
                  <a:gd name="connsiteY4" fmla="*/ 497124 h 523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3937" h="523937">
                    <a:moveTo>
                      <a:pt x="147950" y="497124"/>
                    </a:moveTo>
                    <a:cubicBezTo>
                      <a:pt x="17555" y="434516"/>
                      <a:pt x="-37404" y="278054"/>
                      <a:pt x="25205" y="147659"/>
                    </a:cubicBezTo>
                    <a:cubicBezTo>
                      <a:pt x="87813" y="17264"/>
                      <a:pt x="244275" y="-37695"/>
                      <a:pt x="374670" y="24914"/>
                    </a:cubicBezTo>
                    <a:cubicBezTo>
                      <a:pt x="505064" y="87522"/>
                      <a:pt x="560024" y="243984"/>
                      <a:pt x="497415" y="374379"/>
                    </a:cubicBezTo>
                    <a:cubicBezTo>
                      <a:pt x="434807" y="504774"/>
                      <a:pt x="278345" y="559733"/>
                      <a:pt x="147950" y="49712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3000">
                    <a:srgbClr val="FCFCFC"/>
                  </a:gs>
                  <a:gs pos="100000">
                    <a:srgbClr val="EDEDED"/>
                  </a:gs>
                </a:gsLst>
                <a:lin ang="19799982" scaled="1"/>
              </a:gra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grpSp>
            <p:nvGrpSpPr>
              <p:cNvPr id="755" name="Group 754">
                <a:extLst>
                  <a:ext uri="{FF2B5EF4-FFF2-40B4-BE49-F238E27FC236}">
                    <a16:creationId xmlns:a16="http://schemas.microsoft.com/office/drawing/2014/main" id="{66D23523-068E-AA0A-7F14-1D9D9B75A0DC}"/>
                  </a:ext>
                </a:extLst>
              </p:cNvPr>
              <p:cNvGrpSpPr/>
              <p:nvPr/>
            </p:nvGrpSpPr>
            <p:grpSpPr>
              <a:xfrm>
                <a:off x="8074605" y="3145241"/>
                <a:ext cx="285467" cy="383455"/>
                <a:chOff x="7889418" y="2721363"/>
                <a:chExt cx="428319" cy="575342"/>
              </a:xfrm>
            </p:grpSpPr>
            <p:sp>
              <p:nvSpPr>
                <p:cNvPr id="756" name="Freeform: Shape 755">
                  <a:extLst>
                    <a:ext uri="{FF2B5EF4-FFF2-40B4-BE49-F238E27FC236}">
                      <a16:creationId xmlns:a16="http://schemas.microsoft.com/office/drawing/2014/main" id="{0A5100BE-BE34-27A5-C544-6CC5F21B02E1}"/>
                    </a:ext>
                  </a:extLst>
                </p:cNvPr>
                <p:cNvSpPr/>
                <p:nvPr/>
              </p:nvSpPr>
              <p:spPr>
                <a:xfrm>
                  <a:off x="8066389" y="2975206"/>
                  <a:ext cx="59944" cy="59943"/>
                </a:xfrm>
                <a:custGeom>
                  <a:avLst/>
                  <a:gdLst>
                    <a:gd name="connsiteX0" fmla="*/ 29602 w 59944"/>
                    <a:gd name="connsiteY0" fmla="*/ -11 h 59943"/>
                    <a:gd name="connsiteX1" fmla="*/ 59639 w 59944"/>
                    <a:gd name="connsiteY1" fmla="*/ 29896 h 59943"/>
                    <a:gd name="connsiteX2" fmla="*/ 29732 w 59944"/>
                    <a:gd name="connsiteY2" fmla="*/ 59933 h 59943"/>
                    <a:gd name="connsiteX3" fmla="*/ -305 w 59944"/>
                    <a:gd name="connsiteY3" fmla="*/ 30026 h 59943"/>
                    <a:gd name="connsiteX4" fmla="*/ -305 w 59944"/>
                    <a:gd name="connsiteY4" fmla="*/ 29918 h 59943"/>
                    <a:gd name="connsiteX5" fmla="*/ 29602 w 59944"/>
                    <a:gd name="connsiteY5" fmla="*/ -11 h 599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9944" h="59942">
                      <a:moveTo>
                        <a:pt x="29602" y="-11"/>
                      </a:moveTo>
                      <a:cubicBezTo>
                        <a:pt x="46159" y="-48"/>
                        <a:pt x="59596" y="13343"/>
                        <a:pt x="59639" y="29896"/>
                      </a:cubicBezTo>
                      <a:cubicBezTo>
                        <a:pt x="59682" y="46449"/>
                        <a:pt x="46289" y="59896"/>
                        <a:pt x="29732" y="59933"/>
                      </a:cubicBezTo>
                      <a:cubicBezTo>
                        <a:pt x="13175" y="59968"/>
                        <a:pt x="-262" y="46579"/>
                        <a:pt x="-305" y="30026"/>
                      </a:cubicBezTo>
                      <a:cubicBezTo>
                        <a:pt x="-305" y="29989"/>
                        <a:pt x="-305" y="29954"/>
                        <a:pt x="-305" y="29918"/>
                      </a:cubicBezTo>
                      <a:cubicBezTo>
                        <a:pt x="-283" y="13406"/>
                        <a:pt x="13088" y="26"/>
                        <a:pt x="29602" y="-11"/>
                      </a:cubicBezTo>
                      <a:close/>
                    </a:path>
                  </a:pathLst>
                </a:custGeom>
                <a:solidFill>
                  <a:srgbClr val="696B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57" name="Freeform: Shape 756">
                  <a:extLst>
                    <a:ext uri="{FF2B5EF4-FFF2-40B4-BE49-F238E27FC236}">
                      <a16:creationId xmlns:a16="http://schemas.microsoft.com/office/drawing/2014/main" id="{2CE1987C-D032-91BB-355B-5ED2F7794273}"/>
                    </a:ext>
                  </a:extLst>
                </p:cNvPr>
                <p:cNvSpPr/>
                <p:nvPr/>
              </p:nvSpPr>
              <p:spPr>
                <a:xfrm>
                  <a:off x="7924808" y="3026243"/>
                  <a:ext cx="178748" cy="270462"/>
                </a:xfrm>
                <a:custGeom>
                  <a:avLst/>
                  <a:gdLst>
                    <a:gd name="connsiteX0" fmla="*/ -305 w 178748"/>
                    <a:gd name="connsiteY0" fmla="*/ 66759 h 270462"/>
                    <a:gd name="connsiteX1" fmla="*/ -24 w 178748"/>
                    <a:gd name="connsiteY1" fmla="*/ 66543 h 270462"/>
                    <a:gd name="connsiteX2" fmla="*/ 178443 w 178748"/>
                    <a:gd name="connsiteY2" fmla="*/ -11 h 270462"/>
                    <a:gd name="connsiteX3" fmla="*/ 178443 w 178748"/>
                    <a:gd name="connsiteY3" fmla="*/ 270452 h 270462"/>
                    <a:gd name="connsiteX4" fmla="*/ 178443 w 178748"/>
                    <a:gd name="connsiteY4" fmla="*/ 270452 h 270462"/>
                    <a:gd name="connsiteX5" fmla="*/ -305 w 178748"/>
                    <a:gd name="connsiteY5" fmla="*/ 228669 h 27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8748" h="270462">
                      <a:moveTo>
                        <a:pt x="-305" y="66759"/>
                      </a:moveTo>
                      <a:cubicBezTo>
                        <a:pt x="-197" y="66759"/>
                        <a:pt x="-154" y="66629"/>
                        <a:pt x="-24" y="66543"/>
                      </a:cubicBezTo>
                      <a:cubicBezTo>
                        <a:pt x="36277" y="37156"/>
                        <a:pt x="117134" y="-11"/>
                        <a:pt x="178443" y="-11"/>
                      </a:cubicBezTo>
                      <a:lnTo>
                        <a:pt x="178443" y="270452"/>
                      </a:lnTo>
                      <a:lnTo>
                        <a:pt x="178443" y="270452"/>
                      </a:lnTo>
                      <a:cubicBezTo>
                        <a:pt x="111456" y="270452"/>
                        <a:pt x="49648" y="255455"/>
                        <a:pt x="-305" y="228669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58" name="Freeform: Shape 757">
                  <a:extLst>
                    <a:ext uri="{FF2B5EF4-FFF2-40B4-BE49-F238E27FC236}">
                      <a16:creationId xmlns:a16="http://schemas.microsoft.com/office/drawing/2014/main" id="{DED198D9-CBBD-E68F-965C-82DFF41FEFA7}"/>
                    </a:ext>
                  </a:extLst>
                </p:cNvPr>
                <p:cNvSpPr/>
                <p:nvPr/>
              </p:nvSpPr>
              <p:spPr>
                <a:xfrm>
                  <a:off x="7889418" y="3092775"/>
                  <a:ext cx="71473" cy="178444"/>
                </a:xfrm>
                <a:custGeom>
                  <a:avLst/>
                  <a:gdLst>
                    <a:gd name="connsiteX0" fmla="*/ 71168 w 71473"/>
                    <a:gd name="connsiteY0" fmla="*/ 155071 h 178444"/>
                    <a:gd name="connsiteX1" fmla="*/ 70757 w 71473"/>
                    <a:gd name="connsiteY1" fmla="*/ 178434 h 178444"/>
                    <a:gd name="connsiteX2" fmla="*/ -305 w 71473"/>
                    <a:gd name="connsiteY2" fmla="*/ 139663 h 178444"/>
                    <a:gd name="connsiteX3" fmla="*/ 19026 w 71473"/>
                    <a:gd name="connsiteY3" fmla="*/ 17023 h 178444"/>
                    <a:gd name="connsiteX4" fmla="*/ 35367 w 71473"/>
                    <a:gd name="connsiteY4" fmla="*/ -11 h 178444"/>
                    <a:gd name="connsiteX5" fmla="*/ 71168 w 71473"/>
                    <a:gd name="connsiteY5" fmla="*/ 155071 h 178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1473" h="178444">
                      <a:moveTo>
                        <a:pt x="71168" y="155071"/>
                      </a:moveTo>
                      <a:cubicBezTo>
                        <a:pt x="71168" y="163003"/>
                        <a:pt x="71038" y="170827"/>
                        <a:pt x="70757" y="178434"/>
                      </a:cubicBezTo>
                      <a:cubicBezTo>
                        <a:pt x="45400" y="168811"/>
                        <a:pt x="21497" y="155765"/>
                        <a:pt x="-305" y="139663"/>
                      </a:cubicBezTo>
                      <a:cubicBezTo>
                        <a:pt x="887" y="86112"/>
                        <a:pt x="8364" y="40493"/>
                        <a:pt x="19026" y="17023"/>
                      </a:cubicBezTo>
                      <a:cubicBezTo>
                        <a:pt x="23707" y="10664"/>
                        <a:pt x="29212" y="4939"/>
                        <a:pt x="35367" y="-11"/>
                      </a:cubicBezTo>
                      <a:cubicBezTo>
                        <a:pt x="55131" y="11"/>
                        <a:pt x="71168" y="69447"/>
                        <a:pt x="71168" y="15507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59" name="Freeform: Shape 758">
                  <a:extLst>
                    <a:ext uri="{FF2B5EF4-FFF2-40B4-BE49-F238E27FC236}">
                      <a16:creationId xmlns:a16="http://schemas.microsoft.com/office/drawing/2014/main" id="{25BE4E71-A779-208C-A17D-B32CBBFB74E9}"/>
                    </a:ext>
                  </a:extLst>
                </p:cNvPr>
                <p:cNvSpPr/>
                <p:nvPr/>
              </p:nvSpPr>
              <p:spPr>
                <a:xfrm>
                  <a:off x="8103621" y="3026243"/>
                  <a:ext cx="178726" cy="270462"/>
                </a:xfrm>
                <a:custGeom>
                  <a:avLst/>
                  <a:gdLst>
                    <a:gd name="connsiteX0" fmla="*/ 178422 w 178726"/>
                    <a:gd name="connsiteY0" fmla="*/ 66759 h 270462"/>
                    <a:gd name="connsiteX1" fmla="*/ 178140 w 178726"/>
                    <a:gd name="connsiteY1" fmla="*/ 66543 h 270462"/>
                    <a:gd name="connsiteX2" fmla="*/ -305 w 178726"/>
                    <a:gd name="connsiteY2" fmla="*/ -11 h 270462"/>
                    <a:gd name="connsiteX3" fmla="*/ -305 w 178726"/>
                    <a:gd name="connsiteY3" fmla="*/ 270452 h 270462"/>
                    <a:gd name="connsiteX4" fmla="*/ -305 w 178726"/>
                    <a:gd name="connsiteY4" fmla="*/ 270452 h 270462"/>
                    <a:gd name="connsiteX5" fmla="*/ 178422 w 178726"/>
                    <a:gd name="connsiteY5" fmla="*/ 228669 h 27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8726" h="270462">
                      <a:moveTo>
                        <a:pt x="178422" y="66759"/>
                      </a:moveTo>
                      <a:cubicBezTo>
                        <a:pt x="178313" y="66701"/>
                        <a:pt x="178227" y="66627"/>
                        <a:pt x="178140" y="66543"/>
                      </a:cubicBezTo>
                      <a:cubicBezTo>
                        <a:pt x="141840" y="37156"/>
                        <a:pt x="60961" y="-11"/>
                        <a:pt x="-305" y="-11"/>
                      </a:cubicBezTo>
                      <a:lnTo>
                        <a:pt x="-305" y="270452"/>
                      </a:lnTo>
                      <a:lnTo>
                        <a:pt x="-305" y="270452"/>
                      </a:lnTo>
                      <a:cubicBezTo>
                        <a:pt x="66639" y="270452"/>
                        <a:pt x="128403" y="255455"/>
                        <a:pt x="178422" y="228669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60" name="Freeform: Shape 759">
                  <a:extLst>
                    <a:ext uri="{FF2B5EF4-FFF2-40B4-BE49-F238E27FC236}">
                      <a16:creationId xmlns:a16="http://schemas.microsoft.com/office/drawing/2014/main" id="{D510FDBA-45F0-FF4D-3219-F0D48D037A7B}"/>
                    </a:ext>
                  </a:extLst>
                </p:cNvPr>
                <p:cNvSpPr/>
                <p:nvPr/>
              </p:nvSpPr>
              <p:spPr>
                <a:xfrm>
                  <a:off x="8246286" y="3092775"/>
                  <a:ext cx="71451" cy="178444"/>
                </a:xfrm>
                <a:custGeom>
                  <a:avLst/>
                  <a:gdLst>
                    <a:gd name="connsiteX0" fmla="*/ -305 w 71451"/>
                    <a:gd name="connsiteY0" fmla="*/ 155071 h 178444"/>
                    <a:gd name="connsiteX1" fmla="*/ 63 w 71451"/>
                    <a:gd name="connsiteY1" fmla="*/ 178434 h 178444"/>
                    <a:gd name="connsiteX2" fmla="*/ 71146 w 71451"/>
                    <a:gd name="connsiteY2" fmla="*/ 139663 h 178444"/>
                    <a:gd name="connsiteX3" fmla="*/ 51837 w 71451"/>
                    <a:gd name="connsiteY3" fmla="*/ 17023 h 178444"/>
                    <a:gd name="connsiteX4" fmla="*/ 35475 w 71451"/>
                    <a:gd name="connsiteY4" fmla="*/ -11 h 178444"/>
                    <a:gd name="connsiteX5" fmla="*/ -305 w 71451"/>
                    <a:gd name="connsiteY5" fmla="*/ 155071 h 178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1451" h="178444">
                      <a:moveTo>
                        <a:pt x="-305" y="155071"/>
                      </a:moveTo>
                      <a:cubicBezTo>
                        <a:pt x="-305" y="163003"/>
                        <a:pt x="-197" y="170827"/>
                        <a:pt x="63" y="178434"/>
                      </a:cubicBezTo>
                      <a:cubicBezTo>
                        <a:pt x="25420" y="168811"/>
                        <a:pt x="49323" y="155765"/>
                        <a:pt x="71146" y="139663"/>
                      </a:cubicBezTo>
                      <a:cubicBezTo>
                        <a:pt x="69890" y="86112"/>
                        <a:pt x="62478" y="40493"/>
                        <a:pt x="51837" y="17023"/>
                      </a:cubicBezTo>
                      <a:cubicBezTo>
                        <a:pt x="47113" y="10677"/>
                        <a:pt x="41630" y="4956"/>
                        <a:pt x="35475" y="-11"/>
                      </a:cubicBezTo>
                      <a:cubicBezTo>
                        <a:pt x="15732" y="11"/>
                        <a:pt x="-305" y="69447"/>
                        <a:pt x="-305" y="15507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61" name="Freeform: Shape 760">
                  <a:extLst>
                    <a:ext uri="{FF2B5EF4-FFF2-40B4-BE49-F238E27FC236}">
                      <a16:creationId xmlns:a16="http://schemas.microsoft.com/office/drawing/2014/main" id="{A6455DE9-8630-5137-AE76-5549B92D72EB}"/>
                    </a:ext>
                  </a:extLst>
                </p:cNvPr>
                <p:cNvSpPr/>
                <p:nvPr/>
              </p:nvSpPr>
              <p:spPr>
                <a:xfrm>
                  <a:off x="7976361" y="2721363"/>
                  <a:ext cx="127195" cy="311187"/>
                </a:xfrm>
                <a:custGeom>
                  <a:avLst/>
                  <a:gdLst>
                    <a:gd name="connsiteX0" fmla="*/ 86342 w 127195"/>
                    <a:gd name="connsiteY0" fmla="*/ 4543 h 311187"/>
                    <a:gd name="connsiteX1" fmla="*/ 10058 w 127195"/>
                    <a:gd name="connsiteY1" fmla="*/ 311176 h 311187"/>
                    <a:gd name="connsiteX2" fmla="*/ 126891 w 127195"/>
                    <a:gd name="connsiteY2" fmla="*/ 301380 h 311187"/>
                    <a:gd name="connsiteX3" fmla="*/ 126891 w 127195"/>
                    <a:gd name="connsiteY3" fmla="*/ 5692 h 311187"/>
                    <a:gd name="connsiteX4" fmla="*/ 86342 w 127195"/>
                    <a:gd name="connsiteY4" fmla="*/ 4543 h 311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194" h="311187">
                      <a:moveTo>
                        <a:pt x="86342" y="4543"/>
                      </a:moveTo>
                      <a:cubicBezTo>
                        <a:pt x="-41759" y="44007"/>
                        <a:pt x="10058" y="311176"/>
                        <a:pt x="10058" y="311176"/>
                      </a:cubicBezTo>
                      <a:cubicBezTo>
                        <a:pt x="41569" y="303352"/>
                        <a:pt x="126891" y="301380"/>
                        <a:pt x="126891" y="301380"/>
                      </a:cubicBezTo>
                      <a:lnTo>
                        <a:pt x="126891" y="5692"/>
                      </a:lnTo>
                      <a:cubicBezTo>
                        <a:pt x="126891" y="5692"/>
                        <a:pt x="121646" y="-6336"/>
                        <a:pt x="86342" y="4543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62" name="Freeform: Shape 761">
                  <a:extLst>
                    <a:ext uri="{FF2B5EF4-FFF2-40B4-BE49-F238E27FC236}">
                      <a16:creationId xmlns:a16="http://schemas.microsoft.com/office/drawing/2014/main" id="{17AB253E-FAE5-23E5-2E08-5CE3051D6444}"/>
                    </a:ext>
                  </a:extLst>
                </p:cNvPr>
                <p:cNvSpPr/>
                <p:nvPr/>
              </p:nvSpPr>
              <p:spPr>
                <a:xfrm>
                  <a:off x="8103556" y="2895433"/>
                  <a:ext cx="54179" cy="192054"/>
                </a:xfrm>
                <a:custGeom>
                  <a:avLst/>
                  <a:gdLst>
                    <a:gd name="connsiteX0" fmla="*/ -305 w 54179"/>
                    <a:gd name="connsiteY0" fmla="*/ -11 h 192054"/>
                    <a:gd name="connsiteX1" fmla="*/ -305 w 54179"/>
                    <a:gd name="connsiteY1" fmla="*/ 192043 h 192054"/>
                    <a:gd name="connsiteX2" fmla="*/ 53874 w 54179"/>
                    <a:gd name="connsiteY2" fmla="*/ 101282 h 192054"/>
                    <a:gd name="connsiteX3" fmla="*/ -305 w 54179"/>
                    <a:gd name="connsiteY3" fmla="*/ -11 h 192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178" h="192054">
                      <a:moveTo>
                        <a:pt x="-305" y="-11"/>
                      </a:moveTo>
                      <a:lnTo>
                        <a:pt x="-305" y="192043"/>
                      </a:lnTo>
                      <a:cubicBezTo>
                        <a:pt x="49236" y="192043"/>
                        <a:pt x="53874" y="136455"/>
                        <a:pt x="53874" y="101282"/>
                      </a:cubicBezTo>
                      <a:cubicBezTo>
                        <a:pt x="53874" y="66109"/>
                        <a:pt x="53874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7966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63" name="Freeform: Shape 762">
                  <a:extLst>
                    <a:ext uri="{FF2B5EF4-FFF2-40B4-BE49-F238E27FC236}">
                      <a16:creationId xmlns:a16="http://schemas.microsoft.com/office/drawing/2014/main" id="{4D53699B-7F79-63CF-1BF8-7A741935B7EA}"/>
                    </a:ext>
                  </a:extLst>
                </p:cNvPr>
                <p:cNvSpPr/>
                <p:nvPr/>
              </p:nvSpPr>
              <p:spPr>
                <a:xfrm>
                  <a:off x="8049377" y="2895433"/>
                  <a:ext cx="54179" cy="192054"/>
                </a:xfrm>
                <a:custGeom>
                  <a:avLst/>
                  <a:gdLst>
                    <a:gd name="connsiteX0" fmla="*/ 53874 w 54179"/>
                    <a:gd name="connsiteY0" fmla="*/ -11 h 192054"/>
                    <a:gd name="connsiteX1" fmla="*/ 53874 w 54179"/>
                    <a:gd name="connsiteY1" fmla="*/ 192043 h 192054"/>
                    <a:gd name="connsiteX2" fmla="*/ -305 w 54179"/>
                    <a:gd name="connsiteY2" fmla="*/ 101282 h 192054"/>
                    <a:gd name="connsiteX3" fmla="*/ 53874 w 54179"/>
                    <a:gd name="connsiteY3" fmla="*/ -11 h 192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178" h="192054">
                      <a:moveTo>
                        <a:pt x="53874" y="-11"/>
                      </a:moveTo>
                      <a:lnTo>
                        <a:pt x="53874" y="192043"/>
                      </a:lnTo>
                      <a:cubicBezTo>
                        <a:pt x="4267" y="192043"/>
                        <a:pt x="-305" y="136455"/>
                        <a:pt x="-305" y="101282"/>
                      </a:cubicBezTo>
                      <a:cubicBezTo>
                        <a:pt x="-305" y="66109"/>
                        <a:pt x="-327" y="-11"/>
                        <a:pt x="53874" y="-11"/>
                      </a:cubicBezTo>
                      <a:close/>
                    </a:path>
                  </a:pathLst>
                </a:custGeom>
                <a:solidFill>
                  <a:srgbClr val="EFAC7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64" name="Freeform: Shape 763">
                  <a:extLst>
                    <a:ext uri="{FF2B5EF4-FFF2-40B4-BE49-F238E27FC236}">
                      <a16:creationId xmlns:a16="http://schemas.microsoft.com/office/drawing/2014/main" id="{290E618E-E0C9-49AE-DAC2-1A06C7BE8949}"/>
                    </a:ext>
                  </a:extLst>
                </p:cNvPr>
                <p:cNvSpPr/>
                <p:nvPr/>
              </p:nvSpPr>
              <p:spPr>
                <a:xfrm>
                  <a:off x="8003325" y="2735929"/>
                  <a:ext cx="101401" cy="308214"/>
                </a:xfrm>
                <a:custGeom>
                  <a:avLst/>
                  <a:gdLst>
                    <a:gd name="connsiteX0" fmla="*/ 101096 w 101401"/>
                    <a:gd name="connsiteY0" fmla="*/ -11 h 308214"/>
                    <a:gd name="connsiteX1" fmla="*/ 101096 w 101401"/>
                    <a:gd name="connsiteY1" fmla="*/ 308204 h 308214"/>
                    <a:gd name="connsiteX2" fmla="*/ -305 w 101401"/>
                    <a:gd name="connsiteY2" fmla="*/ 147443 h 308214"/>
                    <a:gd name="connsiteX3" fmla="*/ 101096 w 101401"/>
                    <a:gd name="connsiteY3" fmla="*/ -11 h 3082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401" h="308214">
                      <a:moveTo>
                        <a:pt x="101096" y="-11"/>
                      </a:moveTo>
                      <a:lnTo>
                        <a:pt x="101096" y="308204"/>
                      </a:lnTo>
                      <a:cubicBezTo>
                        <a:pt x="44013" y="308204"/>
                        <a:pt x="-305" y="251402"/>
                        <a:pt x="-305" y="147443"/>
                      </a:cubicBezTo>
                      <a:cubicBezTo>
                        <a:pt x="-305" y="58762"/>
                        <a:pt x="39159" y="-11"/>
                        <a:pt x="101096" y="-1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65" name="Freeform: Shape 764">
                  <a:extLst>
                    <a:ext uri="{FF2B5EF4-FFF2-40B4-BE49-F238E27FC236}">
                      <a16:creationId xmlns:a16="http://schemas.microsoft.com/office/drawing/2014/main" id="{4D624416-478E-AF47-2EBB-4E530B8A22AC}"/>
                    </a:ext>
                  </a:extLst>
                </p:cNvPr>
                <p:cNvSpPr/>
                <p:nvPr/>
              </p:nvSpPr>
              <p:spPr>
                <a:xfrm>
                  <a:off x="7980924" y="2835879"/>
                  <a:ext cx="37044" cy="55218"/>
                </a:xfrm>
                <a:custGeom>
                  <a:avLst/>
                  <a:gdLst>
                    <a:gd name="connsiteX0" fmla="*/ 13340 w 37044"/>
                    <a:gd name="connsiteY0" fmla="*/ -11 h 55218"/>
                    <a:gd name="connsiteX1" fmla="*/ 36182 w 37044"/>
                    <a:gd name="connsiteY1" fmla="*/ 8072 h 55218"/>
                    <a:gd name="connsiteX2" fmla="*/ -248 w 37044"/>
                    <a:gd name="connsiteY2" fmla="*/ 54168 h 55218"/>
                    <a:gd name="connsiteX3" fmla="*/ 13340 w 37044"/>
                    <a:gd name="connsiteY3" fmla="*/ -11 h 55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44" h="55218">
                      <a:moveTo>
                        <a:pt x="13340" y="-11"/>
                      </a:moveTo>
                      <a:lnTo>
                        <a:pt x="36182" y="8072"/>
                      </a:lnTo>
                      <a:cubicBezTo>
                        <a:pt x="36182" y="8072"/>
                        <a:pt x="44158" y="63400"/>
                        <a:pt x="-248" y="54168"/>
                      </a:cubicBezTo>
                      <a:cubicBezTo>
                        <a:pt x="-248" y="54168"/>
                        <a:pt x="-1960" y="17261"/>
                        <a:pt x="13340" y="-11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66" name="Freeform: Shape 765">
                  <a:extLst>
                    <a:ext uri="{FF2B5EF4-FFF2-40B4-BE49-F238E27FC236}">
                      <a16:creationId xmlns:a16="http://schemas.microsoft.com/office/drawing/2014/main" id="{364ADDFC-DF92-9624-62D4-C9D64070F1FF}"/>
                    </a:ext>
                  </a:extLst>
                </p:cNvPr>
                <p:cNvSpPr/>
                <p:nvPr/>
              </p:nvSpPr>
              <p:spPr>
                <a:xfrm>
                  <a:off x="8003563" y="2735929"/>
                  <a:ext cx="99976" cy="141992"/>
                </a:xfrm>
                <a:custGeom>
                  <a:avLst/>
                  <a:gdLst>
                    <a:gd name="connsiteX0" fmla="*/ 99580 w 99976"/>
                    <a:gd name="connsiteY0" fmla="*/ -11 h 141992"/>
                    <a:gd name="connsiteX1" fmla="*/ -305 w 99976"/>
                    <a:gd name="connsiteY1" fmla="*/ 118988 h 141992"/>
                    <a:gd name="connsiteX2" fmla="*/ 99537 w 99976"/>
                    <a:gd name="connsiteY2" fmla="*/ 141982 h 141992"/>
                    <a:gd name="connsiteX3" fmla="*/ 99537 w 99976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976" h="141992">
                      <a:moveTo>
                        <a:pt x="99580" y="-11"/>
                      </a:moveTo>
                      <a:cubicBezTo>
                        <a:pt x="44642" y="-11"/>
                        <a:pt x="7302" y="46431"/>
                        <a:pt x="-305" y="118988"/>
                      </a:cubicBezTo>
                      <a:cubicBezTo>
                        <a:pt x="26590" y="133335"/>
                        <a:pt x="62131" y="141982"/>
                        <a:pt x="99537" y="141982"/>
                      </a:cubicBezTo>
                      <a:cubicBezTo>
                        <a:pt x="99970" y="141982"/>
                        <a:pt x="99190" y="141982"/>
                        <a:pt x="99537" y="141982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67" name="Freeform: Shape 766">
                  <a:extLst>
                    <a:ext uri="{FF2B5EF4-FFF2-40B4-BE49-F238E27FC236}">
                      <a16:creationId xmlns:a16="http://schemas.microsoft.com/office/drawing/2014/main" id="{EAD28D71-32FA-0DF7-CADC-67B77BC5420F}"/>
                    </a:ext>
                  </a:extLst>
                </p:cNvPr>
                <p:cNvSpPr/>
                <p:nvPr/>
              </p:nvSpPr>
              <p:spPr>
                <a:xfrm>
                  <a:off x="8006012" y="2734672"/>
                  <a:ext cx="99906" cy="142057"/>
                </a:xfrm>
                <a:custGeom>
                  <a:avLst/>
                  <a:gdLst>
                    <a:gd name="connsiteX0" fmla="*/ 99601 w 99906"/>
                    <a:gd name="connsiteY0" fmla="*/ -11 h 142057"/>
                    <a:gd name="connsiteX1" fmla="*/ -305 w 99906"/>
                    <a:gd name="connsiteY1" fmla="*/ 119053 h 142057"/>
                    <a:gd name="connsiteX2" fmla="*/ 98345 w 99906"/>
                    <a:gd name="connsiteY2" fmla="*/ 142047 h 142057"/>
                    <a:gd name="connsiteX3" fmla="*/ 99601 w 99906"/>
                    <a:gd name="connsiteY3" fmla="*/ 142047 h 142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906" h="142057">
                      <a:moveTo>
                        <a:pt x="99601" y="-11"/>
                      </a:moveTo>
                      <a:cubicBezTo>
                        <a:pt x="44620" y="-11"/>
                        <a:pt x="7323" y="46453"/>
                        <a:pt x="-305" y="119053"/>
                      </a:cubicBezTo>
                      <a:cubicBezTo>
                        <a:pt x="26589" y="133421"/>
                        <a:pt x="60939" y="142047"/>
                        <a:pt x="98345" y="142047"/>
                      </a:cubicBezTo>
                      <a:lnTo>
                        <a:pt x="99601" y="142047"/>
                      </a:lnTo>
                      <a:close/>
                    </a:path>
                  </a:pathLst>
                </a:custGeom>
                <a:solidFill>
                  <a:srgbClr val="38220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68" name="Freeform: Shape 767">
                  <a:extLst>
                    <a:ext uri="{FF2B5EF4-FFF2-40B4-BE49-F238E27FC236}">
                      <a16:creationId xmlns:a16="http://schemas.microsoft.com/office/drawing/2014/main" id="{0D68933F-BCDD-53E7-A039-FF6ADDEA25A0}"/>
                    </a:ext>
                  </a:extLst>
                </p:cNvPr>
                <p:cNvSpPr/>
                <p:nvPr/>
              </p:nvSpPr>
              <p:spPr>
                <a:xfrm>
                  <a:off x="7982326" y="2866285"/>
                  <a:ext cx="37065" cy="56060"/>
                </a:xfrm>
                <a:custGeom>
                  <a:avLst/>
                  <a:gdLst>
                    <a:gd name="connsiteX0" fmla="*/ 3486 w 37065"/>
                    <a:gd name="connsiteY0" fmla="*/ 32951 h 56060"/>
                    <a:gd name="connsiteX1" fmla="*/ 29709 w 37065"/>
                    <a:gd name="connsiteY1" fmla="*/ 55490 h 56060"/>
                    <a:gd name="connsiteX2" fmla="*/ 32873 w 37065"/>
                    <a:gd name="connsiteY2" fmla="*/ 23134 h 56060"/>
                    <a:gd name="connsiteX3" fmla="*/ 6867 w 37065"/>
                    <a:gd name="connsiteY3" fmla="*/ 552 h 56060"/>
                    <a:gd name="connsiteX4" fmla="*/ 3486 w 37065"/>
                    <a:gd name="connsiteY4" fmla="*/ 32951 h 56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065" h="56059">
                      <a:moveTo>
                        <a:pt x="3486" y="32951"/>
                      </a:moveTo>
                      <a:cubicBezTo>
                        <a:pt x="8666" y="48512"/>
                        <a:pt x="20412" y="58589"/>
                        <a:pt x="29709" y="55490"/>
                      </a:cubicBezTo>
                      <a:cubicBezTo>
                        <a:pt x="39007" y="52391"/>
                        <a:pt x="38075" y="38673"/>
                        <a:pt x="32873" y="23134"/>
                      </a:cubicBezTo>
                      <a:cubicBezTo>
                        <a:pt x="27672" y="7596"/>
                        <a:pt x="16186" y="-2568"/>
                        <a:pt x="6867" y="552"/>
                      </a:cubicBezTo>
                      <a:cubicBezTo>
                        <a:pt x="-2452" y="3673"/>
                        <a:pt x="-1693" y="17478"/>
                        <a:pt x="3486" y="3295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69" name="Freeform: Shape 768">
                  <a:extLst>
                    <a:ext uri="{FF2B5EF4-FFF2-40B4-BE49-F238E27FC236}">
                      <a16:creationId xmlns:a16="http://schemas.microsoft.com/office/drawing/2014/main" id="{1092DFA9-33BE-208E-CF07-6948F68407B0}"/>
                    </a:ext>
                  </a:extLst>
                </p:cNvPr>
                <p:cNvSpPr/>
                <p:nvPr/>
              </p:nvSpPr>
              <p:spPr>
                <a:xfrm>
                  <a:off x="8102299" y="2721363"/>
                  <a:ext cx="127207" cy="311187"/>
                </a:xfrm>
                <a:custGeom>
                  <a:avLst/>
                  <a:gdLst>
                    <a:gd name="connsiteX0" fmla="*/ 40243 w 127207"/>
                    <a:gd name="connsiteY0" fmla="*/ 4543 h 311187"/>
                    <a:gd name="connsiteX1" fmla="*/ 116549 w 127207"/>
                    <a:gd name="connsiteY1" fmla="*/ 311176 h 311187"/>
                    <a:gd name="connsiteX2" fmla="*/ 1862 w 127207"/>
                    <a:gd name="connsiteY2" fmla="*/ 301380 h 311187"/>
                    <a:gd name="connsiteX3" fmla="*/ -305 w 127207"/>
                    <a:gd name="connsiteY3" fmla="*/ 5692 h 311187"/>
                    <a:gd name="connsiteX4" fmla="*/ 40243 w 127207"/>
                    <a:gd name="connsiteY4" fmla="*/ 4543 h 311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207" h="311187">
                      <a:moveTo>
                        <a:pt x="40243" y="4543"/>
                      </a:moveTo>
                      <a:cubicBezTo>
                        <a:pt x="168344" y="44007"/>
                        <a:pt x="116549" y="311176"/>
                        <a:pt x="116549" y="311176"/>
                      </a:cubicBezTo>
                      <a:cubicBezTo>
                        <a:pt x="84973" y="303352"/>
                        <a:pt x="1862" y="301380"/>
                        <a:pt x="1862" y="301380"/>
                      </a:cubicBezTo>
                      <a:lnTo>
                        <a:pt x="-305" y="5692"/>
                      </a:lnTo>
                      <a:cubicBezTo>
                        <a:pt x="-305" y="5692"/>
                        <a:pt x="4961" y="-6336"/>
                        <a:pt x="40243" y="4543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70" name="Freeform: Shape 769">
                  <a:extLst>
                    <a:ext uri="{FF2B5EF4-FFF2-40B4-BE49-F238E27FC236}">
                      <a16:creationId xmlns:a16="http://schemas.microsoft.com/office/drawing/2014/main" id="{5E2AE72D-C32A-5A5B-C133-876E1DE2808D}"/>
                    </a:ext>
                  </a:extLst>
                </p:cNvPr>
                <p:cNvSpPr/>
                <p:nvPr/>
              </p:nvSpPr>
              <p:spPr>
                <a:xfrm>
                  <a:off x="8102364" y="2735929"/>
                  <a:ext cx="101380" cy="308214"/>
                </a:xfrm>
                <a:custGeom>
                  <a:avLst/>
                  <a:gdLst>
                    <a:gd name="connsiteX0" fmla="*/ -305 w 101380"/>
                    <a:gd name="connsiteY0" fmla="*/ -11 h 308214"/>
                    <a:gd name="connsiteX1" fmla="*/ -305 w 101380"/>
                    <a:gd name="connsiteY1" fmla="*/ 308204 h 308214"/>
                    <a:gd name="connsiteX2" fmla="*/ 101075 w 101380"/>
                    <a:gd name="connsiteY2" fmla="*/ 147443 h 308214"/>
                    <a:gd name="connsiteX3" fmla="*/ -305 w 101380"/>
                    <a:gd name="connsiteY3" fmla="*/ -11 h 3082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380" h="308214">
                      <a:moveTo>
                        <a:pt x="-305" y="-11"/>
                      </a:moveTo>
                      <a:lnTo>
                        <a:pt x="-305" y="308204"/>
                      </a:lnTo>
                      <a:cubicBezTo>
                        <a:pt x="56735" y="308204"/>
                        <a:pt x="101075" y="251402"/>
                        <a:pt x="101075" y="147443"/>
                      </a:cubicBezTo>
                      <a:cubicBezTo>
                        <a:pt x="101075" y="58762"/>
                        <a:pt x="61589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71" name="Freeform: Shape 770">
                  <a:extLst>
                    <a:ext uri="{FF2B5EF4-FFF2-40B4-BE49-F238E27FC236}">
                      <a16:creationId xmlns:a16="http://schemas.microsoft.com/office/drawing/2014/main" id="{74C8A72A-EF15-8679-C074-3CAE72C105AF}"/>
                    </a:ext>
                  </a:extLst>
                </p:cNvPr>
                <p:cNvSpPr/>
                <p:nvPr/>
              </p:nvSpPr>
              <p:spPr>
                <a:xfrm>
                  <a:off x="8189104" y="2835879"/>
                  <a:ext cx="37035" cy="55218"/>
                </a:xfrm>
                <a:custGeom>
                  <a:avLst/>
                  <a:gdLst>
                    <a:gd name="connsiteX0" fmla="*/ 23069 w 37035"/>
                    <a:gd name="connsiteY0" fmla="*/ -11 h 55218"/>
                    <a:gd name="connsiteX1" fmla="*/ 249 w 37035"/>
                    <a:gd name="connsiteY1" fmla="*/ 8072 h 55218"/>
                    <a:gd name="connsiteX2" fmla="*/ 36678 w 37035"/>
                    <a:gd name="connsiteY2" fmla="*/ 54168 h 55218"/>
                    <a:gd name="connsiteX3" fmla="*/ 23069 w 37035"/>
                    <a:gd name="connsiteY3" fmla="*/ -11 h 55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35" h="55218">
                      <a:moveTo>
                        <a:pt x="23069" y="-11"/>
                      </a:moveTo>
                      <a:lnTo>
                        <a:pt x="249" y="8072"/>
                      </a:lnTo>
                      <a:cubicBezTo>
                        <a:pt x="249" y="8072"/>
                        <a:pt x="-7705" y="63400"/>
                        <a:pt x="36678" y="54168"/>
                      </a:cubicBezTo>
                      <a:cubicBezTo>
                        <a:pt x="36678" y="54168"/>
                        <a:pt x="38325" y="17261"/>
                        <a:pt x="23069" y="-11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72" name="Freeform: Shape 771">
                  <a:extLst>
                    <a:ext uri="{FF2B5EF4-FFF2-40B4-BE49-F238E27FC236}">
                      <a16:creationId xmlns:a16="http://schemas.microsoft.com/office/drawing/2014/main" id="{10321E0F-6BDF-EB12-EA82-1466D33499B8}"/>
                    </a:ext>
                  </a:extLst>
                </p:cNvPr>
                <p:cNvSpPr/>
                <p:nvPr/>
              </p:nvSpPr>
              <p:spPr>
                <a:xfrm>
                  <a:off x="8102408" y="2735929"/>
                  <a:ext cx="101076" cy="141992"/>
                </a:xfrm>
                <a:custGeom>
                  <a:avLst/>
                  <a:gdLst>
                    <a:gd name="connsiteX0" fmla="*/ 908 w 101076"/>
                    <a:gd name="connsiteY0" fmla="*/ -11 h 141992"/>
                    <a:gd name="connsiteX1" fmla="*/ 100772 w 101076"/>
                    <a:gd name="connsiteY1" fmla="*/ 118988 h 141992"/>
                    <a:gd name="connsiteX2" fmla="*/ 2122 w 101076"/>
                    <a:gd name="connsiteY2" fmla="*/ 141982 h 141992"/>
                    <a:gd name="connsiteX3" fmla="*/ -305 w 101076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076" h="141992">
                      <a:moveTo>
                        <a:pt x="908" y="-11"/>
                      </a:moveTo>
                      <a:cubicBezTo>
                        <a:pt x="55846" y="-11"/>
                        <a:pt x="93121" y="46431"/>
                        <a:pt x="100772" y="118988"/>
                      </a:cubicBezTo>
                      <a:cubicBezTo>
                        <a:pt x="73899" y="133335"/>
                        <a:pt x="36363" y="141982"/>
                        <a:pt x="2122" y="141982"/>
                      </a:cubicBezTo>
                      <a:lnTo>
                        <a:pt x="-305" y="141982"/>
                      </a:ln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73" name="Freeform: Shape 772">
                  <a:extLst>
                    <a:ext uri="{FF2B5EF4-FFF2-40B4-BE49-F238E27FC236}">
                      <a16:creationId xmlns:a16="http://schemas.microsoft.com/office/drawing/2014/main" id="{271A553A-4036-C5BA-CAFE-D9307B5B637D}"/>
                    </a:ext>
                  </a:extLst>
                </p:cNvPr>
                <p:cNvSpPr/>
                <p:nvPr/>
              </p:nvSpPr>
              <p:spPr>
                <a:xfrm>
                  <a:off x="8101150" y="2735929"/>
                  <a:ext cx="99863" cy="141992"/>
                </a:xfrm>
                <a:custGeom>
                  <a:avLst/>
                  <a:gdLst>
                    <a:gd name="connsiteX0" fmla="*/ -305 w 99863"/>
                    <a:gd name="connsiteY0" fmla="*/ -11 h 141992"/>
                    <a:gd name="connsiteX1" fmla="*/ 99558 w 99863"/>
                    <a:gd name="connsiteY1" fmla="*/ 118988 h 141992"/>
                    <a:gd name="connsiteX2" fmla="*/ 930 w 99863"/>
                    <a:gd name="connsiteY2" fmla="*/ 141982 h 141992"/>
                    <a:gd name="connsiteX3" fmla="*/ -305 w 99863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863" h="141992">
                      <a:moveTo>
                        <a:pt x="-305" y="-11"/>
                      </a:moveTo>
                      <a:cubicBezTo>
                        <a:pt x="54655" y="-11"/>
                        <a:pt x="91930" y="46431"/>
                        <a:pt x="99558" y="118988"/>
                      </a:cubicBezTo>
                      <a:cubicBezTo>
                        <a:pt x="72663" y="133335"/>
                        <a:pt x="38336" y="141982"/>
                        <a:pt x="930" y="141982"/>
                      </a:cubicBezTo>
                      <a:lnTo>
                        <a:pt x="-305" y="141982"/>
                      </a:ln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74" name="Freeform: Shape 773">
                  <a:extLst>
                    <a:ext uri="{FF2B5EF4-FFF2-40B4-BE49-F238E27FC236}">
                      <a16:creationId xmlns:a16="http://schemas.microsoft.com/office/drawing/2014/main" id="{4DF5409E-CC76-312F-C8BD-79474C22B436}"/>
                    </a:ext>
                  </a:extLst>
                </p:cNvPr>
                <p:cNvSpPr/>
                <p:nvPr/>
              </p:nvSpPr>
              <p:spPr>
                <a:xfrm>
                  <a:off x="8187652" y="2866285"/>
                  <a:ext cx="37103" cy="56060"/>
                </a:xfrm>
                <a:custGeom>
                  <a:avLst/>
                  <a:gdLst>
                    <a:gd name="connsiteX0" fmla="*/ 33017 w 37103"/>
                    <a:gd name="connsiteY0" fmla="*/ 32951 h 56060"/>
                    <a:gd name="connsiteX1" fmla="*/ 6750 w 37103"/>
                    <a:gd name="connsiteY1" fmla="*/ 55490 h 56060"/>
                    <a:gd name="connsiteX2" fmla="*/ 3608 w 37103"/>
                    <a:gd name="connsiteY2" fmla="*/ 23134 h 56060"/>
                    <a:gd name="connsiteX3" fmla="*/ 29614 w 37103"/>
                    <a:gd name="connsiteY3" fmla="*/ 552 h 56060"/>
                    <a:gd name="connsiteX4" fmla="*/ 33017 w 37103"/>
                    <a:gd name="connsiteY4" fmla="*/ 32951 h 56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103" h="56059">
                      <a:moveTo>
                        <a:pt x="33017" y="32951"/>
                      </a:moveTo>
                      <a:cubicBezTo>
                        <a:pt x="27794" y="48512"/>
                        <a:pt x="16069" y="58589"/>
                        <a:pt x="6750" y="55490"/>
                      </a:cubicBezTo>
                      <a:cubicBezTo>
                        <a:pt x="-2568" y="52391"/>
                        <a:pt x="-1615" y="38673"/>
                        <a:pt x="3608" y="23134"/>
                      </a:cubicBezTo>
                      <a:cubicBezTo>
                        <a:pt x="8831" y="7596"/>
                        <a:pt x="20295" y="-2568"/>
                        <a:pt x="29614" y="552"/>
                      </a:cubicBezTo>
                      <a:cubicBezTo>
                        <a:pt x="38933" y="3673"/>
                        <a:pt x="38196" y="17478"/>
                        <a:pt x="33017" y="3295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75" name="Freeform: Shape 774">
                  <a:extLst>
                    <a:ext uri="{FF2B5EF4-FFF2-40B4-BE49-F238E27FC236}">
                      <a16:creationId xmlns:a16="http://schemas.microsoft.com/office/drawing/2014/main" id="{280C6C5F-12AF-9FC6-5344-5DD58048332F}"/>
                    </a:ext>
                  </a:extLst>
                </p:cNvPr>
                <p:cNvSpPr/>
                <p:nvPr/>
              </p:nvSpPr>
              <p:spPr>
                <a:xfrm>
                  <a:off x="8103556" y="3032980"/>
                  <a:ext cx="89503" cy="195329"/>
                </a:xfrm>
                <a:custGeom>
                  <a:avLst/>
                  <a:gdLst>
                    <a:gd name="connsiteX0" fmla="*/ 69564 w 89503"/>
                    <a:gd name="connsiteY0" fmla="*/ 55471 h 195329"/>
                    <a:gd name="connsiteX1" fmla="*/ 85233 w 89503"/>
                    <a:gd name="connsiteY1" fmla="*/ 49143 h 195329"/>
                    <a:gd name="connsiteX2" fmla="*/ 66877 w 89503"/>
                    <a:gd name="connsiteY2" fmla="*/ 3633 h 195329"/>
                    <a:gd name="connsiteX3" fmla="*/ 53874 w 89503"/>
                    <a:gd name="connsiteY3" fmla="*/ 273 h 195329"/>
                    <a:gd name="connsiteX4" fmla="*/ -305 w 89503"/>
                    <a:gd name="connsiteY4" fmla="*/ 195319 h 195329"/>
                    <a:gd name="connsiteX5" fmla="*/ 89199 w 89503"/>
                    <a:gd name="connsiteY5" fmla="*/ 70403 h 195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503" h="195329">
                      <a:moveTo>
                        <a:pt x="69564" y="55471"/>
                      </a:moveTo>
                      <a:lnTo>
                        <a:pt x="85233" y="49143"/>
                      </a:lnTo>
                      <a:cubicBezTo>
                        <a:pt x="82069" y="23939"/>
                        <a:pt x="66877" y="3633"/>
                        <a:pt x="66877" y="3633"/>
                      </a:cubicBezTo>
                      <a:cubicBezTo>
                        <a:pt x="55196" y="-1460"/>
                        <a:pt x="53874" y="273"/>
                        <a:pt x="53874" y="273"/>
                      </a:cubicBezTo>
                      <a:lnTo>
                        <a:pt x="-305" y="195319"/>
                      </a:lnTo>
                      <a:cubicBezTo>
                        <a:pt x="74028" y="149114"/>
                        <a:pt x="89199" y="70403"/>
                        <a:pt x="89199" y="70403"/>
                      </a:cubicBezTo>
                      <a:close/>
                    </a:path>
                  </a:pathLst>
                </a:custGeom>
                <a:solidFill>
                  <a:srgbClr val="42424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76" name="Freeform: Shape 775">
                  <a:extLst>
                    <a:ext uri="{FF2B5EF4-FFF2-40B4-BE49-F238E27FC236}">
                      <a16:creationId xmlns:a16="http://schemas.microsoft.com/office/drawing/2014/main" id="{8A49B246-04E6-7EF1-B486-A1DB2075AE88}"/>
                    </a:ext>
                  </a:extLst>
                </p:cNvPr>
                <p:cNvSpPr/>
                <p:nvPr/>
              </p:nvSpPr>
              <p:spPr>
                <a:xfrm>
                  <a:off x="8014117" y="3032980"/>
                  <a:ext cx="89547" cy="195329"/>
                </a:xfrm>
                <a:custGeom>
                  <a:avLst/>
                  <a:gdLst>
                    <a:gd name="connsiteX0" fmla="*/ 19373 w 89547"/>
                    <a:gd name="connsiteY0" fmla="*/ 55471 h 195329"/>
                    <a:gd name="connsiteX1" fmla="*/ 3661 w 89547"/>
                    <a:gd name="connsiteY1" fmla="*/ 49143 h 195329"/>
                    <a:gd name="connsiteX2" fmla="*/ 22060 w 89547"/>
                    <a:gd name="connsiteY2" fmla="*/ 3633 h 195329"/>
                    <a:gd name="connsiteX3" fmla="*/ 35063 w 89547"/>
                    <a:gd name="connsiteY3" fmla="*/ 273 h 195329"/>
                    <a:gd name="connsiteX4" fmla="*/ 89242 w 89547"/>
                    <a:gd name="connsiteY4" fmla="*/ 195319 h 195329"/>
                    <a:gd name="connsiteX5" fmla="*/ -305 w 89547"/>
                    <a:gd name="connsiteY5" fmla="*/ 70403 h 195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547" h="195329">
                      <a:moveTo>
                        <a:pt x="19373" y="55471"/>
                      </a:moveTo>
                      <a:lnTo>
                        <a:pt x="3661" y="49143"/>
                      </a:lnTo>
                      <a:cubicBezTo>
                        <a:pt x="6825" y="23939"/>
                        <a:pt x="22060" y="3633"/>
                        <a:pt x="22060" y="3633"/>
                      </a:cubicBezTo>
                      <a:cubicBezTo>
                        <a:pt x="33741" y="-1460"/>
                        <a:pt x="35063" y="273"/>
                        <a:pt x="35063" y="273"/>
                      </a:cubicBezTo>
                      <a:lnTo>
                        <a:pt x="89242" y="195319"/>
                      </a:lnTo>
                      <a:cubicBezTo>
                        <a:pt x="14865" y="149114"/>
                        <a:pt x="-305" y="70403"/>
                        <a:pt x="-305" y="70403"/>
                      </a:cubicBezTo>
                      <a:close/>
                    </a:path>
                  </a:pathLst>
                </a:custGeom>
                <a:solidFill>
                  <a:srgbClr val="42424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77" name="Freeform: Shape 776">
                  <a:extLst>
                    <a:ext uri="{FF2B5EF4-FFF2-40B4-BE49-F238E27FC236}">
                      <a16:creationId xmlns:a16="http://schemas.microsoft.com/office/drawing/2014/main" id="{EED567EA-0000-747E-2124-1405972C8A6B}"/>
                    </a:ext>
                  </a:extLst>
                </p:cNvPr>
                <p:cNvSpPr/>
                <p:nvPr/>
              </p:nvSpPr>
              <p:spPr>
                <a:xfrm>
                  <a:off x="8052909" y="3071559"/>
                  <a:ext cx="101337" cy="156772"/>
                </a:xfrm>
                <a:custGeom>
                  <a:avLst/>
                  <a:gdLst>
                    <a:gd name="connsiteX0" fmla="*/ 101032 w 101337"/>
                    <a:gd name="connsiteY0" fmla="*/ -11 h 156772"/>
                    <a:gd name="connsiteX1" fmla="*/ 49020 w 101337"/>
                    <a:gd name="connsiteY1" fmla="*/ 5754 h 156772"/>
                    <a:gd name="connsiteX2" fmla="*/ -305 w 101337"/>
                    <a:gd name="connsiteY2" fmla="*/ -11 h 156772"/>
                    <a:gd name="connsiteX3" fmla="*/ 50342 w 101337"/>
                    <a:gd name="connsiteY3" fmla="*/ 156762 h 156772"/>
                    <a:gd name="connsiteX4" fmla="*/ 50515 w 101337"/>
                    <a:gd name="connsiteY4" fmla="*/ 156762 h 156772"/>
                    <a:gd name="connsiteX5" fmla="*/ 101032 w 101337"/>
                    <a:gd name="connsiteY5" fmla="*/ -11 h 156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337" h="156772">
                      <a:moveTo>
                        <a:pt x="101032" y="-11"/>
                      </a:moveTo>
                      <a:lnTo>
                        <a:pt x="49020" y="5754"/>
                      </a:lnTo>
                      <a:lnTo>
                        <a:pt x="-305" y="-11"/>
                      </a:lnTo>
                      <a:cubicBezTo>
                        <a:pt x="-305" y="-11"/>
                        <a:pt x="-890" y="76923"/>
                        <a:pt x="50342" y="156762"/>
                      </a:cubicBezTo>
                      <a:lnTo>
                        <a:pt x="50515" y="156762"/>
                      </a:lnTo>
                      <a:cubicBezTo>
                        <a:pt x="101596" y="76923"/>
                        <a:pt x="101032" y="-11"/>
                        <a:pt x="101032" y="-11"/>
                      </a:cubicBezTo>
                      <a:close/>
                    </a:path>
                  </a:pathLst>
                </a:custGeom>
                <a:solidFill>
                  <a:srgbClr val="D1D3D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78" name="Freeform: Shape 777">
                  <a:extLst>
                    <a:ext uri="{FF2B5EF4-FFF2-40B4-BE49-F238E27FC236}">
                      <a16:creationId xmlns:a16="http://schemas.microsoft.com/office/drawing/2014/main" id="{2C5E45EE-4C0B-827E-F124-F76BF04054E1}"/>
                    </a:ext>
                  </a:extLst>
                </p:cNvPr>
                <p:cNvSpPr/>
                <p:nvPr/>
              </p:nvSpPr>
              <p:spPr>
                <a:xfrm>
                  <a:off x="8083315" y="3073531"/>
                  <a:ext cx="40309" cy="29885"/>
                </a:xfrm>
                <a:custGeom>
                  <a:avLst/>
                  <a:gdLst>
                    <a:gd name="connsiteX0" fmla="*/ 40310 w 40309"/>
                    <a:gd name="connsiteY0" fmla="*/ 5526 h 29885"/>
                    <a:gd name="connsiteX1" fmla="*/ 20176 w 40309"/>
                    <a:gd name="connsiteY1" fmla="*/ 0 h 29885"/>
                    <a:gd name="connsiteX2" fmla="*/ 20111 w 40309"/>
                    <a:gd name="connsiteY2" fmla="*/ 0 h 29885"/>
                    <a:gd name="connsiteX3" fmla="*/ 0 w 40309"/>
                    <a:gd name="connsiteY3" fmla="*/ 5526 h 29885"/>
                    <a:gd name="connsiteX4" fmla="*/ 325 w 40309"/>
                    <a:gd name="connsiteY4" fmla="*/ 21823 h 29885"/>
                    <a:gd name="connsiteX5" fmla="*/ 20090 w 40309"/>
                    <a:gd name="connsiteY5" fmla="*/ 29842 h 29885"/>
                    <a:gd name="connsiteX6" fmla="*/ 20090 w 40309"/>
                    <a:gd name="connsiteY6" fmla="*/ 29885 h 29885"/>
                    <a:gd name="connsiteX7" fmla="*/ 20111 w 40309"/>
                    <a:gd name="connsiteY7" fmla="*/ 29842 h 29885"/>
                    <a:gd name="connsiteX8" fmla="*/ 20242 w 40309"/>
                    <a:gd name="connsiteY8" fmla="*/ 29885 h 29885"/>
                    <a:gd name="connsiteX9" fmla="*/ 20242 w 40309"/>
                    <a:gd name="connsiteY9" fmla="*/ 29842 h 29885"/>
                    <a:gd name="connsiteX10" fmla="*/ 39962 w 40309"/>
                    <a:gd name="connsiteY10" fmla="*/ 21823 h 29885"/>
                    <a:gd name="connsiteX11" fmla="*/ 40310 w 40309"/>
                    <a:gd name="connsiteY11" fmla="*/ 5526 h 298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0309" h="29885">
                      <a:moveTo>
                        <a:pt x="40310" y="5526"/>
                      </a:moveTo>
                      <a:lnTo>
                        <a:pt x="20176" y="0"/>
                      </a:lnTo>
                      <a:lnTo>
                        <a:pt x="20111" y="0"/>
                      </a:lnTo>
                      <a:lnTo>
                        <a:pt x="0" y="5526"/>
                      </a:lnTo>
                      <a:lnTo>
                        <a:pt x="325" y="21823"/>
                      </a:lnTo>
                      <a:lnTo>
                        <a:pt x="20090" y="29842"/>
                      </a:lnTo>
                      <a:lnTo>
                        <a:pt x="20090" y="29885"/>
                      </a:lnTo>
                      <a:lnTo>
                        <a:pt x="20111" y="29842"/>
                      </a:lnTo>
                      <a:lnTo>
                        <a:pt x="20242" y="29885"/>
                      </a:lnTo>
                      <a:lnTo>
                        <a:pt x="20242" y="29842"/>
                      </a:lnTo>
                      <a:lnTo>
                        <a:pt x="39962" y="21823"/>
                      </a:lnTo>
                      <a:lnTo>
                        <a:pt x="40310" y="5526"/>
                      </a:lnTo>
                      <a:close/>
                    </a:path>
                  </a:pathLst>
                </a:custGeom>
                <a:solidFill>
                  <a:srgbClr val="D1D3D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79" name="Freeform: Shape 778">
                  <a:extLst>
                    <a:ext uri="{FF2B5EF4-FFF2-40B4-BE49-F238E27FC236}">
                      <a16:creationId xmlns:a16="http://schemas.microsoft.com/office/drawing/2014/main" id="{9C53DFAD-70B2-F77D-6B2C-CFC928B3993C}"/>
                    </a:ext>
                  </a:extLst>
                </p:cNvPr>
                <p:cNvSpPr/>
                <p:nvPr/>
              </p:nvSpPr>
              <p:spPr>
                <a:xfrm>
                  <a:off x="8103556" y="3030231"/>
                  <a:ext cx="55643" cy="69349"/>
                </a:xfrm>
                <a:custGeom>
                  <a:avLst/>
                  <a:gdLst>
                    <a:gd name="connsiteX0" fmla="*/ 53874 w 55643"/>
                    <a:gd name="connsiteY0" fmla="*/ 2850 h 69349"/>
                    <a:gd name="connsiteX1" fmla="*/ 51707 w 55643"/>
                    <a:gd name="connsiteY1" fmla="*/ -11 h 69349"/>
                    <a:gd name="connsiteX2" fmla="*/ -305 w 55643"/>
                    <a:gd name="connsiteY2" fmla="*/ 43332 h 69349"/>
                    <a:gd name="connsiteX3" fmla="*/ 32072 w 55643"/>
                    <a:gd name="connsiteY3" fmla="*/ 69338 h 69349"/>
                    <a:gd name="connsiteX4" fmla="*/ 53874 w 55643"/>
                    <a:gd name="connsiteY4" fmla="*/ 2850 h 6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643" h="69349">
                      <a:moveTo>
                        <a:pt x="53874" y="2850"/>
                      </a:moveTo>
                      <a:lnTo>
                        <a:pt x="51707" y="-11"/>
                      </a:lnTo>
                      <a:cubicBezTo>
                        <a:pt x="37014" y="44394"/>
                        <a:pt x="-305" y="43332"/>
                        <a:pt x="-305" y="43332"/>
                      </a:cubicBezTo>
                      <a:cubicBezTo>
                        <a:pt x="8038" y="46930"/>
                        <a:pt x="32072" y="69338"/>
                        <a:pt x="32072" y="69338"/>
                      </a:cubicBezTo>
                      <a:cubicBezTo>
                        <a:pt x="63778" y="41577"/>
                        <a:pt x="53874" y="2850"/>
                        <a:pt x="53874" y="2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80" name="Freeform: Shape 779">
                  <a:extLst>
                    <a:ext uri="{FF2B5EF4-FFF2-40B4-BE49-F238E27FC236}">
                      <a16:creationId xmlns:a16="http://schemas.microsoft.com/office/drawing/2014/main" id="{570CB456-F630-6588-D444-1E9F52F31F9A}"/>
                    </a:ext>
                  </a:extLst>
                </p:cNvPr>
                <p:cNvSpPr/>
                <p:nvPr/>
              </p:nvSpPr>
              <p:spPr>
                <a:xfrm>
                  <a:off x="8047957" y="3030231"/>
                  <a:ext cx="55534" cy="69349"/>
                </a:xfrm>
                <a:custGeom>
                  <a:avLst/>
                  <a:gdLst>
                    <a:gd name="connsiteX0" fmla="*/ 1180 w 55534"/>
                    <a:gd name="connsiteY0" fmla="*/ 2850 h 69349"/>
                    <a:gd name="connsiteX1" fmla="*/ 3218 w 55534"/>
                    <a:gd name="connsiteY1" fmla="*/ -11 h 69349"/>
                    <a:gd name="connsiteX2" fmla="*/ 55230 w 55534"/>
                    <a:gd name="connsiteY2" fmla="*/ 43332 h 69349"/>
                    <a:gd name="connsiteX3" fmla="*/ 22722 w 55534"/>
                    <a:gd name="connsiteY3" fmla="*/ 69338 h 69349"/>
                    <a:gd name="connsiteX4" fmla="*/ 1180 w 55534"/>
                    <a:gd name="connsiteY4" fmla="*/ 2850 h 6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534" h="69349">
                      <a:moveTo>
                        <a:pt x="1180" y="2850"/>
                      </a:moveTo>
                      <a:lnTo>
                        <a:pt x="3218" y="-11"/>
                      </a:lnTo>
                      <a:cubicBezTo>
                        <a:pt x="17954" y="44394"/>
                        <a:pt x="55230" y="43332"/>
                        <a:pt x="55230" y="43332"/>
                      </a:cubicBezTo>
                      <a:cubicBezTo>
                        <a:pt x="46821" y="46930"/>
                        <a:pt x="22722" y="69338"/>
                        <a:pt x="22722" y="69338"/>
                      </a:cubicBezTo>
                      <a:cubicBezTo>
                        <a:pt x="-8745" y="41577"/>
                        <a:pt x="1180" y="2850"/>
                        <a:pt x="1180" y="2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1116" name="Group 1115">
                <a:extLst>
                  <a:ext uri="{FF2B5EF4-FFF2-40B4-BE49-F238E27FC236}">
                    <a16:creationId xmlns:a16="http://schemas.microsoft.com/office/drawing/2014/main" id="{6EA7A14C-B1E9-A83D-CB56-CBFED3AD632E}"/>
                  </a:ext>
                </a:extLst>
              </p:cNvPr>
              <p:cNvGrpSpPr/>
              <p:nvPr/>
            </p:nvGrpSpPr>
            <p:grpSpPr>
              <a:xfrm>
                <a:off x="7749801" y="3785654"/>
                <a:ext cx="937036" cy="485700"/>
                <a:chOff x="5702934" y="2293896"/>
                <a:chExt cx="937036" cy="485700"/>
              </a:xfrm>
            </p:grpSpPr>
            <p:sp>
              <p:nvSpPr>
                <p:cNvPr id="1117" name="Google Shape;1379;p28">
                  <a:extLst>
                    <a:ext uri="{FF2B5EF4-FFF2-40B4-BE49-F238E27FC236}">
                      <a16:creationId xmlns:a16="http://schemas.microsoft.com/office/drawing/2014/main" id="{84A2A91C-5BAB-678A-2EE0-CEABF256E47A}"/>
                    </a:ext>
                  </a:extLst>
                </p:cNvPr>
                <p:cNvSpPr/>
                <p:nvPr/>
              </p:nvSpPr>
              <p:spPr>
                <a:xfrm>
                  <a:off x="5702934" y="2293896"/>
                  <a:ext cx="937036" cy="243587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1100">
                      <a:solidFill>
                        <a:srgbClr val="FFFFFF"/>
                      </a:solidFill>
                      <a:latin typeface="Georgia" panose="02040502050405020303" pitchFamily="18" charset="0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Name here</a:t>
                  </a:r>
                  <a:endParaRPr sz="1200">
                    <a:solidFill>
                      <a:srgbClr val="FFFFFF"/>
                    </a:solidFill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118" name="TextBox 1117">
                  <a:extLst>
                    <a:ext uri="{FF2B5EF4-FFF2-40B4-BE49-F238E27FC236}">
                      <a16:creationId xmlns:a16="http://schemas.microsoft.com/office/drawing/2014/main" id="{494BAE21-C6CC-1306-1ACA-ED7B23FEDBA6}"/>
                    </a:ext>
                  </a:extLst>
                </p:cNvPr>
                <p:cNvSpPr txBox="1"/>
                <p:nvPr/>
              </p:nvSpPr>
              <p:spPr>
                <a:xfrm>
                  <a:off x="5819756" y="2517986"/>
                  <a:ext cx="697627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IN" sz="1100">
                      <a:solidFill>
                        <a:srgbClr val="434343"/>
                      </a:solidFill>
                      <a:latin typeface="Georgia" panose="02040502050405020303" pitchFamily="18" charset="0"/>
                      <a:ea typeface="Roboto"/>
                      <a:cs typeface="Roboto"/>
                      <a:sym typeface="Roboto"/>
                    </a:rPr>
                    <a:t>Position</a:t>
                  </a:r>
                </a:p>
              </p:txBody>
            </p:sp>
          </p:grp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3D32B34E-0373-CB01-8C25-E36B2F7D7158}"/>
                </a:ext>
              </a:extLst>
            </p:cNvPr>
            <p:cNvGrpSpPr/>
            <p:nvPr/>
          </p:nvGrpSpPr>
          <p:grpSpPr>
            <a:xfrm>
              <a:off x="1478099" y="4846077"/>
              <a:ext cx="1447994" cy="1360908"/>
              <a:chOff x="2221049" y="4850667"/>
              <a:chExt cx="1447994" cy="1360908"/>
            </a:xfrm>
          </p:grpSpPr>
          <p:sp>
            <p:nvSpPr>
              <p:cNvPr id="238" name="Freeform: Shape 237">
                <a:extLst>
                  <a:ext uri="{FF2B5EF4-FFF2-40B4-BE49-F238E27FC236}">
                    <a16:creationId xmlns:a16="http://schemas.microsoft.com/office/drawing/2014/main" id="{54A6B0C2-2557-7D3A-7291-CFAAAF456D3B}"/>
                  </a:ext>
                </a:extLst>
              </p:cNvPr>
              <p:cNvSpPr/>
              <p:nvPr/>
            </p:nvSpPr>
            <p:spPr>
              <a:xfrm>
                <a:off x="2903798" y="4868084"/>
                <a:ext cx="70610" cy="70610"/>
              </a:xfrm>
              <a:custGeom>
                <a:avLst/>
                <a:gdLst>
                  <a:gd name="connsiteX0" fmla="*/ 34646 w 70610"/>
                  <a:gd name="connsiteY0" fmla="*/ -950 h 70610"/>
                  <a:gd name="connsiteX1" fmla="*/ -660 w 70610"/>
                  <a:gd name="connsiteY1" fmla="*/ 34355 h 70610"/>
                  <a:gd name="connsiteX2" fmla="*/ 34646 w 70610"/>
                  <a:gd name="connsiteY2" fmla="*/ 69660 h 70610"/>
                  <a:gd name="connsiteX3" fmla="*/ 69951 w 70610"/>
                  <a:gd name="connsiteY3" fmla="*/ 34355 h 70610"/>
                  <a:gd name="connsiteX4" fmla="*/ 34646 w 70610"/>
                  <a:gd name="connsiteY4" fmla="*/ -950 h 7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610" h="70610">
                    <a:moveTo>
                      <a:pt x="34646" y="-950"/>
                    </a:moveTo>
                    <a:cubicBezTo>
                      <a:pt x="15145" y="-950"/>
                      <a:pt x="-660" y="14879"/>
                      <a:pt x="-660" y="34355"/>
                    </a:cubicBezTo>
                    <a:cubicBezTo>
                      <a:pt x="-660" y="53832"/>
                      <a:pt x="15145" y="69660"/>
                      <a:pt x="34646" y="69660"/>
                    </a:cubicBezTo>
                    <a:cubicBezTo>
                      <a:pt x="54146" y="69660"/>
                      <a:pt x="69951" y="53832"/>
                      <a:pt x="69951" y="34355"/>
                    </a:cubicBezTo>
                    <a:cubicBezTo>
                      <a:pt x="69951" y="14879"/>
                      <a:pt x="54146" y="-950"/>
                      <a:pt x="34646" y="-950"/>
                    </a:cubicBezTo>
                    <a:close/>
                  </a:path>
                </a:pathLst>
              </a:custGeom>
              <a:solidFill>
                <a:srgbClr val="878787"/>
              </a:soli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653" name="Freeform: Shape 652">
                <a:extLst>
                  <a:ext uri="{FF2B5EF4-FFF2-40B4-BE49-F238E27FC236}">
                    <a16:creationId xmlns:a16="http://schemas.microsoft.com/office/drawing/2014/main" id="{A36EF6E2-2F2B-787F-99FF-354D43B88C51}"/>
                  </a:ext>
                </a:extLst>
              </p:cNvPr>
              <p:cNvSpPr/>
              <p:nvPr/>
            </p:nvSpPr>
            <p:spPr>
              <a:xfrm>
                <a:off x="2221049" y="5238792"/>
                <a:ext cx="1447994" cy="972783"/>
              </a:xfrm>
              <a:custGeom>
                <a:avLst/>
                <a:gdLst>
                  <a:gd name="connsiteX0" fmla="*/ 1359425 w 1447994"/>
                  <a:gd name="connsiteY0" fmla="*/ 971833 h 972783"/>
                  <a:gd name="connsiteX1" fmla="*/ 87604 w 1447994"/>
                  <a:gd name="connsiteY1" fmla="*/ 971833 h 972783"/>
                  <a:gd name="connsiteX2" fmla="*/ -660 w 1447994"/>
                  <a:gd name="connsiteY2" fmla="*/ 891454 h 972783"/>
                  <a:gd name="connsiteX3" fmla="*/ -660 w 1447994"/>
                  <a:gd name="connsiteY3" fmla="*/ 79428 h 972783"/>
                  <a:gd name="connsiteX4" fmla="*/ 87604 w 1447994"/>
                  <a:gd name="connsiteY4" fmla="*/ -950 h 972783"/>
                  <a:gd name="connsiteX5" fmla="*/ 1359425 w 1447994"/>
                  <a:gd name="connsiteY5" fmla="*/ -950 h 972783"/>
                  <a:gd name="connsiteX6" fmla="*/ 1447335 w 1447994"/>
                  <a:gd name="connsiteY6" fmla="*/ 79428 h 972783"/>
                  <a:gd name="connsiteX7" fmla="*/ 1447335 w 1447994"/>
                  <a:gd name="connsiteY7" fmla="*/ 891454 h 972783"/>
                  <a:gd name="connsiteX8" fmla="*/ 1359425 w 1447994"/>
                  <a:gd name="connsiteY8" fmla="*/ 971833 h 972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47994" h="972782">
                    <a:moveTo>
                      <a:pt x="1359425" y="971833"/>
                    </a:moveTo>
                    <a:lnTo>
                      <a:pt x="87604" y="971833"/>
                    </a:lnTo>
                    <a:cubicBezTo>
                      <a:pt x="39059" y="971833"/>
                      <a:pt x="-660" y="935822"/>
                      <a:pt x="-660" y="891454"/>
                    </a:cubicBezTo>
                    <a:lnTo>
                      <a:pt x="-660" y="79428"/>
                    </a:lnTo>
                    <a:cubicBezTo>
                      <a:pt x="-660" y="35002"/>
                      <a:pt x="38765" y="-950"/>
                      <a:pt x="87604" y="-950"/>
                    </a:cubicBezTo>
                    <a:lnTo>
                      <a:pt x="1359425" y="-950"/>
                    </a:lnTo>
                    <a:cubicBezTo>
                      <a:pt x="1407970" y="-950"/>
                      <a:pt x="1447335" y="35002"/>
                      <a:pt x="1447335" y="79428"/>
                    </a:cubicBezTo>
                    <a:lnTo>
                      <a:pt x="1447335" y="891454"/>
                    </a:lnTo>
                    <a:cubicBezTo>
                      <a:pt x="1447335" y="935822"/>
                      <a:pt x="1407970" y="971833"/>
                      <a:pt x="1359425" y="97183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8F8F8"/>
                  </a:gs>
                  <a:gs pos="50000">
                    <a:srgbClr val="FBFBFA"/>
                  </a:gs>
                  <a:gs pos="100000">
                    <a:srgbClr val="FFFFFC"/>
                  </a:gs>
                </a:gsLst>
                <a:lin ang="18900000" scaled="1"/>
              </a:gradFill>
              <a:ln w="5884" cap="flat">
                <a:noFill/>
                <a:prstDash val="solid"/>
                <a:miter/>
              </a:ln>
              <a:effectLst>
                <a:outerShdw blurRad="50800" dist="38100" dir="8100000" algn="tr" rotWithShape="0">
                  <a:prstClr val="black">
                    <a:alpha val="17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654" name="Freeform: Shape 653">
                <a:extLst>
                  <a:ext uri="{FF2B5EF4-FFF2-40B4-BE49-F238E27FC236}">
                    <a16:creationId xmlns:a16="http://schemas.microsoft.com/office/drawing/2014/main" id="{A54B3170-BEF0-29DF-4E50-7A8C5747CABB}"/>
                  </a:ext>
                </a:extLst>
              </p:cNvPr>
              <p:cNvSpPr/>
              <p:nvPr/>
            </p:nvSpPr>
            <p:spPr>
              <a:xfrm>
                <a:off x="2221519" y="5233731"/>
                <a:ext cx="1447524" cy="112977"/>
              </a:xfrm>
              <a:custGeom>
                <a:avLst/>
                <a:gdLst>
                  <a:gd name="connsiteX0" fmla="*/ 76542 w 1447524"/>
                  <a:gd name="connsiteY0" fmla="*/ -950 h 112977"/>
                  <a:gd name="connsiteX1" fmla="*/ 1369546 w 1447524"/>
                  <a:gd name="connsiteY1" fmla="*/ -950 h 112977"/>
                  <a:gd name="connsiteX2" fmla="*/ 1446865 w 1447524"/>
                  <a:gd name="connsiteY2" fmla="*/ 78840 h 112977"/>
                  <a:gd name="connsiteX3" fmla="*/ 1446865 w 1447524"/>
                  <a:gd name="connsiteY3" fmla="*/ 112027 h 112977"/>
                  <a:gd name="connsiteX4" fmla="*/ -659 w 1447524"/>
                  <a:gd name="connsiteY4" fmla="*/ 112027 h 112977"/>
                  <a:gd name="connsiteX5" fmla="*/ -659 w 1447524"/>
                  <a:gd name="connsiteY5" fmla="*/ 78840 h 112977"/>
                  <a:gd name="connsiteX6" fmla="*/ 76542 w 1447524"/>
                  <a:gd name="connsiteY6" fmla="*/ -950 h 112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7524" h="112977">
                    <a:moveTo>
                      <a:pt x="76542" y="-950"/>
                    </a:moveTo>
                    <a:lnTo>
                      <a:pt x="1369546" y="-950"/>
                    </a:lnTo>
                    <a:cubicBezTo>
                      <a:pt x="1413090" y="3816"/>
                      <a:pt x="1446865" y="37709"/>
                      <a:pt x="1446865" y="78840"/>
                    </a:cubicBezTo>
                    <a:lnTo>
                      <a:pt x="1446865" y="112027"/>
                    </a:lnTo>
                    <a:lnTo>
                      <a:pt x="-659" y="112027"/>
                    </a:lnTo>
                    <a:lnTo>
                      <a:pt x="-659" y="78840"/>
                    </a:lnTo>
                    <a:cubicBezTo>
                      <a:pt x="-836" y="37709"/>
                      <a:pt x="32763" y="3816"/>
                      <a:pt x="76542" y="-95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655" name="Freeform: Shape 654">
                <a:extLst>
                  <a:ext uri="{FF2B5EF4-FFF2-40B4-BE49-F238E27FC236}">
                    <a16:creationId xmlns:a16="http://schemas.microsoft.com/office/drawing/2014/main" id="{1354EFD6-E110-3BB8-5D7E-E57A5D2630CC}"/>
                  </a:ext>
                </a:extLst>
              </p:cNvPr>
              <p:cNvSpPr/>
              <p:nvPr/>
            </p:nvSpPr>
            <p:spPr>
              <a:xfrm>
                <a:off x="2597994" y="4850667"/>
                <a:ext cx="682572" cy="682572"/>
              </a:xfrm>
              <a:custGeom>
                <a:avLst/>
                <a:gdLst>
                  <a:gd name="connsiteX0" fmla="*/ 681913 w 682572"/>
                  <a:gd name="connsiteY0" fmla="*/ 340336 h 682572"/>
                  <a:gd name="connsiteX1" fmla="*/ 340627 w 682572"/>
                  <a:gd name="connsiteY1" fmla="*/ -950 h 682572"/>
                  <a:gd name="connsiteX2" fmla="*/ -660 w 682572"/>
                  <a:gd name="connsiteY2" fmla="*/ 340336 h 682572"/>
                  <a:gd name="connsiteX3" fmla="*/ 340627 w 682572"/>
                  <a:gd name="connsiteY3" fmla="*/ 681622 h 682572"/>
                  <a:gd name="connsiteX4" fmla="*/ 340921 w 682572"/>
                  <a:gd name="connsiteY4" fmla="*/ 681622 h 682572"/>
                  <a:gd name="connsiteX5" fmla="*/ 681913 w 682572"/>
                  <a:gd name="connsiteY5" fmla="*/ 340629 h 682572"/>
                  <a:gd name="connsiteX6" fmla="*/ 681913 w 682572"/>
                  <a:gd name="connsiteY6" fmla="*/ 340336 h 682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82572" h="682572">
                    <a:moveTo>
                      <a:pt x="681913" y="340336"/>
                    </a:moveTo>
                    <a:cubicBezTo>
                      <a:pt x="681913" y="151863"/>
                      <a:pt x="529111" y="-950"/>
                      <a:pt x="340627" y="-950"/>
                    </a:cubicBezTo>
                    <a:cubicBezTo>
                      <a:pt x="152137" y="-950"/>
                      <a:pt x="-660" y="151863"/>
                      <a:pt x="-660" y="340336"/>
                    </a:cubicBezTo>
                    <a:cubicBezTo>
                      <a:pt x="-660" y="528808"/>
                      <a:pt x="152143" y="681622"/>
                      <a:pt x="340627" y="681622"/>
                    </a:cubicBezTo>
                    <a:cubicBezTo>
                      <a:pt x="340727" y="681622"/>
                      <a:pt x="340821" y="681622"/>
                      <a:pt x="340921" y="681622"/>
                    </a:cubicBezTo>
                    <a:cubicBezTo>
                      <a:pt x="529246" y="681622"/>
                      <a:pt x="681913" y="528925"/>
                      <a:pt x="681913" y="340629"/>
                    </a:cubicBezTo>
                    <a:cubicBezTo>
                      <a:pt x="681913" y="340512"/>
                      <a:pt x="681913" y="340453"/>
                      <a:pt x="681913" y="34033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657" name="Freeform: Shape 656">
                <a:extLst>
                  <a:ext uri="{FF2B5EF4-FFF2-40B4-BE49-F238E27FC236}">
                    <a16:creationId xmlns:a16="http://schemas.microsoft.com/office/drawing/2014/main" id="{9045F97F-F62A-8800-FA9C-A8AAE85C07C0}"/>
                  </a:ext>
                </a:extLst>
              </p:cNvPr>
              <p:cNvSpPr/>
              <p:nvPr/>
            </p:nvSpPr>
            <p:spPr>
              <a:xfrm>
                <a:off x="2669174" y="4921597"/>
                <a:ext cx="540658" cy="540647"/>
              </a:xfrm>
              <a:custGeom>
                <a:avLst/>
                <a:gdLst>
                  <a:gd name="connsiteX0" fmla="*/ 98627 w 540658"/>
                  <a:gd name="connsiteY0" fmla="*/ 478708 h 540647"/>
                  <a:gd name="connsiteX1" fmla="*/ 478996 w 540658"/>
                  <a:gd name="connsiteY1" fmla="*/ 440401 h 540647"/>
                  <a:gd name="connsiteX2" fmla="*/ 440713 w 540658"/>
                  <a:gd name="connsiteY2" fmla="*/ 60044 h 540647"/>
                  <a:gd name="connsiteX3" fmla="*/ 60379 w 540658"/>
                  <a:gd name="connsiteY3" fmla="*/ 98291 h 540647"/>
                  <a:gd name="connsiteX4" fmla="*/ 98580 w 540658"/>
                  <a:gd name="connsiteY4" fmla="*/ 478649 h 540647"/>
                  <a:gd name="connsiteX5" fmla="*/ 98627 w 540658"/>
                  <a:gd name="connsiteY5" fmla="*/ 478708 h 540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0658" h="540647">
                    <a:moveTo>
                      <a:pt x="98627" y="478708"/>
                    </a:moveTo>
                    <a:cubicBezTo>
                      <a:pt x="214234" y="573150"/>
                      <a:pt x="384536" y="556027"/>
                      <a:pt x="478996" y="440401"/>
                    </a:cubicBezTo>
                    <a:cubicBezTo>
                      <a:pt x="573462" y="324835"/>
                      <a:pt x="556321" y="154545"/>
                      <a:pt x="440713" y="60044"/>
                    </a:cubicBezTo>
                    <a:cubicBezTo>
                      <a:pt x="325123" y="-34398"/>
                      <a:pt x="154856" y="-17275"/>
                      <a:pt x="60379" y="98291"/>
                    </a:cubicBezTo>
                    <a:cubicBezTo>
                      <a:pt x="-34110" y="213858"/>
                      <a:pt x="-17005" y="384207"/>
                      <a:pt x="98580" y="478649"/>
                    </a:cubicBezTo>
                    <a:cubicBezTo>
                      <a:pt x="98597" y="478708"/>
                      <a:pt x="98615" y="478708"/>
                      <a:pt x="98627" y="47870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33000">
                    <a:srgbClr val="FDFDFD"/>
                  </a:gs>
                  <a:gs pos="51000">
                    <a:srgbClr val="F5F5F5"/>
                  </a:gs>
                  <a:gs pos="65000">
                    <a:srgbClr val="E7E7E7"/>
                  </a:gs>
                  <a:gs pos="78000">
                    <a:srgbClr val="D3D3D3"/>
                  </a:gs>
                  <a:gs pos="90000">
                    <a:srgbClr val="BBBBBA"/>
                  </a:gs>
                  <a:gs pos="100000">
                    <a:srgbClr val="9D9D9C"/>
                  </a:gs>
                </a:gsLst>
                <a:lin ang="8101712" scaled="1"/>
              </a:gra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658" name="Freeform: Shape 657">
                <a:extLst>
                  <a:ext uri="{FF2B5EF4-FFF2-40B4-BE49-F238E27FC236}">
                    <a16:creationId xmlns:a16="http://schemas.microsoft.com/office/drawing/2014/main" id="{4691031A-E64D-03A2-FDE5-29435FBA8B59}"/>
                  </a:ext>
                </a:extLst>
              </p:cNvPr>
              <p:cNvSpPr/>
              <p:nvPr/>
            </p:nvSpPr>
            <p:spPr>
              <a:xfrm>
                <a:off x="2677448" y="4929976"/>
                <a:ext cx="523936" cy="523916"/>
              </a:xfrm>
              <a:custGeom>
                <a:avLst/>
                <a:gdLst>
                  <a:gd name="connsiteX0" fmla="*/ 147901 w 523936"/>
                  <a:gd name="connsiteY0" fmla="*/ 497102 h 523916"/>
                  <a:gd name="connsiteX1" fmla="*/ 25226 w 523936"/>
                  <a:gd name="connsiteY1" fmla="*/ 147637 h 523916"/>
                  <a:gd name="connsiteX2" fmla="*/ 374715 w 523936"/>
                  <a:gd name="connsiteY2" fmla="*/ 24951 h 523916"/>
                  <a:gd name="connsiteX3" fmla="*/ 497425 w 523936"/>
                  <a:gd name="connsiteY3" fmla="*/ 374357 h 523916"/>
                  <a:gd name="connsiteX4" fmla="*/ 147901 w 523936"/>
                  <a:gd name="connsiteY4" fmla="*/ 497102 h 523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3935" h="523916">
                    <a:moveTo>
                      <a:pt x="147901" y="497102"/>
                    </a:moveTo>
                    <a:cubicBezTo>
                      <a:pt x="17518" y="434494"/>
                      <a:pt x="-37406" y="277973"/>
                      <a:pt x="25226" y="147637"/>
                    </a:cubicBezTo>
                    <a:cubicBezTo>
                      <a:pt x="87864" y="17242"/>
                      <a:pt x="244332" y="-37717"/>
                      <a:pt x="374715" y="24951"/>
                    </a:cubicBezTo>
                    <a:cubicBezTo>
                      <a:pt x="505075" y="87559"/>
                      <a:pt x="560004" y="243962"/>
                      <a:pt x="497425" y="374357"/>
                    </a:cubicBezTo>
                    <a:cubicBezTo>
                      <a:pt x="434793" y="504751"/>
                      <a:pt x="278314" y="559711"/>
                      <a:pt x="147901" y="49710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3000">
                    <a:srgbClr val="FCFCFC"/>
                  </a:gs>
                  <a:gs pos="100000">
                    <a:srgbClr val="EDEDED"/>
                  </a:gs>
                </a:gsLst>
                <a:lin ang="19799982" scaled="1"/>
              </a:gra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grpSp>
            <p:nvGrpSpPr>
              <p:cNvPr id="707" name="Group 706">
                <a:extLst>
                  <a:ext uri="{FF2B5EF4-FFF2-40B4-BE49-F238E27FC236}">
                    <a16:creationId xmlns:a16="http://schemas.microsoft.com/office/drawing/2014/main" id="{5B4A1057-0A58-4B6D-300D-4D77678F8629}"/>
                  </a:ext>
                </a:extLst>
              </p:cNvPr>
              <p:cNvGrpSpPr/>
              <p:nvPr/>
            </p:nvGrpSpPr>
            <p:grpSpPr>
              <a:xfrm>
                <a:off x="2805576" y="4996683"/>
                <a:ext cx="272806" cy="360488"/>
                <a:chOff x="8999637" y="4587520"/>
                <a:chExt cx="438331" cy="579213"/>
              </a:xfrm>
            </p:grpSpPr>
            <p:sp>
              <p:nvSpPr>
                <p:cNvPr id="708" name="Freeform: Shape 707">
                  <a:extLst>
                    <a:ext uri="{FF2B5EF4-FFF2-40B4-BE49-F238E27FC236}">
                      <a16:creationId xmlns:a16="http://schemas.microsoft.com/office/drawing/2014/main" id="{D1C9DA97-6A4D-E210-1DC0-76C2433386AF}"/>
                    </a:ext>
                  </a:extLst>
                </p:cNvPr>
                <p:cNvSpPr/>
                <p:nvPr/>
              </p:nvSpPr>
              <p:spPr>
                <a:xfrm>
                  <a:off x="9035872" y="4889878"/>
                  <a:ext cx="182930" cy="276855"/>
                </a:xfrm>
                <a:custGeom>
                  <a:avLst/>
                  <a:gdLst>
                    <a:gd name="connsiteX0" fmla="*/ -305 w 182930"/>
                    <a:gd name="connsiteY0" fmla="*/ 68341 h 276855"/>
                    <a:gd name="connsiteX1" fmla="*/ -67 w 182930"/>
                    <a:gd name="connsiteY1" fmla="*/ 68125 h 276855"/>
                    <a:gd name="connsiteX2" fmla="*/ 182626 w 182930"/>
                    <a:gd name="connsiteY2" fmla="*/ -11 h 276855"/>
                    <a:gd name="connsiteX3" fmla="*/ 182626 w 182930"/>
                    <a:gd name="connsiteY3" fmla="*/ 276845 h 276855"/>
                    <a:gd name="connsiteX4" fmla="*/ 182626 w 182930"/>
                    <a:gd name="connsiteY4" fmla="*/ 276845 h 276855"/>
                    <a:gd name="connsiteX5" fmla="*/ -305 w 182930"/>
                    <a:gd name="connsiteY5" fmla="*/ 234065 h 276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2930" h="276855">
                      <a:moveTo>
                        <a:pt x="-305" y="68341"/>
                      </a:moveTo>
                      <a:cubicBezTo>
                        <a:pt x="-197" y="68298"/>
                        <a:pt x="-110" y="68233"/>
                        <a:pt x="-67" y="68125"/>
                      </a:cubicBezTo>
                      <a:cubicBezTo>
                        <a:pt x="37122" y="38044"/>
                        <a:pt x="119908" y="-11"/>
                        <a:pt x="182626" y="-11"/>
                      </a:cubicBezTo>
                      <a:lnTo>
                        <a:pt x="182626" y="276845"/>
                      </a:lnTo>
                      <a:lnTo>
                        <a:pt x="182626" y="276845"/>
                      </a:lnTo>
                      <a:cubicBezTo>
                        <a:pt x="114143" y="276845"/>
                        <a:pt x="50862" y="261458"/>
                        <a:pt x="-305" y="234065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09" name="Freeform: Shape 708">
                  <a:extLst>
                    <a:ext uri="{FF2B5EF4-FFF2-40B4-BE49-F238E27FC236}">
                      <a16:creationId xmlns:a16="http://schemas.microsoft.com/office/drawing/2014/main" id="{F776B6A5-8C61-224D-4786-0212406B9CD5}"/>
                    </a:ext>
                  </a:extLst>
                </p:cNvPr>
                <p:cNvSpPr/>
                <p:nvPr/>
              </p:nvSpPr>
              <p:spPr>
                <a:xfrm>
                  <a:off x="9218803" y="4889878"/>
                  <a:ext cx="182973" cy="276855"/>
                </a:xfrm>
                <a:custGeom>
                  <a:avLst/>
                  <a:gdLst>
                    <a:gd name="connsiteX0" fmla="*/ 182669 w 182973"/>
                    <a:gd name="connsiteY0" fmla="*/ 68341 h 276855"/>
                    <a:gd name="connsiteX1" fmla="*/ 182366 w 182973"/>
                    <a:gd name="connsiteY1" fmla="*/ 68125 h 276855"/>
                    <a:gd name="connsiteX2" fmla="*/ -305 w 182973"/>
                    <a:gd name="connsiteY2" fmla="*/ -11 h 276855"/>
                    <a:gd name="connsiteX3" fmla="*/ -305 w 182973"/>
                    <a:gd name="connsiteY3" fmla="*/ 276845 h 276855"/>
                    <a:gd name="connsiteX4" fmla="*/ -305 w 182973"/>
                    <a:gd name="connsiteY4" fmla="*/ 276845 h 276855"/>
                    <a:gd name="connsiteX5" fmla="*/ 182669 w 182973"/>
                    <a:gd name="connsiteY5" fmla="*/ 234065 h 276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2973" h="276855">
                      <a:moveTo>
                        <a:pt x="182669" y="68341"/>
                      </a:moveTo>
                      <a:cubicBezTo>
                        <a:pt x="182539" y="68320"/>
                        <a:pt x="182431" y="68233"/>
                        <a:pt x="182366" y="68125"/>
                      </a:cubicBezTo>
                      <a:cubicBezTo>
                        <a:pt x="145199" y="38044"/>
                        <a:pt x="62456" y="-11"/>
                        <a:pt x="-305" y="-11"/>
                      </a:cubicBezTo>
                      <a:lnTo>
                        <a:pt x="-305" y="276845"/>
                      </a:lnTo>
                      <a:lnTo>
                        <a:pt x="-305" y="276845"/>
                      </a:lnTo>
                      <a:cubicBezTo>
                        <a:pt x="68221" y="276845"/>
                        <a:pt x="131502" y="261458"/>
                        <a:pt x="182669" y="234065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10" name="Freeform: Shape 709">
                  <a:extLst>
                    <a:ext uri="{FF2B5EF4-FFF2-40B4-BE49-F238E27FC236}">
                      <a16:creationId xmlns:a16="http://schemas.microsoft.com/office/drawing/2014/main" id="{9229EFF1-FD12-669C-8894-DE591C897887}"/>
                    </a:ext>
                  </a:extLst>
                </p:cNvPr>
                <p:cNvSpPr/>
                <p:nvPr/>
              </p:nvSpPr>
              <p:spPr>
                <a:xfrm>
                  <a:off x="9113320" y="4587520"/>
                  <a:ext cx="208878" cy="145888"/>
                </a:xfrm>
                <a:custGeom>
                  <a:avLst/>
                  <a:gdLst>
                    <a:gd name="connsiteX0" fmla="*/ 207880 w 208878"/>
                    <a:gd name="connsiteY0" fmla="*/ 55138 h 145888"/>
                    <a:gd name="connsiteX1" fmla="*/ 39123 w 208878"/>
                    <a:gd name="connsiteY1" fmla="*/ 26683 h 145888"/>
                    <a:gd name="connsiteX2" fmla="*/ 7070 w 208878"/>
                    <a:gd name="connsiteY2" fmla="*/ 145877 h 145888"/>
                    <a:gd name="connsiteX3" fmla="*/ 203221 w 208878"/>
                    <a:gd name="connsiteY3" fmla="*/ 145877 h 145888"/>
                    <a:gd name="connsiteX4" fmla="*/ 207880 w 208878"/>
                    <a:gd name="connsiteY4" fmla="*/ 55138 h 145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8877" h="145888">
                      <a:moveTo>
                        <a:pt x="207880" y="55138"/>
                      </a:moveTo>
                      <a:cubicBezTo>
                        <a:pt x="200447" y="13008"/>
                        <a:pt x="90008" y="-28862"/>
                        <a:pt x="39123" y="26683"/>
                      </a:cubicBezTo>
                      <a:cubicBezTo>
                        <a:pt x="39123" y="26683"/>
                        <a:pt x="-20756" y="28092"/>
                        <a:pt x="7070" y="145877"/>
                      </a:cubicBezTo>
                      <a:lnTo>
                        <a:pt x="203221" y="145877"/>
                      </a:lnTo>
                      <a:cubicBezTo>
                        <a:pt x="203221" y="145877"/>
                        <a:pt x="210871" y="72128"/>
                        <a:pt x="207880" y="55138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11" name="Freeform: Shape 710">
                  <a:extLst>
                    <a:ext uri="{FF2B5EF4-FFF2-40B4-BE49-F238E27FC236}">
                      <a16:creationId xmlns:a16="http://schemas.microsoft.com/office/drawing/2014/main" id="{F0585DFF-4A89-251E-7168-5CC98A59E611}"/>
                    </a:ext>
                  </a:extLst>
                </p:cNvPr>
                <p:cNvSpPr/>
                <p:nvPr/>
              </p:nvSpPr>
              <p:spPr>
                <a:xfrm>
                  <a:off x="9218889" y="4768517"/>
                  <a:ext cx="50343" cy="178227"/>
                </a:xfrm>
                <a:custGeom>
                  <a:avLst/>
                  <a:gdLst>
                    <a:gd name="connsiteX0" fmla="*/ -305 w 50343"/>
                    <a:gd name="connsiteY0" fmla="*/ -11 h 178227"/>
                    <a:gd name="connsiteX1" fmla="*/ -305 w 50343"/>
                    <a:gd name="connsiteY1" fmla="*/ 178217 h 178227"/>
                    <a:gd name="connsiteX2" fmla="*/ 50038 w 50343"/>
                    <a:gd name="connsiteY2" fmla="*/ 93914 h 178227"/>
                    <a:gd name="connsiteX3" fmla="*/ -305 w 50343"/>
                    <a:gd name="connsiteY3" fmla="*/ -11 h 178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343" h="178227">
                      <a:moveTo>
                        <a:pt x="-305" y="-11"/>
                      </a:moveTo>
                      <a:lnTo>
                        <a:pt x="-305" y="178217"/>
                      </a:lnTo>
                      <a:cubicBezTo>
                        <a:pt x="45704" y="178217"/>
                        <a:pt x="50038" y="126595"/>
                        <a:pt x="50038" y="93914"/>
                      </a:cubicBezTo>
                      <a:cubicBezTo>
                        <a:pt x="50038" y="61233"/>
                        <a:pt x="49952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7966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12" name="Freeform: Shape 711">
                  <a:extLst>
                    <a:ext uri="{FF2B5EF4-FFF2-40B4-BE49-F238E27FC236}">
                      <a16:creationId xmlns:a16="http://schemas.microsoft.com/office/drawing/2014/main" id="{FB83C6EA-C513-9F71-4351-6142B45103A9}"/>
                    </a:ext>
                  </a:extLst>
                </p:cNvPr>
                <p:cNvSpPr/>
                <p:nvPr/>
              </p:nvSpPr>
              <p:spPr>
                <a:xfrm>
                  <a:off x="9218889" y="4606391"/>
                  <a:ext cx="94141" cy="286174"/>
                </a:xfrm>
                <a:custGeom>
                  <a:avLst/>
                  <a:gdLst>
                    <a:gd name="connsiteX0" fmla="*/ -305 w 94141"/>
                    <a:gd name="connsiteY0" fmla="*/ -11 h 286174"/>
                    <a:gd name="connsiteX1" fmla="*/ -305 w 94141"/>
                    <a:gd name="connsiteY1" fmla="*/ 286164 h 286174"/>
                    <a:gd name="connsiteX2" fmla="*/ 93837 w 94141"/>
                    <a:gd name="connsiteY2" fmla="*/ 136976 h 286174"/>
                    <a:gd name="connsiteX3" fmla="*/ -305 w 94141"/>
                    <a:gd name="connsiteY3" fmla="*/ -11 h 286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4141" h="286174">
                      <a:moveTo>
                        <a:pt x="-305" y="-11"/>
                      </a:moveTo>
                      <a:lnTo>
                        <a:pt x="-305" y="286164"/>
                      </a:lnTo>
                      <a:cubicBezTo>
                        <a:pt x="52639" y="286164"/>
                        <a:pt x="93837" y="233415"/>
                        <a:pt x="93837" y="136976"/>
                      </a:cubicBezTo>
                      <a:cubicBezTo>
                        <a:pt x="93750" y="54580"/>
                        <a:pt x="57082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13" name="Freeform: Shape 712">
                  <a:extLst>
                    <a:ext uri="{FF2B5EF4-FFF2-40B4-BE49-F238E27FC236}">
                      <a16:creationId xmlns:a16="http://schemas.microsoft.com/office/drawing/2014/main" id="{03E576C8-6857-1158-FFCC-96DA8F570F91}"/>
                    </a:ext>
                  </a:extLst>
                </p:cNvPr>
                <p:cNvSpPr/>
                <p:nvPr/>
              </p:nvSpPr>
              <p:spPr>
                <a:xfrm>
                  <a:off x="9168611" y="4768517"/>
                  <a:ext cx="50278" cy="178227"/>
                </a:xfrm>
                <a:custGeom>
                  <a:avLst/>
                  <a:gdLst>
                    <a:gd name="connsiteX0" fmla="*/ 49973 w 50278"/>
                    <a:gd name="connsiteY0" fmla="*/ -11 h 178227"/>
                    <a:gd name="connsiteX1" fmla="*/ 49973 w 50278"/>
                    <a:gd name="connsiteY1" fmla="*/ 178217 h 178227"/>
                    <a:gd name="connsiteX2" fmla="*/ -305 w 50278"/>
                    <a:gd name="connsiteY2" fmla="*/ 93914 h 178227"/>
                    <a:gd name="connsiteX3" fmla="*/ 49973 w 50278"/>
                    <a:gd name="connsiteY3" fmla="*/ -11 h 178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278" h="178227">
                      <a:moveTo>
                        <a:pt x="49973" y="-11"/>
                      </a:moveTo>
                      <a:lnTo>
                        <a:pt x="49973" y="178217"/>
                      </a:lnTo>
                      <a:cubicBezTo>
                        <a:pt x="3986" y="178217"/>
                        <a:pt x="-305" y="126595"/>
                        <a:pt x="-305" y="93914"/>
                      </a:cubicBezTo>
                      <a:cubicBezTo>
                        <a:pt x="-305" y="61233"/>
                        <a:pt x="-392" y="-11"/>
                        <a:pt x="49973" y="-11"/>
                      </a:cubicBezTo>
                      <a:close/>
                    </a:path>
                  </a:pathLst>
                </a:custGeom>
                <a:solidFill>
                  <a:srgbClr val="EFAC7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14" name="Freeform: Shape 713">
                  <a:extLst>
                    <a:ext uri="{FF2B5EF4-FFF2-40B4-BE49-F238E27FC236}">
                      <a16:creationId xmlns:a16="http://schemas.microsoft.com/office/drawing/2014/main" id="{2B13369B-9C83-EA21-9527-2F859BAFAE38}"/>
                    </a:ext>
                  </a:extLst>
                </p:cNvPr>
                <p:cNvSpPr/>
                <p:nvPr/>
              </p:nvSpPr>
              <p:spPr>
                <a:xfrm>
                  <a:off x="9126958" y="4606391"/>
                  <a:ext cx="94098" cy="286174"/>
                </a:xfrm>
                <a:custGeom>
                  <a:avLst/>
                  <a:gdLst>
                    <a:gd name="connsiteX0" fmla="*/ 93793 w 94098"/>
                    <a:gd name="connsiteY0" fmla="*/ -11 h 286174"/>
                    <a:gd name="connsiteX1" fmla="*/ 93793 w 94098"/>
                    <a:gd name="connsiteY1" fmla="*/ 286164 h 286174"/>
                    <a:gd name="connsiteX2" fmla="*/ -305 w 94098"/>
                    <a:gd name="connsiteY2" fmla="*/ 136976 h 286174"/>
                    <a:gd name="connsiteX3" fmla="*/ 93793 w 94098"/>
                    <a:gd name="connsiteY3" fmla="*/ -11 h 286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4098" h="286174">
                      <a:moveTo>
                        <a:pt x="93793" y="-11"/>
                      </a:moveTo>
                      <a:lnTo>
                        <a:pt x="93793" y="286164"/>
                      </a:lnTo>
                      <a:cubicBezTo>
                        <a:pt x="40806" y="286164"/>
                        <a:pt x="-305" y="233415"/>
                        <a:pt x="-305" y="136976"/>
                      </a:cubicBezTo>
                      <a:cubicBezTo>
                        <a:pt x="-370" y="54580"/>
                        <a:pt x="36277" y="-11"/>
                        <a:pt x="93793" y="-1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15" name="Freeform: Shape 714">
                  <a:extLst>
                    <a:ext uri="{FF2B5EF4-FFF2-40B4-BE49-F238E27FC236}">
                      <a16:creationId xmlns:a16="http://schemas.microsoft.com/office/drawing/2014/main" id="{12175B96-AB34-F76A-5397-099E431002F1}"/>
                    </a:ext>
                  </a:extLst>
                </p:cNvPr>
                <p:cNvSpPr/>
                <p:nvPr/>
              </p:nvSpPr>
              <p:spPr>
                <a:xfrm>
                  <a:off x="9298594" y="4663516"/>
                  <a:ext cx="16105" cy="75765"/>
                </a:xfrm>
                <a:custGeom>
                  <a:avLst/>
                  <a:gdLst>
                    <a:gd name="connsiteX0" fmla="*/ -279 w 16105"/>
                    <a:gd name="connsiteY0" fmla="*/ 11172 h 75765"/>
                    <a:gd name="connsiteX1" fmla="*/ 8801 w 16105"/>
                    <a:gd name="connsiteY1" fmla="*/ 75754 h 75765"/>
                    <a:gd name="connsiteX2" fmla="*/ 15801 w 16105"/>
                    <a:gd name="connsiteY2" fmla="*/ 68711 h 75765"/>
                    <a:gd name="connsiteX3" fmla="*/ 15801 w 16105"/>
                    <a:gd name="connsiteY3" fmla="*/ 9699 h 75765"/>
                    <a:gd name="connsiteX4" fmla="*/ -279 w 16105"/>
                    <a:gd name="connsiteY4" fmla="*/ 11172 h 75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104" h="75765">
                      <a:moveTo>
                        <a:pt x="-279" y="11172"/>
                      </a:moveTo>
                      <a:cubicBezTo>
                        <a:pt x="-865" y="35488"/>
                        <a:pt x="8801" y="75754"/>
                        <a:pt x="8801" y="75754"/>
                      </a:cubicBezTo>
                      <a:lnTo>
                        <a:pt x="15801" y="68711"/>
                      </a:lnTo>
                      <a:lnTo>
                        <a:pt x="15801" y="9699"/>
                      </a:lnTo>
                      <a:cubicBezTo>
                        <a:pt x="15801" y="9699"/>
                        <a:pt x="284" y="-13100"/>
                        <a:pt x="-279" y="11172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16" name="Freeform: Shape 715">
                  <a:extLst>
                    <a:ext uri="{FF2B5EF4-FFF2-40B4-BE49-F238E27FC236}">
                      <a16:creationId xmlns:a16="http://schemas.microsoft.com/office/drawing/2014/main" id="{A2AD7EF3-EF64-F2AD-940C-D5D5305FB74B}"/>
                    </a:ext>
                  </a:extLst>
                </p:cNvPr>
                <p:cNvSpPr/>
                <p:nvPr/>
              </p:nvSpPr>
              <p:spPr>
                <a:xfrm>
                  <a:off x="9120977" y="4654747"/>
                  <a:ext cx="19754" cy="83451"/>
                </a:xfrm>
                <a:custGeom>
                  <a:avLst/>
                  <a:gdLst>
                    <a:gd name="connsiteX0" fmla="*/ 19004 w 19754"/>
                    <a:gd name="connsiteY0" fmla="*/ 9561 h 83451"/>
                    <a:gd name="connsiteX1" fmla="*/ 13283 w 19754"/>
                    <a:gd name="connsiteY1" fmla="*/ 83440 h 83451"/>
                    <a:gd name="connsiteX2" fmla="*/ 3769 w 19754"/>
                    <a:gd name="connsiteY2" fmla="*/ 76938 h 83451"/>
                    <a:gd name="connsiteX3" fmla="*/ -305 w 19754"/>
                    <a:gd name="connsiteY3" fmla="*/ 16258 h 83451"/>
                    <a:gd name="connsiteX4" fmla="*/ 19004 w 19754"/>
                    <a:gd name="connsiteY4" fmla="*/ 9561 h 83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754" h="83451">
                      <a:moveTo>
                        <a:pt x="19004" y="9561"/>
                      </a:moveTo>
                      <a:cubicBezTo>
                        <a:pt x="21410" y="34549"/>
                        <a:pt x="13283" y="83440"/>
                        <a:pt x="13283" y="83440"/>
                      </a:cubicBezTo>
                      <a:lnTo>
                        <a:pt x="3769" y="76938"/>
                      </a:lnTo>
                      <a:lnTo>
                        <a:pt x="-305" y="16258"/>
                      </a:lnTo>
                      <a:cubicBezTo>
                        <a:pt x="-305" y="16258"/>
                        <a:pt x="16556" y="-15361"/>
                        <a:pt x="19004" y="9561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17" name="Freeform: Shape 716">
                  <a:extLst>
                    <a:ext uri="{FF2B5EF4-FFF2-40B4-BE49-F238E27FC236}">
                      <a16:creationId xmlns:a16="http://schemas.microsoft.com/office/drawing/2014/main" id="{0BB96A56-EA2E-3C19-D558-D85D9DFBADFA}"/>
                    </a:ext>
                  </a:extLst>
                </p:cNvPr>
                <p:cNvSpPr/>
                <p:nvPr/>
              </p:nvSpPr>
              <p:spPr>
                <a:xfrm>
                  <a:off x="9136234" y="4597634"/>
                  <a:ext cx="172203" cy="83644"/>
                </a:xfrm>
                <a:custGeom>
                  <a:avLst/>
                  <a:gdLst>
                    <a:gd name="connsiteX0" fmla="*/ 82351 w 172203"/>
                    <a:gd name="connsiteY0" fmla="*/ 619 h 83644"/>
                    <a:gd name="connsiteX1" fmla="*/ -305 w 172203"/>
                    <a:gd name="connsiteY1" fmla="*/ 62686 h 83644"/>
                    <a:gd name="connsiteX2" fmla="*/ 171898 w 172203"/>
                    <a:gd name="connsiteY2" fmla="*/ 80847 h 83644"/>
                    <a:gd name="connsiteX3" fmla="*/ 82351 w 172203"/>
                    <a:gd name="connsiteY3" fmla="*/ 619 h 83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2203" h="83644">
                      <a:moveTo>
                        <a:pt x="82351" y="619"/>
                      </a:moveTo>
                      <a:cubicBezTo>
                        <a:pt x="20543" y="-7335"/>
                        <a:pt x="-305" y="62686"/>
                        <a:pt x="-305" y="62686"/>
                      </a:cubicBezTo>
                      <a:cubicBezTo>
                        <a:pt x="-305" y="62686"/>
                        <a:pt x="71840" y="92745"/>
                        <a:pt x="171898" y="80847"/>
                      </a:cubicBezTo>
                      <a:cubicBezTo>
                        <a:pt x="171811" y="80847"/>
                        <a:pt x="173567" y="12386"/>
                        <a:pt x="82351" y="619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18" name="Freeform: Shape 717">
                  <a:extLst>
                    <a:ext uri="{FF2B5EF4-FFF2-40B4-BE49-F238E27FC236}">
                      <a16:creationId xmlns:a16="http://schemas.microsoft.com/office/drawing/2014/main" id="{5624320F-9EDF-500D-16AD-CCF7CB4A7161}"/>
                    </a:ext>
                  </a:extLst>
                </p:cNvPr>
                <p:cNvSpPr/>
                <p:nvPr/>
              </p:nvSpPr>
              <p:spPr>
                <a:xfrm>
                  <a:off x="9296892" y="4727416"/>
                  <a:ext cx="34409" cy="51999"/>
                </a:xfrm>
                <a:custGeom>
                  <a:avLst/>
                  <a:gdLst>
                    <a:gd name="connsiteX0" fmla="*/ 30614 w 34409"/>
                    <a:gd name="connsiteY0" fmla="*/ 30557 h 51999"/>
                    <a:gd name="connsiteX1" fmla="*/ 6233 w 34409"/>
                    <a:gd name="connsiteY1" fmla="*/ 51449 h 51999"/>
                    <a:gd name="connsiteX2" fmla="*/ 3307 w 34409"/>
                    <a:gd name="connsiteY2" fmla="*/ 21477 h 51999"/>
                    <a:gd name="connsiteX3" fmla="*/ 27450 w 34409"/>
                    <a:gd name="connsiteY3" fmla="*/ 499 h 51999"/>
                    <a:gd name="connsiteX4" fmla="*/ 30614 w 34409"/>
                    <a:gd name="connsiteY4" fmla="*/ 30557 h 519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409" h="51998">
                      <a:moveTo>
                        <a:pt x="30614" y="30557"/>
                      </a:moveTo>
                      <a:cubicBezTo>
                        <a:pt x="25781" y="44969"/>
                        <a:pt x="14880" y="54396"/>
                        <a:pt x="6233" y="51449"/>
                      </a:cubicBezTo>
                      <a:cubicBezTo>
                        <a:pt x="-2414" y="48502"/>
                        <a:pt x="-1504" y="35845"/>
                        <a:pt x="3307" y="21477"/>
                      </a:cubicBezTo>
                      <a:cubicBezTo>
                        <a:pt x="8118" y="7109"/>
                        <a:pt x="18803" y="-2362"/>
                        <a:pt x="27450" y="499"/>
                      </a:cubicBezTo>
                      <a:cubicBezTo>
                        <a:pt x="36097" y="3360"/>
                        <a:pt x="35382" y="16146"/>
                        <a:pt x="30614" y="30557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19" name="Freeform: Shape 718">
                  <a:extLst>
                    <a:ext uri="{FF2B5EF4-FFF2-40B4-BE49-F238E27FC236}">
                      <a16:creationId xmlns:a16="http://schemas.microsoft.com/office/drawing/2014/main" id="{77E83E83-CD00-5EC2-7EDF-1F7FAF60AA36}"/>
                    </a:ext>
                  </a:extLst>
                </p:cNvPr>
                <p:cNvSpPr/>
                <p:nvPr/>
              </p:nvSpPr>
              <p:spPr>
                <a:xfrm>
                  <a:off x="9106352" y="4727416"/>
                  <a:ext cx="34376" cy="51999"/>
                </a:xfrm>
                <a:custGeom>
                  <a:avLst/>
                  <a:gdLst>
                    <a:gd name="connsiteX0" fmla="*/ 3180 w 34376"/>
                    <a:gd name="connsiteY0" fmla="*/ 30557 h 51999"/>
                    <a:gd name="connsiteX1" fmla="*/ 27539 w 34376"/>
                    <a:gd name="connsiteY1" fmla="*/ 51449 h 51999"/>
                    <a:gd name="connsiteX2" fmla="*/ 30465 w 34376"/>
                    <a:gd name="connsiteY2" fmla="*/ 21477 h 51999"/>
                    <a:gd name="connsiteX3" fmla="*/ 6344 w 34376"/>
                    <a:gd name="connsiteY3" fmla="*/ 499 h 51999"/>
                    <a:gd name="connsiteX4" fmla="*/ 3180 w 34376"/>
                    <a:gd name="connsiteY4" fmla="*/ 30557 h 519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376" h="51998">
                      <a:moveTo>
                        <a:pt x="3180" y="30557"/>
                      </a:moveTo>
                      <a:cubicBezTo>
                        <a:pt x="8013" y="44969"/>
                        <a:pt x="18935" y="54396"/>
                        <a:pt x="27539" y="51449"/>
                      </a:cubicBezTo>
                      <a:cubicBezTo>
                        <a:pt x="36143" y="48502"/>
                        <a:pt x="35298" y="35845"/>
                        <a:pt x="30465" y="21477"/>
                      </a:cubicBezTo>
                      <a:cubicBezTo>
                        <a:pt x="25632" y="7109"/>
                        <a:pt x="14948" y="-2362"/>
                        <a:pt x="6344" y="499"/>
                      </a:cubicBezTo>
                      <a:cubicBezTo>
                        <a:pt x="-2259" y="3360"/>
                        <a:pt x="-1609" y="16146"/>
                        <a:pt x="3180" y="30557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20" name="Freeform: Shape 719">
                  <a:extLst>
                    <a:ext uri="{FF2B5EF4-FFF2-40B4-BE49-F238E27FC236}">
                      <a16:creationId xmlns:a16="http://schemas.microsoft.com/office/drawing/2014/main" id="{428E055D-890F-D002-F692-06D037FF3C94}"/>
                    </a:ext>
                  </a:extLst>
                </p:cNvPr>
                <p:cNvSpPr/>
                <p:nvPr/>
              </p:nvSpPr>
              <p:spPr>
                <a:xfrm>
                  <a:off x="9123517" y="4647524"/>
                  <a:ext cx="27887" cy="54396"/>
                </a:xfrm>
                <a:custGeom>
                  <a:avLst/>
                  <a:gdLst>
                    <a:gd name="connsiteX0" fmla="*/ 12325 w 27887"/>
                    <a:gd name="connsiteY0" fmla="*/ -11 h 54396"/>
                    <a:gd name="connsiteX1" fmla="*/ 4393 w 27887"/>
                    <a:gd name="connsiteY1" fmla="*/ 53886 h 54396"/>
                    <a:gd name="connsiteX2" fmla="*/ 27582 w 27887"/>
                    <a:gd name="connsiteY2" fmla="*/ 4952 h 54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7886" h="54396">
                      <a:moveTo>
                        <a:pt x="12325" y="-11"/>
                      </a:moveTo>
                      <a:cubicBezTo>
                        <a:pt x="12325" y="-11"/>
                        <a:pt x="-9672" y="60453"/>
                        <a:pt x="4393" y="53886"/>
                      </a:cubicBezTo>
                      <a:cubicBezTo>
                        <a:pt x="18458" y="47320"/>
                        <a:pt x="27582" y="4952"/>
                        <a:pt x="27582" y="4952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21" name="Freeform: Shape 720">
                  <a:extLst>
                    <a:ext uri="{FF2B5EF4-FFF2-40B4-BE49-F238E27FC236}">
                      <a16:creationId xmlns:a16="http://schemas.microsoft.com/office/drawing/2014/main" id="{E0595FCE-87FA-BF44-E19F-084F49B2FE54}"/>
                    </a:ext>
                  </a:extLst>
                </p:cNvPr>
                <p:cNvSpPr/>
                <p:nvPr/>
              </p:nvSpPr>
              <p:spPr>
                <a:xfrm>
                  <a:off x="9364805" y="4958101"/>
                  <a:ext cx="73163" cy="182584"/>
                </a:xfrm>
                <a:custGeom>
                  <a:avLst/>
                  <a:gdLst>
                    <a:gd name="connsiteX0" fmla="*/ -305 w 73163"/>
                    <a:gd name="connsiteY0" fmla="*/ 158561 h 182584"/>
                    <a:gd name="connsiteX1" fmla="*/ 128 w 73163"/>
                    <a:gd name="connsiteY1" fmla="*/ 182573 h 182584"/>
                    <a:gd name="connsiteX2" fmla="*/ 72859 w 73163"/>
                    <a:gd name="connsiteY2" fmla="*/ 142870 h 182584"/>
                    <a:gd name="connsiteX3" fmla="*/ 53094 w 73163"/>
                    <a:gd name="connsiteY3" fmla="*/ 17326 h 182584"/>
                    <a:gd name="connsiteX4" fmla="*/ 36363 w 73163"/>
                    <a:gd name="connsiteY4" fmla="*/ -11 h 182584"/>
                    <a:gd name="connsiteX5" fmla="*/ -305 w 73163"/>
                    <a:gd name="connsiteY5" fmla="*/ 158561 h 182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63" h="182584">
                      <a:moveTo>
                        <a:pt x="-305" y="158561"/>
                      </a:moveTo>
                      <a:cubicBezTo>
                        <a:pt x="-305" y="166774"/>
                        <a:pt x="-132" y="174749"/>
                        <a:pt x="128" y="182573"/>
                      </a:cubicBezTo>
                      <a:cubicBezTo>
                        <a:pt x="26069" y="172712"/>
                        <a:pt x="50537" y="159341"/>
                        <a:pt x="72859" y="142870"/>
                      </a:cubicBezTo>
                      <a:cubicBezTo>
                        <a:pt x="71580" y="87998"/>
                        <a:pt x="63908" y="41360"/>
                        <a:pt x="53094" y="17326"/>
                      </a:cubicBezTo>
                      <a:cubicBezTo>
                        <a:pt x="48283" y="10868"/>
                        <a:pt x="42648" y="5038"/>
                        <a:pt x="36363" y="-11"/>
                      </a:cubicBezTo>
                      <a:cubicBezTo>
                        <a:pt x="16122" y="-98"/>
                        <a:pt x="-305" y="70942"/>
                        <a:pt x="-305" y="15856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22" name="Freeform: Shape 721">
                  <a:extLst>
                    <a:ext uri="{FF2B5EF4-FFF2-40B4-BE49-F238E27FC236}">
                      <a16:creationId xmlns:a16="http://schemas.microsoft.com/office/drawing/2014/main" id="{FA656A2D-5550-901E-2A12-45C025D7BA0D}"/>
                    </a:ext>
                  </a:extLst>
                </p:cNvPr>
                <p:cNvSpPr/>
                <p:nvPr/>
              </p:nvSpPr>
              <p:spPr>
                <a:xfrm>
                  <a:off x="8999637" y="4958101"/>
                  <a:ext cx="73141" cy="182584"/>
                </a:xfrm>
                <a:custGeom>
                  <a:avLst/>
                  <a:gdLst>
                    <a:gd name="connsiteX0" fmla="*/ 72837 w 73141"/>
                    <a:gd name="connsiteY0" fmla="*/ 158561 h 182584"/>
                    <a:gd name="connsiteX1" fmla="*/ 72446 w 73141"/>
                    <a:gd name="connsiteY1" fmla="*/ 182573 h 182584"/>
                    <a:gd name="connsiteX2" fmla="*/ -305 w 73141"/>
                    <a:gd name="connsiteY2" fmla="*/ 142870 h 182584"/>
                    <a:gd name="connsiteX3" fmla="*/ 19524 w 73141"/>
                    <a:gd name="connsiteY3" fmla="*/ 17326 h 182584"/>
                    <a:gd name="connsiteX4" fmla="*/ 36168 w 73141"/>
                    <a:gd name="connsiteY4" fmla="*/ -11 h 182584"/>
                    <a:gd name="connsiteX5" fmla="*/ 72837 w 73141"/>
                    <a:gd name="connsiteY5" fmla="*/ 158561 h 182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41" h="182584">
                      <a:moveTo>
                        <a:pt x="72837" y="158561"/>
                      </a:moveTo>
                      <a:cubicBezTo>
                        <a:pt x="72837" y="166774"/>
                        <a:pt x="72837" y="174749"/>
                        <a:pt x="72446" y="182573"/>
                      </a:cubicBezTo>
                      <a:cubicBezTo>
                        <a:pt x="46506" y="172691"/>
                        <a:pt x="22038" y="159341"/>
                        <a:pt x="-305" y="142870"/>
                      </a:cubicBezTo>
                      <a:cubicBezTo>
                        <a:pt x="995" y="87998"/>
                        <a:pt x="8689" y="41360"/>
                        <a:pt x="19524" y="17326"/>
                      </a:cubicBezTo>
                      <a:cubicBezTo>
                        <a:pt x="24314" y="10868"/>
                        <a:pt x="29905" y="5038"/>
                        <a:pt x="36168" y="-11"/>
                      </a:cubicBezTo>
                      <a:cubicBezTo>
                        <a:pt x="56410" y="-98"/>
                        <a:pt x="72837" y="70942"/>
                        <a:pt x="72837" y="15856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23" name="Freeform: Shape 722">
                  <a:extLst>
                    <a:ext uri="{FF2B5EF4-FFF2-40B4-BE49-F238E27FC236}">
                      <a16:creationId xmlns:a16="http://schemas.microsoft.com/office/drawing/2014/main" id="{C346A73F-BB59-8955-89BE-AB3989C91B9A}"/>
                    </a:ext>
                  </a:extLst>
                </p:cNvPr>
                <p:cNvSpPr/>
                <p:nvPr/>
              </p:nvSpPr>
              <p:spPr>
                <a:xfrm>
                  <a:off x="9218889" y="4897326"/>
                  <a:ext cx="83089" cy="179015"/>
                </a:xfrm>
                <a:custGeom>
                  <a:avLst/>
                  <a:gdLst>
                    <a:gd name="connsiteX0" fmla="*/ 64450 w 83089"/>
                    <a:gd name="connsiteY0" fmla="*/ 49191 h 179015"/>
                    <a:gd name="connsiteX1" fmla="*/ 78949 w 83089"/>
                    <a:gd name="connsiteY1" fmla="*/ 43340 h 179015"/>
                    <a:gd name="connsiteX2" fmla="*/ 67722 w 83089"/>
                    <a:gd name="connsiteY2" fmla="*/ 4331 h 179015"/>
                    <a:gd name="connsiteX3" fmla="*/ 58881 w 83089"/>
                    <a:gd name="connsiteY3" fmla="*/ 256 h 179015"/>
                    <a:gd name="connsiteX4" fmla="*/ -305 w 83089"/>
                    <a:gd name="connsiteY4" fmla="*/ 179004 h 179015"/>
                    <a:gd name="connsiteX5" fmla="*/ 82784 w 83089"/>
                    <a:gd name="connsiteY5" fmla="*/ 63039 h 179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3089" h="179015">
                      <a:moveTo>
                        <a:pt x="64450" y="49191"/>
                      </a:moveTo>
                      <a:lnTo>
                        <a:pt x="78949" y="43340"/>
                      </a:lnTo>
                      <a:cubicBezTo>
                        <a:pt x="77345" y="29817"/>
                        <a:pt x="73552" y="16640"/>
                        <a:pt x="67722" y="4331"/>
                      </a:cubicBezTo>
                      <a:cubicBezTo>
                        <a:pt x="64147" y="516"/>
                        <a:pt x="58707" y="-589"/>
                        <a:pt x="58881" y="256"/>
                      </a:cubicBezTo>
                      <a:lnTo>
                        <a:pt x="-305" y="179004"/>
                      </a:lnTo>
                      <a:cubicBezTo>
                        <a:pt x="68676" y="136095"/>
                        <a:pt x="82784" y="63039"/>
                        <a:pt x="82784" y="63039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24" name="Freeform: Shape 723">
                  <a:extLst>
                    <a:ext uri="{FF2B5EF4-FFF2-40B4-BE49-F238E27FC236}">
                      <a16:creationId xmlns:a16="http://schemas.microsoft.com/office/drawing/2014/main" id="{23DB1813-D2DA-FF3C-AC06-6D0110A13612}"/>
                    </a:ext>
                  </a:extLst>
                </p:cNvPr>
                <p:cNvSpPr/>
                <p:nvPr/>
              </p:nvSpPr>
              <p:spPr>
                <a:xfrm>
                  <a:off x="9135735" y="4897326"/>
                  <a:ext cx="83067" cy="179080"/>
                </a:xfrm>
                <a:custGeom>
                  <a:avLst/>
                  <a:gdLst>
                    <a:gd name="connsiteX0" fmla="*/ 17965 w 83067"/>
                    <a:gd name="connsiteY0" fmla="*/ 49191 h 179080"/>
                    <a:gd name="connsiteX1" fmla="*/ 3401 w 83067"/>
                    <a:gd name="connsiteY1" fmla="*/ 43340 h 179080"/>
                    <a:gd name="connsiteX2" fmla="*/ 14714 w 83067"/>
                    <a:gd name="connsiteY2" fmla="*/ 4331 h 179080"/>
                    <a:gd name="connsiteX3" fmla="*/ 23491 w 83067"/>
                    <a:gd name="connsiteY3" fmla="*/ 256 h 179080"/>
                    <a:gd name="connsiteX4" fmla="*/ 82763 w 83067"/>
                    <a:gd name="connsiteY4" fmla="*/ 179069 h 179080"/>
                    <a:gd name="connsiteX5" fmla="*/ -305 w 83067"/>
                    <a:gd name="connsiteY5" fmla="*/ 63104 h 1790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3067" h="179080">
                      <a:moveTo>
                        <a:pt x="17965" y="49191"/>
                      </a:moveTo>
                      <a:lnTo>
                        <a:pt x="3401" y="43340"/>
                      </a:lnTo>
                      <a:cubicBezTo>
                        <a:pt x="4983" y="29795"/>
                        <a:pt x="8798" y="16619"/>
                        <a:pt x="14714" y="4331"/>
                      </a:cubicBezTo>
                      <a:cubicBezTo>
                        <a:pt x="18289" y="516"/>
                        <a:pt x="23707" y="-589"/>
                        <a:pt x="23491" y="256"/>
                      </a:cubicBezTo>
                      <a:lnTo>
                        <a:pt x="82763" y="179069"/>
                      </a:lnTo>
                      <a:cubicBezTo>
                        <a:pt x="13760" y="136159"/>
                        <a:pt x="-305" y="63104"/>
                        <a:pt x="-305" y="63104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25" name="Freeform: Shape 724">
                  <a:extLst>
                    <a:ext uri="{FF2B5EF4-FFF2-40B4-BE49-F238E27FC236}">
                      <a16:creationId xmlns:a16="http://schemas.microsoft.com/office/drawing/2014/main" id="{60A64020-E5D2-4AE9-E006-54C354FF8B8B}"/>
                    </a:ext>
                  </a:extLst>
                </p:cNvPr>
                <p:cNvSpPr/>
                <p:nvPr/>
              </p:nvSpPr>
              <p:spPr>
                <a:xfrm>
                  <a:off x="9171775" y="4930859"/>
                  <a:ext cx="94120" cy="145482"/>
                </a:xfrm>
                <a:custGeom>
                  <a:avLst/>
                  <a:gdLst>
                    <a:gd name="connsiteX0" fmla="*/ 93815 w 94120"/>
                    <a:gd name="connsiteY0" fmla="*/ -11 h 145482"/>
                    <a:gd name="connsiteX1" fmla="*/ 45466 w 94120"/>
                    <a:gd name="connsiteY1" fmla="*/ 5320 h 145482"/>
                    <a:gd name="connsiteX2" fmla="*/ -305 w 94120"/>
                    <a:gd name="connsiteY2" fmla="*/ -11 h 145482"/>
                    <a:gd name="connsiteX3" fmla="*/ 46636 w 94120"/>
                    <a:gd name="connsiteY3" fmla="*/ 145471 h 145482"/>
                    <a:gd name="connsiteX4" fmla="*/ 46810 w 94120"/>
                    <a:gd name="connsiteY4" fmla="*/ 145471 h 145482"/>
                    <a:gd name="connsiteX5" fmla="*/ 93815 w 94120"/>
                    <a:gd name="connsiteY5" fmla="*/ -11 h 145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4120" h="145482">
                      <a:moveTo>
                        <a:pt x="93815" y="-11"/>
                      </a:moveTo>
                      <a:lnTo>
                        <a:pt x="45466" y="5320"/>
                      </a:lnTo>
                      <a:lnTo>
                        <a:pt x="-305" y="-11"/>
                      </a:lnTo>
                      <a:cubicBezTo>
                        <a:pt x="-305" y="-11"/>
                        <a:pt x="-890" y="71505"/>
                        <a:pt x="46636" y="145471"/>
                      </a:cubicBezTo>
                      <a:lnTo>
                        <a:pt x="46810" y="145471"/>
                      </a:lnTo>
                      <a:cubicBezTo>
                        <a:pt x="94357" y="71419"/>
                        <a:pt x="93815" y="-11"/>
                        <a:pt x="93815" y="-11"/>
                      </a:cubicBezTo>
                      <a:close/>
                    </a:path>
                  </a:pathLst>
                </a:custGeom>
                <a:solidFill>
                  <a:srgbClr val="8EC3DD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26" name="Freeform: Shape 725">
                  <a:extLst>
                    <a:ext uri="{FF2B5EF4-FFF2-40B4-BE49-F238E27FC236}">
                      <a16:creationId xmlns:a16="http://schemas.microsoft.com/office/drawing/2014/main" id="{18DE7794-C8E2-9630-2F8A-AFBA9795AD95}"/>
                    </a:ext>
                  </a:extLst>
                </p:cNvPr>
                <p:cNvSpPr/>
                <p:nvPr/>
              </p:nvSpPr>
              <p:spPr>
                <a:xfrm>
                  <a:off x="9193685" y="4932355"/>
                  <a:ext cx="50321" cy="33114"/>
                </a:xfrm>
                <a:custGeom>
                  <a:avLst/>
                  <a:gdLst>
                    <a:gd name="connsiteX0" fmla="*/ 50017 w 50321"/>
                    <a:gd name="connsiteY0" fmla="*/ -11 h 33114"/>
                    <a:gd name="connsiteX1" fmla="*/ -305 w 50321"/>
                    <a:gd name="connsiteY1" fmla="*/ -11 h 33114"/>
                    <a:gd name="connsiteX2" fmla="*/ 24769 w 50321"/>
                    <a:gd name="connsiteY2" fmla="*/ 33103 h 33114"/>
                    <a:gd name="connsiteX3" fmla="*/ 24769 w 50321"/>
                    <a:gd name="connsiteY3" fmla="*/ 33103 h 33114"/>
                    <a:gd name="connsiteX4" fmla="*/ 50017 w 50321"/>
                    <a:gd name="connsiteY4" fmla="*/ -11 h 33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321" h="33114">
                      <a:moveTo>
                        <a:pt x="50017" y="-11"/>
                      </a:moveTo>
                      <a:lnTo>
                        <a:pt x="-305" y="-11"/>
                      </a:lnTo>
                      <a:cubicBezTo>
                        <a:pt x="-305" y="-11"/>
                        <a:pt x="1710" y="31608"/>
                        <a:pt x="24769" y="33103"/>
                      </a:cubicBezTo>
                      <a:lnTo>
                        <a:pt x="24769" y="33103"/>
                      </a:lnTo>
                      <a:cubicBezTo>
                        <a:pt x="47828" y="31608"/>
                        <a:pt x="50017" y="-11"/>
                        <a:pt x="50017" y="-11"/>
                      </a:cubicBez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27" name="Freeform: Shape 726">
                  <a:extLst>
                    <a:ext uri="{FF2B5EF4-FFF2-40B4-BE49-F238E27FC236}">
                      <a16:creationId xmlns:a16="http://schemas.microsoft.com/office/drawing/2014/main" id="{2E23DCD9-46C8-4D97-6F37-EB5C265F6F52}"/>
                    </a:ext>
                  </a:extLst>
                </p:cNvPr>
                <p:cNvSpPr/>
                <p:nvPr/>
              </p:nvSpPr>
              <p:spPr>
                <a:xfrm>
                  <a:off x="9201162" y="4961958"/>
                  <a:ext cx="35194" cy="114383"/>
                </a:xfrm>
                <a:custGeom>
                  <a:avLst/>
                  <a:gdLst>
                    <a:gd name="connsiteX0" fmla="*/ -305 w 35194"/>
                    <a:gd name="connsiteY0" fmla="*/ 82926 h 114383"/>
                    <a:gd name="connsiteX1" fmla="*/ 17249 w 35194"/>
                    <a:gd name="connsiteY1" fmla="*/ 114372 h 114383"/>
                    <a:gd name="connsiteX2" fmla="*/ 17422 w 35194"/>
                    <a:gd name="connsiteY2" fmla="*/ 114372 h 114383"/>
                    <a:gd name="connsiteX3" fmla="*/ 34890 w 35194"/>
                    <a:gd name="connsiteY3" fmla="*/ 83208 h 114383"/>
                    <a:gd name="connsiteX4" fmla="*/ 22190 w 35194"/>
                    <a:gd name="connsiteY4" fmla="*/ -11 h 114383"/>
                    <a:gd name="connsiteX5" fmla="*/ 12351 w 35194"/>
                    <a:gd name="connsiteY5" fmla="*/ -11 h 114383"/>
                    <a:gd name="connsiteX6" fmla="*/ -305 w 35194"/>
                    <a:gd name="connsiteY6" fmla="*/ 82926 h 114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5194" h="114383">
                      <a:moveTo>
                        <a:pt x="-305" y="82926"/>
                      </a:moveTo>
                      <a:cubicBezTo>
                        <a:pt x="4918" y="93741"/>
                        <a:pt x="10769" y="104252"/>
                        <a:pt x="17249" y="114372"/>
                      </a:cubicBezTo>
                      <a:lnTo>
                        <a:pt x="17422" y="114372"/>
                      </a:lnTo>
                      <a:cubicBezTo>
                        <a:pt x="23880" y="104338"/>
                        <a:pt x="29710" y="93936"/>
                        <a:pt x="34890" y="83208"/>
                      </a:cubicBezTo>
                      <a:cubicBezTo>
                        <a:pt x="29125" y="35531"/>
                        <a:pt x="22190" y="-11"/>
                        <a:pt x="22190" y="-11"/>
                      </a:cubicBezTo>
                      <a:lnTo>
                        <a:pt x="12351" y="-11"/>
                      </a:lnTo>
                      <a:cubicBezTo>
                        <a:pt x="12351" y="-11"/>
                        <a:pt x="5394" y="35466"/>
                        <a:pt x="-305" y="82926"/>
                      </a:cubicBez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28" name="Freeform: Shape 727">
                  <a:extLst>
                    <a:ext uri="{FF2B5EF4-FFF2-40B4-BE49-F238E27FC236}">
                      <a16:creationId xmlns:a16="http://schemas.microsoft.com/office/drawing/2014/main" id="{B5275AA6-0F2F-7887-8893-A3658B00291C}"/>
                    </a:ext>
                  </a:extLst>
                </p:cNvPr>
                <p:cNvSpPr/>
                <p:nvPr/>
              </p:nvSpPr>
              <p:spPr>
                <a:xfrm>
                  <a:off x="9282214" y="5060824"/>
                  <a:ext cx="52423" cy="12418"/>
                </a:xfrm>
                <a:custGeom>
                  <a:avLst/>
                  <a:gdLst>
                    <a:gd name="connsiteX0" fmla="*/ 52424 w 52423"/>
                    <a:gd name="connsiteY0" fmla="*/ 8300 h 12418"/>
                    <a:gd name="connsiteX1" fmla="*/ 0 w 52423"/>
                    <a:gd name="connsiteY1" fmla="*/ 12418 h 12418"/>
                    <a:gd name="connsiteX2" fmla="*/ 0 w 52423"/>
                    <a:gd name="connsiteY2" fmla="*/ 4161 h 12418"/>
                    <a:gd name="connsiteX3" fmla="*/ 52424 w 52423"/>
                    <a:gd name="connsiteY3" fmla="*/ 0 h 12418"/>
                    <a:gd name="connsiteX4" fmla="*/ 52424 w 52423"/>
                    <a:gd name="connsiteY4" fmla="*/ 8300 h 124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2423" h="12418">
                      <a:moveTo>
                        <a:pt x="52424" y="8300"/>
                      </a:moveTo>
                      <a:lnTo>
                        <a:pt x="0" y="12418"/>
                      </a:lnTo>
                      <a:lnTo>
                        <a:pt x="0" y="4161"/>
                      </a:lnTo>
                      <a:lnTo>
                        <a:pt x="52424" y="0"/>
                      </a:lnTo>
                      <a:lnTo>
                        <a:pt x="52424" y="8300"/>
                      </a:ln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29" name="Freeform: Shape 728">
                  <a:extLst>
                    <a:ext uri="{FF2B5EF4-FFF2-40B4-BE49-F238E27FC236}">
                      <a16:creationId xmlns:a16="http://schemas.microsoft.com/office/drawing/2014/main" id="{1563BFF6-7810-7C36-46E1-5125AD65DDD8}"/>
                    </a:ext>
                  </a:extLst>
                </p:cNvPr>
                <p:cNvSpPr/>
                <p:nvPr/>
              </p:nvSpPr>
              <p:spPr>
                <a:xfrm>
                  <a:off x="9157320" y="4884070"/>
                  <a:ext cx="61482" cy="82829"/>
                </a:xfrm>
                <a:custGeom>
                  <a:avLst/>
                  <a:gdLst>
                    <a:gd name="connsiteX0" fmla="*/ 11744 w 61482"/>
                    <a:gd name="connsiteY0" fmla="*/ -11 h 82829"/>
                    <a:gd name="connsiteX1" fmla="*/ -305 w 61482"/>
                    <a:gd name="connsiteY1" fmla="*/ 15159 h 82829"/>
                    <a:gd name="connsiteX2" fmla="*/ 29038 w 61482"/>
                    <a:gd name="connsiteY2" fmla="*/ 82818 h 82829"/>
                    <a:gd name="connsiteX3" fmla="*/ 61177 w 61482"/>
                    <a:gd name="connsiteY3" fmla="*/ 48143 h 82829"/>
                    <a:gd name="connsiteX4" fmla="*/ 11744 w 61482"/>
                    <a:gd name="connsiteY4" fmla="*/ -11 h 82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82" h="82829">
                      <a:moveTo>
                        <a:pt x="11744" y="-11"/>
                      </a:moveTo>
                      <a:cubicBezTo>
                        <a:pt x="11744" y="-11"/>
                        <a:pt x="8168" y="-11"/>
                        <a:pt x="-305" y="15159"/>
                      </a:cubicBezTo>
                      <a:cubicBezTo>
                        <a:pt x="-305" y="15159"/>
                        <a:pt x="4484" y="60670"/>
                        <a:pt x="29038" y="82818"/>
                      </a:cubicBezTo>
                      <a:cubicBezTo>
                        <a:pt x="29038" y="82818"/>
                        <a:pt x="48543" y="55793"/>
                        <a:pt x="61177" y="48143"/>
                      </a:cubicBezTo>
                      <a:cubicBezTo>
                        <a:pt x="61264" y="48273"/>
                        <a:pt x="18549" y="35075"/>
                        <a:pt x="11744" y="-11"/>
                      </a:cubicBezTo>
                      <a:close/>
                    </a:path>
                  </a:pathLst>
                </a:custGeom>
                <a:solidFill>
                  <a:srgbClr val="D7E1F6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30" name="Freeform: Shape 729">
                  <a:extLst>
                    <a:ext uri="{FF2B5EF4-FFF2-40B4-BE49-F238E27FC236}">
                      <a16:creationId xmlns:a16="http://schemas.microsoft.com/office/drawing/2014/main" id="{44198496-2BC3-225E-8A11-BBCF04A36DB4}"/>
                    </a:ext>
                  </a:extLst>
                </p:cNvPr>
                <p:cNvSpPr/>
                <p:nvPr/>
              </p:nvSpPr>
              <p:spPr>
                <a:xfrm>
                  <a:off x="9218803" y="4884070"/>
                  <a:ext cx="61504" cy="82829"/>
                </a:xfrm>
                <a:custGeom>
                  <a:avLst/>
                  <a:gdLst>
                    <a:gd name="connsiteX0" fmla="*/ 49150 w 61504"/>
                    <a:gd name="connsiteY0" fmla="*/ -11 h 82829"/>
                    <a:gd name="connsiteX1" fmla="*/ 61200 w 61504"/>
                    <a:gd name="connsiteY1" fmla="*/ 15159 h 82829"/>
                    <a:gd name="connsiteX2" fmla="*/ 31899 w 61504"/>
                    <a:gd name="connsiteY2" fmla="*/ 82818 h 82829"/>
                    <a:gd name="connsiteX3" fmla="*/ -305 w 61504"/>
                    <a:gd name="connsiteY3" fmla="*/ 48143 h 82829"/>
                    <a:gd name="connsiteX4" fmla="*/ 49150 w 61504"/>
                    <a:gd name="connsiteY4" fmla="*/ -11 h 82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504" h="82829">
                      <a:moveTo>
                        <a:pt x="49150" y="-11"/>
                      </a:moveTo>
                      <a:cubicBezTo>
                        <a:pt x="49150" y="-11"/>
                        <a:pt x="52747" y="-11"/>
                        <a:pt x="61200" y="15159"/>
                      </a:cubicBezTo>
                      <a:cubicBezTo>
                        <a:pt x="61200" y="15159"/>
                        <a:pt x="56431" y="60670"/>
                        <a:pt x="31899" y="82818"/>
                      </a:cubicBezTo>
                      <a:cubicBezTo>
                        <a:pt x="31899" y="82818"/>
                        <a:pt x="12395" y="55793"/>
                        <a:pt x="-305" y="48143"/>
                      </a:cubicBezTo>
                      <a:cubicBezTo>
                        <a:pt x="-218" y="48273"/>
                        <a:pt x="42388" y="35075"/>
                        <a:pt x="49150" y="-11"/>
                      </a:cubicBezTo>
                      <a:close/>
                    </a:path>
                  </a:pathLst>
                </a:custGeom>
                <a:solidFill>
                  <a:srgbClr val="D7E1F6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1119" name="Group 1118">
                <a:extLst>
                  <a:ext uri="{FF2B5EF4-FFF2-40B4-BE49-F238E27FC236}">
                    <a16:creationId xmlns:a16="http://schemas.microsoft.com/office/drawing/2014/main" id="{5B38445E-E61C-1C89-8188-D9DD743483BA}"/>
                  </a:ext>
                </a:extLst>
              </p:cNvPr>
              <p:cNvGrpSpPr/>
              <p:nvPr/>
            </p:nvGrpSpPr>
            <p:grpSpPr>
              <a:xfrm>
                <a:off x="2462482" y="5612539"/>
                <a:ext cx="937036" cy="485700"/>
                <a:chOff x="5702934" y="2293896"/>
                <a:chExt cx="937036" cy="485700"/>
              </a:xfrm>
            </p:grpSpPr>
            <p:sp>
              <p:nvSpPr>
                <p:cNvPr id="1120" name="Google Shape;1379;p28">
                  <a:extLst>
                    <a:ext uri="{FF2B5EF4-FFF2-40B4-BE49-F238E27FC236}">
                      <a16:creationId xmlns:a16="http://schemas.microsoft.com/office/drawing/2014/main" id="{37FF480A-9634-3270-1968-C79F327C5F2C}"/>
                    </a:ext>
                  </a:extLst>
                </p:cNvPr>
                <p:cNvSpPr/>
                <p:nvPr/>
              </p:nvSpPr>
              <p:spPr>
                <a:xfrm>
                  <a:off x="5702934" y="2293896"/>
                  <a:ext cx="937036" cy="243587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1100">
                      <a:solidFill>
                        <a:srgbClr val="FFFFFF"/>
                      </a:solidFill>
                      <a:latin typeface="Georgia" panose="02040502050405020303" pitchFamily="18" charset="0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Name here</a:t>
                  </a:r>
                  <a:endParaRPr sz="1200">
                    <a:solidFill>
                      <a:srgbClr val="FFFFFF"/>
                    </a:solidFill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121" name="TextBox 1120">
                  <a:extLst>
                    <a:ext uri="{FF2B5EF4-FFF2-40B4-BE49-F238E27FC236}">
                      <a16:creationId xmlns:a16="http://schemas.microsoft.com/office/drawing/2014/main" id="{8E1350AE-6E17-A3B6-E3FE-A71550E6F483}"/>
                    </a:ext>
                  </a:extLst>
                </p:cNvPr>
                <p:cNvSpPr txBox="1"/>
                <p:nvPr/>
              </p:nvSpPr>
              <p:spPr>
                <a:xfrm>
                  <a:off x="5819756" y="2517986"/>
                  <a:ext cx="697627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IN" sz="1100">
                      <a:solidFill>
                        <a:srgbClr val="434343"/>
                      </a:solidFill>
                      <a:latin typeface="Georgia" panose="02040502050405020303" pitchFamily="18" charset="0"/>
                      <a:ea typeface="Roboto"/>
                      <a:cs typeface="Roboto"/>
                      <a:sym typeface="Roboto"/>
                    </a:rPr>
                    <a:t>Position</a:t>
                  </a:r>
                </a:p>
              </p:txBody>
            </p:sp>
          </p:grp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3E0E87C-657E-8EA1-66B5-C673662E9DF6}"/>
                </a:ext>
              </a:extLst>
            </p:cNvPr>
            <p:cNvGrpSpPr/>
            <p:nvPr/>
          </p:nvGrpSpPr>
          <p:grpSpPr>
            <a:xfrm>
              <a:off x="6549457" y="4846077"/>
              <a:ext cx="1447642" cy="1360907"/>
              <a:chOff x="6466826" y="4849255"/>
              <a:chExt cx="1447642" cy="1360907"/>
            </a:xfrm>
          </p:grpSpPr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BB615A8A-26CC-44F9-E55A-2D4B2CC6650E}"/>
                  </a:ext>
                </a:extLst>
              </p:cNvPr>
              <p:cNvSpPr/>
              <p:nvPr/>
            </p:nvSpPr>
            <p:spPr>
              <a:xfrm>
                <a:off x="7148280" y="4865260"/>
                <a:ext cx="70610" cy="70610"/>
              </a:xfrm>
              <a:custGeom>
                <a:avLst/>
                <a:gdLst>
                  <a:gd name="connsiteX0" fmla="*/ 34646 w 70610"/>
                  <a:gd name="connsiteY0" fmla="*/ -950 h 70610"/>
                  <a:gd name="connsiteX1" fmla="*/ -660 w 70610"/>
                  <a:gd name="connsiteY1" fmla="*/ 34355 h 70610"/>
                  <a:gd name="connsiteX2" fmla="*/ 34646 w 70610"/>
                  <a:gd name="connsiteY2" fmla="*/ 69660 h 70610"/>
                  <a:gd name="connsiteX3" fmla="*/ 69951 w 70610"/>
                  <a:gd name="connsiteY3" fmla="*/ 34355 h 70610"/>
                  <a:gd name="connsiteX4" fmla="*/ 34646 w 70610"/>
                  <a:gd name="connsiteY4" fmla="*/ -950 h 7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610" h="70610">
                    <a:moveTo>
                      <a:pt x="34646" y="-950"/>
                    </a:moveTo>
                    <a:cubicBezTo>
                      <a:pt x="15169" y="-950"/>
                      <a:pt x="-660" y="14878"/>
                      <a:pt x="-660" y="34355"/>
                    </a:cubicBezTo>
                    <a:cubicBezTo>
                      <a:pt x="-660" y="53832"/>
                      <a:pt x="15169" y="69660"/>
                      <a:pt x="34646" y="69660"/>
                    </a:cubicBezTo>
                    <a:cubicBezTo>
                      <a:pt x="54123" y="69660"/>
                      <a:pt x="69951" y="53832"/>
                      <a:pt x="69951" y="34355"/>
                    </a:cubicBezTo>
                    <a:cubicBezTo>
                      <a:pt x="69951" y="14878"/>
                      <a:pt x="54123" y="-950"/>
                      <a:pt x="34646" y="-950"/>
                    </a:cubicBezTo>
                    <a:close/>
                  </a:path>
                </a:pathLst>
              </a:custGeom>
              <a:solidFill>
                <a:srgbClr val="878787"/>
              </a:soli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533" name="Freeform: Shape 532">
                <a:extLst>
                  <a:ext uri="{FF2B5EF4-FFF2-40B4-BE49-F238E27FC236}">
                    <a16:creationId xmlns:a16="http://schemas.microsoft.com/office/drawing/2014/main" id="{5B2BAE69-C11C-C1C1-BA9D-64B97ED26B60}"/>
                  </a:ext>
                </a:extLst>
              </p:cNvPr>
              <p:cNvSpPr/>
              <p:nvPr/>
            </p:nvSpPr>
            <p:spPr>
              <a:xfrm>
                <a:off x="6466826" y="5237379"/>
                <a:ext cx="1447641" cy="972783"/>
              </a:xfrm>
              <a:custGeom>
                <a:avLst/>
                <a:gdLst>
                  <a:gd name="connsiteX0" fmla="*/ 1359071 w 1447641"/>
                  <a:gd name="connsiteY0" fmla="*/ 971833 h 972783"/>
                  <a:gd name="connsiteX1" fmla="*/ 87251 w 1447641"/>
                  <a:gd name="connsiteY1" fmla="*/ 971833 h 972783"/>
                  <a:gd name="connsiteX2" fmla="*/ -660 w 1447641"/>
                  <a:gd name="connsiteY2" fmla="*/ 891454 h 972783"/>
                  <a:gd name="connsiteX3" fmla="*/ -660 w 1447641"/>
                  <a:gd name="connsiteY3" fmla="*/ 79428 h 972783"/>
                  <a:gd name="connsiteX4" fmla="*/ 87251 w 1447641"/>
                  <a:gd name="connsiteY4" fmla="*/ -950 h 972783"/>
                  <a:gd name="connsiteX5" fmla="*/ 1359071 w 1447641"/>
                  <a:gd name="connsiteY5" fmla="*/ -950 h 972783"/>
                  <a:gd name="connsiteX6" fmla="*/ 1446982 w 1447641"/>
                  <a:gd name="connsiteY6" fmla="*/ 79428 h 972783"/>
                  <a:gd name="connsiteX7" fmla="*/ 1446982 w 1447641"/>
                  <a:gd name="connsiteY7" fmla="*/ 891454 h 972783"/>
                  <a:gd name="connsiteX8" fmla="*/ 1359071 w 1447641"/>
                  <a:gd name="connsiteY8" fmla="*/ 971833 h 972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47641" h="972782">
                    <a:moveTo>
                      <a:pt x="1359071" y="971833"/>
                    </a:moveTo>
                    <a:lnTo>
                      <a:pt x="87251" y="971833"/>
                    </a:lnTo>
                    <a:cubicBezTo>
                      <a:pt x="38706" y="971833"/>
                      <a:pt x="-660" y="935821"/>
                      <a:pt x="-660" y="891454"/>
                    </a:cubicBezTo>
                    <a:lnTo>
                      <a:pt x="-660" y="79428"/>
                    </a:lnTo>
                    <a:cubicBezTo>
                      <a:pt x="-660" y="35002"/>
                      <a:pt x="38706" y="-950"/>
                      <a:pt x="87251" y="-950"/>
                    </a:cubicBezTo>
                    <a:lnTo>
                      <a:pt x="1359071" y="-950"/>
                    </a:lnTo>
                    <a:cubicBezTo>
                      <a:pt x="1407616" y="-950"/>
                      <a:pt x="1446982" y="35002"/>
                      <a:pt x="1446982" y="79428"/>
                    </a:cubicBezTo>
                    <a:lnTo>
                      <a:pt x="1446982" y="891454"/>
                    </a:lnTo>
                    <a:cubicBezTo>
                      <a:pt x="1446982" y="935821"/>
                      <a:pt x="1407616" y="971833"/>
                      <a:pt x="1359071" y="97183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8F8F8"/>
                  </a:gs>
                  <a:gs pos="50000">
                    <a:srgbClr val="FBFBFA"/>
                  </a:gs>
                  <a:gs pos="100000">
                    <a:srgbClr val="FFFFFC"/>
                  </a:gs>
                </a:gsLst>
                <a:lin ang="18899912" scaled="1"/>
              </a:gradFill>
              <a:ln w="5884" cap="flat">
                <a:noFill/>
                <a:prstDash val="solid"/>
                <a:miter/>
              </a:ln>
              <a:effectLst>
                <a:outerShdw blurRad="50800" dist="38100" dir="8100000" algn="tr" rotWithShape="0">
                  <a:prstClr val="black">
                    <a:alpha val="17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534" name="Freeform: Shape 533">
                <a:extLst>
                  <a:ext uri="{FF2B5EF4-FFF2-40B4-BE49-F238E27FC236}">
                    <a16:creationId xmlns:a16="http://schemas.microsoft.com/office/drawing/2014/main" id="{2F5CDF1B-C5C3-5D28-5149-1AD85DB60BA8}"/>
                  </a:ext>
                </a:extLst>
              </p:cNvPr>
              <p:cNvSpPr/>
              <p:nvPr/>
            </p:nvSpPr>
            <p:spPr>
              <a:xfrm>
                <a:off x="6466944" y="5232319"/>
                <a:ext cx="1447524" cy="112977"/>
              </a:xfrm>
              <a:custGeom>
                <a:avLst/>
                <a:gdLst>
                  <a:gd name="connsiteX0" fmla="*/ 76542 w 1447524"/>
                  <a:gd name="connsiteY0" fmla="*/ -950 h 112977"/>
                  <a:gd name="connsiteX1" fmla="*/ 1369546 w 1447524"/>
                  <a:gd name="connsiteY1" fmla="*/ -950 h 112977"/>
                  <a:gd name="connsiteX2" fmla="*/ 1446865 w 1447524"/>
                  <a:gd name="connsiteY2" fmla="*/ 78839 h 112977"/>
                  <a:gd name="connsiteX3" fmla="*/ 1446865 w 1447524"/>
                  <a:gd name="connsiteY3" fmla="*/ 112027 h 112977"/>
                  <a:gd name="connsiteX4" fmla="*/ -659 w 1447524"/>
                  <a:gd name="connsiteY4" fmla="*/ 112027 h 112977"/>
                  <a:gd name="connsiteX5" fmla="*/ -659 w 1447524"/>
                  <a:gd name="connsiteY5" fmla="*/ 78839 h 112977"/>
                  <a:gd name="connsiteX6" fmla="*/ 76542 w 1447524"/>
                  <a:gd name="connsiteY6" fmla="*/ -950 h 112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7524" h="112977">
                    <a:moveTo>
                      <a:pt x="76542" y="-950"/>
                    </a:moveTo>
                    <a:lnTo>
                      <a:pt x="1369546" y="-950"/>
                    </a:lnTo>
                    <a:cubicBezTo>
                      <a:pt x="1413089" y="3815"/>
                      <a:pt x="1446865" y="37709"/>
                      <a:pt x="1446865" y="78839"/>
                    </a:cubicBezTo>
                    <a:lnTo>
                      <a:pt x="1446865" y="112027"/>
                    </a:lnTo>
                    <a:lnTo>
                      <a:pt x="-659" y="112027"/>
                    </a:lnTo>
                    <a:lnTo>
                      <a:pt x="-659" y="78839"/>
                    </a:lnTo>
                    <a:cubicBezTo>
                      <a:pt x="-777" y="38003"/>
                      <a:pt x="32998" y="3815"/>
                      <a:pt x="76542" y="-95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535" name="Freeform: Shape 534">
                <a:extLst>
                  <a:ext uri="{FF2B5EF4-FFF2-40B4-BE49-F238E27FC236}">
                    <a16:creationId xmlns:a16="http://schemas.microsoft.com/office/drawing/2014/main" id="{00B1EEC6-0109-39D9-AC5E-8D51AB7B5828}"/>
                  </a:ext>
                </a:extLst>
              </p:cNvPr>
              <p:cNvSpPr/>
              <p:nvPr/>
            </p:nvSpPr>
            <p:spPr>
              <a:xfrm>
                <a:off x="6843418" y="4849255"/>
                <a:ext cx="682572" cy="682572"/>
              </a:xfrm>
              <a:custGeom>
                <a:avLst/>
                <a:gdLst>
                  <a:gd name="connsiteX0" fmla="*/ 681913 w 682572"/>
                  <a:gd name="connsiteY0" fmla="*/ 340336 h 682572"/>
                  <a:gd name="connsiteX1" fmla="*/ 340627 w 682572"/>
                  <a:gd name="connsiteY1" fmla="*/ -950 h 682572"/>
                  <a:gd name="connsiteX2" fmla="*/ -660 w 682572"/>
                  <a:gd name="connsiteY2" fmla="*/ 340336 h 682572"/>
                  <a:gd name="connsiteX3" fmla="*/ 340627 w 682572"/>
                  <a:gd name="connsiteY3" fmla="*/ 681622 h 682572"/>
                  <a:gd name="connsiteX4" fmla="*/ 681913 w 682572"/>
                  <a:gd name="connsiteY4" fmla="*/ 340924 h 682572"/>
                  <a:gd name="connsiteX5" fmla="*/ 681913 w 682572"/>
                  <a:gd name="connsiteY5" fmla="*/ 340336 h 682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82572" h="682572">
                    <a:moveTo>
                      <a:pt x="681913" y="340336"/>
                    </a:moveTo>
                    <a:cubicBezTo>
                      <a:pt x="681913" y="151863"/>
                      <a:pt x="529098" y="-950"/>
                      <a:pt x="340627" y="-950"/>
                    </a:cubicBezTo>
                    <a:cubicBezTo>
                      <a:pt x="152154" y="-950"/>
                      <a:pt x="-660" y="151863"/>
                      <a:pt x="-660" y="340336"/>
                    </a:cubicBezTo>
                    <a:cubicBezTo>
                      <a:pt x="-660" y="528808"/>
                      <a:pt x="152154" y="681622"/>
                      <a:pt x="340627" y="681622"/>
                    </a:cubicBezTo>
                    <a:cubicBezTo>
                      <a:pt x="528922" y="681799"/>
                      <a:pt x="681736" y="529279"/>
                      <a:pt x="681913" y="340924"/>
                    </a:cubicBezTo>
                    <a:cubicBezTo>
                      <a:pt x="681913" y="340747"/>
                      <a:pt x="681913" y="340512"/>
                      <a:pt x="681913" y="34033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537" name="Freeform: Shape 536">
                <a:extLst>
                  <a:ext uri="{FF2B5EF4-FFF2-40B4-BE49-F238E27FC236}">
                    <a16:creationId xmlns:a16="http://schemas.microsoft.com/office/drawing/2014/main" id="{F6D628F6-FA01-38D5-53C2-9F604CF399C2}"/>
                  </a:ext>
                </a:extLst>
              </p:cNvPr>
              <p:cNvSpPr/>
              <p:nvPr/>
            </p:nvSpPr>
            <p:spPr>
              <a:xfrm>
                <a:off x="6914570" y="4920185"/>
                <a:ext cx="540690" cy="540647"/>
              </a:xfrm>
              <a:custGeom>
                <a:avLst/>
                <a:gdLst>
                  <a:gd name="connsiteX0" fmla="*/ 98654 w 540690"/>
                  <a:gd name="connsiteY0" fmla="*/ 478708 h 540647"/>
                  <a:gd name="connsiteX1" fmla="*/ 479012 w 540690"/>
                  <a:gd name="connsiteY1" fmla="*/ 440401 h 540647"/>
                  <a:gd name="connsiteX2" fmla="*/ 440764 w 540690"/>
                  <a:gd name="connsiteY2" fmla="*/ 60044 h 540647"/>
                  <a:gd name="connsiteX3" fmla="*/ 60407 w 540690"/>
                  <a:gd name="connsiteY3" fmla="*/ 98291 h 540647"/>
                  <a:gd name="connsiteX4" fmla="*/ 98537 w 540690"/>
                  <a:gd name="connsiteY4" fmla="*/ 478590 h 540647"/>
                  <a:gd name="connsiteX5" fmla="*/ 98654 w 540690"/>
                  <a:gd name="connsiteY5" fmla="*/ 478708 h 540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0690" h="540647">
                    <a:moveTo>
                      <a:pt x="98654" y="478708"/>
                    </a:moveTo>
                    <a:cubicBezTo>
                      <a:pt x="214280" y="573150"/>
                      <a:pt x="384570" y="556027"/>
                      <a:pt x="479012" y="440401"/>
                    </a:cubicBezTo>
                    <a:cubicBezTo>
                      <a:pt x="573513" y="324835"/>
                      <a:pt x="556331" y="154545"/>
                      <a:pt x="440764" y="60044"/>
                    </a:cubicBezTo>
                    <a:cubicBezTo>
                      <a:pt x="325139" y="-34398"/>
                      <a:pt x="154907" y="-17275"/>
                      <a:pt x="60407" y="98291"/>
                    </a:cubicBezTo>
                    <a:cubicBezTo>
                      <a:pt x="-34095" y="213858"/>
                      <a:pt x="-17030" y="384089"/>
                      <a:pt x="98537" y="478590"/>
                    </a:cubicBezTo>
                    <a:cubicBezTo>
                      <a:pt x="98537" y="478649"/>
                      <a:pt x="98596" y="478649"/>
                      <a:pt x="98654" y="47870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33000">
                    <a:srgbClr val="FDFDFD"/>
                  </a:gs>
                  <a:gs pos="51000">
                    <a:srgbClr val="F5F5F5"/>
                  </a:gs>
                  <a:gs pos="65000">
                    <a:srgbClr val="E7E7E7"/>
                  </a:gs>
                  <a:gs pos="78000">
                    <a:srgbClr val="D3D3D3"/>
                  </a:gs>
                  <a:gs pos="90000">
                    <a:srgbClr val="BBBBBA"/>
                  </a:gs>
                  <a:gs pos="100000">
                    <a:srgbClr val="9D9D9C"/>
                  </a:gs>
                </a:gsLst>
                <a:lin ang="8101712" scaled="1"/>
              </a:gra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538" name="Freeform: Shape 537">
                <a:extLst>
                  <a:ext uri="{FF2B5EF4-FFF2-40B4-BE49-F238E27FC236}">
                    <a16:creationId xmlns:a16="http://schemas.microsoft.com/office/drawing/2014/main" id="{554BA4F2-C762-C785-5478-5C2392E6A116}"/>
                  </a:ext>
                </a:extLst>
              </p:cNvPr>
              <p:cNvSpPr/>
              <p:nvPr/>
            </p:nvSpPr>
            <p:spPr>
              <a:xfrm>
                <a:off x="6922765" y="4928426"/>
                <a:ext cx="524054" cy="524055"/>
              </a:xfrm>
              <a:custGeom>
                <a:avLst/>
                <a:gdLst>
                  <a:gd name="connsiteX0" fmla="*/ 148007 w 524054"/>
                  <a:gd name="connsiteY0" fmla="*/ 497241 h 524055"/>
                  <a:gd name="connsiteX1" fmla="*/ 25203 w 524054"/>
                  <a:gd name="connsiteY1" fmla="*/ 147717 h 524055"/>
                  <a:gd name="connsiteX2" fmla="*/ 374786 w 524054"/>
                  <a:gd name="connsiteY2" fmla="*/ 24912 h 524055"/>
                  <a:gd name="connsiteX3" fmla="*/ 497531 w 524054"/>
                  <a:gd name="connsiteY3" fmla="*/ 374437 h 524055"/>
                  <a:gd name="connsiteX4" fmla="*/ 497531 w 524054"/>
                  <a:gd name="connsiteY4" fmla="*/ 374496 h 524055"/>
                  <a:gd name="connsiteX5" fmla="*/ 148007 w 524054"/>
                  <a:gd name="connsiteY5" fmla="*/ 497241 h 524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4053" h="524055">
                    <a:moveTo>
                      <a:pt x="148007" y="497241"/>
                    </a:moveTo>
                    <a:cubicBezTo>
                      <a:pt x="17553" y="434632"/>
                      <a:pt x="-37405" y="278112"/>
                      <a:pt x="25203" y="147717"/>
                    </a:cubicBezTo>
                    <a:cubicBezTo>
                      <a:pt x="87870" y="17263"/>
                      <a:pt x="244332" y="-37696"/>
                      <a:pt x="374786" y="24912"/>
                    </a:cubicBezTo>
                    <a:cubicBezTo>
                      <a:pt x="505181" y="87521"/>
                      <a:pt x="560139" y="244042"/>
                      <a:pt x="497531" y="374437"/>
                    </a:cubicBezTo>
                    <a:cubicBezTo>
                      <a:pt x="497531" y="374496"/>
                      <a:pt x="497531" y="374496"/>
                      <a:pt x="497531" y="374496"/>
                    </a:cubicBezTo>
                    <a:cubicBezTo>
                      <a:pt x="434923" y="504890"/>
                      <a:pt x="278402" y="559849"/>
                      <a:pt x="148007" y="49724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3000">
                    <a:srgbClr val="FCFCFC"/>
                  </a:gs>
                  <a:gs pos="100000">
                    <a:srgbClr val="EDEDED"/>
                  </a:gs>
                </a:gsLst>
                <a:lin ang="19799982" scaled="1"/>
              </a:gra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grpSp>
            <p:nvGrpSpPr>
              <p:cNvPr id="807" name="Group 806">
                <a:extLst>
                  <a:ext uri="{FF2B5EF4-FFF2-40B4-BE49-F238E27FC236}">
                    <a16:creationId xmlns:a16="http://schemas.microsoft.com/office/drawing/2014/main" id="{AD46ED7C-FE10-AE9A-64F8-47DB623B33D3}"/>
                  </a:ext>
                </a:extLst>
              </p:cNvPr>
              <p:cNvGrpSpPr/>
              <p:nvPr/>
            </p:nvGrpSpPr>
            <p:grpSpPr>
              <a:xfrm>
                <a:off x="7039619" y="4989502"/>
                <a:ext cx="285467" cy="383455"/>
                <a:chOff x="7889418" y="2721363"/>
                <a:chExt cx="428319" cy="575342"/>
              </a:xfrm>
            </p:grpSpPr>
            <p:sp>
              <p:nvSpPr>
                <p:cNvPr id="808" name="Freeform: Shape 807">
                  <a:extLst>
                    <a:ext uri="{FF2B5EF4-FFF2-40B4-BE49-F238E27FC236}">
                      <a16:creationId xmlns:a16="http://schemas.microsoft.com/office/drawing/2014/main" id="{BD4815A8-0B70-E1EB-069C-562C93213FD4}"/>
                    </a:ext>
                  </a:extLst>
                </p:cNvPr>
                <p:cNvSpPr/>
                <p:nvPr/>
              </p:nvSpPr>
              <p:spPr>
                <a:xfrm>
                  <a:off x="8066389" y="2975206"/>
                  <a:ext cx="59944" cy="59943"/>
                </a:xfrm>
                <a:custGeom>
                  <a:avLst/>
                  <a:gdLst>
                    <a:gd name="connsiteX0" fmla="*/ 29602 w 59944"/>
                    <a:gd name="connsiteY0" fmla="*/ -11 h 59943"/>
                    <a:gd name="connsiteX1" fmla="*/ 59639 w 59944"/>
                    <a:gd name="connsiteY1" fmla="*/ 29896 h 59943"/>
                    <a:gd name="connsiteX2" fmla="*/ 29732 w 59944"/>
                    <a:gd name="connsiteY2" fmla="*/ 59933 h 59943"/>
                    <a:gd name="connsiteX3" fmla="*/ -305 w 59944"/>
                    <a:gd name="connsiteY3" fmla="*/ 30026 h 59943"/>
                    <a:gd name="connsiteX4" fmla="*/ -305 w 59944"/>
                    <a:gd name="connsiteY4" fmla="*/ 29918 h 59943"/>
                    <a:gd name="connsiteX5" fmla="*/ 29602 w 59944"/>
                    <a:gd name="connsiteY5" fmla="*/ -11 h 599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9944" h="59942">
                      <a:moveTo>
                        <a:pt x="29602" y="-11"/>
                      </a:moveTo>
                      <a:cubicBezTo>
                        <a:pt x="46159" y="-48"/>
                        <a:pt x="59596" y="13343"/>
                        <a:pt x="59639" y="29896"/>
                      </a:cubicBezTo>
                      <a:cubicBezTo>
                        <a:pt x="59682" y="46449"/>
                        <a:pt x="46289" y="59896"/>
                        <a:pt x="29732" y="59933"/>
                      </a:cubicBezTo>
                      <a:cubicBezTo>
                        <a:pt x="13175" y="59968"/>
                        <a:pt x="-262" y="46579"/>
                        <a:pt x="-305" y="30026"/>
                      </a:cubicBezTo>
                      <a:cubicBezTo>
                        <a:pt x="-305" y="29989"/>
                        <a:pt x="-305" y="29954"/>
                        <a:pt x="-305" y="29918"/>
                      </a:cubicBezTo>
                      <a:cubicBezTo>
                        <a:pt x="-283" y="13406"/>
                        <a:pt x="13088" y="26"/>
                        <a:pt x="29602" y="-11"/>
                      </a:cubicBezTo>
                      <a:close/>
                    </a:path>
                  </a:pathLst>
                </a:custGeom>
                <a:solidFill>
                  <a:srgbClr val="696B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809" name="Freeform: Shape 808">
                  <a:extLst>
                    <a:ext uri="{FF2B5EF4-FFF2-40B4-BE49-F238E27FC236}">
                      <a16:creationId xmlns:a16="http://schemas.microsoft.com/office/drawing/2014/main" id="{6CEB456A-9D66-398E-F33C-4E33424F8743}"/>
                    </a:ext>
                  </a:extLst>
                </p:cNvPr>
                <p:cNvSpPr/>
                <p:nvPr/>
              </p:nvSpPr>
              <p:spPr>
                <a:xfrm>
                  <a:off x="7924808" y="3026243"/>
                  <a:ext cx="178748" cy="270462"/>
                </a:xfrm>
                <a:custGeom>
                  <a:avLst/>
                  <a:gdLst>
                    <a:gd name="connsiteX0" fmla="*/ -305 w 178748"/>
                    <a:gd name="connsiteY0" fmla="*/ 66759 h 270462"/>
                    <a:gd name="connsiteX1" fmla="*/ -24 w 178748"/>
                    <a:gd name="connsiteY1" fmla="*/ 66543 h 270462"/>
                    <a:gd name="connsiteX2" fmla="*/ 178443 w 178748"/>
                    <a:gd name="connsiteY2" fmla="*/ -11 h 270462"/>
                    <a:gd name="connsiteX3" fmla="*/ 178443 w 178748"/>
                    <a:gd name="connsiteY3" fmla="*/ 270452 h 270462"/>
                    <a:gd name="connsiteX4" fmla="*/ 178443 w 178748"/>
                    <a:gd name="connsiteY4" fmla="*/ 270452 h 270462"/>
                    <a:gd name="connsiteX5" fmla="*/ -305 w 178748"/>
                    <a:gd name="connsiteY5" fmla="*/ 228669 h 27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8748" h="270462">
                      <a:moveTo>
                        <a:pt x="-305" y="66759"/>
                      </a:moveTo>
                      <a:cubicBezTo>
                        <a:pt x="-197" y="66759"/>
                        <a:pt x="-154" y="66629"/>
                        <a:pt x="-24" y="66543"/>
                      </a:cubicBezTo>
                      <a:cubicBezTo>
                        <a:pt x="36277" y="37156"/>
                        <a:pt x="117134" y="-11"/>
                        <a:pt x="178443" y="-11"/>
                      </a:cubicBezTo>
                      <a:lnTo>
                        <a:pt x="178443" y="270452"/>
                      </a:lnTo>
                      <a:lnTo>
                        <a:pt x="178443" y="270452"/>
                      </a:lnTo>
                      <a:cubicBezTo>
                        <a:pt x="111456" y="270452"/>
                        <a:pt x="49648" y="255455"/>
                        <a:pt x="-305" y="228669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810" name="Freeform: Shape 809">
                  <a:extLst>
                    <a:ext uri="{FF2B5EF4-FFF2-40B4-BE49-F238E27FC236}">
                      <a16:creationId xmlns:a16="http://schemas.microsoft.com/office/drawing/2014/main" id="{D12478A2-CFE3-05E6-13DC-DC61DDD68E28}"/>
                    </a:ext>
                  </a:extLst>
                </p:cNvPr>
                <p:cNvSpPr/>
                <p:nvPr/>
              </p:nvSpPr>
              <p:spPr>
                <a:xfrm>
                  <a:off x="7889418" y="3092775"/>
                  <a:ext cx="71473" cy="178444"/>
                </a:xfrm>
                <a:custGeom>
                  <a:avLst/>
                  <a:gdLst>
                    <a:gd name="connsiteX0" fmla="*/ 71168 w 71473"/>
                    <a:gd name="connsiteY0" fmla="*/ 155071 h 178444"/>
                    <a:gd name="connsiteX1" fmla="*/ 70757 w 71473"/>
                    <a:gd name="connsiteY1" fmla="*/ 178434 h 178444"/>
                    <a:gd name="connsiteX2" fmla="*/ -305 w 71473"/>
                    <a:gd name="connsiteY2" fmla="*/ 139663 h 178444"/>
                    <a:gd name="connsiteX3" fmla="*/ 19026 w 71473"/>
                    <a:gd name="connsiteY3" fmla="*/ 17023 h 178444"/>
                    <a:gd name="connsiteX4" fmla="*/ 35367 w 71473"/>
                    <a:gd name="connsiteY4" fmla="*/ -11 h 178444"/>
                    <a:gd name="connsiteX5" fmla="*/ 71168 w 71473"/>
                    <a:gd name="connsiteY5" fmla="*/ 155071 h 178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1473" h="178444">
                      <a:moveTo>
                        <a:pt x="71168" y="155071"/>
                      </a:moveTo>
                      <a:cubicBezTo>
                        <a:pt x="71168" y="163003"/>
                        <a:pt x="71038" y="170827"/>
                        <a:pt x="70757" y="178434"/>
                      </a:cubicBezTo>
                      <a:cubicBezTo>
                        <a:pt x="45400" y="168811"/>
                        <a:pt x="21497" y="155765"/>
                        <a:pt x="-305" y="139663"/>
                      </a:cubicBezTo>
                      <a:cubicBezTo>
                        <a:pt x="887" y="86112"/>
                        <a:pt x="8364" y="40493"/>
                        <a:pt x="19026" y="17023"/>
                      </a:cubicBezTo>
                      <a:cubicBezTo>
                        <a:pt x="23707" y="10664"/>
                        <a:pt x="29212" y="4939"/>
                        <a:pt x="35367" y="-11"/>
                      </a:cubicBezTo>
                      <a:cubicBezTo>
                        <a:pt x="55131" y="11"/>
                        <a:pt x="71168" y="69447"/>
                        <a:pt x="71168" y="15507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811" name="Freeform: Shape 810">
                  <a:extLst>
                    <a:ext uri="{FF2B5EF4-FFF2-40B4-BE49-F238E27FC236}">
                      <a16:creationId xmlns:a16="http://schemas.microsoft.com/office/drawing/2014/main" id="{7648438C-22A7-CEC3-C80A-818339288DD5}"/>
                    </a:ext>
                  </a:extLst>
                </p:cNvPr>
                <p:cNvSpPr/>
                <p:nvPr/>
              </p:nvSpPr>
              <p:spPr>
                <a:xfrm>
                  <a:off x="8103621" y="3026243"/>
                  <a:ext cx="178726" cy="270462"/>
                </a:xfrm>
                <a:custGeom>
                  <a:avLst/>
                  <a:gdLst>
                    <a:gd name="connsiteX0" fmla="*/ 178422 w 178726"/>
                    <a:gd name="connsiteY0" fmla="*/ 66759 h 270462"/>
                    <a:gd name="connsiteX1" fmla="*/ 178140 w 178726"/>
                    <a:gd name="connsiteY1" fmla="*/ 66543 h 270462"/>
                    <a:gd name="connsiteX2" fmla="*/ -305 w 178726"/>
                    <a:gd name="connsiteY2" fmla="*/ -11 h 270462"/>
                    <a:gd name="connsiteX3" fmla="*/ -305 w 178726"/>
                    <a:gd name="connsiteY3" fmla="*/ 270452 h 270462"/>
                    <a:gd name="connsiteX4" fmla="*/ -305 w 178726"/>
                    <a:gd name="connsiteY4" fmla="*/ 270452 h 270462"/>
                    <a:gd name="connsiteX5" fmla="*/ 178422 w 178726"/>
                    <a:gd name="connsiteY5" fmla="*/ 228669 h 27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8726" h="270462">
                      <a:moveTo>
                        <a:pt x="178422" y="66759"/>
                      </a:moveTo>
                      <a:cubicBezTo>
                        <a:pt x="178313" y="66701"/>
                        <a:pt x="178227" y="66627"/>
                        <a:pt x="178140" y="66543"/>
                      </a:cubicBezTo>
                      <a:cubicBezTo>
                        <a:pt x="141840" y="37156"/>
                        <a:pt x="60961" y="-11"/>
                        <a:pt x="-305" y="-11"/>
                      </a:cubicBezTo>
                      <a:lnTo>
                        <a:pt x="-305" y="270452"/>
                      </a:lnTo>
                      <a:lnTo>
                        <a:pt x="-305" y="270452"/>
                      </a:lnTo>
                      <a:cubicBezTo>
                        <a:pt x="66639" y="270452"/>
                        <a:pt x="128403" y="255455"/>
                        <a:pt x="178422" y="228669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812" name="Freeform: Shape 811">
                  <a:extLst>
                    <a:ext uri="{FF2B5EF4-FFF2-40B4-BE49-F238E27FC236}">
                      <a16:creationId xmlns:a16="http://schemas.microsoft.com/office/drawing/2014/main" id="{A97F7EEE-6A77-D188-AD7E-25C2CCA2081E}"/>
                    </a:ext>
                  </a:extLst>
                </p:cNvPr>
                <p:cNvSpPr/>
                <p:nvPr/>
              </p:nvSpPr>
              <p:spPr>
                <a:xfrm>
                  <a:off x="8246286" y="3092775"/>
                  <a:ext cx="71451" cy="178444"/>
                </a:xfrm>
                <a:custGeom>
                  <a:avLst/>
                  <a:gdLst>
                    <a:gd name="connsiteX0" fmla="*/ -305 w 71451"/>
                    <a:gd name="connsiteY0" fmla="*/ 155071 h 178444"/>
                    <a:gd name="connsiteX1" fmla="*/ 63 w 71451"/>
                    <a:gd name="connsiteY1" fmla="*/ 178434 h 178444"/>
                    <a:gd name="connsiteX2" fmla="*/ 71146 w 71451"/>
                    <a:gd name="connsiteY2" fmla="*/ 139663 h 178444"/>
                    <a:gd name="connsiteX3" fmla="*/ 51837 w 71451"/>
                    <a:gd name="connsiteY3" fmla="*/ 17023 h 178444"/>
                    <a:gd name="connsiteX4" fmla="*/ 35475 w 71451"/>
                    <a:gd name="connsiteY4" fmla="*/ -11 h 178444"/>
                    <a:gd name="connsiteX5" fmla="*/ -305 w 71451"/>
                    <a:gd name="connsiteY5" fmla="*/ 155071 h 178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1451" h="178444">
                      <a:moveTo>
                        <a:pt x="-305" y="155071"/>
                      </a:moveTo>
                      <a:cubicBezTo>
                        <a:pt x="-305" y="163003"/>
                        <a:pt x="-197" y="170827"/>
                        <a:pt x="63" y="178434"/>
                      </a:cubicBezTo>
                      <a:cubicBezTo>
                        <a:pt x="25420" y="168811"/>
                        <a:pt x="49323" y="155765"/>
                        <a:pt x="71146" y="139663"/>
                      </a:cubicBezTo>
                      <a:cubicBezTo>
                        <a:pt x="69890" y="86112"/>
                        <a:pt x="62478" y="40493"/>
                        <a:pt x="51837" y="17023"/>
                      </a:cubicBezTo>
                      <a:cubicBezTo>
                        <a:pt x="47113" y="10677"/>
                        <a:pt x="41630" y="4956"/>
                        <a:pt x="35475" y="-11"/>
                      </a:cubicBezTo>
                      <a:cubicBezTo>
                        <a:pt x="15732" y="11"/>
                        <a:pt x="-305" y="69447"/>
                        <a:pt x="-305" y="15507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813" name="Freeform: Shape 812">
                  <a:extLst>
                    <a:ext uri="{FF2B5EF4-FFF2-40B4-BE49-F238E27FC236}">
                      <a16:creationId xmlns:a16="http://schemas.microsoft.com/office/drawing/2014/main" id="{0D2BCB14-F645-FA5D-B58D-F7D3E15567AA}"/>
                    </a:ext>
                  </a:extLst>
                </p:cNvPr>
                <p:cNvSpPr/>
                <p:nvPr/>
              </p:nvSpPr>
              <p:spPr>
                <a:xfrm>
                  <a:off x="7976361" y="2721363"/>
                  <a:ext cx="127195" cy="311187"/>
                </a:xfrm>
                <a:custGeom>
                  <a:avLst/>
                  <a:gdLst>
                    <a:gd name="connsiteX0" fmla="*/ 86342 w 127195"/>
                    <a:gd name="connsiteY0" fmla="*/ 4543 h 311187"/>
                    <a:gd name="connsiteX1" fmla="*/ 10058 w 127195"/>
                    <a:gd name="connsiteY1" fmla="*/ 311176 h 311187"/>
                    <a:gd name="connsiteX2" fmla="*/ 126891 w 127195"/>
                    <a:gd name="connsiteY2" fmla="*/ 301380 h 311187"/>
                    <a:gd name="connsiteX3" fmla="*/ 126891 w 127195"/>
                    <a:gd name="connsiteY3" fmla="*/ 5692 h 311187"/>
                    <a:gd name="connsiteX4" fmla="*/ 86342 w 127195"/>
                    <a:gd name="connsiteY4" fmla="*/ 4543 h 311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194" h="311187">
                      <a:moveTo>
                        <a:pt x="86342" y="4543"/>
                      </a:moveTo>
                      <a:cubicBezTo>
                        <a:pt x="-41759" y="44007"/>
                        <a:pt x="10058" y="311176"/>
                        <a:pt x="10058" y="311176"/>
                      </a:cubicBezTo>
                      <a:cubicBezTo>
                        <a:pt x="41569" y="303352"/>
                        <a:pt x="126891" y="301380"/>
                        <a:pt x="126891" y="301380"/>
                      </a:cubicBezTo>
                      <a:lnTo>
                        <a:pt x="126891" y="5692"/>
                      </a:lnTo>
                      <a:cubicBezTo>
                        <a:pt x="126891" y="5692"/>
                        <a:pt x="121646" y="-6336"/>
                        <a:pt x="86342" y="4543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814" name="Freeform: Shape 813">
                  <a:extLst>
                    <a:ext uri="{FF2B5EF4-FFF2-40B4-BE49-F238E27FC236}">
                      <a16:creationId xmlns:a16="http://schemas.microsoft.com/office/drawing/2014/main" id="{065B1FF2-97FD-9CD9-EBA8-2567F4AD881E}"/>
                    </a:ext>
                  </a:extLst>
                </p:cNvPr>
                <p:cNvSpPr/>
                <p:nvPr/>
              </p:nvSpPr>
              <p:spPr>
                <a:xfrm>
                  <a:off x="8103556" y="2895433"/>
                  <a:ext cx="54179" cy="192054"/>
                </a:xfrm>
                <a:custGeom>
                  <a:avLst/>
                  <a:gdLst>
                    <a:gd name="connsiteX0" fmla="*/ -305 w 54179"/>
                    <a:gd name="connsiteY0" fmla="*/ -11 h 192054"/>
                    <a:gd name="connsiteX1" fmla="*/ -305 w 54179"/>
                    <a:gd name="connsiteY1" fmla="*/ 192043 h 192054"/>
                    <a:gd name="connsiteX2" fmla="*/ 53874 w 54179"/>
                    <a:gd name="connsiteY2" fmla="*/ 101282 h 192054"/>
                    <a:gd name="connsiteX3" fmla="*/ -305 w 54179"/>
                    <a:gd name="connsiteY3" fmla="*/ -11 h 192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178" h="192054">
                      <a:moveTo>
                        <a:pt x="-305" y="-11"/>
                      </a:moveTo>
                      <a:lnTo>
                        <a:pt x="-305" y="192043"/>
                      </a:lnTo>
                      <a:cubicBezTo>
                        <a:pt x="49236" y="192043"/>
                        <a:pt x="53874" y="136455"/>
                        <a:pt x="53874" y="101282"/>
                      </a:cubicBezTo>
                      <a:cubicBezTo>
                        <a:pt x="53874" y="66109"/>
                        <a:pt x="53874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7966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815" name="Freeform: Shape 814">
                  <a:extLst>
                    <a:ext uri="{FF2B5EF4-FFF2-40B4-BE49-F238E27FC236}">
                      <a16:creationId xmlns:a16="http://schemas.microsoft.com/office/drawing/2014/main" id="{D21CFA3F-BBB9-2FCE-68C0-518EBC67EF60}"/>
                    </a:ext>
                  </a:extLst>
                </p:cNvPr>
                <p:cNvSpPr/>
                <p:nvPr/>
              </p:nvSpPr>
              <p:spPr>
                <a:xfrm>
                  <a:off x="8049377" y="2895433"/>
                  <a:ext cx="54179" cy="192054"/>
                </a:xfrm>
                <a:custGeom>
                  <a:avLst/>
                  <a:gdLst>
                    <a:gd name="connsiteX0" fmla="*/ 53874 w 54179"/>
                    <a:gd name="connsiteY0" fmla="*/ -11 h 192054"/>
                    <a:gd name="connsiteX1" fmla="*/ 53874 w 54179"/>
                    <a:gd name="connsiteY1" fmla="*/ 192043 h 192054"/>
                    <a:gd name="connsiteX2" fmla="*/ -305 w 54179"/>
                    <a:gd name="connsiteY2" fmla="*/ 101282 h 192054"/>
                    <a:gd name="connsiteX3" fmla="*/ 53874 w 54179"/>
                    <a:gd name="connsiteY3" fmla="*/ -11 h 192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178" h="192054">
                      <a:moveTo>
                        <a:pt x="53874" y="-11"/>
                      </a:moveTo>
                      <a:lnTo>
                        <a:pt x="53874" y="192043"/>
                      </a:lnTo>
                      <a:cubicBezTo>
                        <a:pt x="4267" y="192043"/>
                        <a:pt x="-305" y="136455"/>
                        <a:pt x="-305" y="101282"/>
                      </a:cubicBezTo>
                      <a:cubicBezTo>
                        <a:pt x="-305" y="66109"/>
                        <a:pt x="-327" y="-11"/>
                        <a:pt x="53874" y="-11"/>
                      </a:cubicBezTo>
                      <a:close/>
                    </a:path>
                  </a:pathLst>
                </a:custGeom>
                <a:solidFill>
                  <a:srgbClr val="EFAC7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816" name="Freeform: Shape 815">
                  <a:extLst>
                    <a:ext uri="{FF2B5EF4-FFF2-40B4-BE49-F238E27FC236}">
                      <a16:creationId xmlns:a16="http://schemas.microsoft.com/office/drawing/2014/main" id="{10262651-916F-3777-2363-BF6EA9F92FD9}"/>
                    </a:ext>
                  </a:extLst>
                </p:cNvPr>
                <p:cNvSpPr/>
                <p:nvPr/>
              </p:nvSpPr>
              <p:spPr>
                <a:xfrm>
                  <a:off x="8003325" y="2735929"/>
                  <a:ext cx="101401" cy="308214"/>
                </a:xfrm>
                <a:custGeom>
                  <a:avLst/>
                  <a:gdLst>
                    <a:gd name="connsiteX0" fmla="*/ 101096 w 101401"/>
                    <a:gd name="connsiteY0" fmla="*/ -11 h 308214"/>
                    <a:gd name="connsiteX1" fmla="*/ 101096 w 101401"/>
                    <a:gd name="connsiteY1" fmla="*/ 308204 h 308214"/>
                    <a:gd name="connsiteX2" fmla="*/ -305 w 101401"/>
                    <a:gd name="connsiteY2" fmla="*/ 147443 h 308214"/>
                    <a:gd name="connsiteX3" fmla="*/ 101096 w 101401"/>
                    <a:gd name="connsiteY3" fmla="*/ -11 h 3082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401" h="308214">
                      <a:moveTo>
                        <a:pt x="101096" y="-11"/>
                      </a:moveTo>
                      <a:lnTo>
                        <a:pt x="101096" y="308204"/>
                      </a:lnTo>
                      <a:cubicBezTo>
                        <a:pt x="44013" y="308204"/>
                        <a:pt x="-305" y="251402"/>
                        <a:pt x="-305" y="147443"/>
                      </a:cubicBezTo>
                      <a:cubicBezTo>
                        <a:pt x="-305" y="58762"/>
                        <a:pt x="39159" y="-11"/>
                        <a:pt x="101096" y="-1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817" name="Freeform: Shape 816">
                  <a:extLst>
                    <a:ext uri="{FF2B5EF4-FFF2-40B4-BE49-F238E27FC236}">
                      <a16:creationId xmlns:a16="http://schemas.microsoft.com/office/drawing/2014/main" id="{2EE2A0E7-0040-7C43-BB34-EA124188D642}"/>
                    </a:ext>
                  </a:extLst>
                </p:cNvPr>
                <p:cNvSpPr/>
                <p:nvPr/>
              </p:nvSpPr>
              <p:spPr>
                <a:xfrm>
                  <a:off x="7980924" y="2835879"/>
                  <a:ext cx="37044" cy="55218"/>
                </a:xfrm>
                <a:custGeom>
                  <a:avLst/>
                  <a:gdLst>
                    <a:gd name="connsiteX0" fmla="*/ 13340 w 37044"/>
                    <a:gd name="connsiteY0" fmla="*/ -11 h 55218"/>
                    <a:gd name="connsiteX1" fmla="*/ 36182 w 37044"/>
                    <a:gd name="connsiteY1" fmla="*/ 8072 h 55218"/>
                    <a:gd name="connsiteX2" fmla="*/ -248 w 37044"/>
                    <a:gd name="connsiteY2" fmla="*/ 54168 h 55218"/>
                    <a:gd name="connsiteX3" fmla="*/ 13340 w 37044"/>
                    <a:gd name="connsiteY3" fmla="*/ -11 h 55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44" h="55218">
                      <a:moveTo>
                        <a:pt x="13340" y="-11"/>
                      </a:moveTo>
                      <a:lnTo>
                        <a:pt x="36182" y="8072"/>
                      </a:lnTo>
                      <a:cubicBezTo>
                        <a:pt x="36182" y="8072"/>
                        <a:pt x="44158" y="63400"/>
                        <a:pt x="-248" y="54168"/>
                      </a:cubicBezTo>
                      <a:cubicBezTo>
                        <a:pt x="-248" y="54168"/>
                        <a:pt x="-1960" y="17261"/>
                        <a:pt x="13340" y="-11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818" name="Freeform: Shape 817">
                  <a:extLst>
                    <a:ext uri="{FF2B5EF4-FFF2-40B4-BE49-F238E27FC236}">
                      <a16:creationId xmlns:a16="http://schemas.microsoft.com/office/drawing/2014/main" id="{1EF606F3-9151-1573-83F2-CE29B1C28F01}"/>
                    </a:ext>
                  </a:extLst>
                </p:cNvPr>
                <p:cNvSpPr/>
                <p:nvPr/>
              </p:nvSpPr>
              <p:spPr>
                <a:xfrm>
                  <a:off x="8003563" y="2735929"/>
                  <a:ext cx="99976" cy="141992"/>
                </a:xfrm>
                <a:custGeom>
                  <a:avLst/>
                  <a:gdLst>
                    <a:gd name="connsiteX0" fmla="*/ 99580 w 99976"/>
                    <a:gd name="connsiteY0" fmla="*/ -11 h 141992"/>
                    <a:gd name="connsiteX1" fmla="*/ -305 w 99976"/>
                    <a:gd name="connsiteY1" fmla="*/ 118988 h 141992"/>
                    <a:gd name="connsiteX2" fmla="*/ 99537 w 99976"/>
                    <a:gd name="connsiteY2" fmla="*/ 141982 h 141992"/>
                    <a:gd name="connsiteX3" fmla="*/ 99537 w 99976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976" h="141992">
                      <a:moveTo>
                        <a:pt x="99580" y="-11"/>
                      </a:moveTo>
                      <a:cubicBezTo>
                        <a:pt x="44642" y="-11"/>
                        <a:pt x="7302" y="46431"/>
                        <a:pt x="-305" y="118988"/>
                      </a:cubicBezTo>
                      <a:cubicBezTo>
                        <a:pt x="26590" y="133335"/>
                        <a:pt x="62131" y="141982"/>
                        <a:pt x="99537" y="141982"/>
                      </a:cubicBezTo>
                      <a:cubicBezTo>
                        <a:pt x="99970" y="141982"/>
                        <a:pt x="99190" y="141982"/>
                        <a:pt x="99537" y="141982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819" name="Freeform: Shape 818">
                  <a:extLst>
                    <a:ext uri="{FF2B5EF4-FFF2-40B4-BE49-F238E27FC236}">
                      <a16:creationId xmlns:a16="http://schemas.microsoft.com/office/drawing/2014/main" id="{2A019023-C591-5E58-0D7B-03A8E3CC0537}"/>
                    </a:ext>
                  </a:extLst>
                </p:cNvPr>
                <p:cNvSpPr/>
                <p:nvPr/>
              </p:nvSpPr>
              <p:spPr>
                <a:xfrm>
                  <a:off x="8006012" y="2734672"/>
                  <a:ext cx="99906" cy="142057"/>
                </a:xfrm>
                <a:custGeom>
                  <a:avLst/>
                  <a:gdLst>
                    <a:gd name="connsiteX0" fmla="*/ 99601 w 99906"/>
                    <a:gd name="connsiteY0" fmla="*/ -11 h 142057"/>
                    <a:gd name="connsiteX1" fmla="*/ -305 w 99906"/>
                    <a:gd name="connsiteY1" fmla="*/ 119053 h 142057"/>
                    <a:gd name="connsiteX2" fmla="*/ 98345 w 99906"/>
                    <a:gd name="connsiteY2" fmla="*/ 142047 h 142057"/>
                    <a:gd name="connsiteX3" fmla="*/ 99601 w 99906"/>
                    <a:gd name="connsiteY3" fmla="*/ 142047 h 142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906" h="142057">
                      <a:moveTo>
                        <a:pt x="99601" y="-11"/>
                      </a:moveTo>
                      <a:cubicBezTo>
                        <a:pt x="44620" y="-11"/>
                        <a:pt x="7323" y="46453"/>
                        <a:pt x="-305" y="119053"/>
                      </a:cubicBezTo>
                      <a:cubicBezTo>
                        <a:pt x="26589" y="133421"/>
                        <a:pt x="60939" y="142047"/>
                        <a:pt x="98345" y="142047"/>
                      </a:cubicBezTo>
                      <a:lnTo>
                        <a:pt x="99601" y="142047"/>
                      </a:lnTo>
                      <a:close/>
                    </a:path>
                  </a:pathLst>
                </a:custGeom>
                <a:solidFill>
                  <a:srgbClr val="38220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820" name="Freeform: Shape 819">
                  <a:extLst>
                    <a:ext uri="{FF2B5EF4-FFF2-40B4-BE49-F238E27FC236}">
                      <a16:creationId xmlns:a16="http://schemas.microsoft.com/office/drawing/2014/main" id="{AF8862CA-E55F-5E8B-1231-FA895F051B1F}"/>
                    </a:ext>
                  </a:extLst>
                </p:cNvPr>
                <p:cNvSpPr/>
                <p:nvPr/>
              </p:nvSpPr>
              <p:spPr>
                <a:xfrm>
                  <a:off x="7982326" y="2866285"/>
                  <a:ext cx="37065" cy="56060"/>
                </a:xfrm>
                <a:custGeom>
                  <a:avLst/>
                  <a:gdLst>
                    <a:gd name="connsiteX0" fmla="*/ 3486 w 37065"/>
                    <a:gd name="connsiteY0" fmla="*/ 32951 h 56060"/>
                    <a:gd name="connsiteX1" fmla="*/ 29709 w 37065"/>
                    <a:gd name="connsiteY1" fmla="*/ 55490 h 56060"/>
                    <a:gd name="connsiteX2" fmla="*/ 32873 w 37065"/>
                    <a:gd name="connsiteY2" fmla="*/ 23134 h 56060"/>
                    <a:gd name="connsiteX3" fmla="*/ 6867 w 37065"/>
                    <a:gd name="connsiteY3" fmla="*/ 552 h 56060"/>
                    <a:gd name="connsiteX4" fmla="*/ 3486 w 37065"/>
                    <a:gd name="connsiteY4" fmla="*/ 32951 h 56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065" h="56059">
                      <a:moveTo>
                        <a:pt x="3486" y="32951"/>
                      </a:moveTo>
                      <a:cubicBezTo>
                        <a:pt x="8666" y="48512"/>
                        <a:pt x="20412" y="58589"/>
                        <a:pt x="29709" y="55490"/>
                      </a:cubicBezTo>
                      <a:cubicBezTo>
                        <a:pt x="39007" y="52391"/>
                        <a:pt x="38075" y="38673"/>
                        <a:pt x="32873" y="23134"/>
                      </a:cubicBezTo>
                      <a:cubicBezTo>
                        <a:pt x="27672" y="7596"/>
                        <a:pt x="16186" y="-2568"/>
                        <a:pt x="6867" y="552"/>
                      </a:cubicBezTo>
                      <a:cubicBezTo>
                        <a:pt x="-2452" y="3673"/>
                        <a:pt x="-1693" y="17478"/>
                        <a:pt x="3486" y="3295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821" name="Freeform: Shape 820">
                  <a:extLst>
                    <a:ext uri="{FF2B5EF4-FFF2-40B4-BE49-F238E27FC236}">
                      <a16:creationId xmlns:a16="http://schemas.microsoft.com/office/drawing/2014/main" id="{3C1F7C72-617B-C9E6-6611-CBEF4182A119}"/>
                    </a:ext>
                  </a:extLst>
                </p:cNvPr>
                <p:cNvSpPr/>
                <p:nvPr/>
              </p:nvSpPr>
              <p:spPr>
                <a:xfrm>
                  <a:off x="8102299" y="2721363"/>
                  <a:ext cx="127207" cy="311187"/>
                </a:xfrm>
                <a:custGeom>
                  <a:avLst/>
                  <a:gdLst>
                    <a:gd name="connsiteX0" fmla="*/ 40243 w 127207"/>
                    <a:gd name="connsiteY0" fmla="*/ 4543 h 311187"/>
                    <a:gd name="connsiteX1" fmla="*/ 116549 w 127207"/>
                    <a:gd name="connsiteY1" fmla="*/ 311176 h 311187"/>
                    <a:gd name="connsiteX2" fmla="*/ 1862 w 127207"/>
                    <a:gd name="connsiteY2" fmla="*/ 301380 h 311187"/>
                    <a:gd name="connsiteX3" fmla="*/ -305 w 127207"/>
                    <a:gd name="connsiteY3" fmla="*/ 5692 h 311187"/>
                    <a:gd name="connsiteX4" fmla="*/ 40243 w 127207"/>
                    <a:gd name="connsiteY4" fmla="*/ 4543 h 311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207" h="311187">
                      <a:moveTo>
                        <a:pt x="40243" y="4543"/>
                      </a:moveTo>
                      <a:cubicBezTo>
                        <a:pt x="168344" y="44007"/>
                        <a:pt x="116549" y="311176"/>
                        <a:pt x="116549" y="311176"/>
                      </a:cubicBezTo>
                      <a:cubicBezTo>
                        <a:pt x="84973" y="303352"/>
                        <a:pt x="1862" y="301380"/>
                        <a:pt x="1862" y="301380"/>
                      </a:cubicBezTo>
                      <a:lnTo>
                        <a:pt x="-305" y="5692"/>
                      </a:lnTo>
                      <a:cubicBezTo>
                        <a:pt x="-305" y="5692"/>
                        <a:pt x="4961" y="-6336"/>
                        <a:pt x="40243" y="4543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822" name="Freeform: Shape 821">
                  <a:extLst>
                    <a:ext uri="{FF2B5EF4-FFF2-40B4-BE49-F238E27FC236}">
                      <a16:creationId xmlns:a16="http://schemas.microsoft.com/office/drawing/2014/main" id="{C5291D1E-41C2-3CD3-B156-24B052EDB2EA}"/>
                    </a:ext>
                  </a:extLst>
                </p:cNvPr>
                <p:cNvSpPr/>
                <p:nvPr/>
              </p:nvSpPr>
              <p:spPr>
                <a:xfrm>
                  <a:off x="8102364" y="2735929"/>
                  <a:ext cx="101380" cy="308214"/>
                </a:xfrm>
                <a:custGeom>
                  <a:avLst/>
                  <a:gdLst>
                    <a:gd name="connsiteX0" fmla="*/ -305 w 101380"/>
                    <a:gd name="connsiteY0" fmla="*/ -11 h 308214"/>
                    <a:gd name="connsiteX1" fmla="*/ -305 w 101380"/>
                    <a:gd name="connsiteY1" fmla="*/ 308204 h 308214"/>
                    <a:gd name="connsiteX2" fmla="*/ 101075 w 101380"/>
                    <a:gd name="connsiteY2" fmla="*/ 147443 h 308214"/>
                    <a:gd name="connsiteX3" fmla="*/ -305 w 101380"/>
                    <a:gd name="connsiteY3" fmla="*/ -11 h 3082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380" h="308214">
                      <a:moveTo>
                        <a:pt x="-305" y="-11"/>
                      </a:moveTo>
                      <a:lnTo>
                        <a:pt x="-305" y="308204"/>
                      </a:lnTo>
                      <a:cubicBezTo>
                        <a:pt x="56735" y="308204"/>
                        <a:pt x="101075" y="251402"/>
                        <a:pt x="101075" y="147443"/>
                      </a:cubicBezTo>
                      <a:cubicBezTo>
                        <a:pt x="101075" y="58762"/>
                        <a:pt x="61589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823" name="Freeform: Shape 822">
                  <a:extLst>
                    <a:ext uri="{FF2B5EF4-FFF2-40B4-BE49-F238E27FC236}">
                      <a16:creationId xmlns:a16="http://schemas.microsoft.com/office/drawing/2014/main" id="{B94B73B0-DBD9-8B4E-7E99-1A657C38DDAB}"/>
                    </a:ext>
                  </a:extLst>
                </p:cNvPr>
                <p:cNvSpPr/>
                <p:nvPr/>
              </p:nvSpPr>
              <p:spPr>
                <a:xfrm>
                  <a:off x="8189104" y="2835879"/>
                  <a:ext cx="37035" cy="55218"/>
                </a:xfrm>
                <a:custGeom>
                  <a:avLst/>
                  <a:gdLst>
                    <a:gd name="connsiteX0" fmla="*/ 23069 w 37035"/>
                    <a:gd name="connsiteY0" fmla="*/ -11 h 55218"/>
                    <a:gd name="connsiteX1" fmla="*/ 249 w 37035"/>
                    <a:gd name="connsiteY1" fmla="*/ 8072 h 55218"/>
                    <a:gd name="connsiteX2" fmla="*/ 36678 w 37035"/>
                    <a:gd name="connsiteY2" fmla="*/ 54168 h 55218"/>
                    <a:gd name="connsiteX3" fmla="*/ 23069 w 37035"/>
                    <a:gd name="connsiteY3" fmla="*/ -11 h 55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35" h="55218">
                      <a:moveTo>
                        <a:pt x="23069" y="-11"/>
                      </a:moveTo>
                      <a:lnTo>
                        <a:pt x="249" y="8072"/>
                      </a:lnTo>
                      <a:cubicBezTo>
                        <a:pt x="249" y="8072"/>
                        <a:pt x="-7705" y="63400"/>
                        <a:pt x="36678" y="54168"/>
                      </a:cubicBezTo>
                      <a:cubicBezTo>
                        <a:pt x="36678" y="54168"/>
                        <a:pt x="38325" y="17261"/>
                        <a:pt x="23069" y="-11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824" name="Freeform: Shape 823">
                  <a:extLst>
                    <a:ext uri="{FF2B5EF4-FFF2-40B4-BE49-F238E27FC236}">
                      <a16:creationId xmlns:a16="http://schemas.microsoft.com/office/drawing/2014/main" id="{A2602780-C86B-A63B-3F26-FCB0B4A769DB}"/>
                    </a:ext>
                  </a:extLst>
                </p:cNvPr>
                <p:cNvSpPr/>
                <p:nvPr/>
              </p:nvSpPr>
              <p:spPr>
                <a:xfrm>
                  <a:off x="8102408" y="2735929"/>
                  <a:ext cx="101076" cy="141992"/>
                </a:xfrm>
                <a:custGeom>
                  <a:avLst/>
                  <a:gdLst>
                    <a:gd name="connsiteX0" fmla="*/ 908 w 101076"/>
                    <a:gd name="connsiteY0" fmla="*/ -11 h 141992"/>
                    <a:gd name="connsiteX1" fmla="*/ 100772 w 101076"/>
                    <a:gd name="connsiteY1" fmla="*/ 118988 h 141992"/>
                    <a:gd name="connsiteX2" fmla="*/ 2122 w 101076"/>
                    <a:gd name="connsiteY2" fmla="*/ 141982 h 141992"/>
                    <a:gd name="connsiteX3" fmla="*/ -305 w 101076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076" h="141992">
                      <a:moveTo>
                        <a:pt x="908" y="-11"/>
                      </a:moveTo>
                      <a:cubicBezTo>
                        <a:pt x="55846" y="-11"/>
                        <a:pt x="93121" y="46431"/>
                        <a:pt x="100772" y="118988"/>
                      </a:cubicBezTo>
                      <a:cubicBezTo>
                        <a:pt x="73899" y="133335"/>
                        <a:pt x="36363" y="141982"/>
                        <a:pt x="2122" y="141982"/>
                      </a:cubicBezTo>
                      <a:lnTo>
                        <a:pt x="-305" y="141982"/>
                      </a:ln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825" name="Freeform: Shape 824">
                  <a:extLst>
                    <a:ext uri="{FF2B5EF4-FFF2-40B4-BE49-F238E27FC236}">
                      <a16:creationId xmlns:a16="http://schemas.microsoft.com/office/drawing/2014/main" id="{28942F78-A877-324D-71C6-FF59134786D4}"/>
                    </a:ext>
                  </a:extLst>
                </p:cNvPr>
                <p:cNvSpPr/>
                <p:nvPr/>
              </p:nvSpPr>
              <p:spPr>
                <a:xfrm>
                  <a:off x="8101150" y="2735929"/>
                  <a:ext cx="99863" cy="141992"/>
                </a:xfrm>
                <a:custGeom>
                  <a:avLst/>
                  <a:gdLst>
                    <a:gd name="connsiteX0" fmla="*/ -305 w 99863"/>
                    <a:gd name="connsiteY0" fmla="*/ -11 h 141992"/>
                    <a:gd name="connsiteX1" fmla="*/ 99558 w 99863"/>
                    <a:gd name="connsiteY1" fmla="*/ 118988 h 141992"/>
                    <a:gd name="connsiteX2" fmla="*/ 930 w 99863"/>
                    <a:gd name="connsiteY2" fmla="*/ 141982 h 141992"/>
                    <a:gd name="connsiteX3" fmla="*/ -305 w 99863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863" h="141992">
                      <a:moveTo>
                        <a:pt x="-305" y="-11"/>
                      </a:moveTo>
                      <a:cubicBezTo>
                        <a:pt x="54655" y="-11"/>
                        <a:pt x="91930" y="46431"/>
                        <a:pt x="99558" y="118988"/>
                      </a:cubicBezTo>
                      <a:cubicBezTo>
                        <a:pt x="72663" y="133335"/>
                        <a:pt x="38336" y="141982"/>
                        <a:pt x="930" y="141982"/>
                      </a:cubicBezTo>
                      <a:lnTo>
                        <a:pt x="-305" y="141982"/>
                      </a:ln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826" name="Freeform: Shape 825">
                  <a:extLst>
                    <a:ext uri="{FF2B5EF4-FFF2-40B4-BE49-F238E27FC236}">
                      <a16:creationId xmlns:a16="http://schemas.microsoft.com/office/drawing/2014/main" id="{89F12DD0-91D3-E7BF-9DD7-616B58159F22}"/>
                    </a:ext>
                  </a:extLst>
                </p:cNvPr>
                <p:cNvSpPr/>
                <p:nvPr/>
              </p:nvSpPr>
              <p:spPr>
                <a:xfrm>
                  <a:off x="8187652" y="2866285"/>
                  <a:ext cx="37103" cy="56060"/>
                </a:xfrm>
                <a:custGeom>
                  <a:avLst/>
                  <a:gdLst>
                    <a:gd name="connsiteX0" fmla="*/ 33017 w 37103"/>
                    <a:gd name="connsiteY0" fmla="*/ 32951 h 56060"/>
                    <a:gd name="connsiteX1" fmla="*/ 6750 w 37103"/>
                    <a:gd name="connsiteY1" fmla="*/ 55490 h 56060"/>
                    <a:gd name="connsiteX2" fmla="*/ 3608 w 37103"/>
                    <a:gd name="connsiteY2" fmla="*/ 23134 h 56060"/>
                    <a:gd name="connsiteX3" fmla="*/ 29614 w 37103"/>
                    <a:gd name="connsiteY3" fmla="*/ 552 h 56060"/>
                    <a:gd name="connsiteX4" fmla="*/ 33017 w 37103"/>
                    <a:gd name="connsiteY4" fmla="*/ 32951 h 56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103" h="56059">
                      <a:moveTo>
                        <a:pt x="33017" y="32951"/>
                      </a:moveTo>
                      <a:cubicBezTo>
                        <a:pt x="27794" y="48512"/>
                        <a:pt x="16069" y="58589"/>
                        <a:pt x="6750" y="55490"/>
                      </a:cubicBezTo>
                      <a:cubicBezTo>
                        <a:pt x="-2568" y="52391"/>
                        <a:pt x="-1615" y="38673"/>
                        <a:pt x="3608" y="23134"/>
                      </a:cubicBezTo>
                      <a:cubicBezTo>
                        <a:pt x="8831" y="7596"/>
                        <a:pt x="20295" y="-2568"/>
                        <a:pt x="29614" y="552"/>
                      </a:cubicBezTo>
                      <a:cubicBezTo>
                        <a:pt x="38933" y="3673"/>
                        <a:pt x="38196" y="17478"/>
                        <a:pt x="33017" y="3295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827" name="Freeform: Shape 826">
                  <a:extLst>
                    <a:ext uri="{FF2B5EF4-FFF2-40B4-BE49-F238E27FC236}">
                      <a16:creationId xmlns:a16="http://schemas.microsoft.com/office/drawing/2014/main" id="{C4311157-DA82-C8A1-1FB6-29935522F141}"/>
                    </a:ext>
                  </a:extLst>
                </p:cNvPr>
                <p:cNvSpPr/>
                <p:nvPr/>
              </p:nvSpPr>
              <p:spPr>
                <a:xfrm>
                  <a:off x="8103556" y="3032980"/>
                  <a:ext cx="89503" cy="195329"/>
                </a:xfrm>
                <a:custGeom>
                  <a:avLst/>
                  <a:gdLst>
                    <a:gd name="connsiteX0" fmla="*/ 69564 w 89503"/>
                    <a:gd name="connsiteY0" fmla="*/ 55471 h 195329"/>
                    <a:gd name="connsiteX1" fmla="*/ 85233 w 89503"/>
                    <a:gd name="connsiteY1" fmla="*/ 49143 h 195329"/>
                    <a:gd name="connsiteX2" fmla="*/ 66877 w 89503"/>
                    <a:gd name="connsiteY2" fmla="*/ 3633 h 195329"/>
                    <a:gd name="connsiteX3" fmla="*/ 53874 w 89503"/>
                    <a:gd name="connsiteY3" fmla="*/ 273 h 195329"/>
                    <a:gd name="connsiteX4" fmla="*/ -305 w 89503"/>
                    <a:gd name="connsiteY4" fmla="*/ 195319 h 195329"/>
                    <a:gd name="connsiteX5" fmla="*/ 89199 w 89503"/>
                    <a:gd name="connsiteY5" fmla="*/ 70403 h 195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503" h="195329">
                      <a:moveTo>
                        <a:pt x="69564" y="55471"/>
                      </a:moveTo>
                      <a:lnTo>
                        <a:pt x="85233" y="49143"/>
                      </a:lnTo>
                      <a:cubicBezTo>
                        <a:pt x="82069" y="23939"/>
                        <a:pt x="66877" y="3633"/>
                        <a:pt x="66877" y="3633"/>
                      </a:cubicBezTo>
                      <a:cubicBezTo>
                        <a:pt x="55196" y="-1460"/>
                        <a:pt x="53874" y="273"/>
                        <a:pt x="53874" y="273"/>
                      </a:cubicBezTo>
                      <a:lnTo>
                        <a:pt x="-305" y="195319"/>
                      </a:lnTo>
                      <a:cubicBezTo>
                        <a:pt x="74028" y="149114"/>
                        <a:pt x="89199" y="70403"/>
                        <a:pt x="89199" y="70403"/>
                      </a:cubicBezTo>
                      <a:close/>
                    </a:path>
                  </a:pathLst>
                </a:custGeom>
                <a:solidFill>
                  <a:srgbClr val="42424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828" name="Freeform: Shape 827">
                  <a:extLst>
                    <a:ext uri="{FF2B5EF4-FFF2-40B4-BE49-F238E27FC236}">
                      <a16:creationId xmlns:a16="http://schemas.microsoft.com/office/drawing/2014/main" id="{E193F45F-3105-8206-BFA2-319907075070}"/>
                    </a:ext>
                  </a:extLst>
                </p:cNvPr>
                <p:cNvSpPr/>
                <p:nvPr/>
              </p:nvSpPr>
              <p:spPr>
                <a:xfrm>
                  <a:off x="8014117" y="3032980"/>
                  <a:ext cx="89547" cy="195329"/>
                </a:xfrm>
                <a:custGeom>
                  <a:avLst/>
                  <a:gdLst>
                    <a:gd name="connsiteX0" fmla="*/ 19373 w 89547"/>
                    <a:gd name="connsiteY0" fmla="*/ 55471 h 195329"/>
                    <a:gd name="connsiteX1" fmla="*/ 3661 w 89547"/>
                    <a:gd name="connsiteY1" fmla="*/ 49143 h 195329"/>
                    <a:gd name="connsiteX2" fmla="*/ 22060 w 89547"/>
                    <a:gd name="connsiteY2" fmla="*/ 3633 h 195329"/>
                    <a:gd name="connsiteX3" fmla="*/ 35063 w 89547"/>
                    <a:gd name="connsiteY3" fmla="*/ 273 h 195329"/>
                    <a:gd name="connsiteX4" fmla="*/ 89242 w 89547"/>
                    <a:gd name="connsiteY4" fmla="*/ 195319 h 195329"/>
                    <a:gd name="connsiteX5" fmla="*/ -305 w 89547"/>
                    <a:gd name="connsiteY5" fmla="*/ 70403 h 195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547" h="195329">
                      <a:moveTo>
                        <a:pt x="19373" y="55471"/>
                      </a:moveTo>
                      <a:lnTo>
                        <a:pt x="3661" y="49143"/>
                      </a:lnTo>
                      <a:cubicBezTo>
                        <a:pt x="6825" y="23939"/>
                        <a:pt x="22060" y="3633"/>
                        <a:pt x="22060" y="3633"/>
                      </a:cubicBezTo>
                      <a:cubicBezTo>
                        <a:pt x="33741" y="-1460"/>
                        <a:pt x="35063" y="273"/>
                        <a:pt x="35063" y="273"/>
                      </a:cubicBezTo>
                      <a:lnTo>
                        <a:pt x="89242" y="195319"/>
                      </a:lnTo>
                      <a:cubicBezTo>
                        <a:pt x="14865" y="149114"/>
                        <a:pt x="-305" y="70403"/>
                        <a:pt x="-305" y="70403"/>
                      </a:cubicBezTo>
                      <a:close/>
                    </a:path>
                  </a:pathLst>
                </a:custGeom>
                <a:solidFill>
                  <a:srgbClr val="42424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829" name="Freeform: Shape 828">
                  <a:extLst>
                    <a:ext uri="{FF2B5EF4-FFF2-40B4-BE49-F238E27FC236}">
                      <a16:creationId xmlns:a16="http://schemas.microsoft.com/office/drawing/2014/main" id="{FD53D419-3255-7CF8-9419-825102510083}"/>
                    </a:ext>
                  </a:extLst>
                </p:cNvPr>
                <p:cNvSpPr/>
                <p:nvPr/>
              </p:nvSpPr>
              <p:spPr>
                <a:xfrm>
                  <a:off x="8052909" y="3071559"/>
                  <a:ext cx="101337" cy="156772"/>
                </a:xfrm>
                <a:custGeom>
                  <a:avLst/>
                  <a:gdLst>
                    <a:gd name="connsiteX0" fmla="*/ 101032 w 101337"/>
                    <a:gd name="connsiteY0" fmla="*/ -11 h 156772"/>
                    <a:gd name="connsiteX1" fmla="*/ 49020 w 101337"/>
                    <a:gd name="connsiteY1" fmla="*/ 5754 h 156772"/>
                    <a:gd name="connsiteX2" fmla="*/ -305 w 101337"/>
                    <a:gd name="connsiteY2" fmla="*/ -11 h 156772"/>
                    <a:gd name="connsiteX3" fmla="*/ 50342 w 101337"/>
                    <a:gd name="connsiteY3" fmla="*/ 156762 h 156772"/>
                    <a:gd name="connsiteX4" fmla="*/ 50515 w 101337"/>
                    <a:gd name="connsiteY4" fmla="*/ 156762 h 156772"/>
                    <a:gd name="connsiteX5" fmla="*/ 101032 w 101337"/>
                    <a:gd name="connsiteY5" fmla="*/ -11 h 156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337" h="156772">
                      <a:moveTo>
                        <a:pt x="101032" y="-11"/>
                      </a:moveTo>
                      <a:lnTo>
                        <a:pt x="49020" y="5754"/>
                      </a:lnTo>
                      <a:lnTo>
                        <a:pt x="-305" y="-11"/>
                      </a:lnTo>
                      <a:cubicBezTo>
                        <a:pt x="-305" y="-11"/>
                        <a:pt x="-890" y="76923"/>
                        <a:pt x="50342" y="156762"/>
                      </a:cubicBezTo>
                      <a:lnTo>
                        <a:pt x="50515" y="156762"/>
                      </a:lnTo>
                      <a:cubicBezTo>
                        <a:pt x="101596" y="76923"/>
                        <a:pt x="101032" y="-11"/>
                        <a:pt x="101032" y="-11"/>
                      </a:cubicBezTo>
                      <a:close/>
                    </a:path>
                  </a:pathLst>
                </a:custGeom>
                <a:solidFill>
                  <a:srgbClr val="D1D3D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830" name="Freeform: Shape 829">
                  <a:extLst>
                    <a:ext uri="{FF2B5EF4-FFF2-40B4-BE49-F238E27FC236}">
                      <a16:creationId xmlns:a16="http://schemas.microsoft.com/office/drawing/2014/main" id="{FF444827-A557-FE0C-041B-763B957F7A73}"/>
                    </a:ext>
                  </a:extLst>
                </p:cNvPr>
                <p:cNvSpPr/>
                <p:nvPr/>
              </p:nvSpPr>
              <p:spPr>
                <a:xfrm>
                  <a:off x="8083315" y="3073531"/>
                  <a:ext cx="40309" cy="29885"/>
                </a:xfrm>
                <a:custGeom>
                  <a:avLst/>
                  <a:gdLst>
                    <a:gd name="connsiteX0" fmla="*/ 40310 w 40309"/>
                    <a:gd name="connsiteY0" fmla="*/ 5526 h 29885"/>
                    <a:gd name="connsiteX1" fmla="*/ 20176 w 40309"/>
                    <a:gd name="connsiteY1" fmla="*/ 0 h 29885"/>
                    <a:gd name="connsiteX2" fmla="*/ 20111 w 40309"/>
                    <a:gd name="connsiteY2" fmla="*/ 0 h 29885"/>
                    <a:gd name="connsiteX3" fmla="*/ 0 w 40309"/>
                    <a:gd name="connsiteY3" fmla="*/ 5526 h 29885"/>
                    <a:gd name="connsiteX4" fmla="*/ 325 w 40309"/>
                    <a:gd name="connsiteY4" fmla="*/ 21823 h 29885"/>
                    <a:gd name="connsiteX5" fmla="*/ 20090 w 40309"/>
                    <a:gd name="connsiteY5" fmla="*/ 29842 h 29885"/>
                    <a:gd name="connsiteX6" fmla="*/ 20090 w 40309"/>
                    <a:gd name="connsiteY6" fmla="*/ 29885 h 29885"/>
                    <a:gd name="connsiteX7" fmla="*/ 20111 w 40309"/>
                    <a:gd name="connsiteY7" fmla="*/ 29842 h 29885"/>
                    <a:gd name="connsiteX8" fmla="*/ 20242 w 40309"/>
                    <a:gd name="connsiteY8" fmla="*/ 29885 h 29885"/>
                    <a:gd name="connsiteX9" fmla="*/ 20242 w 40309"/>
                    <a:gd name="connsiteY9" fmla="*/ 29842 h 29885"/>
                    <a:gd name="connsiteX10" fmla="*/ 39962 w 40309"/>
                    <a:gd name="connsiteY10" fmla="*/ 21823 h 29885"/>
                    <a:gd name="connsiteX11" fmla="*/ 40310 w 40309"/>
                    <a:gd name="connsiteY11" fmla="*/ 5526 h 298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0309" h="29885">
                      <a:moveTo>
                        <a:pt x="40310" y="5526"/>
                      </a:moveTo>
                      <a:lnTo>
                        <a:pt x="20176" y="0"/>
                      </a:lnTo>
                      <a:lnTo>
                        <a:pt x="20111" y="0"/>
                      </a:lnTo>
                      <a:lnTo>
                        <a:pt x="0" y="5526"/>
                      </a:lnTo>
                      <a:lnTo>
                        <a:pt x="325" y="21823"/>
                      </a:lnTo>
                      <a:lnTo>
                        <a:pt x="20090" y="29842"/>
                      </a:lnTo>
                      <a:lnTo>
                        <a:pt x="20090" y="29885"/>
                      </a:lnTo>
                      <a:lnTo>
                        <a:pt x="20111" y="29842"/>
                      </a:lnTo>
                      <a:lnTo>
                        <a:pt x="20242" y="29885"/>
                      </a:lnTo>
                      <a:lnTo>
                        <a:pt x="20242" y="29842"/>
                      </a:lnTo>
                      <a:lnTo>
                        <a:pt x="39962" y="21823"/>
                      </a:lnTo>
                      <a:lnTo>
                        <a:pt x="40310" y="5526"/>
                      </a:lnTo>
                      <a:close/>
                    </a:path>
                  </a:pathLst>
                </a:custGeom>
                <a:solidFill>
                  <a:srgbClr val="D1D3D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831" name="Freeform: Shape 830">
                  <a:extLst>
                    <a:ext uri="{FF2B5EF4-FFF2-40B4-BE49-F238E27FC236}">
                      <a16:creationId xmlns:a16="http://schemas.microsoft.com/office/drawing/2014/main" id="{DED6A3B2-D964-716B-3BFF-DD5FCAA1D4DF}"/>
                    </a:ext>
                  </a:extLst>
                </p:cNvPr>
                <p:cNvSpPr/>
                <p:nvPr/>
              </p:nvSpPr>
              <p:spPr>
                <a:xfrm>
                  <a:off x="8103556" y="3030231"/>
                  <a:ext cx="55643" cy="69349"/>
                </a:xfrm>
                <a:custGeom>
                  <a:avLst/>
                  <a:gdLst>
                    <a:gd name="connsiteX0" fmla="*/ 53874 w 55643"/>
                    <a:gd name="connsiteY0" fmla="*/ 2850 h 69349"/>
                    <a:gd name="connsiteX1" fmla="*/ 51707 w 55643"/>
                    <a:gd name="connsiteY1" fmla="*/ -11 h 69349"/>
                    <a:gd name="connsiteX2" fmla="*/ -305 w 55643"/>
                    <a:gd name="connsiteY2" fmla="*/ 43332 h 69349"/>
                    <a:gd name="connsiteX3" fmla="*/ 32072 w 55643"/>
                    <a:gd name="connsiteY3" fmla="*/ 69338 h 69349"/>
                    <a:gd name="connsiteX4" fmla="*/ 53874 w 55643"/>
                    <a:gd name="connsiteY4" fmla="*/ 2850 h 6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643" h="69349">
                      <a:moveTo>
                        <a:pt x="53874" y="2850"/>
                      </a:moveTo>
                      <a:lnTo>
                        <a:pt x="51707" y="-11"/>
                      </a:lnTo>
                      <a:cubicBezTo>
                        <a:pt x="37014" y="44394"/>
                        <a:pt x="-305" y="43332"/>
                        <a:pt x="-305" y="43332"/>
                      </a:cubicBezTo>
                      <a:cubicBezTo>
                        <a:pt x="8038" y="46930"/>
                        <a:pt x="32072" y="69338"/>
                        <a:pt x="32072" y="69338"/>
                      </a:cubicBezTo>
                      <a:cubicBezTo>
                        <a:pt x="63778" y="41577"/>
                        <a:pt x="53874" y="2850"/>
                        <a:pt x="53874" y="2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832" name="Freeform: Shape 831">
                  <a:extLst>
                    <a:ext uri="{FF2B5EF4-FFF2-40B4-BE49-F238E27FC236}">
                      <a16:creationId xmlns:a16="http://schemas.microsoft.com/office/drawing/2014/main" id="{235A0660-E261-13D8-F340-101112BE827E}"/>
                    </a:ext>
                  </a:extLst>
                </p:cNvPr>
                <p:cNvSpPr/>
                <p:nvPr/>
              </p:nvSpPr>
              <p:spPr>
                <a:xfrm>
                  <a:off x="8047957" y="3030231"/>
                  <a:ext cx="55534" cy="69349"/>
                </a:xfrm>
                <a:custGeom>
                  <a:avLst/>
                  <a:gdLst>
                    <a:gd name="connsiteX0" fmla="*/ 1180 w 55534"/>
                    <a:gd name="connsiteY0" fmla="*/ 2850 h 69349"/>
                    <a:gd name="connsiteX1" fmla="*/ 3218 w 55534"/>
                    <a:gd name="connsiteY1" fmla="*/ -11 h 69349"/>
                    <a:gd name="connsiteX2" fmla="*/ 55230 w 55534"/>
                    <a:gd name="connsiteY2" fmla="*/ 43332 h 69349"/>
                    <a:gd name="connsiteX3" fmla="*/ 22722 w 55534"/>
                    <a:gd name="connsiteY3" fmla="*/ 69338 h 69349"/>
                    <a:gd name="connsiteX4" fmla="*/ 1180 w 55534"/>
                    <a:gd name="connsiteY4" fmla="*/ 2850 h 6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534" h="69349">
                      <a:moveTo>
                        <a:pt x="1180" y="2850"/>
                      </a:moveTo>
                      <a:lnTo>
                        <a:pt x="3218" y="-11"/>
                      </a:lnTo>
                      <a:cubicBezTo>
                        <a:pt x="17954" y="44394"/>
                        <a:pt x="55230" y="43332"/>
                        <a:pt x="55230" y="43332"/>
                      </a:cubicBezTo>
                      <a:cubicBezTo>
                        <a:pt x="46821" y="46930"/>
                        <a:pt x="22722" y="69338"/>
                        <a:pt x="22722" y="69338"/>
                      </a:cubicBezTo>
                      <a:cubicBezTo>
                        <a:pt x="-8745" y="41577"/>
                        <a:pt x="1180" y="2850"/>
                        <a:pt x="1180" y="2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1122" name="Group 1121">
                <a:extLst>
                  <a:ext uri="{FF2B5EF4-FFF2-40B4-BE49-F238E27FC236}">
                    <a16:creationId xmlns:a16="http://schemas.microsoft.com/office/drawing/2014/main" id="{77BE801A-A888-3309-A78B-F29EF62649EE}"/>
                  </a:ext>
                </a:extLst>
              </p:cNvPr>
              <p:cNvGrpSpPr/>
              <p:nvPr/>
            </p:nvGrpSpPr>
            <p:grpSpPr>
              <a:xfrm>
                <a:off x="6709025" y="5612539"/>
                <a:ext cx="937036" cy="485700"/>
                <a:chOff x="5702934" y="2293896"/>
                <a:chExt cx="937036" cy="485700"/>
              </a:xfrm>
            </p:grpSpPr>
            <p:sp>
              <p:nvSpPr>
                <p:cNvPr id="1123" name="Google Shape;1379;p28">
                  <a:extLst>
                    <a:ext uri="{FF2B5EF4-FFF2-40B4-BE49-F238E27FC236}">
                      <a16:creationId xmlns:a16="http://schemas.microsoft.com/office/drawing/2014/main" id="{C108F8BB-0216-F046-2974-9EE9D0933A9E}"/>
                    </a:ext>
                  </a:extLst>
                </p:cNvPr>
                <p:cNvSpPr/>
                <p:nvPr/>
              </p:nvSpPr>
              <p:spPr>
                <a:xfrm>
                  <a:off x="5702934" y="2293896"/>
                  <a:ext cx="937036" cy="243587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1100">
                      <a:solidFill>
                        <a:srgbClr val="FFFFFF"/>
                      </a:solidFill>
                      <a:latin typeface="Georgia" panose="02040502050405020303" pitchFamily="18" charset="0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Name here</a:t>
                  </a:r>
                  <a:endParaRPr sz="1200">
                    <a:solidFill>
                      <a:srgbClr val="FFFFFF"/>
                    </a:solidFill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124" name="TextBox 1123">
                  <a:extLst>
                    <a:ext uri="{FF2B5EF4-FFF2-40B4-BE49-F238E27FC236}">
                      <a16:creationId xmlns:a16="http://schemas.microsoft.com/office/drawing/2014/main" id="{78B6E74D-6E4E-F613-D293-DB09489F6BEA}"/>
                    </a:ext>
                  </a:extLst>
                </p:cNvPr>
                <p:cNvSpPr txBox="1"/>
                <p:nvPr/>
              </p:nvSpPr>
              <p:spPr>
                <a:xfrm>
                  <a:off x="5819756" y="2517986"/>
                  <a:ext cx="697627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IN" sz="1100">
                      <a:solidFill>
                        <a:srgbClr val="434343"/>
                      </a:solidFill>
                      <a:latin typeface="Georgia" panose="02040502050405020303" pitchFamily="18" charset="0"/>
                      <a:ea typeface="Roboto"/>
                      <a:cs typeface="Roboto"/>
                      <a:sym typeface="Roboto"/>
                    </a:rPr>
                    <a:t>Position</a:t>
                  </a:r>
                </a:p>
              </p:txBody>
            </p:sp>
          </p:grp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FE6B828-17DD-7F51-5926-F48E1C86856C}"/>
                </a:ext>
              </a:extLst>
            </p:cNvPr>
            <p:cNvGrpSpPr/>
            <p:nvPr/>
          </p:nvGrpSpPr>
          <p:grpSpPr>
            <a:xfrm>
              <a:off x="4013925" y="4846077"/>
              <a:ext cx="1447700" cy="1360908"/>
              <a:chOff x="4276651" y="4850608"/>
              <a:chExt cx="1447700" cy="1360908"/>
            </a:xfrm>
          </p:grpSpPr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682FE224-164D-AC7D-A548-B90098AE8EF5}"/>
                  </a:ext>
                </a:extLst>
              </p:cNvPr>
              <p:cNvSpPr/>
              <p:nvPr/>
            </p:nvSpPr>
            <p:spPr>
              <a:xfrm>
                <a:off x="4960283" y="4867849"/>
                <a:ext cx="70610" cy="70610"/>
              </a:xfrm>
              <a:custGeom>
                <a:avLst/>
                <a:gdLst>
                  <a:gd name="connsiteX0" fmla="*/ 34646 w 70610"/>
                  <a:gd name="connsiteY0" fmla="*/ -950 h 70610"/>
                  <a:gd name="connsiteX1" fmla="*/ 69951 w 70610"/>
                  <a:gd name="connsiteY1" fmla="*/ 34355 h 70610"/>
                  <a:gd name="connsiteX2" fmla="*/ 34646 w 70610"/>
                  <a:gd name="connsiteY2" fmla="*/ 69660 h 70610"/>
                  <a:gd name="connsiteX3" fmla="*/ -660 w 70610"/>
                  <a:gd name="connsiteY3" fmla="*/ 34355 h 70610"/>
                  <a:gd name="connsiteX4" fmla="*/ 34646 w 70610"/>
                  <a:gd name="connsiteY4" fmla="*/ -950 h 7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610" h="70610">
                    <a:moveTo>
                      <a:pt x="34646" y="-950"/>
                    </a:moveTo>
                    <a:cubicBezTo>
                      <a:pt x="54122" y="-950"/>
                      <a:pt x="69951" y="14879"/>
                      <a:pt x="69951" y="34355"/>
                    </a:cubicBezTo>
                    <a:cubicBezTo>
                      <a:pt x="69951" y="53832"/>
                      <a:pt x="54122" y="69660"/>
                      <a:pt x="34646" y="69660"/>
                    </a:cubicBezTo>
                    <a:cubicBezTo>
                      <a:pt x="15169" y="69660"/>
                      <a:pt x="-660" y="53832"/>
                      <a:pt x="-660" y="34355"/>
                    </a:cubicBezTo>
                    <a:cubicBezTo>
                      <a:pt x="-660" y="14879"/>
                      <a:pt x="15169" y="-950"/>
                      <a:pt x="34646" y="-950"/>
                    </a:cubicBezTo>
                    <a:close/>
                  </a:path>
                </a:pathLst>
              </a:custGeom>
              <a:solidFill>
                <a:srgbClr val="878787"/>
              </a:soli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473" name="Freeform: Shape 472">
                <a:extLst>
                  <a:ext uri="{FF2B5EF4-FFF2-40B4-BE49-F238E27FC236}">
                    <a16:creationId xmlns:a16="http://schemas.microsoft.com/office/drawing/2014/main" id="{29A5BF89-7DDE-5F2A-0C14-46E526FD340D}"/>
                  </a:ext>
                </a:extLst>
              </p:cNvPr>
              <p:cNvSpPr/>
              <p:nvPr/>
            </p:nvSpPr>
            <p:spPr>
              <a:xfrm>
                <a:off x="4276651" y="5238615"/>
                <a:ext cx="1447700" cy="972901"/>
              </a:xfrm>
              <a:custGeom>
                <a:avLst/>
                <a:gdLst>
                  <a:gd name="connsiteX0" fmla="*/ 1359072 w 1447700"/>
                  <a:gd name="connsiteY0" fmla="*/ 971951 h 972901"/>
                  <a:gd name="connsiteX1" fmla="*/ 87251 w 1447700"/>
                  <a:gd name="connsiteY1" fmla="*/ 971951 h 972901"/>
                  <a:gd name="connsiteX2" fmla="*/ -660 w 1447700"/>
                  <a:gd name="connsiteY2" fmla="*/ 891513 h 972901"/>
                  <a:gd name="connsiteX3" fmla="*/ -660 w 1447700"/>
                  <a:gd name="connsiteY3" fmla="*/ 79487 h 972901"/>
                  <a:gd name="connsiteX4" fmla="*/ 87251 w 1447700"/>
                  <a:gd name="connsiteY4" fmla="*/ -950 h 972901"/>
                  <a:gd name="connsiteX5" fmla="*/ 1359072 w 1447700"/>
                  <a:gd name="connsiteY5" fmla="*/ -950 h 972901"/>
                  <a:gd name="connsiteX6" fmla="*/ 1447041 w 1447700"/>
                  <a:gd name="connsiteY6" fmla="*/ 79487 h 972901"/>
                  <a:gd name="connsiteX7" fmla="*/ 1447041 w 1447700"/>
                  <a:gd name="connsiteY7" fmla="*/ 891513 h 972901"/>
                  <a:gd name="connsiteX8" fmla="*/ 1359072 w 1447700"/>
                  <a:gd name="connsiteY8" fmla="*/ 971951 h 972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47700" h="972901">
                    <a:moveTo>
                      <a:pt x="1359072" y="971951"/>
                    </a:moveTo>
                    <a:lnTo>
                      <a:pt x="87251" y="971951"/>
                    </a:lnTo>
                    <a:cubicBezTo>
                      <a:pt x="38706" y="971951"/>
                      <a:pt x="-660" y="935939"/>
                      <a:pt x="-660" y="891513"/>
                    </a:cubicBezTo>
                    <a:lnTo>
                      <a:pt x="-660" y="79487"/>
                    </a:lnTo>
                    <a:cubicBezTo>
                      <a:pt x="-660" y="35061"/>
                      <a:pt x="38706" y="-950"/>
                      <a:pt x="87251" y="-950"/>
                    </a:cubicBezTo>
                    <a:lnTo>
                      <a:pt x="1359072" y="-950"/>
                    </a:lnTo>
                    <a:cubicBezTo>
                      <a:pt x="1407676" y="-950"/>
                      <a:pt x="1447041" y="35061"/>
                      <a:pt x="1447041" y="79487"/>
                    </a:cubicBezTo>
                    <a:lnTo>
                      <a:pt x="1447041" y="891513"/>
                    </a:lnTo>
                    <a:cubicBezTo>
                      <a:pt x="1447041" y="935939"/>
                      <a:pt x="1407676" y="971951"/>
                      <a:pt x="1359072" y="97195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8F8F8"/>
                  </a:gs>
                  <a:gs pos="50000">
                    <a:srgbClr val="FBFBFA"/>
                  </a:gs>
                  <a:gs pos="100000">
                    <a:srgbClr val="FFFFFC"/>
                  </a:gs>
                </a:gsLst>
                <a:lin ang="18900000" scaled="1"/>
              </a:gradFill>
              <a:ln w="5884" cap="flat">
                <a:noFill/>
                <a:prstDash val="solid"/>
                <a:miter/>
              </a:ln>
              <a:effectLst>
                <a:outerShdw blurRad="50800" dist="38100" dir="8100000" algn="tr" rotWithShape="0">
                  <a:prstClr val="black">
                    <a:alpha val="17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474" name="Freeform: Shape 473">
                <a:extLst>
                  <a:ext uri="{FF2B5EF4-FFF2-40B4-BE49-F238E27FC236}">
                    <a16:creationId xmlns:a16="http://schemas.microsoft.com/office/drawing/2014/main" id="{9B25A52D-6317-52AC-2292-89E354FD69BA}"/>
                  </a:ext>
                </a:extLst>
              </p:cNvPr>
              <p:cNvSpPr/>
              <p:nvPr/>
            </p:nvSpPr>
            <p:spPr>
              <a:xfrm>
                <a:off x="4276827" y="5233672"/>
                <a:ext cx="1447524" cy="112977"/>
              </a:xfrm>
              <a:custGeom>
                <a:avLst/>
                <a:gdLst>
                  <a:gd name="connsiteX0" fmla="*/ 76483 w 1447524"/>
                  <a:gd name="connsiteY0" fmla="*/ -950 h 112977"/>
                  <a:gd name="connsiteX1" fmla="*/ 1369546 w 1447524"/>
                  <a:gd name="connsiteY1" fmla="*/ -950 h 112977"/>
                  <a:gd name="connsiteX2" fmla="*/ 1446865 w 1447524"/>
                  <a:gd name="connsiteY2" fmla="*/ 78840 h 112977"/>
                  <a:gd name="connsiteX3" fmla="*/ 1446865 w 1447524"/>
                  <a:gd name="connsiteY3" fmla="*/ 112027 h 112977"/>
                  <a:gd name="connsiteX4" fmla="*/ -659 w 1447524"/>
                  <a:gd name="connsiteY4" fmla="*/ 112027 h 112977"/>
                  <a:gd name="connsiteX5" fmla="*/ -659 w 1447524"/>
                  <a:gd name="connsiteY5" fmla="*/ 78840 h 112977"/>
                  <a:gd name="connsiteX6" fmla="*/ 76483 w 1447524"/>
                  <a:gd name="connsiteY6" fmla="*/ -950 h 112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7524" h="112977">
                    <a:moveTo>
                      <a:pt x="76483" y="-950"/>
                    </a:moveTo>
                    <a:lnTo>
                      <a:pt x="1369546" y="-950"/>
                    </a:lnTo>
                    <a:cubicBezTo>
                      <a:pt x="1413090" y="3816"/>
                      <a:pt x="1446865" y="37709"/>
                      <a:pt x="1446865" y="78840"/>
                    </a:cubicBezTo>
                    <a:lnTo>
                      <a:pt x="1446865" y="112027"/>
                    </a:lnTo>
                    <a:lnTo>
                      <a:pt x="-659" y="112027"/>
                    </a:lnTo>
                    <a:lnTo>
                      <a:pt x="-659" y="78840"/>
                    </a:lnTo>
                    <a:cubicBezTo>
                      <a:pt x="-836" y="37709"/>
                      <a:pt x="32940" y="3816"/>
                      <a:pt x="76483" y="-95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475" name="Freeform: Shape 474">
                <a:extLst>
                  <a:ext uri="{FF2B5EF4-FFF2-40B4-BE49-F238E27FC236}">
                    <a16:creationId xmlns:a16="http://schemas.microsoft.com/office/drawing/2014/main" id="{14881B9A-11AC-7A96-ED64-10BDC35B6749}"/>
                  </a:ext>
                </a:extLst>
              </p:cNvPr>
              <p:cNvSpPr/>
              <p:nvPr/>
            </p:nvSpPr>
            <p:spPr>
              <a:xfrm>
                <a:off x="4653243" y="4850608"/>
                <a:ext cx="682572" cy="682572"/>
              </a:xfrm>
              <a:custGeom>
                <a:avLst/>
                <a:gdLst>
                  <a:gd name="connsiteX0" fmla="*/ 681913 w 682572"/>
                  <a:gd name="connsiteY0" fmla="*/ 340336 h 682572"/>
                  <a:gd name="connsiteX1" fmla="*/ 340627 w 682572"/>
                  <a:gd name="connsiteY1" fmla="*/ -950 h 682572"/>
                  <a:gd name="connsiteX2" fmla="*/ -660 w 682572"/>
                  <a:gd name="connsiteY2" fmla="*/ 340336 h 682572"/>
                  <a:gd name="connsiteX3" fmla="*/ 340627 w 682572"/>
                  <a:gd name="connsiteY3" fmla="*/ 681622 h 682572"/>
                  <a:gd name="connsiteX4" fmla="*/ 340921 w 682572"/>
                  <a:gd name="connsiteY4" fmla="*/ 681622 h 682572"/>
                  <a:gd name="connsiteX5" fmla="*/ 681913 w 682572"/>
                  <a:gd name="connsiteY5" fmla="*/ 340747 h 682572"/>
                  <a:gd name="connsiteX6" fmla="*/ 681913 w 682572"/>
                  <a:gd name="connsiteY6" fmla="*/ 340336 h 682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82572" h="682572">
                    <a:moveTo>
                      <a:pt x="681913" y="340336"/>
                    </a:moveTo>
                    <a:cubicBezTo>
                      <a:pt x="681913" y="151863"/>
                      <a:pt x="529099" y="-950"/>
                      <a:pt x="340627" y="-950"/>
                    </a:cubicBezTo>
                    <a:cubicBezTo>
                      <a:pt x="152155" y="-950"/>
                      <a:pt x="-660" y="151863"/>
                      <a:pt x="-660" y="340336"/>
                    </a:cubicBezTo>
                    <a:cubicBezTo>
                      <a:pt x="-660" y="528808"/>
                      <a:pt x="152155" y="681622"/>
                      <a:pt x="340627" y="681622"/>
                    </a:cubicBezTo>
                    <a:cubicBezTo>
                      <a:pt x="340744" y="681622"/>
                      <a:pt x="340803" y="681622"/>
                      <a:pt x="340921" y="681622"/>
                    </a:cubicBezTo>
                    <a:cubicBezTo>
                      <a:pt x="529217" y="681681"/>
                      <a:pt x="681854" y="529043"/>
                      <a:pt x="681913" y="340747"/>
                    </a:cubicBezTo>
                    <a:cubicBezTo>
                      <a:pt x="681913" y="340630"/>
                      <a:pt x="681913" y="340453"/>
                      <a:pt x="681913" y="34033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477" name="Freeform: Shape 476">
                <a:extLst>
                  <a:ext uri="{FF2B5EF4-FFF2-40B4-BE49-F238E27FC236}">
                    <a16:creationId xmlns:a16="http://schemas.microsoft.com/office/drawing/2014/main" id="{79931B32-5783-FA11-D041-19AB80410DC0}"/>
                  </a:ext>
                </a:extLst>
              </p:cNvPr>
              <p:cNvSpPr/>
              <p:nvPr/>
            </p:nvSpPr>
            <p:spPr>
              <a:xfrm>
                <a:off x="4724468" y="4921539"/>
                <a:ext cx="540618" cy="540647"/>
              </a:xfrm>
              <a:custGeom>
                <a:avLst/>
                <a:gdLst>
                  <a:gd name="connsiteX0" fmla="*/ 98582 w 540618"/>
                  <a:gd name="connsiteY0" fmla="*/ 478707 h 540647"/>
                  <a:gd name="connsiteX1" fmla="*/ 478939 w 540618"/>
                  <a:gd name="connsiteY1" fmla="*/ 440401 h 540647"/>
                  <a:gd name="connsiteX2" fmla="*/ 440692 w 540618"/>
                  <a:gd name="connsiteY2" fmla="*/ 60044 h 540647"/>
                  <a:gd name="connsiteX3" fmla="*/ 60335 w 540618"/>
                  <a:gd name="connsiteY3" fmla="*/ 98292 h 540647"/>
                  <a:gd name="connsiteX4" fmla="*/ 98582 w 540618"/>
                  <a:gd name="connsiteY4" fmla="*/ 478707 h 540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0618" h="540647">
                    <a:moveTo>
                      <a:pt x="98582" y="478707"/>
                    </a:moveTo>
                    <a:cubicBezTo>
                      <a:pt x="214207" y="573150"/>
                      <a:pt x="384498" y="556027"/>
                      <a:pt x="478939" y="440401"/>
                    </a:cubicBezTo>
                    <a:cubicBezTo>
                      <a:pt x="573441" y="324835"/>
                      <a:pt x="556258" y="154545"/>
                      <a:pt x="440692" y="60044"/>
                    </a:cubicBezTo>
                    <a:cubicBezTo>
                      <a:pt x="325067" y="-34398"/>
                      <a:pt x="154835" y="-17275"/>
                      <a:pt x="60335" y="98292"/>
                    </a:cubicBezTo>
                    <a:cubicBezTo>
                      <a:pt x="-34108" y="213916"/>
                      <a:pt x="-16984" y="384207"/>
                      <a:pt x="98582" y="47870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33000">
                    <a:srgbClr val="FDFDFD"/>
                  </a:gs>
                  <a:gs pos="51000">
                    <a:srgbClr val="F5F5F5"/>
                  </a:gs>
                  <a:gs pos="65000">
                    <a:srgbClr val="E7E7E7"/>
                  </a:gs>
                  <a:gs pos="78000">
                    <a:srgbClr val="D3D3D3"/>
                  </a:gs>
                  <a:gs pos="90000">
                    <a:srgbClr val="BBBBBA"/>
                  </a:gs>
                  <a:gs pos="100000">
                    <a:srgbClr val="9D9D9C"/>
                  </a:gs>
                </a:gsLst>
                <a:lin ang="8101712" scaled="1"/>
              </a:gra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478" name="Freeform: Shape 477">
                <a:extLst>
                  <a:ext uri="{FF2B5EF4-FFF2-40B4-BE49-F238E27FC236}">
                    <a16:creationId xmlns:a16="http://schemas.microsoft.com/office/drawing/2014/main" id="{7129E321-C116-FBB5-D8BC-15A0ACEA010A}"/>
                  </a:ext>
                </a:extLst>
              </p:cNvPr>
              <p:cNvSpPr/>
              <p:nvPr/>
            </p:nvSpPr>
            <p:spPr>
              <a:xfrm>
                <a:off x="4732590" y="4929779"/>
                <a:ext cx="524055" cy="524055"/>
              </a:xfrm>
              <a:custGeom>
                <a:avLst/>
                <a:gdLst>
                  <a:gd name="connsiteX0" fmla="*/ 148007 w 524055"/>
                  <a:gd name="connsiteY0" fmla="*/ 497241 h 524055"/>
                  <a:gd name="connsiteX1" fmla="*/ 25203 w 524055"/>
                  <a:gd name="connsiteY1" fmla="*/ 147716 h 524055"/>
                  <a:gd name="connsiteX2" fmla="*/ 374786 w 524055"/>
                  <a:gd name="connsiteY2" fmla="*/ 24912 h 524055"/>
                  <a:gd name="connsiteX3" fmla="*/ 497532 w 524055"/>
                  <a:gd name="connsiteY3" fmla="*/ 374437 h 524055"/>
                  <a:gd name="connsiteX4" fmla="*/ 497532 w 524055"/>
                  <a:gd name="connsiteY4" fmla="*/ 374495 h 524055"/>
                  <a:gd name="connsiteX5" fmla="*/ 148007 w 524055"/>
                  <a:gd name="connsiteY5" fmla="*/ 497241 h 524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4055" h="524055">
                    <a:moveTo>
                      <a:pt x="148007" y="497241"/>
                    </a:moveTo>
                    <a:cubicBezTo>
                      <a:pt x="17554" y="434632"/>
                      <a:pt x="-37405" y="278112"/>
                      <a:pt x="25203" y="147716"/>
                    </a:cubicBezTo>
                    <a:cubicBezTo>
                      <a:pt x="87870" y="17263"/>
                      <a:pt x="244332" y="-37696"/>
                      <a:pt x="374786" y="24912"/>
                    </a:cubicBezTo>
                    <a:cubicBezTo>
                      <a:pt x="505181" y="87521"/>
                      <a:pt x="560140" y="244041"/>
                      <a:pt x="497532" y="374437"/>
                    </a:cubicBezTo>
                    <a:cubicBezTo>
                      <a:pt x="497532" y="374495"/>
                      <a:pt x="497532" y="374495"/>
                      <a:pt x="497532" y="374495"/>
                    </a:cubicBezTo>
                    <a:cubicBezTo>
                      <a:pt x="434923" y="504890"/>
                      <a:pt x="278402" y="559849"/>
                      <a:pt x="148007" y="49724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3000">
                    <a:srgbClr val="FCFCFC"/>
                  </a:gs>
                  <a:gs pos="100000">
                    <a:srgbClr val="EDEDED"/>
                  </a:gs>
                </a:gsLst>
                <a:lin ang="19799982" scaled="1"/>
              </a:gra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grpSp>
            <p:nvGrpSpPr>
              <p:cNvPr id="781" name="Group 780">
                <a:extLst>
                  <a:ext uri="{FF2B5EF4-FFF2-40B4-BE49-F238E27FC236}">
                    <a16:creationId xmlns:a16="http://schemas.microsoft.com/office/drawing/2014/main" id="{2A9088AF-85D3-44E1-0AA6-833ABE8D0A0C}"/>
                  </a:ext>
                </a:extLst>
              </p:cNvPr>
              <p:cNvGrpSpPr/>
              <p:nvPr/>
            </p:nvGrpSpPr>
            <p:grpSpPr>
              <a:xfrm>
                <a:off x="4846354" y="4971107"/>
                <a:ext cx="285467" cy="383455"/>
                <a:chOff x="7889418" y="2721363"/>
                <a:chExt cx="428319" cy="575342"/>
              </a:xfrm>
            </p:grpSpPr>
            <p:sp>
              <p:nvSpPr>
                <p:cNvPr id="782" name="Freeform: Shape 781">
                  <a:extLst>
                    <a:ext uri="{FF2B5EF4-FFF2-40B4-BE49-F238E27FC236}">
                      <a16:creationId xmlns:a16="http://schemas.microsoft.com/office/drawing/2014/main" id="{0C76CEAA-E93C-5A21-32DF-B20223E33192}"/>
                    </a:ext>
                  </a:extLst>
                </p:cNvPr>
                <p:cNvSpPr/>
                <p:nvPr/>
              </p:nvSpPr>
              <p:spPr>
                <a:xfrm>
                  <a:off x="8066389" y="2975206"/>
                  <a:ext cx="59944" cy="59943"/>
                </a:xfrm>
                <a:custGeom>
                  <a:avLst/>
                  <a:gdLst>
                    <a:gd name="connsiteX0" fmla="*/ 29602 w 59944"/>
                    <a:gd name="connsiteY0" fmla="*/ -11 h 59943"/>
                    <a:gd name="connsiteX1" fmla="*/ 59639 w 59944"/>
                    <a:gd name="connsiteY1" fmla="*/ 29896 h 59943"/>
                    <a:gd name="connsiteX2" fmla="*/ 29732 w 59944"/>
                    <a:gd name="connsiteY2" fmla="*/ 59933 h 59943"/>
                    <a:gd name="connsiteX3" fmla="*/ -305 w 59944"/>
                    <a:gd name="connsiteY3" fmla="*/ 30026 h 59943"/>
                    <a:gd name="connsiteX4" fmla="*/ -305 w 59944"/>
                    <a:gd name="connsiteY4" fmla="*/ 29918 h 59943"/>
                    <a:gd name="connsiteX5" fmla="*/ 29602 w 59944"/>
                    <a:gd name="connsiteY5" fmla="*/ -11 h 599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9944" h="59942">
                      <a:moveTo>
                        <a:pt x="29602" y="-11"/>
                      </a:moveTo>
                      <a:cubicBezTo>
                        <a:pt x="46159" y="-48"/>
                        <a:pt x="59596" y="13343"/>
                        <a:pt x="59639" y="29896"/>
                      </a:cubicBezTo>
                      <a:cubicBezTo>
                        <a:pt x="59682" y="46449"/>
                        <a:pt x="46289" y="59896"/>
                        <a:pt x="29732" y="59933"/>
                      </a:cubicBezTo>
                      <a:cubicBezTo>
                        <a:pt x="13175" y="59968"/>
                        <a:pt x="-262" y="46579"/>
                        <a:pt x="-305" y="30026"/>
                      </a:cubicBezTo>
                      <a:cubicBezTo>
                        <a:pt x="-305" y="29989"/>
                        <a:pt x="-305" y="29954"/>
                        <a:pt x="-305" y="29918"/>
                      </a:cubicBezTo>
                      <a:cubicBezTo>
                        <a:pt x="-283" y="13406"/>
                        <a:pt x="13088" y="26"/>
                        <a:pt x="29602" y="-11"/>
                      </a:cubicBezTo>
                      <a:close/>
                    </a:path>
                  </a:pathLst>
                </a:custGeom>
                <a:solidFill>
                  <a:srgbClr val="696B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83" name="Freeform: Shape 782">
                  <a:extLst>
                    <a:ext uri="{FF2B5EF4-FFF2-40B4-BE49-F238E27FC236}">
                      <a16:creationId xmlns:a16="http://schemas.microsoft.com/office/drawing/2014/main" id="{64547739-FECB-4E93-8CF0-40323DBA9B34}"/>
                    </a:ext>
                  </a:extLst>
                </p:cNvPr>
                <p:cNvSpPr/>
                <p:nvPr/>
              </p:nvSpPr>
              <p:spPr>
                <a:xfrm>
                  <a:off x="7924808" y="3026243"/>
                  <a:ext cx="178748" cy="270462"/>
                </a:xfrm>
                <a:custGeom>
                  <a:avLst/>
                  <a:gdLst>
                    <a:gd name="connsiteX0" fmla="*/ -305 w 178748"/>
                    <a:gd name="connsiteY0" fmla="*/ 66759 h 270462"/>
                    <a:gd name="connsiteX1" fmla="*/ -24 w 178748"/>
                    <a:gd name="connsiteY1" fmla="*/ 66543 h 270462"/>
                    <a:gd name="connsiteX2" fmla="*/ 178443 w 178748"/>
                    <a:gd name="connsiteY2" fmla="*/ -11 h 270462"/>
                    <a:gd name="connsiteX3" fmla="*/ 178443 w 178748"/>
                    <a:gd name="connsiteY3" fmla="*/ 270452 h 270462"/>
                    <a:gd name="connsiteX4" fmla="*/ 178443 w 178748"/>
                    <a:gd name="connsiteY4" fmla="*/ 270452 h 270462"/>
                    <a:gd name="connsiteX5" fmla="*/ -305 w 178748"/>
                    <a:gd name="connsiteY5" fmla="*/ 228669 h 27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8748" h="270462">
                      <a:moveTo>
                        <a:pt x="-305" y="66759"/>
                      </a:moveTo>
                      <a:cubicBezTo>
                        <a:pt x="-197" y="66759"/>
                        <a:pt x="-154" y="66629"/>
                        <a:pt x="-24" y="66543"/>
                      </a:cubicBezTo>
                      <a:cubicBezTo>
                        <a:pt x="36277" y="37156"/>
                        <a:pt x="117134" y="-11"/>
                        <a:pt x="178443" y="-11"/>
                      </a:cubicBezTo>
                      <a:lnTo>
                        <a:pt x="178443" y="270452"/>
                      </a:lnTo>
                      <a:lnTo>
                        <a:pt x="178443" y="270452"/>
                      </a:lnTo>
                      <a:cubicBezTo>
                        <a:pt x="111456" y="270452"/>
                        <a:pt x="49648" y="255455"/>
                        <a:pt x="-305" y="228669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84" name="Freeform: Shape 783">
                  <a:extLst>
                    <a:ext uri="{FF2B5EF4-FFF2-40B4-BE49-F238E27FC236}">
                      <a16:creationId xmlns:a16="http://schemas.microsoft.com/office/drawing/2014/main" id="{A4D7AFB3-2C47-73EF-C672-5F9172D4AC23}"/>
                    </a:ext>
                  </a:extLst>
                </p:cNvPr>
                <p:cNvSpPr/>
                <p:nvPr/>
              </p:nvSpPr>
              <p:spPr>
                <a:xfrm>
                  <a:off x="7889418" y="3092775"/>
                  <a:ext cx="71473" cy="178444"/>
                </a:xfrm>
                <a:custGeom>
                  <a:avLst/>
                  <a:gdLst>
                    <a:gd name="connsiteX0" fmla="*/ 71168 w 71473"/>
                    <a:gd name="connsiteY0" fmla="*/ 155071 h 178444"/>
                    <a:gd name="connsiteX1" fmla="*/ 70757 w 71473"/>
                    <a:gd name="connsiteY1" fmla="*/ 178434 h 178444"/>
                    <a:gd name="connsiteX2" fmla="*/ -305 w 71473"/>
                    <a:gd name="connsiteY2" fmla="*/ 139663 h 178444"/>
                    <a:gd name="connsiteX3" fmla="*/ 19026 w 71473"/>
                    <a:gd name="connsiteY3" fmla="*/ 17023 h 178444"/>
                    <a:gd name="connsiteX4" fmla="*/ 35367 w 71473"/>
                    <a:gd name="connsiteY4" fmla="*/ -11 h 178444"/>
                    <a:gd name="connsiteX5" fmla="*/ 71168 w 71473"/>
                    <a:gd name="connsiteY5" fmla="*/ 155071 h 178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1473" h="178444">
                      <a:moveTo>
                        <a:pt x="71168" y="155071"/>
                      </a:moveTo>
                      <a:cubicBezTo>
                        <a:pt x="71168" y="163003"/>
                        <a:pt x="71038" y="170827"/>
                        <a:pt x="70757" y="178434"/>
                      </a:cubicBezTo>
                      <a:cubicBezTo>
                        <a:pt x="45400" y="168811"/>
                        <a:pt x="21497" y="155765"/>
                        <a:pt x="-305" y="139663"/>
                      </a:cubicBezTo>
                      <a:cubicBezTo>
                        <a:pt x="887" y="86112"/>
                        <a:pt x="8364" y="40493"/>
                        <a:pt x="19026" y="17023"/>
                      </a:cubicBezTo>
                      <a:cubicBezTo>
                        <a:pt x="23707" y="10664"/>
                        <a:pt x="29212" y="4939"/>
                        <a:pt x="35367" y="-11"/>
                      </a:cubicBezTo>
                      <a:cubicBezTo>
                        <a:pt x="55131" y="11"/>
                        <a:pt x="71168" y="69447"/>
                        <a:pt x="71168" y="15507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85" name="Freeform: Shape 784">
                  <a:extLst>
                    <a:ext uri="{FF2B5EF4-FFF2-40B4-BE49-F238E27FC236}">
                      <a16:creationId xmlns:a16="http://schemas.microsoft.com/office/drawing/2014/main" id="{B415DFC1-E94B-92E1-E1A3-4B990763F8E6}"/>
                    </a:ext>
                  </a:extLst>
                </p:cNvPr>
                <p:cNvSpPr/>
                <p:nvPr/>
              </p:nvSpPr>
              <p:spPr>
                <a:xfrm>
                  <a:off x="8103621" y="3026243"/>
                  <a:ext cx="178726" cy="270462"/>
                </a:xfrm>
                <a:custGeom>
                  <a:avLst/>
                  <a:gdLst>
                    <a:gd name="connsiteX0" fmla="*/ 178422 w 178726"/>
                    <a:gd name="connsiteY0" fmla="*/ 66759 h 270462"/>
                    <a:gd name="connsiteX1" fmla="*/ 178140 w 178726"/>
                    <a:gd name="connsiteY1" fmla="*/ 66543 h 270462"/>
                    <a:gd name="connsiteX2" fmla="*/ -305 w 178726"/>
                    <a:gd name="connsiteY2" fmla="*/ -11 h 270462"/>
                    <a:gd name="connsiteX3" fmla="*/ -305 w 178726"/>
                    <a:gd name="connsiteY3" fmla="*/ 270452 h 270462"/>
                    <a:gd name="connsiteX4" fmla="*/ -305 w 178726"/>
                    <a:gd name="connsiteY4" fmla="*/ 270452 h 270462"/>
                    <a:gd name="connsiteX5" fmla="*/ 178422 w 178726"/>
                    <a:gd name="connsiteY5" fmla="*/ 228669 h 27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8726" h="270462">
                      <a:moveTo>
                        <a:pt x="178422" y="66759"/>
                      </a:moveTo>
                      <a:cubicBezTo>
                        <a:pt x="178313" y="66701"/>
                        <a:pt x="178227" y="66627"/>
                        <a:pt x="178140" y="66543"/>
                      </a:cubicBezTo>
                      <a:cubicBezTo>
                        <a:pt x="141840" y="37156"/>
                        <a:pt x="60961" y="-11"/>
                        <a:pt x="-305" y="-11"/>
                      </a:cubicBezTo>
                      <a:lnTo>
                        <a:pt x="-305" y="270452"/>
                      </a:lnTo>
                      <a:lnTo>
                        <a:pt x="-305" y="270452"/>
                      </a:lnTo>
                      <a:cubicBezTo>
                        <a:pt x="66639" y="270452"/>
                        <a:pt x="128403" y="255455"/>
                        <a:pt x="178422" y="228669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86" name="Freeform: Shape 785">
                  <a:extLst>
                    <a:ext uri="{FF2B5EF4-FFF2-40B4-BE49-F238E27FC236}">
                      <a16:creationId xmlns:a16="http://schemas.microsoft.com/office/drawing/2014/main" id="{10E6463A-0D13-DDF2-3984-C7C1E5AC3264}"/>
                    </a:ext>
                  </a:extLst>
                </p:cNvPr>
                <p:cNvSpPr/>
                <p:nvPr/>
              </p:nvSpPr>
              <p:spPr>
                <a:xfrm>
                  <a:off x="8246286" y="3092775"/>
                  <a:ext cx="71451" cy="178444"/>
                </a:xfrm>
                <a:custGeom>
                  <a:avLst/>
                  <a:gdLst>
                    <a:gd name="connsiteX0" fmla="*/ -305 w 71451"/>
                    <a:gd name="connsiteY0" fmla="*/ 155071 h 178444"/>
                    <a:gd name="connsiteX1" fmla="*/ 63 w 71451"/>
                    <a:gd name="connsiteY1" fmla="*/ 178434 h 178444"/>
                    <a:gd name="connsiteX2" fmla="*/ 71146 w 71451"/>
                    <a:gd name="connsiteY2" fmla="*/ 139663 h 178444"/>
                    <a:gd name="connsiteX3" fmla="*/ 51837 w 71451"/>
                    <a:gd name="connsiteY3" fmla="*/ 17023 h 178444"/>
                    <a:gd name="connsiteX4" fmla="*/ 35475 w 71451"/>
                    <a:gd name="connsiteY4" fmla="*/ -11 h 178444"/>
                    <a:gd name="connsiteX5" fmla="*/ -305 w 71451"/>
                    <a:gd name="connsiteY5" fmla="*/ 155071 h 178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1451" h="178444">
                      <a:moveTo>
                        <a:pt x="-305" y="155071"/>
                      </a:moveTo>
                      <a:cubicBezTo>
                        <a:pt x="-305" y="163003"/>
                        <a:pt x="-197" y="170827"/>
                        <a:pt x="63" y="178434"/>
                      </a:cubicBezTo>
                      <a:cubicBezTo>
                        <a:pt x="25420" y="168811"/>
                        <a:pt x="49323" y="155765"/>
                        <a:pt x="71146" y="139663"/>
                      </a:cubicBezTo>
                      <a:cubicBezTo>
                        <a:pt x="69890" y="86112"/>
                        <a:pt x="62478" y="40493"/>
                        <a:pt x="51837" y="17023"/>
                      </a:cubicBezTo>
                      <a:cubicBezTo>
                        <a:pt x="47113" y="10677"/>
                        <a:pt x="41630" y="4956"/>
                        <a:pt x="35475" y="-11"/>
                      </a:cubicBezTo>
                      <a:cubicBezTo>
                        <a:pt x="15732" y="11"/>
                        <a:pt x="-305" y="69447"/>
                        <a:pt x="-305" y="15507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87" name="Freeform: Shape 786">
                  <a:extLst>
                    <a:ext uri="{FF2B5EF4-FFF2-40B4-BE49-F238E27FC236}">
                      <a16:creationId xmlns:a16="http://schemas.microsoft.com/office/drawing/2014/main" id="{6B8724D6-863B-2835-A3C3-AB88070704BE}"/>
                    </a:ext>
                  </a:extLst>
                </p:cNvPr>
                <p:cNvSpPr/>
                <p:nvPr/>
              </p:nvSpPr>
              <p:spPr>
                <a:xfrm>
                  <a:off x="7976361" y="2721363"/>
                  <a:ext cx="127195" cy="311187"/>
                </a:xfrm>
                <a:custGeom>
                  <a:avLst/>
                  <a:gdLst>
                    <a:gd name="connsiteX0" fmla="*/ 86342 w 127195"/>
                    <a:gd name="connsiteY0" fmla="*/ 4543 h 311187"/>
                    <a:gd name="connsiteX1" fmla="*/ 10058 w 127195"/>
                    <a:gd name="connsiteY1" fmla="*/ 311176 h 311187"/>
                    <a:gd name="connsiteX2" fmla="*/ 126891 w 127195"/>
                    <a:gd name="connsiteY2" fmla="*/ 301380 h 311187"/>
                    <a:gd name="connsiteX3" fmla="*/ 126891 w 127195"/>
                    <a:gd name="connsiteY3" fmla="*/ 5692 h 311187"/>
                    <a:gd name="connsiteX4" fmla="*/ 86342 w 127195"/>
                    <a:gd name="connsiteY4" fmla="*/ 4543 h 311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194" h="311187">
                      <a:moveTo>
                        <a:pt x="86342" y="4543"/>
                      </a:moveTo>
                      <a:cubicBezTo>
                        <a:pt x="-41759" y="44007"/>
                        <a:pt x="10058" y="311176"/>
                        <a:pt x="10058" y="311176"/>
                      </a:cubicBezTo>
                      <a:cubicBezTo>
                        <a:pt x="41569" y="303352"/>
                        <a:pt x="126891" y="301380"/>
                        <a:pt x="126891" y="301380"/>
                      </a:cubicBezTo>
                      <a:lnTo>
                        <a:pt x="126891" y="5692"/>
                      </a:lnTo>
                      <a:cubicBezTo>
                        <a:pt x="126891" y="5692"/>
                        <a:pt x="121646" y="-6336"/>
                        <a:pt x="86342" y="4543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88" name="Freeform: Shape 787">
                  <a:extLst>
                    <a:ext uri="{FF2B5EF4-FFF2-40B4-BE49-F238E27FC236}">
                      <a16:creationId xmlns:a16="http://schemas.microsoft.com/office/drawing/2014/main" id="{6B549DA9-9646-12F2-9579-B7D2BFB004F8}"/>
                    </a:ext>
                  </a:extLst>
                </p:cNvPr>
                <p:cNvSpPr/>
                <p:nvPr/>
              </p:nvSpPr>
              <p:spPr>
                <a:xfrm>
                  <a:off x="8103556" y="2895433"/>
                  <a:ext cx="54179" cy="192054"/>
                </a:xfrm>
                <a:custGeom>
                  <a:avLst/>
                  <a:gdLst>
                    <a:gd name="connsiteX0" fmla="*/ -305 w 54179"/>
                    <a:gd name="connsiteY0" fmla="*/ -11 h 192054"/>
                    <a:gd name="connsiteX1" fmla="*/ -305 w 54179"/>
                    <a:gd name="connsiteY1" fmla="*/ 192043 h 192054"/>
                    <a:gd name="connsiteX2" fmla="*/ 53874 w 54179"/>
                    <a:gd name="connsiteY2" fmla="*/ 101282 h 192054"/>
                    <a:gd name="connsiteX3" fmla="*/ -305 w 54179"/>
                    <a:gd name="connsiteY3" fmla="*/ -11 h 192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178" h="192054">
                      <a:moveTo>
                        <a:pt x="-305" y="-11"/>
                      </a:moveTo>
                      <a:lnTo>
                        <a:pt x="-305" y="192043"/>
                      </a:lnTo>
                      <a:cubicBezTo>
                        <a:pt x="49236" y="192043"/>
                        <a:pt x="53874" y="136455"/>
                        <a:pt x="53874" y="101282"/>
                      </a:cubicBezTo>
                      <a:cubicBezTo>
                        <a:pt x="53874" y="66109"/>
                        <a:pt x="53874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7966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89" name="Freeform: Shape 788">
                  <a:extLst>
                    <a:ext uri="{FF2B5EF4-FFF2-40B4-BE49-F238E27FC236}">
                      <a16:creationId xmlns:a16="http://schemas.microsoft.com/office/drawing/2014/main" id="{5D86FCE8-5C89-739F-E5BA-54D2DE9339E1}"/>
                    </a:ext>
                  </a:extLst>
                </p:cNvPr>
                <p:cNvSpPr/>
                <p:nvPr/>
              </p:nvSpPr>
              <p:spPr>
                <a:xfrm>
                  <a:off x="8049377" y="2895433"/>
                  <a:ext cx="54179" cy="192054"/>
                </a:xfrm>
                <a:custGeom>
                  <a:avLst/>
                  <a:gdLst>
                    <a:gd name="connsiteX0" fmla="*/ 53874 w 54179"/>
                    <a:gd name="connsiteY0" fmla="*/ -11 h 192054"/>
                    <a:gd name="connsiteX1" fmla="*/ 53874 w 54179"/>
                    <a:gd name="connsiteY1" fmla="*/ 192043 h 192054"/>
                    <a:gd name="connsiteX2" fmla="*/ -305 w 54179"/>
                    <a:gd name="connsiteY2" fmla="*/ 101282 h 192054"/>
                    <a:gd name="connsiteX3" fmla="*/ 53874 w 54179"/>
                    <a:gd name="connsiteY3" fmla="*/ -11 h 192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178" h="192054">
                      <a:moveTo>
                        <a:pt x="53874" y="-11"/>
                      </a:moveTo>
                      <a:lnTo>
                        <a:pt x="53874" y="192043"/>
                      </a:lnTo>
                      <a:cubicBezTo>
                        <a:pt x="4267" y="192043"/>
                        <a:pt x="-305" y="136455"/>
                        <a:pt x="-305" y="101282"/>
                      </a:cubicBezTo>
                      <a:cubicBezTo>
                        <a:pt x="-305" y="66109"/>
                        <a:pt x="-327" y="-11"/>
                        <a:pt x="53874" y="-11"/>
                      </a:cubicBezTo>
                      <a:close/>
                    </a:path>
                  </a:pathLst>
                </a:custGeom>
                <a:solidFill>
                  <a:srgbClr val="EFAC7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90" name="Freeform: Shape 789">
                  <a:extLst>
                    <a:ext uri="{FF2B5EF4-FFF2-40B4-BE49-F238E27FC236}">
                      <a16:creationId xmlns:a16="http://schemas.microsoft.com/office/drawing/2014/main" id="{C1E907EB-2286-992E-9684-179A0F1A4922}"/>
                    </a:ext>
                  </a:extLst>
                </p:cNvPr>
                <p:cNvSpPr/>
                <p:nvPr/>
              </p:nvSpPr>
              <p:spPr>
                <a:xfrm>
                  <a:off x="8003325" y="2735929"/>
                  <a:ext cx="101401" cy="308214"/>
                </a:xfrm>
                <a:custGeom>
                  <a:avLst/>
                  <a:gdLst>
                    <a:gd name="connsiteX0" fmla="*/ 101096 w 101401"/>
                    <a:gd name="connsiteY0" fmla="*/ -11 h 308214"/>
                    <a:gd name="connsiteX1" fmla="*/ 101096 w 101401"/>
                    <a:gd name="connsiteY1" fmla="*/ 308204 h 308214"/>
                    <a:gd name="connsiteX2" fmla="*/ -305 w 101401"/>
                    <a:gd name="connsiteY2" fmla="*/ 147443 h 308214"/>
                    <a:gd name="connsiteX3" fmla="*/ 101096 w 101401"/>
                    <a:gd name="connsiteY3" fmla="*/ -11 h 3082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401" h="308214">
                      <a:moveTo>
                        <a:pt x="101096" y="-11"/>
                      </a:moveTo>
                      <a:lnTo>
                        <a:pt x="101096" y="308204"/>
                      </a:lnTo>
                      <a:cubicBezTo>
                        <a:pt x="44013" y="308204"/>
                        <a:pt x="-305" y="251402"/>
                        <a:pt x="-305" y="147443"/>
                      </a:cubicBezTo>
                      <a:cubicBezTo>
                        <a:pt x="-305" y="58762"/>
                        <a:pt x="39159" y="-11"/>
                        <a:pt x="101096" y="-1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91" name="Freeform: Shape 790">
                  <a:extLst>
                    <a:ext uri="{FF2B5EF4-FFF2-40B4-BE49-F238E27FC236}">
                      <a16:creationId xmlns:a16="http://schemas.microsoft.com/office/drawing/2014/main" id="{9013CFB5-42CC-0EFC-4F66-A4142B6A1127}"/>
                    </a:ext>
                  </a:extLst>
                </p:cNvPr>
                <p:cNvSpPr/>
                <p:nvPr/>
              </p:nvSpPr>
              <p:spPr>
                <a:xfrm>
                  <a:off x="7980924" y="2835879"/>
                  <a:ext cx="37044" cy="55218"/>
                </a:xfrm>
                <a:custGeom>
                  <a:avLst/>
                  <a:gdLst>
                    <a:gd name="connsiteX0" fmla="*/ 13340 w 37044"/>
                    <a:gd name="connsiteY0" fmla="*/ -11 h 55218"/>
                    <a:gd name="connsiteX1" fmla="*/ 36182 w 37044"/>
                    <a:gd name="connsiteY1" fmla="*/ 8072 h 55218"/>
                    <a:gd name="connsiteX2" fmla="*/ -248 w 37044"/>
                    <a:gd name="connsiteY2" fmla="*/ 54168 h 55218"/>
                    <a:gd name="connsiteX3" fmla="*/ 13340 w 37044"/>
                    <a:gd name="connsiteY3" fmla="*/ -11 h 55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44" h="55218">
                      <a:moveTo>
                        <a:pt x="13340" y="-11"/>
                      </a:moveTo>
                      <a:lnTo>
                        <a:pt x="36182" y="8072"/>
                      </a:lnTo>
                      <a:cubicBezTo>
                        <a:pt x="36182" y="8072"/>
                        <a:pt x="44158" y="63400"/>
                        <a:pt x="-248" y="54168"/>
                      </a:cubicBezTo>
                      <a:cubicBezTo>
                        <a:pt x="-248" y="54168"/>
                        <a:pt x="-1960" y="17261"/>
                        <a:pt x="13340" y="-11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92" name="Freeform: Shape 791">
                  <a:extLst>
                    <a:ext uri="{FF2B5EF4-FFF2-40B4-BE49-F238E27FC236}">
                      <a16:creationId xmlns:a16="http://schemas.microsoft.com/office/drawing/2014/main" id="{39BF8DE3-C068-A878-9B7D-5681CD2DD94A}"/>
                    </a:ext>
                  </a:extLst>
                </p:cNvPr>
                <p:cNvSpPr/>
                <p:nvPr/>
              </p:nvSpPr>
              <p:spPr>
                <a:xfrm>
                  <a:off x="8003563" y="2735929"/>
                  <a:ext cx="99976" cy="141992"/>
                </a:xfrm>
                <a:custGeom>
                  <a:avLst/>
                  <a:gdLst>
                    <a:gd name="connsiteX0" fmla="*/ 99580 w 99976"/>
                    <a:gd name="connsiteY0" fmla="*/ -11 h 141992"/>
                    <a:gd name="connsiteX1" fmla="*/ -305 w 99976"/>
                    <a:gd name="connsiteY1" fmla="*/ 118988 h 141992"/>
                    <a:gd name="connsiteX2" fmla="*/ 99537 w 99976"/>
                    <a:gd name="connsiteY2" fmla="*/ 141982 h 141992"/>
                    <a:gd name="connsiteX3" fmla="*/ 99537 w 99976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976" h="141992">
                      <a:moveTo>
                        <a:pt x="99580" y="-11"/>
                      </a:moveTo>
                      <a:cubicBezTo>
                        <a:pt x="44642" y="-11"/>
                        <a:pt x="7302" y="46431"/>
                        <a:pt x="-305" y="118988"/>
                      </a:cubicBezTo>
                      <a:cubicBezTo>
                        <a:pt x="26590" y="133335"/>
                        <a:pt x="62131" y="141982"/>
                        <a:pt x="99537" y="141982"/>
                      </a:cubicBezTo>
                      <a:cubicBezTo>
                        <a:pt x="99970" y="141982"/>
                        <a:pt x="99190" y="141982"/>
                        <a:pt x="99537" y="141982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93" name="Freeform: Shape 792">
                  <a:extLst>
                    <a:ext uri="{FF2B5EF4-FFF2-40B4-BE49-F238E27FC236}">
                      <a16:creationId xmlns:a16="http://schemas.microsoft.com/office/drawing/2014/main" id="{A2024958-D03F-B97F-12F8-1B26A2386C0E}"/>
                    </a:ext>
                  </a:extLst>
                </p:cNvPr>
                <p:cNvSpPr/>
                <p:nvPr/>
              </p:nvSpPr>
              <p:spPr>
                <a:xfrm>
                  <a:off x="8006012" y="2734672"/>
                  <a:ext cx="99906" cy="142057"/>
                </a:xfrm>
                <a:custGeom>
                  <a:avLst/>
                  <a:gdLst>
                    <a:gd name="connsiteX0" fmla="*/ 99601 w 99906"/>
                    <a:gd name="connsiteY0" fmla="*/ -11 h 142057"/>
                    <a:gd name="connsiteX1" fmla="*/ -305 w 99906"/>
                    <a:gd name="connsiteY1" fmla="*/ 119053 h 142057"/>
                    <a:gd name="connsiteX2" fmla="*/ 98345 w 99906"/>
                    <a:gd name="connsiteY2" fmla="*/ 142047 h 142057"/>
                    <a:gd name="connsiteX3" fmla="*/ 99601 w 99906"/>
                    <a:gd name="connsiteY3" fmla="*/ 142047 h 142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906" h="142057">
                      <a:moveTo>
                        <a:pt x="99601" y="-11"/>
                      </a:moveTo>
                      <a:cubicBezTo>
                        <a:pt x="44620" y="-11"/>
                        <a:pt x="7323" y="46453"/>
                        <a:pt x="-305" y="119053"/>
                      </a:cubicBezTo>
                      <a:cubicBezTo>
                        <a:pt x="26589" y="133421"/>
                        <a:pt x="60939" y="142047"/>
                        <a:pt x="98345" y="142047"/>
                      </a:cubicBezTo>
                      <a:lnTo>
                        <a:pt x="99601" y="142047"/>
                      </a:lnTo>
                      <a:close/>
                    </a:path>
                  </a:pathLst>
                </a:custGeom>
                <a:solidFill>
                  <a:srgbClr val="38220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94" name="Freeform: Shape 793">
                  <a:extLst>
                    <a:ext uri="{FF2B5EF4-FFF2-40B4-BE49-F238E27FC236}">
                      <a16:creationId xmlns:a16="http://schemas.microsoft.com/office/drawing/2014/main" id="{569B826E-EAAC-ACE4-3620-80DCDFA6FA6E}"/>
                    </a:ext>
                  </a:extLst>
                </p:cNvPr>
                <p:cNvSpPr/>
                <p:nvPr/>
              </p:nvSpPr>
              <p:spPr>
                <a:xfrm>
                  <a:off x="7982326" y="2866285"/>
                  <a:ext cx="37065" cy="56060"/>
                </a:xfrm>
                <a:custGeom>
                  <a:avLst/>
                  <a:gdLst>
                    <a:gd name="connsiteX0" fmla="*/ 3486 w 37065"/>
                    <a:gd name="connsiteY0" fmla="*/ 32951 h 56060"/>
                    <a:gd name="connsiteX1" fmla="*/ 29709 w 37065"/>
                    <a:gd name="connsiteY1" fmla="*/ 55490 h 56060"/>
                    <a:gd name="connsiteX2" fmla="*/ 32873 w 37065"/>
                    <a:gd name="connsiteY2" fmla="*/ 23134 h 56060"/>
                    <a:gd name="connsiteX3" fmla="*/ 6867 w 37065"/>
                    <a:gd name="connsiteY3" fmla="*/ 552 h 56060"/>
                    <a:gd name="connsiteX4" fmla="*/ 3486 w 37065"/>
                    <a:gd name="connsiteY4" fmla="*/ 32951 h 56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065" h="56059">
                      <a:moveTo>
                        <a:pt x="3486" y="32951"/>
                      </a:moveTo>
                      <a:cubicBezTo>
                        <a:pt x="8666" y="48512"/>
                        <a:pt x="20412" y="58589"/>
                        <a:pt x="29709" y="55490"/>
                      </a:cubicBezTo>
                      <a:cubicBezTo>
                        <a:pt x="39007" y="52391"/>
                        <a:pt x="38075" y="38673"/>
                        <a:pt x="32873" y="23134"/>
                      </a:cubicBezTo>
                      <a:cubicBezTo>
                        <a:pt x="27672" y="7596"/>
                        <a:pt x="16186" y="-2568"/>
                        <a:pt x="6867" y="552"/>
                      </a:cubicBezTo>
                      <a:cubicBezTo>
                        <a:pt x="-2452" y="3673"/>
                        <a:pt x="-1693" y="17478"/>
                        <a:pt x="3486" y="3295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95" name="Freeform: Shape 794">
                  <a:extLst>
                    <a:ext uri="{FF2B5EF4-FFF2-40B4-BE49-F238E27FC236}">
                      <a16:creationId xmlns:a16="http://schemas.microsoft.com/office/drawing/2014/main" id="{1469CD6D-F37F-7D24-3631-B2AEDBF25E3E}"/>
                    </a:ext>
                  </a:extLst>
                </p:cNvPr>
                <p:cNvSpPr/>
                <p:nvPr/>
              </p:nvSpPr>
              <p:spPr>
                <a:xfrm>
                  <a:off x="8102299" y="2721363"/>
                  <a:ext cx="127207" cy="311187"/>
                </a:xfrm>
                <a:custGeom>
                  <a:avLst/>
                  <a:gdLst>
                    <a:gd name="connsiteX0" fmla="*/ 40243 w 127207"/>
                    <a:gd name="connsiteY0" fmla="*/ 4543 h 311187"/>
                    <a:gd name="connsiteX1" fmla="*/ 116549 w 127207"/>
                    <a:gd name="connsiteY1" fmla="*/ 311176 h 311187"/>
                    <a:gd name="connsiteX2" fmla="*/ 1862 w 127207"/>
                    <a:gd name="connsiteY2" fmla="*/ 301380 h 311187"/>
                    <a:gd name="connsiteX3" fmla="*/ -305 w 127207"/>
                    <a:gd name="connsiteY3" fmla="*/ 5692 h 311187"/>
                    <a:gd name="connsiteX4" fmla="*/ 40243 w 127207"/>
                    <a:gd name="connsiteY4" fmla="*/ 4543 h 311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207" h="311187">
                      <a:moveTo>
                        <a:pt x="40243" y="4543"/>
                      </a:moveTo>
                      <a:cubicBezTo>
                        <a:pt x="168344" y="44007"/>
                        <a:pt x="116549" y="311176"/>
                        <a:pt x="116549" y="311176"/>
                      </a:cubicBezTo>
                      <a:cubicBezTo>
                        <a:pt x="84973" y="303352"/>
                        <a:pt x="1862" y="301380"/>
                        <a:pt x="1862" y="301380"/>
                      </a:cubicBezTo>
                      <a:lnTo>
                        <a:pt x="-305" y="5692"/>
                      </a:lnTo>
                      <a:cubicBezTo>
                        <a:pt x="-305" y="5692"/>
                        <a:pt x="4961" y="-6336"/>
                        <a:pt x="40243" y="4543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96" name="Freeform: Shape 795">
                  <a:extLst>
                    <a:ext uri="{FF2B5EF4-FFF2-40B4-BE49-F238E27FC236}">
                      <a16:creationId xmlns:a16="http://schemas.microsoft.com/office/drawing/2014/main" id="{E51847A8-AA38-0D8A-914C-E53E75BC7869}"/>
                    </a:ext>
                  </a:extLst>
                </p:cNvPr>
                <p:cNvSpPr/>
                <p:nvPr/>
              </p:nvSpPr>
              <p:spPr>
                <a:xfrm>
                  <a:off x="8102364" y="2735929"/>
                  <a:ext cx="101380" cy="308214"/>
                </a:xfrm>
                <a:custGeom>
                  <a:avLst/>
                  <a:gdLst>
                    <a:gd name="connsiteX0" fmla="*/ -305 w 101380"/>
                    <a:gd name="connsiteY0" fmla="*/ -11 h 308214"/>
                    <a:gd name="connsiteX1" fmla="*/ -305 w 101380"/>
                    <a:gd name="connsiteY1" fmla="*/ 308204 h 308214"/>
                    <a:gd name="connsiteX2" fmla="*/ 101075 w 101380"/>
                    <a:gd name="connsiteY2" fmla="*/ 147443 h 308214"/>
                    <a:gd name="connsiteX3" fmla="*/ -305 w 101380"/>
                    <a:gd name="connsiteY3" fmla="*/ -11 h 3082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380" h="308214">
                      <a:moveTo>
                        <a:pt x="-305" y="-11"/>
                      </a:moveTo>
                      <a:lnTo>
                        <a:pt x="-305" y="308204"/>
                      </a:lnTo>
                      <a:cubicBezTo>
                        <a:pt x="56735" y="308204"/>
                        <a:pt x="101075" y="251402"/>
                        <a:pt x="101075" y="147443"/>
                      </a:cubicBezTo>
                      <a:cubicBezTo>
                        <a:pt x="101075" y="58762"/>
                        <a:pt x="61589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97" name="Freeform: Shape 796">
                  <a:extLst>
                    <a:ext uri="{FF2B5EF4-FFF2-40B4-BE49-F238E27FC236}">
                      <a16:creationId xmlns:a16="http://schemas.microsoft.com/office/drawing/2014/main" id="{0748EC13-C4F9-E3F8-A823-15F21AC174AD}"/>
                    </a:ext>
                  </a:extLst>
                </p:cNvPr>
                <p:cNvSpPr/>
                <p:nvPr/>
              </p:nvSpPr>
              <p:spPr>
                <a:xfrm>
                  <a:off x="8189104" y="2835879"/>
                  <a:ext cx="37035" cy="55218"/>
                </a:xfrm>
                <a:custGeom>
                  <a:avLst/>
                  <a:gdLst>
                    <a:gd name="connsiteX0" fmla="*/ 23069 w 37035"/>
                    <a:gd name="connsiteY0" fmla="*/ -11 h 55218"/>
                    <a:gd name="connsiteX1" fmla="*/ 249 w 37035"/>
                    <a:gd name="connsiteY1" fmla="*/ 8072 h 55218"/>
                    <a:gd name="connsiteX2" fmla="*/ 36678 w 37035"/>
                    <a:gd name="connsiteY2" fmla="*/ 54168 h 55218"/>
                    <a:gd name="connsiteX3" fmla="*/ 23069 w 37035"/>
                    <a:gd name="connsiteY3" fmla="*/ -11 h 55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35" h="55218">
                      <a:moveTo>
                        <a:pt x="23069" y="-11"/>
                      </a:moveTo>
                      <a:lnTo>
                        <a:pt x="249" y="8072"/>
                      </a:lnTo>
                      <a:cubicBezTo>
                        <a:pt x="249" y="8072"/>
                        <a:pt x="-7705" y="63400"/>
                        <a:pt x="36678" y="54168"/>
                      </a:cubicBezTo>
                      <a:cubicBezTo>
                        <a:pt x="36678" y="54168"/>
                        <a:pt x="38325" y="17261"/>
                        <a:pt x="23069" y="-11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98" name="Freeform: Shape 797">
                  <a:extLst>
                    <a:ext uri="{FF2B5EF4-FFF2-40B4-BE49-F238E27FC236}">
                      <a16:creationId xmlns:a16="http://schemas.microsoft.com/office/drawing/2014/main" id="{0D60E5AF-008B-2ACE-45EF-B5B5AB6E5386}"/>
                    </a:ext>
                  </a:extLst>
                </p:cNvPr>
                <p:cNvSpPr/>
                <p:nvPr/>
              </p:nvSpPr>
              <p:spPr>
                <a:xfrm>
                  <a:off x="8102408" y="2735929"/>
                  <a:ext cx="101076" cy="141992"/>
                </a:xfrm>
                <a:custGeom>
                  <a:avLst/>
                  <a:gdLst>
                    <a:gd name="connsiteX0" fmla="*/ 908 w 101076"/>
                    <a:gd name="connsiteY0" fmla="*/ -11 h 141992"/>
                    <a:gd name="connsiteX1" fmla="*/ 100772 w 101076"/>
                    <a:gd name="connsiteY1" fmla="*/ 118988 h 141992"/>
                    <a:gd name="connsiteX2" fmla="*/ 2122 w 101076"/>
                    <a:gd name="connsiteY2" fmla="*/ 141982 h 141992"/>
                    <a:gd name="connsiteX3" fmla="*/ -305 w 101076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076" h="141992">
                      <a:moveTo>
                        <a:pt x="908" y="-11"/>
                      </a:moveTo>
                      <a:cubicBezTo>
                        <a:pt x="55846" y="-11"/>
                        <a:pt x="93121" y="46431"/>
                        <a:pt x="100772" y="118988"/>
                      </a:cubicBezTo>
                      <a:cubicBezTo>
                        <a:pt x="73899" y="133335"/>
                        <a:pt x="36363" y="141982"/>
                        <a:pt x="2122" y="141982"/>
                      </a:cubicBezTo>
                      <a:lnTo>
                        <a:pt x="-305" y="141982"/>
                      </a:ln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99" name="Freeform: Shape 798">
                  <a:extLst>
                    <a:ext uri="{FF2B5EF4-FFF2-40B4-BE49-F238E27FC236}">
                      <a16:creationId xmlns:a16="http://schemas.microsoft.com/office/drawing/2014/main" id="{2CB14305-08AB-31EB-12DF-757C69AF1726}"/>
                    </a:ext>
                  </a:extLst>
                </p:cNvPr>
                <p:cNvSpPr/>
                <p:nvPr/>
              </p:nvSpPr>
              <p:spPr>
                <a:xfrm>
                  <a:off x="8101150" y="2735929"/>
                  <a:ext cx="99863" cy="141992"/>
                </a:xfrm>
                <a:custGeom>
                  <a:avLst/>
                  <a:gdLst>
                    <a:gd name="connsiteX0" fmla="*/ -305 w 99863"/>
                    <a:gd name="connsiteY0" fmla="*/ -11 h 141992"/>
                    <a:gd name="connsiteX1" fmla="*/ 99558 w 99863"/>
                    <a:gd name="connsiteY1" fmla="*/ 118988 h 141992"/>
                    <a:gd name="connsiteX2" fmla="*/ 930 w 99863"/>
                    <a:gd name="connsiteY2" fmla="*/ 141982 h 141992"/>
                    <a:gd name="connsiteX3" fmla="*/ -305 w 99863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863" h="141992">
                      <a:moveTo>
                        <a:pt x="-305" y="-11"/>
                      </a:moveTo>
                      <a:cubicBezTo>
                        <a:pt x="54655" y="-11"/>
                        <a:pt x="91930" y="46431"/>
                        <a:pt x="99558" y="118988"/>
                      </a:cubicBezTo>
                      <a:cubicBezTo>
                        <a:pt x="72663" y="133335"/>
                        <a:pt x="38336" y="141982"/>
                        <a:pt x="930" y="141982"/>
                      </a:cubicBezTo>
                      <a:lnTo>
                        <a:pt x="-305" y="141982"/>
                      </a:ln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800" name="Freeform: Shape 799">
                  <a:extLst>
                    <a:ext uri="{FF2B5EF4-FFF2-40B4-BE49-F238E27FC236}">
                      <a16:creationId xmlns:a16="http://schemas.microsoft.com/office/drawing/2014/main" id="{951DAB7F-6A6F-E839-022C-0F56DB5D1CDA}"/>
                    </a:ext>
                  </a:extLst>
                </p:cNvPr>
                <p:cNvSpPr/>
                <p:nvPr/>
              </p:nvSpPr>
              <p:spPr>
                <a:xfrm>
                  <a:off x="8187652" y="2866285"/>
                  <a:ext cx="37103" cy="56060"/>
                </a:xfrm>
                <a:custGeom>
                  <a:avLst/>
                  <a:gdLst>
                    <a:gd name="connsiteX0" fmla="*/ 33017 w 37103"/>
                    <a:gd name="connsiteY0" fmla="*/ 32951 h 56060"/>
                    <a:gd name="connsiteX1" fmla="*/ 6750 w 37103"/>
                    <a:gd name="connsiteY1" fmla="*/ 55490 h 56060"/>
                    <a:gd name="connsiteX2" fmla="*/ 3608 w 37103"/>
                    <a:gd name="connsiteY2" fmla="*/ 23134 h 56060"/>
                    <a:gd name="connsiteX3" fmla="*/ 29614 w 37103"/>
                    <a:gd name="connsiteY3" fmla="*/ 552 h 56060"/>
                    <a:gd name="connsiteX4" fmla="*/ 33017 w 37103"/>
                    <a:gd name="connsiteY4" fmla="*/ 32951 h 56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103" h="56059">
                      <a:moveTo>
                        <a:pt x="33017" y="32951"/>
                      </a:moveTo>
                      <a:cubicBezTo>
                        <a:pt x="27794" y="48512"/>
                        <a:pt x="16069" y="58589"/>
                        <a:pt x="6750" y="55490"/>
                      </a:cubicBezTo>
                      <a:cubicBezTo>
                        <a:pt x="-2568" y="52391"/>
                        <a:pt x="-1615" y="38673"/>
                        <a:pt x="3608" y="23134"/>
                      </a:cubicBezTo>
                      <a:cubicBezTo>
                        <a:pt x="8831" y="7596"/>
                        <a:pt x="20295" y="-2568"/>
                        <a:pt x="29614" y="552"/>
                      </a:cubicBezTo>
                      <a:cubicBezTo>
                        <a:pt x="38933" y="3673"/>
                        <a:pt x="38196" y="17478"/>
                        <a:pt x="33017" y="3295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801" name="Freeform: Shape 800">
                  <a:extLst>
                    <a:ext uri="{FF2B5EF4-FFF2-40B4-BE49-F238E27FC236}">
                      <a16:creationId xmlns:a16="http://schemas.microsoft.com/office/drawing/2014/main" id="{0780EB0D-DC68-EB6B-673E-32009FD7672B}"/>
                    </a:ext>
                  </a:extLst>
                </p:cNvPr>
                <p:cNvSpPr/>
                <p:nvPr/>
              </p:nvSpPr>
              <p:spPr>
                <a:xfrm>
                  <a:off x="8103556" y="3032980"/>
                  <a:ext cx="89503" cy="195329"/>
                </a:xfrm>
                <a:custGeom>
                  <a:avLst/>
                  <a:gdLst>
                    <a:gd name="connsiteX0" fmla="*/ 69564 w 89503"/>
                    <a:gd name="connsiteY0" fmla="*/ 55471 h 195329"/>
                    <a:gd name="connsiteX1" fmla="*/ 85233 w 89503"/>
                    <a:gd name="connsiteY1" fmla="*/ 49143 h 195329"/>
                    <a:gd name="connsiteX2" fmla="*/ 66877 w 89503"/>
                    <a:gd name="connsiteY2" fmla="*/ 3633 h 195329"/>
                    <a:gd name="connsiteX3" fmla="*/ 53874 w 89503"/>
                    <a:gd name="connsiteY3" fmla="*/ 273 h 195329"/>
                    <a:gd name="connsiteX4" fmla="*/ -305 w 89503"/>
                    <a:gd name="connsiteY4" fmla="*/ 195319 h 195329"/>
                    <a:gd name="connsiteX5" fmla="*/ 89199 w 89503"/>
                    <a:gd name="connsiteY5" fmla="*/ 70403 h 195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503" h="195329">
                      <a:moveTo>
                        <a:pt x="69564" y="55471"/>
                      </a:moveTo>
                      <a:lnTo>
                        <a:pt x="85233" y="49143"/>
                      </a:lnTo>
                      <a:cubicBezTo>
                        <a:pt x="82069" y="23939"/>
                        <a:pt x="66877" y="3633"/>
                        <a:pt x="66877" y="3633"/>
                      </a:cubicBezTo>
                      <a:cubicBezTo>
                        <a:pt x="55196" y="-1460"/>
                        <a:pt x="53874" y="273"/>
                        <a:pt x="53874" y="273"/>
                      </a:cubicBezTo>
                      <a:lnTo>
                        <a:pt x="-305" y="195319"/>
                      </a:lnTo>
                      <a:cubicBezTo>
                        <a:pt x="74028" y="149114"/>
                        <a:pt x="89199" y="70403"/>
                        <a:pt x="89199" y="70403"/>
                      </a:cubicBezTo>
                      <a:close/>
                    </a:path>
                  </a:pathLst>
                </a:custGeom>
                <a:solidFill>
                  <a:srgbClr val="42424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802" name="Freeform: Shape 801">
                  <a:extLst>
                    <a:ext uri="{FF2B5EF4-FFF2-40B4-BE49-F238E27FC236}">
                      <a16:creationId xmlns:a16="http://schemas.microsoft.com/office/drawing/2014/main" id="{DE8AF16C-F9CB-51F1-263C-258D3E922CEF}"/>
                    </a:ext>
                  </a:extLst>
                </p:cNvPr>
                <p:cNvSpPr/>
                <p:nvPr/>
              </p:nvSpPr>
              <p:spPr>
                <a:xfrm>
                  <a:off x="8014117" y="3032980"/>
                  <a:ext cx="89547" cy="195329"/>
                </a:xfrm>
                <a:custGeom>
                  <a:avLst/>
                  <a:gdLst>
                    <a:gd name="connsiteX0" fmla="*/ 19373 w 89547"/>
                    <a:gd name="connsiteY0" fmla="*/ 55471 h 195329"/>
                    <a:gd name="connsiteX1" fmla="*/ 3661 w 89547"/>
                    <a:gd name="connsiteY1" fmla="*/ 49143 h 195329"/>
                    <a:gd name="connsiteX2" fmla="*/ 22060 w 89547"/>
                    <a:gd name="connsiteY2" fmla="*/ 3633 h 195329"/>
                    <a:gd name="connsiteX3" fmla="*/ 35063 w 89547"/>
                    <a:gd name="connsiteY3" fmla="*/ 273 h 195329"/>
                    <a:gd name="connsiteX4" fmla="*/ 89242 w 89547"/>
                    <a:gd name="connsiteY4" fmla="*/ 195319 h 195329"/>
                    <a:gd name="connsiteX5" fmla="*/ -305 w 89547"/>
                    <a:gd name="connsiteY5" fmla="*/ 70403 h 195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547" h="195329">
                      <a:moveTo>
                        <a:pt x="19373" y="55471"/>
                      </a:moveTo>
                      <a:lnTo>
                        <a:pt x="3661" y="49143"/>
                      </a:lnTo>
                      <a:cubicBezTo>
                        <a:pt x="6825" y="23939"/>
                        <a:pt x="22060" y="3633"/>
                        <a:pt x="22060" y="3633"/>
                      </a:cubicBezTo>
                      <a:cubicBezTo>
                        <a:pt x="33741" y="-1460"/>
                        <a:pt x="35063" y="273"/>
                        <a:pt x="35063" y="273"/>
                      </a:cubicBezTo>
                      <a:lnTo>
                        <a:pt x="89242" y="195319"/>
                      </a:lnTo>
                      <a:cubicBezTo>
                        <a:pt x="14865" y="149114"/>
                        <a:pt x="-305" y="70403"/>
                        <a:pt x="-305" y="70403"/>
                      </a:cubicBezTo>
                      <a:close/>
                    </a:path>
                  </a:pathLst>
                </a:custGeom>
                <a:solidFill>
                  <a:srgbClr val="42424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803" name="Freeform: Shape 802">
                  <a:extLst>
                    <a:ext uri="{FF2B5EF4-FFF2-40B4-BE49-F238E27FC236}">
                      <a16:creationId xmlns:a16="http://schemas.microsoft.com/office/drawing/2014/main" id="{51ABE666-40A3-7489-CA00-78F503393E5F}"/>
                    </a:ext>
                  </a:extLst>
                </p:cNvPr>
                <p:cNvSpPr/>
                <p:nvPr/>
              </p:nvSpPr>
              <p:spPr>
                <a:xfrm>
                  <a:off x="8052909" y="3071559"/>
                  <a:ext cx="101337" cy="156772"/>
                </a:xfrm>
                <a:custGeom>
                  <a:avLst/>
                  <a:gdLst>
                    <a:gd name="connsiteX0" fmla="*/ 101032 w 101337"/>
                    <a:gd name="connsiteY0" fmla="*/ -11 h 156772"/>
                    <a:gd name="connsiteX1" fmla="*/ 49020 w 101337"/>
                    <a:gd name="connsiteY1" fmla="*/ 5754 h 156772"/>
                    <a:gd name="connsiteX2" fmla="*/ -305 w 101337"/>
                    <a:gd name="connsiteY2" fmla="*/ -11 h 156772"/>
                    <a:gd name="connsiteX3" fmla="*/ 50342 w 101337"/>
                    <a:gd name="connsiteY3" fmla="*/ 156762 h 156772"/>
                    <a:gd name="connsiteX4" fmla="*/ 50515 w 101337"/>
                    <a:gd name="connsiteY4" fmla="*/ 156762 h 156772"/>
                    <a:gd name="connsiteX5" fmla="*/ 101032 w 101337"/>
                    <a:gd name="connsiteY5" fmla="*/ -11 h 156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337" h="156772">
                      <a:moveTo>
                        <a:pt x="101032" y="-11"/>
                      </a:moveTo>
                      <a:lnTo>
                        <a:pt x="49020" y="5754"/>
                      </a:lnTo>
                      <a:lnTo>
                        <a:pt x="-305" y="-11"/>
                      </a:lnTo>
                      <a:cubicBezTo>
                        <a:pt x="-305" y="-11"/>
                        <a:pt x="-890" y="76923"/>
                        <a:pt x="50342" y="156762"/>
                      </a:cubicBezTo>
                      <a:lnTo>
                        <a:pt x="50515" y="156762"/>
                      </a:lnTo>
                      <a:cubicBezTo>
                        <a:pt x="101596" y="76923"/>
                        <a:pt x="101032" y="-11"/>
                        <a:pt x="101032" y="-11"/>
                      </a:cubicBezTo>
                      <a:close/>
                    </a:path>
                  </a:pathLst>
                </a:custGeom>
                <a:solidFill>
                  <a:srgbClr val="D1D3D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804" name="Freeform: Shape 803">
                  <a:extLst>
                    <a:ext uri="{FF2B5EF4-FFF2-40B4-BE49-F238E27FC236}">
                      <a16:creationId xmlns:a16="http://schemas.microsoft.com/office/drawing/2014/main" id="{7C7C663A-5465-A4C4-6F14-95250F91270A}"/>
                    </a:ext>
                  </a:extLst>
                </p:cNvPr>
                <p:cNvSpPr/>
                <p:nvPr/>
              </p:nvSpPr>
              <p:spPr>
                <a:xfrm>
                  <a:off x="8083315" y="3073531"/>
                  <a:ext cx="40309" cy="29885"/>
                </a:xfrm>
                <a:custGeom>
                  <a:avLst/>
                  <a:gdLst>
                    <a:gd name="connsiteX0" fmla="*/ 40310 w 40309"/>
                    <a:gd name="connsiteY0" fmla="*/ 5526 h 29885"/>
                    <a:gd name="connsiteX1" fmla="*/ 20176 w 40309"/>
                    <a:gd name="connsiteY1" fmla="*/ 0 h 29885"/>
                    <a:gd name="connsiteX2" fmla="*/ 20111 w 40309"/>
                    <a:gd name="connsiteY2" fmla="*/ 0 h 29885"/>
                    <a:gd name="connsiteX3" fmla="*/ 0 w 40309"/>
                    <a:gd name="connsiteY3" fmla="*/ 5526 h 29885"/>
                    <a:gd name="connsiteX4" fmla="*/ 325 w 40309"/>
                    <a:gd name="connsiteY4" fmla="*/ 21823 h 29885"/>
                    <a:gd name="connsiteX5" fmla="*/ 20090 w 40309"/>
                    <a:gd name="connsiteY5" fmla="*/ 29842 h 29885"/>
                    <a:gd name="connsiteX6" fmla="*/ 20090 w 40309"/>
                    <a:gd name="connsiteY6" fmla="*/ 29885 h 29885"/>
                    <a:gd name="connsiteX7" fmla="*/ 20111 w 40309"/>
                    <a:gd name="connsiteY7" fmla="*/ 29842 h 29885"/>
                    <a:gd name="connsiteX8" fmla="*/ 20242 w 40309"/>
                    <a:gd name="connsiteY8" fmla="*/ 29885 h 29885"/>
                    <a:gd name="connsiteX9" fmla="*/ 20242 w 40309"/>
                    <a:gd name="connsiteY9" fmla="*/ 29842 h 29885"/>
                    <a:gd name="connsiteX10" fmla="*/ 39962 w 40309"/>
                    <a:gd name="connsiteY10" fmla="*/ 21823 h 29885"/>
                    <a:gd name="connsiteX11" fmla="*/ 40310 w 40309"/>
                    <a:gd name="connsiteY11" fmla="*/ 5526 h 298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0309" h="29885">
                      <a:moveTo>
                        <a:pt x="40310" y="5526"/>
                      </a:moveTo>
                      <a:lnTo>
                        <a:pt x="20176" y="0"/>
                      </a:lnTo>
                      <a:lnTo>
                        <a:pt x="20111" y="0"/>
                      </a:lnTo>
                      <a:lnTo>
                        <a:pt x="0" y="5526"/>
                      </a:lnTo>
                      <a:lnTo>
                        <a:pt x="325" y="21823"/>
                      </a:lnTo>
                      <a:lnTo>
                        <a:pt x="20090" y="29842"/>
                      </a:lnTo>
                      <a:lnTo>
                        <a:pt x="20090" y="29885"/>
                      </a:lnTo>
                      <a:lnTo>
                        <a:pt x="20111" y="29842"/>
                      </a:lnTo>
                      <a:lnTo>
                        <a:pt x="20242" y="29885"/>
                      </a:lnTo>
                      <a:lnTo>
                        <a:pt x="20242" y="29842"/>
                      </a:lnTo>
                      <a:lnTo>
                        <a:pt x="39962" y="21823"/>
                      </a:lnTo>
                      <a:lnTo>
                        <a:pt x="40310" y="5526"/>
                      </a:lnTo>
                      <a:close/>
                    </a:path>
                  </a:pathLst>
                </a:custGeom>
                <a:solidFill>
                  <a:srgbClr val="D1D3D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805" name="Freeform: Shape 804">
                  <a:extLst>
                    <a:ext uri="{FF2B5EF4-FFF2-40B4-BE49-F238E27FC236}">
                      <a16:creationId xmlns:a16="http://schemas.microsoft.com/office/drawing/2014/main" id="{3BE37BAA-B900-37DA-039A-F6B32F5DEA6C}"/>
                    </a:ext>
                  </a:extLst>
                </p:cNvPr>
                <p:cNvSpPr/>
                <p:nvPr/>
              </p:nvSpPr>
              <p:spPr>
                <a:xfrm>
                  <a:off x="8103556" y="3030231"/>
                  <a:ext cx="55643" cy="69349"/>
                </a:xfrm>
                <a:custGeom>
                  <a:avLst/>
                  <a:gdLst>
                    <a:gd name="connsiteX0" fmla="*/ 53874 w 55643"/>
                    <a:gd name="connsiteY0" fmla="*/ 2850 h 69349"/>
                    <a:gd name="connsiteX1" fmla="*/ 51707 w 55643"/>
                    <a:gd name="connsiteY1" fmla="*/ -11 h 69349"/>
                    <a:gd name="connsiteX2" fmla="*/ -305 w 55643"/>
                    <a:gd name="connsiteY2" fmla="*/ 43332 h 69349"/>
                    <a:gd name="connsiteX3" fmla="*/ 32072 w 55643"/>
                    <a:gd name="connsiteY3" fmla="*/ 69338 h 69349"/>
                    <a:gd name="connsiteX4" fmla="*/ 53874 w 55643"/>
                    <a:gd name="connsiteY4" fmla="*/ 2850 h 6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643" h="69349">
                      <a:moveTo>
                        <a:pt x="53874" y="2850"/>
                      </a:moveTo>
                      <a:lnTo>
                        <a:pt x="51707" y="-11"/>
                      </a:lnTo>
                      <a:cubicBezTo>
                        <a:pt x="37014" y="44394"/>
                        <a:pt x="-305" y="43332"/>
                        <a:pt x="-305" y="43332"/>
                      </a:cubicBezTo>
                      <a:cubicBezTo>
                        <a:pt x="8038" y="46930"/>
                        <a:pt x="32072" y="69338"/>
                        <a:pt x="32072" y="69338"/>
                      </a:cubicBezTo>
                      <a:cubicBezTo>
                        <a:pt x="63778" y="41577"/>
                        <a:pt x="53874" y="2850"/>
                        <a:pt x="53874" y="2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806" name="Freeform: Shape 805">
                  <a:extLst>
                    <a:ext uri="{FF2B5EF4-FFF2-40B4-BE49-F238E27FC236}">
                      <a16:creationId xmlns:a16="http://schemas.microsoft.com/office/drawing/2014/main" id="{837002F1-D3F3-8DC4-6EDE-F33FF619A027}"/>
                    </a:ext>
                  </a:extLst>
                </p:cNvPr>
                <p:cNvSpPr/>
                <p:nvPr/>
              </p:nvSpPr>
              <p:spPr>
                <a:xfrm>
                  <a:off x="8047957" y="3030231"/>
                  <a:ext cx="55534" cy="69349"/>
                </a:xfrm>
                <a:custGeom>
                  <a:avLst/>
                  <a:gdLst>
                    <a:gd name="connsiteX0" fmla="*/ 1180 w 55534"/>
                    <a:gd name="connsiteY0" fmla="*/ 2850 h 69349"/>
                    <a:gd name="connsiteX1" fmla="*/ 3218 w 55534"/>
                    <a:gd name="connsiteY1" fmla="*/ -11 h 69349"/>
                    <a:gd name="connsiteX2" fmla="*/ 55230 w 55534"/>
                    <a:gd name="connsiteY2" fmla="*/ 43332 h 69349"/>
                    <a:gd name="connsiteX3" fmla="*/ 22722 w 55534"/>
                    <a:gd name="connsiteY3" fmla="*/ 69338 h 69349"/>
                    <a:gd name="connsiteX4" fmla="*/ 1180 w 55534"/>
                    <a:gd name="connsiteY4" fmla="*/ 2850 h 6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534" h="69349">
                      <a:moveTo>
                        <a:pt x="1180" y="2850"/>
                      </a:moveTo>
                      <a:lnTo>
                        <a:pt x="3218" y="-11"/>
                      </a:lnTo>
                      <a:cubicBezTo>
                        <a:pt x="17954" y="44394"/>
                        <a:pt x="55230" y="43332"/>
                        <a:pt x="55230" y="43332"/>
                      </a:cubicBezTo>
                      <a:cubicBezTo>
                        <a:pt x="46821" y="46930"/>
                        <a:pt x="22722" y="69338"/>
                        <a:pt x="22722" y="69338"/>
                      </a:cubicBezTo>
                      <a:cubicBezTo>
                        <a:pt x="-8745" y="41577"/>
                        <a:pt x="1180" y="2850"/>
                        <a:pt x="1180" y="2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1125" name="Group 1124">
                <a:extLst>
                  <a:ext uri="{FF2B5EF4-FFF2-40B4-BE49-F238E27FC236}">
                    <a16:creationId xmlns:a16="http://schemas.microsoft.com/office/drawing/2014/main" id="{F83E4C92-FC9B-DBE2-D426-434679F1E386}"/>
                  </a:ext>
                </a:extLst>
              </p:cNvPr>
              <p:cNvGrpSpPr/>
              <p:nvPr/>
            </p:nvGrpSpPr>
            <p:grpSpPr>
              <a:xfrm>
                <a:off x="4514294" y="5612539"/>
                <a:ext cx="937036" cy="485700"/>
                <a:chOff x="5702934" y="2293896"/>
                <a:chExt cx="937036" cy="485700"/>
              </a:xfrm>
            </p:grpSpPr>
            <p:sp>
              <p:nvSpPr>
                <p:cNvPr id="1126" name="Google Shape;1379;p28">
                  <a:extLst>
                    <a:ext uri="{FF2B5EF4-FFF2-40B4-BE49-F238E27FC236}">
                      <a16:creationId xmlns:a16="http://schemas.microsoft.com/office/drawing/2014/main" id="{16ECF51A-B458-4BFC-D5D7-B1A23F0300E9}"/>
                    </a:ext>
                  </a:extLst>
                </p:cNvPr>
                <p:cNvSpPr/>
                <p:nvPr/>
              </p:nvSpPr>
              <p:spPr>
                <a:xfrm>
                  <a:off x="5702934" y="2293896"/>
                  <a:ext cx="937036" cy="243587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1100">
                      <a:solidFill>
                        <a:srgbClr val="FFFFFF"/>
                      </a:solidFill>
                      <a:latin typeface="Georgia" panose="02040502050405020303" pitchFamily="18" charset="0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Name here</a:t>
                  </a:r>
                  <a:endParaRPr sz="1200">
                    <a:solidFill>
                      <a:srgbClr val="FFFFFF"/>
                    </a:solidFill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127" name="TextBox 1126">
                  <a:extLst>
                    <a:ext uri="{FF2B5EF4-FFF2-40B4-BE49-F238E27FC236}">
                      <a16:creationId xmlns:a16="http://schemas.microsoft.com/office/drawing/2014/main" id="{7B5962E6-5483-6A14-A66B-D194184BEB70}"/>
                    </a:ext>
                  </a:extLst>
                </p:cNvPr>
                <p:cNvSpPr txBox="1"/>
                <p:nvPr/>
              </p:nvSpPr>
              <p:spPr>
                <a:xfrm>
                  <a:off x="5819756" y="2517986"/>
                  <a:ext cx="697627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IN" sz="1100">
                      <a:solidFill>
                        <a:srgbClr val="434343"/>
                      </a:solidFill>
                      <a:latin typeface="Georgia" panose="02040502050405020303" pitchFamily="18" charset="0"/>
                      <a:ea typeface="Roboto"/>
                      <a:cs typeface="Roboto"/>
                      <a:sym typeface="Roboto"/>
                    </a:rPr>
                    <a:t>Position</a:t>
                  </a:r>
                </a:p>
              </p:txBody>
            </p:sp>
          </p:grp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ECCB561-9031-EDF6-B0E8-C7C71A96F61B}"/>
                </a:ext>
              </a:extLst>
            </p:cNvPr>
            <p:cNvGrpSpPr/>
            <p:nvPr/>
          </p:nvGrpSpPr>
          <p:grpSpPr>
            <a:xfrm>
              <a:off x="9084932" y="4846077"/>
              <a:ext cx="1447995" cy="1360790"/>
              <a:chOff x="8522957" y="4846077"/>
              <a:chExt cx="1447995" cy="1360790"/>
            </a:xfrm>
          </p:grpSpPr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2D78FAF8-53D4-BD49-66D5-83C4DB6D7B30}"/>
                  </a:ext>
                </a:extLst>
              </p:cNvPr>
              <p:cNvSpPr/>
              <p:nvPr/>
            </p:nvSpPr>
            <p:spPr>
              <a:xfrm>
                <a:off x="9204765" y="4865260"/>
                <a:ext cx="70610" cy="70610"/>
              </a:xfrm>
              <a:custGeom>
                <a:avLst/>
                <a:gdLst>
                  <a:gd name="connsiteX0" fmla="*/ 34646 w 70610"/>
                  <a:gd name="connsiteY0" fmla="*/ -950 h 70610"/>
                  <a:gd name="connsiteX1" fmla="*/ 69951 w 70610"/>
                  <a:gd name="connsiteY1" fmla="*/ 34355 h 70610"/>
                  <a:gd name="connsiteX2" fmla="*/ 34646 w 70610"/>
                  <a:gd name="connsiteY2" fmla="*/ 69660 h 70610"/>
                  <a:gd name="connsiteX3" fmla="*/ -660 w 70610"/>
                  <a:gd name="connsiteY3" fmla="*/ 34355 h 70610"/>
                  <a:gd name="connsiteX4" fmla="*/ 34646 w 70610"/>
                  <a:gd name="connsiteY4" fmla="*/ -950 h 7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610" h="70610">
                    <a:moveTo>
                      <a:pt x="34646" y="-950"/>
                    </a:moveTo>
                    <a:cubicBezTo>
                      <a:pt x="54123" y="-950"/>
                      <a:pt x="69951" y="14878"/>
                      <a:pt x="69951" y="34355"/>
                    </a:cubicBezTo>
                    <a:cubicBezTo>
                      <a:pt x="69951" y="53832"/>
                      <a:pt x="54123" y="69660"/>
                      <a:pt x="34646" y="69660"/>
                    </a:cubicBezTo>
                    <a:cubicBezTo>
                      <a:pt x="15169" y="69660"/>
                      <a:pt x="-660" y="53832"/>
                      <a:pt x="-660" y="34355"/>
                    </a:cubicBezTo>
                    <a:cubicBezTo>
                      <a:pt x="-660" y="14878"/>
                      <a:pt x="15169" y="-950"/>
                      <a:pt x="34646" y="-950"/>
                    </a:cubicBezTo>
                    <a:close/>
                  </a:path>
                </a:pathLst>
              </a:custGeom>
              <a:solidFill>
                <a:srgbClr val="878787"/>
              </a:soli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593" name="Freeform: Shape 592">
                <a:extLst>
                  <a:ext uri="{FF2B5EF4-FFF2-40B4-BE49-F238E27FC236}">
                    <a16:creationId xmlns:a16="http://schemas.microsoft.com/office/drawing/2014/main" id="{49DC0E4E-0DB2-A2F7-F8F4-53A674FC908A}"/>
                  </a:ext>
                </a:extLst>
              </p:cNvPr>
              <p:cNvSpPr/>
              <p:nvPr/>
            </p:nvSpPr>
            <p:spPr>
              <a:xfrm>
                <a:off x="8522957" y="5234085"/>
                <a:ext cx="1447995" cy="972782"/>
              </a:xfrm>
              <a:custGeom>
                <a:avLst/>
                <a:gdLst>
                  <a:gd name="connsiteX0" fmla="*/ 1359425 w 1447995"/>
                  <a:gd name="connsiteY0" fmla="*/ 971832 h 972782"/>
                  <a:gd name="connsiteX1" fmla="*/ 87604 w 1447995"/>
                  <a:gd name="connsiteY1" fmla="*/ 971832 h 972782"/>
                  <a:gd name="connsiteX2" fmla="*/ -660 w 1447995"/>
                  <a:gd name="connsiteY2" fmla="*/ 891453 h 972782"/>
                  <a:gd name="connsiteX3" fmla="*/ -660 w 1447995"/>
                  <a:gd name="connsiteY3" fmla="*/ 79428 h 972782"/>
                  <a:gd name="connsiteX4" fmla="*/ 87604 w 1447995"/>
                  <a:gd name="connsiteY4" fmla="*/ -950 h 972782"/>
                  <a:gd name="connsiteX5" fmla="*/ 1359425 w 1447995"/>
                  <a:gd name="connsiteY5" fmla="*/ -950 h 972782"/>
                  <a:gd name="connsiteX6" fmla="*/ 1447336 w 1447995"/>
                  <a:gd name="connsiteY6" fmla="*/ 79428 h 972782"/>
                  <a:gd name="connsiteX7" fmla="*/ 1447336 w 1447995"/>
                  <a:gd name="connsiteY7" fmla="*/ 891453 h 972782"/>
                  <a:gd name="connsiteX8" fmla="*/ 1359425 w 1447995"/>
                  <a:gd name="connsiteY8" fmla="*/ 971832 h 972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47995" h="972782">
                    <a:moveTo>
                      <a:pt x="1359425" y="971832"/>
                    </a:moveTo>
                    <a:lnTo>
                      <a:pt x="87604" y="971832"/>
                    </a:lnTo>
                    <a:cubicBezTo>
                      <a:pt x="39059" y="971832"/>
                      <a:pt x="-660" y="935880"/>
                      <a:pt x="-660" y="891453"/>
                    </a:cubicBezTo>
                    <a:lnTo>
                      <a:pt x="-660" y="79428"/>
                    </a:lnTo>
                    <a:cubicBezTo>
                      <a:pt x="-660" y="35061"/>
                      <a:pt x="38765" y="-950"/>
                      <a:pt x="87604" y="-950"/>
                    </a:cubicBezTo>
                    <a:lnTo>
                      <a:pt x="1359425" y="-950"/>
                    </a:lnTo>
                    <a:cubicBezTo>
                      <a:pt x="1407970" y="-950"/>
                      <a:pt x="1447336" y="35061"/>
                      <a:pt x="1447336" y="79428"/>
                    </a:cubicBezTo>
                    <a:lnTo>
                      <a:pt x="1447336" y="891453"/>
                    </a:lnTo>
                    <a:cubicBezTo>
                      <a:pt x="1447336" y="935939"/>
                      <a:pt x="1407970" y="971832"/>
                      <a:pt x="1359425" y="97183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8F8F8"/>
                  </a:gs>
                  <a:gs pos="50000">
                    <a:srgbClr val="FBFBFA"/>
                  </a:gs>
                  <a:gs pos="100000">
                    <a:srgbClr val="FFFFFC"/>
                  </a:gs>
                </a:gsLst>
                <a:lin ang="18900000" scaled="1"/>
              </a:gradFill>
              <a:ln w="5884" cap="flat">
                <a:noFill/>
                <a:prstDash val="solid"/>
                <a:miter/>
              </a:ln>
              <a:effectLst>
                <a:outerShdw blurRad="50800" dist="38100" dir="8100000" algn="tr" rotWithShape="0">
                  <a:prstClr val="black">
                    <a:alpha val="17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594" name="Freeform: Shape 593">
                <a:extLst>
                  <a:ext uri="{FF2B5EF4-FFF2-40B4-BE49-F238E27FC236}">
                    <a16:creationId xmlns:a16="http://schemas.microsoft.com/office/drawing/2014/main" id="{1D17E6A2-2456-787E-21A7-CE91087D6692}"/>
                  </a:ext>
                </a:extLst>
              </p:cNvPr>
              <p:cNvSpPr/>
              <p:nvPr/>
            </p:nvSpPr>
            <p:spPr>
              <a:xfrm>
                <a:off x="8523428" y="5229082"/>
                <a:ext cx="1447524" cy="112801"/>
              </a:xfrm>
              <a:custGeom>
                <a:avLst/>
                <a:gdLst>
                  <a:gd name="connsiteX0" fmla="*/ 76542 w 1447524"/>
                  <a:gd name="connsiteY0" fmla="*/ -950 h 112801"/>
                  <a:gd name="connsiteX1" fmla="*/ 1369546 w 1447524"/>
                  <a:gd name="connsiteY1" fmla="*/ -950 h 112801"/>
                  <a:gd name="connsiteX2" fmla="*/ 1446865 w 1447524"/>
                  <a:gd name="connsiteY2" fmla="*/ 78840 h 112801"/>
                  <a:gd name="connsiteX3" fmla="*/ 1446865 w 1447524"/>
                  <a:gd name="connsiteY3" fmla="*/ 111851 h 112801"/>
                  <a:gd name="connsiteX4" fmla="*/ -659 w 1447524"/>
                  <a:gd name="connsiteY4" fmla="*/ 111851 h 112801"/>
                  <a:gd name="connsiteX5" fmla="*/ -659 w 1447524"/>
                  <a:gd name="connsiteY5" fmla="*/ 78605 h 112801"/>
                  <a:gd name="connsiteX6" fmla="*/ 76542 w 1447524"/>
                  <a:gd name="connsiteY6" fmla="*/ -950 h 112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7524" h="112801">
                    <a:moveTo>
                      <a:pt x="76542" y="-950"/>
                    </a:moveTo>
                    <a:lnTo>
                      <a:pt x="1369546" y="-950"/>
                    </a:lnTo>
                    <a:cubicBezTo>
                      <a:pt x="1413090" y="3816"/>
                      <a:pt x="1446865" y="37709"/>
                      <a:pt x="1446865" y="78840"/>
                    </a:cubicBezTo>
                    <a:lnTo>
                      <a:pt x="1446865" y="111851"/>
                    </a:lnTo>
                    <a:lnTo>
                      <a:pt x="-659" y="111851"/>
                    </a:lnTo>
                    <a:lnTo>
                      <a:pt x="-659" y="78605"/>
                    </a:lnTo>
                    <a:cubicBezTo>
                      <a:pt x="-836" y="37709"/>
                      <a:pt x="32881" y="3816"/>
                      <a:pt x="76542" y="-95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595" name="Freeform: Shape 594">
                <a:extLst>
                  <a:ext uri="{FF2B5EF4-FFF2-40B4-BE49-F238E27FC236}">
                    <a16:creationId xmlns:a16="http://schemas.microsoft.com/office/drawing/2014/main" id="{39A8A7BE-D527-ECBD-A011-5CFE666521D2}"/>
                  </a:ext>
                </a:extLst>
              </p:cNvPr>
              <p:cNvSpPr/>
              <p:nvPr/>
            </p:nvSpPr>
            <p:spPr>
              <a:xfrm>
                <a:off x="8899902" y="4846077"/>
                <a:ext cx="682572" cy="682572"/>
              </a:xfrm>
              <a:custGeom>
                <a:avLst/>
                <a:gdLst>
                  <a:gd name="connsiteX0" fmla="*/ 681913 w 682572"/>
                  <a:gd name="connsiteY0" fmla="*/ 340336 h 682572"/>
                  <a:gd name="connsiteX1" fmla="*/ 340627 w 682572"/>
                  <a:gd name="connsiteY1" fmla="*/ -950 h 682572"/>
                  <a:gd name="connsiteX2" fmla="*/ -660 w 682572"/>
                  <a:gd name="connsiteY2" fmla="*/ 340336 h 682572"/>
                  <a:gd name="connsiteX3" fmla="*/ 340627 w 682572"/>
                  <a:gd name="connsiteY3" fmla="*/ 681622 h 682572"/>
                  <a:gd name="connsiteX4" fmla="*/ 681913 w 682572"/>
                  <a:gd name="connsiteY4" fmla="*/ 340336 h 682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2572" h="682572">
                    <a:moveTo>
                      <a:pt x="681913" y="340336"/>
                    </a:moveTo>
                    <a:cubicBezTo>
                      <a:pt x="681913" y="151863"/>
                      <a:pt x="529099" y="-950"/>
                      <a:pt x="340627" y="-950"/>
                    </a:cubicBezTo>
                    <a:cubicBezTo>
                      <a:pt x="152154" y="-950"/>
                      <a:pt x="-660" y="151863"/>
                      <a:pt x="-660" y="340336"/>
                    </a:cubicBezTo>
                    <a:cubicBezTo>
                      <a:pt x="-660" y="528808"/>
                      <a:pt x="152154" y="681622"/>
                      <a:pt x="340627" y="681622"/>
                    </a:cubicBezTo>
                    <a:cubicBezTo>
                      <a:pt x="529099" y="681622"/>
                      <a:pt x="681913" y="528808"/>
                      <a:pt x="681913" y="34033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597" name="Freeform: Shape 596">
                <a:extLst>
                  <a:ext uri="{FF2B5EF4-FFF2-40B4-BE49-F238E27FC236}">
                    <a16:creationId xmlns:a16="http://schemas.microsoft.com/office/drawing/2014/main" id="{28DE30AD-0E45-8BE2-2A76-DCBE54859EA3}"/>
                  </a:ext>
                </a:extLst>
              </p:cNvPr>
              <p:cNvSpPr/>
              <p:nvPr/>
            </p:nvSpPr>
            <p:spPr>
              <a:xfrm>
                <a:off x="8971055" y="4916949"/>
                <a:ext cx="540690" cy="540647"/>
              </a:xfrm>
              <a:custGeom>
                <a:avLst/>
                <a:gdLst>
                  <a:gd name="connsiteX0" fmla="*/ 98654 w 540690"/>
                  <a:gd name="connsiteY0" fmla="*/ 478708 h 540647"/>
                  <a:gd name="connsiteX1" fmla="*/ 479012 w 540690"/>
                  <a:gd name="connsiteY1" fmla="*/ 440402 h 540647"/>
                  <a:gd name="connsiteX2" fmla="*/ 440764 w 540690"/>
                  <a:gd name="connsiteY2" fmla="*/ 60044 h 540647"/>
                  <a:gd name="connsiteX3" fmla="*/ 60407 w 540690"/>
                  <a:gd name="connsiteY3" fmla="*/ 98292 h 540647"/>
                  <a:gd name="connsiteX4" fmla="*/ 98537 w 540690"/>
                  <a:gd name="connsiteY4" fmla="*/ 478590 h 540647"/>
                  <a:gd name="connsiteX5" fmla="*/ 98654 w 540690"/>
                  <a:gd name="connsiteY5" fmla="*/ 478708 h 540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0690" h="540647">
                    <a:moveTo>
                      <a:pt x="98654" y="478708"/>
                    </a:moveTo>
                    <a:cubicBezTo>
                      <a:pt x="214280" y="573150"/>
                      <a:pt x="384570" y="556027"/>
                      <a:pt x="479012" y="440402"/>
                    </a:cubicBezTo>
                    <a:cubicBezTo>
                      <a:pt x="573513" y="324835"/>
                      <a:pt x="556331" y="154545"/>
                      <a:pt x="440764" y="60044"/>
                    </a:cubicBezTo>
                    <a:cubicBezTo>
                      <a:pt x="325139" y="-34398"/>
                      <a:pt x="154908" y="-17275"/>
                      <a:pt x="60407" y="98292"/>
                    </a:cubicBezTo>
                    <a:cubicBezTo>
                      <a:pt x="-34095" y="213858"/>
                      <a:pt x="-17030" y="384089"/>
                      <a:pt x="98537" y="478590"/>
                    </a:cubicBezTo>
                    <a:cubicBezTo>
                      <a:pt x="98537" y="478649"/>
                      <a:pt x="98596" y="478649"/>
                      <a:pt x="98654" y="47870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33000">
                    <a:srgbClr val="FDFDFD"/>
                  </a:gs>
                  <a:gs pos="51000">
                    <a:srgbClr val="F5F5F5"/>
                  </a:gs>
                  <a:gs pos="65000">
                    <a:srgbClr val="E7E7E7"/>
                  </a:gs>
                  <a:gs pos="78000">
                    <a:srgbClr val="D3D3D3"/>
                  </a:gs>
                  <a:gs pos="90000">
                    <a:srgbClr val="BBBBBA"/>
                  </a:gs>
                  <a:gs pos="100000">
                    <a:srgbClr val="9D9D9C"/>
                  </a:gs>
                </a:gsLst>
                <a:lin ang="8101712" scaled="1"/>
              </a:gradFill>
              <a:ln w="58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grpSp>
            <p:nvGrpSpPr>
              <p:cNvPr id="731" name="Group 730">
                <a:extLst>
                  <a:ext uri="{FF2B5EF4-FFF2-40B4-BE49-F238E27FC236}">
                    <a16:creationId xmlns:a16="http://schemas.microsoft.com/office/drawing/2014/main" id="{50467A94-1879-C28F-2533-E8F385CAAB4D}"/>
                  </a:ext>
                </a:extLst>
              </p:cNvPr>
              <p:cNvGrpSpPr/>
              <p:nvPr/>
            </p:nvGrpSpPr>
            <p:grpSpPr>
              <a:xfrm>
                <a:off x="9097599" y="4994074"/>
                <a:ext cx="272806" cy="360488"/>
                <a:chOff x="8999637" y="4587520"/>
                <a:chExt cx="438331" cy="579213"/>
              </a:xfrm>
            </p:grpSpPr>
            <p:sp>
              <p:nvSpPr>
                <p:cNvPr id="732" name="Freeform: Shape 731">
                  <a:extLst>
                    <a:ext uri="{FF2B5EF4-FFF2-40B4-BE49-F238E27FC236}">
                      <a16:creationId xmlns:a16="http://schemas.microsoft.com/office/drawing/2014/main" id="{4E3921C5-C0BD-45CA-59FA-EE6172B2EC74}"/>
                    </a:ext>
                  </a:extLst>
                </p:cNvPr>
                <p:cNvSpPr/>
                <p:nvPr/>
              </p:nvSpPr>
              <p:spPr>
                <a:xfrm>
                  <a:off x="9035872" y="4889878"/>
                  <a:ext cx="182930" cy="276855"/>
                </a:xfrm>
                <a:custGeom>
                  <a:avLst/>
                  <a:gdLst>
                    <a:gd name="connsiteX0" fmla="*/ -305 w 182930"/>
                    <a:gd name="connsiteY0" fmla="*/ 68341 h 276855"/>
                    <a:gd name="connsiteX1" fmla="*/ -67 w 182930"/>
                    <a:gd name="connsiteY1" fmla="*/ 68125 h 276855"/>
                    <a:gd name="connsiteX2" fmla="*/ 182626 w 182930"/>
                    <a:gd name="connsiteY2" fmla="*/ -11 h 276855"/>
                    <a:gd name="connsiteX3" fmla="*/ 182626 w 182930"/>
                    <a:gd name="connsiteY3" fmla="*/ 276845 h 276855"/>
                    <a:gd name="connsiteX4" fmla="*/ 182626 w 182930"/>
                    <a:gd name="connsiteY4" fmla="*/ 276845 h 276855"/>
                    <a:gd name="connsiteX5" fmla="*/ -305 w 182930"/>
                    <a:gd name="connsiteY5" fmla="*/ 234065 h 276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2930" h="276855">
                      <a:moveTo>
                        <a:pt x="-305" y="68341"/>
                      </a:moveTo>
                      <a:cubicBezTo>
                        <a:pt x="-197" y="68298"/>
                        <a:pt x="-110" y="68233"/>
                        <a:pt x="-67" y="68125"/>
                      </a:cubicBezTo>
                      <a:cubicBezTo>
                        <a:pt x="37122" y="38044"/>
                        <a:pt x="119908" y="-11"/>
                        <a:pt x="182626" y="-11"/>
                      </a:cubicBezTo>
                      <a:lnTo>
                        <a:pt x="182626" y="276845"/>
                      </a:lnTo>
                      <a:lnTo>
                        <a:pt x="182626" y="276845"/>
                      </a:lnTo>
                      <a:cubicBezTo>
                        <a:pt x="114143" y="276845"/>
                        <a:pt x="50862" y="261458"/>
                        <a:pt x="-305" y="234065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33" name="Freeform: Shape 732">
                  <a:extLst>
                    <a:ext uri="{FF2B5EF4-FFF2-40B4-BE49-F238E27FC236}">
                      <a16:creationId xmlns:a16="http://schemas.microsoft.com/office/drawing/2014/main" id="{97133A07-0AEE-7A5D-79FC-BF3AA1157F8F}"/>
                    </a:ext>
                  </a:extLst>
                </p:cNvPr>
                <p:cNvSpPr/>
                <p:nvPr/>
              </p:nvSpPr>
              <p:spPr>
                <a:xfrm>
                  <a:off x="9218803" y="4889878"/>
                  <a:ext cx="182973" cy="276855"/>
                </a:xfrm>
                <a:custGeom>
                  <a:avLst/>
                  <a:gdLst>
                    <a:gd name="connsiteX0" fmla="*/ 182669 w 182973"/>
                    <a:gd name="connsiteY0" fmla="*/ 68341 h 276855"/>
                    <a:gd name="connsiteX1" fmla="*/ 182366 w 182973"/>
                    <a:gd name="connsiteY1" fmla="*/ 68125 h 276855"/>
                    <a:gd name="connsiteX2" fmla="*/ -305 w 182973"/>
                    <a:gd name="connsiteY2" fmla="*/ -11 h 276855"/>
                    <a:gd name="connsiteX3" fmla="*/ -305 w 182973"/>
                    <a:gd name="connsiteY3" fmla="*/ 276845 h 276855"/>
                    <a:gd name="connsiteX4" fmla="*/ -305 w 182973"/>
                    <a:gd name="connsiteY4" fmla="*/ 276845 h 276855"/>
                    <a:gd name="connsiteX5" fmla="*/ 182669 w 182973"/>
                    <a:gd name="connsiteY5" fmla="*/ 234065 h 276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2973" h="276855">
                      <a:moveTo>
                        <a:pt x="182669" y="68341"/>
                      </a:moveTo>
                      <a:cubicBezTo>
                        <a:pt x="182539" y="68320"/>
                        <a:pt x="182431" y="68233"/>
                        <a:pt x="182366" y="68125"/>
                      </a:cubicBezTo>
                      <a:cubicBezTo>
                        <a:pt x="145199" y="38044"/>
                        <a:pt x="62456" y="-11"/>
                        <a:pt x="-305" y="-11"/>
                      </a:cubicBezTo>
                      <a:lnTo>
                        <a:pt x="-305" y="276845"/>
                      </a:lnTo>
                      <a:lnTo>
                        <a:pt x="-305" y="276845"/>
                      </a:lnTo>
                      <a:cubicBezTo>
                        <a:pt x="68221" y="276845"/>
                        <a:pt x="131502" y="261458"/>
                        <a:pt x="182669" y="234065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34" name="Freeform: Shape 733">
                  <a:extLst>
                    <a:ext uri="{FF2B5EF4-FFF2-40B4-BE49-F238E27FC236}">
                      <a16:creationId xmlns:a16="http://schemas.microsoft.com/office/drawing/2014/main" id="{7EB0E6A2-F1ED-8F52-73DE-E66A0F162522}"/>
                    </a:ext>
                  </a:extLst>
                </p:cNvPr>
                <p:cNvSpPr/>
                <p:nvPr/>
              </p:nvSpPr>
              <p:spPr>
                <a:xfrm>
                  <a:off x="9113320" y="4587520"/>
                  <a:ext cx="208878" cy="145888"/>
                </a:xfrm>
                <a:custGeom>
                  <a:avLst/>
                  <a:gdLst>
                    <a:gd name="connsiteX0" fmla="*/ 207880 w 208878"/>
                    <a:gd name="connsiteY0" fmla="*/ 55138 h 145888"/>
                    <a:gd name="connsiteX1" fmla="*/ 39123 w 208878"/>
                    <a:gd name="connsiteY1" fmla="*/ 26683 h 145888"/>
                    <a:gd name="connsiteX2" fmla="*/ 7070 w 208878"/>
                    <a:gd name="connsiteY2" fmla="*/ 145877 h 145888"/>
                    <a:gd name="connsiteX3" fmla="*/ 203221 w 208878"/>
                    <a:gd name="connsiteY3" fmla="*/ 145877 h 145888"/>
                    <a:gd name="connsiteX4" fmla="*/ 207880 w 208878"/>
                    <a:gd name="connsiteY4" fmla="*/ 55138 h 145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8877" h="145888">
                      <a:moveTo>
                        <a:pt x="207880" y="55138"/>
                      </a:moveTo>
                      <a:cubicBezTo>
                        <a:pt x="200447" y="13008"/>
                        <a:pt x="90008" y="-28862"/>
                        <a:pt x="39123" y="26683"/>
                      </a:cubicBezTo>
                      <a:cubicBezTo>
                        <a:pt x="39123" y="26683"/>
                        <a:pt x="-20756" y="28092"/>
                        <a:pt x="7070" y="145877"/>
                      </a:cubicBezTo>
                      <a:lnTo>
                        <a:pt x="203221" y="145877"/>
                      </a:lnTo>
                      <a:cubicBezTo>
                        <a:pt x="203221" y="145877"/>
                        <a:pt x="210871" y="72128"/>
                        <a:pt x="207880" y="55138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35" name="Freeform: Shape 734">
                  <a:extLst>
                    <a:ext uri="{FF2B5EF4-FFF2-40B4-BE49-F238E27FC236}">
                      <a16:creationId xmlns:a16="http://schemas.microsoft.com/office/drawing/2014/main" id="{29436524-6A59-6BA6-808E-1706B4EE4E9B}"/>
                    </a:ext>
                  </a:extLst>
                </p:cNvPr>
                <p:cNvSpPr/>
                <p:nvPr/>
              </p:nvSpPr>
              <p:spPr>
                <a:xfrm>
                  <a:off x="9218889" y="4768517"/>
                  <a:ext cx="50343" cy="178227"/>
                </a:xfrm>
                <a:custGeom>
                  <a:avLst/>
                  <a:gdLst>
                    <a:gd name="connsiteX0" fmla="*/ -305 w 50343"/>
                    <a:gd name="connsiteY0" fmla="*/ -11 h 178227"/>
                    <a:gd name="connsiteX1" fmla="*/ -305 w 50343"/>
                    <a:gd name="connsiteY1" fmla="*/ 178217 h 178227"/>
                    <a:gd name="connsiteX2" fmla="*/ 50038 w 50343"/>
                    <a:gd name="connsiteY2" fmla="*/ 93914 h 178227"/>
                    <a:gd name="connsiteX3" fmla="*/ -305 w 50343"/>
                    <a:gd name="connsiteY3" fmla="*/ -11 h 178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343" h="178227">
                      <a:moveTo>
                        <a:pt x="-305" y="-11"/>
                      </a:moveTo>
                      <a:lnTo>
                        <a:pt x="-305" y="178217"/>
                      </a:lnTo>
                      <a:cubicBezTo>
                        <a:pt x="45704" y="178217"/>
                        <a:pt x="50038" y="126595"/>
                        <a:pt x="50038" y="93914"/>
                      </a:cubicBezTo>
                      <a:cubicBezTo>
                        <a:pt x="50038" y="61233"/>
                        <a:pt x="49952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7966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36" name="Freeform: Shape 735">
                  <a:extLst>
                    <a:ext uri="{FF2B5EF4-FFF2-40B4-BE49-F238E27FC236}">
                      <a16:creationId xmlns:a16="http://schemas.microsoft.com/office/drawing/2014/main" id="{80527ADD-4F0C-D2D4-5A04-934B451A0EA0}"/>
                    </a:ext>
                  </a:extLst>
                </p:cNvPr>
                <p:cNvSpPr/>
                <p:nvPr/>
              </p:nvSpPr>
              <p:spPr>
                <a:xfrm>
                  <a:off x="9218889" y="4606391"/>
                  <a:ext cx="94141" cy="286174"/>
                </a:xfrm>
                <a:custGeom>
                  <a:avLst/>
                  <a:gdLst>
                    <a:gd name="connsiteX0" fmla="*/ -305 w 94141"/>
                    <a:gd name="connsiteY0" fmla="*/ -11 h 286174"/>
                    <a:gd name="connsiteX1" fmla="*/ -305 w 94141"/>
                    <a:gd name="connsiteY1" fmla="*/ 286164 h 286174"/>
                    <a:gd name="connsiteX2" fmla="*/ 93837 w 94141"/>
                    <a:gd name="connsiteY2" fmla="*/ 136976 h 286174"/>
                    <a:gd name="connsiteX3" fmla="*/ -305 w 94141"/>
                    <a:gd name="connsiteY3" fmla="*/ -11 h 286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4141" h="286174">
                      <a:moveTo>
                        <a:pt x="-305" y="-11"/>
                      </a:moveTo>
                      <a:lnTo>
                        <a:pt x="-305" y="286164"/>
                      </a:lnTo>
                      <a:cubicBezTo>
                        <a:pt x="52639" y="286164"/>
                        <a:pt x="93837" y="233415"/>
                        <a:pt x="93837" y="136976"/>
                      </a:cubicBezTo>
                      <a:cubicBezTo>
                        <a:pt x="93750" y="54580"/>
                        <a:pt x="57082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37" name="Freeform: Shape 736">
                  <a:extLst>
                    <a:ext uri="{FF2B5EF4-FFF2-40B4-BE49-F238E27FC236}">
                      <a16:creationId xmlns:a16="http://schemas.microsoft.com/office/drawing/2014/main" id="{00AC90C0-6373-1FC1-54C8-FE820E94426B}"/>
                    </a:ext>
                  </a:extLst>
                </p:cNvPr>
                <p:cNvSpPr/>
                <p:nvPr/>
              </p:nvSpPr>
              <p:spPr>
                <a:xfrm>
                  <a:off x="9168611" y="4768517"/>
                  <a:ext cx="50278" cy="178227"/>
                </a:xfrm>
                <a:custGeom>
                  <a:avLst/>
                  <a:gdLst>
                    <a:gd name="connsiteX0" fmla="*/ 49973 w 50278"/>
                    <a:gd name="connsiteY0" fmla="*/ -11 h 178227"/>
                    <a:gd name="connsiteX1" fmla="*/ 49973 w 50278"/>
                    <a:gd name="connsiteY1" fmla="*/ 178217 h 178227"/>
                    <a:gd name="connsiteX2" fmla="*/ -305 w 50278"/>
                    <a:gd name="connsiteY2" fmla="*/ 93914 h 178227"/>
                    <a:gd name="connsiteX3" fmla="*/ 49973 w 50278"/>
                    <a:gd name="connsiteY3" fmla="*/ -11 h 178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278" h="178227">
                      <a:moveTo>
                        <a:pt x="49973" y="-11"/>
                      </a:moveTo>
                      <a:lnTo>
                        <a:pt x="49973" y="178217"/>
                      </a:lnTo>
                      <a:cubicBezTo>
                        <a:pt x="3986" y="178217"/>
                        <a:pt x="-305" y="126595"/>
                        <a:pt x="-305" y="93914"/>
                      </a:cubicBezTo>
                      <a:cubicBezTo>
                        <a:pt x="-305" y="61233"/>
                        <a:pt x="-392" y="-11"/>
                        <a:pt x="49973" y="-11"/>
                      </a:cubicBezTo>
                      <a:close/>
                    </a:path>
                  </a:pathLst>
                </a:custGeom>
                <a:solidFill>
                  <a:srgbClr val="EFAC7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38" name="Freeform: Shape 737">
                  <a:extLst>
                    <a:ext uri="{FF2B5EF4-FFF2-40B4-BE49-F238E27FC236}">
                      <a16:creationId xmlns:a16="http://schemas.microsoft.com/office/drawing/2014/main" id="{5C611DB0-B056-65A5-6760-FA7F66F201D5}"/>
                    </a:ext>
                  </a:extLst>
                </p:cNvPr>
                <p:cNvSpPr/>
                <p:nvPr/>
              </p:nvSpPr>
              <p:spPr>
                <a:xfrm>
                  <a:off x="9126958" y="4606391"/>
                  <a:ext cx="94098" cy="286174"/>
                </a:xfrm>
                <a:custGeom>
                  <a:avLst/>
                  <a:gdLst>
                    <a:gd name="connsiteX0" fmla="*/ 93793 w 94098"/>
                    <a:gd name="connsiteY0" fmla="*/ -11 h 286174"/>
                    <a:gd name="connsiteX1" fmla="*/ 93793 w 94098"/>
                    <a:gd name="connsiteY1" fmla="*/ 286164 h 286174"/>
                    <a:gd name="connsiteX2" fmla="*/ -305 w 94098"/>
                    <a:gd name="connsiteY2" fmla="*/ 136976 h 286174"/>
                    <a:gd name="connsiteX3" fmla="*/ 93793 w 94098"/>
                    <a:gd name="connsiteY3" fmla="*/ -11 h 286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4098" h="286174">
                      <a:moveTo>
                        <a:pt x="93793" y="-11"/>
                      </a:moveTo>
                      <a:lnTo>
                        <a:pt x="93793" y="286164"/>
                      </a:lnTo>
                      <a:cubicBezTo>
                        <a:pt x="40806" y="286164"/>
                        <a:pt x="-305" y="233415"/>
                        <a:pt x="-305" y="136976"/>
                      </a:cubicBezTo>
                      <a:cubicBezTo>
                        <a:pt x="-370" y="54580"/>
                        <a:pt x="36277" y="-11"/>
                        <a:pt x="93793" y="-1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39" name="Freeform: Shape 738">
                  <a:extLst>
                    <a:ext uri="{FF2B5EF4-FFF2-40B4-BE49-F238E27FC236}">
                      <a16:creationId xmlns:a16="http://schemas.microsoft.com/office/drawing/2014/main" id="{A778FAA2-4C86-22A4-0525-C9EE6D98A502}"/>
                    </a:ext>
                  </a:extLst>
                </p:cNvPr>
                <p:cNvSpPr/>
                <p:nvPr/>
              </p:nvSpPr>
              <p:spPr>
                <a:xfrm>
                  <a:off x="9298594" y="4663516"/>
                  <a:ext cx="16105" cy="75765"/>
                </a:xfrm>
                <a:custGeom>
                  <a:avLst/>
                  <a:gdLst>
                    <a:gd name="connsiteX0" fmla="*/ -279 w 16105"/>
                    <a:gd name="connsiteY0" fmla="*/ 11172 h 75765"/>
                    <a:gd name="connsiteX1" fmla="*/ 8801 w 16105"/>
                    <a:gd name="connsiteY1" fmla="*/ 75754 h 75765"/>
                    <a:gd name="connsiteX2" fmla="*/ 15801 w 16105"/>
                    <a:gd name="connsiteY2" fmla="*/ 68711 h 75765"/>
                    <a:gd name="connsiteX3" fmla="*/ 15801 w 16105"/>
                    <a:gd name="connsiteY3" fmla="*/ 9699 h 75765"/>
                    <a:gd name="connsiteX4" fmla="*/ -279 w 16105"/>
                    <a:gd name="connsiteY4" fmla="*/ 11172 h 75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104" h="75765">
                      <a:moveTo>
                        <a:pt x="-279" y="11172"/>
                      </a:moveTo>
                      <a:cubicBezTo>
                        <a:pt x="-865" y="35488"/>
                        <a:pt x="8801" y="75754"/>
                        <a:pt x="8801" y="75754"/>
                      </a:cubicBezTo>
                      <a:lnTo>
                        <a:pt x="15801" y="68711"/>
                      </a:lnTo>
                      <a:lnTo>
                        <a:pt x="15801" y="9699"/>
                      </a:lnTo>
                      <a:cubicBezTo>
                        <a:pt x="15801" y="9699"/>
                        <a:pt x="284" y="-13100"/>
                        <a:pt x="-279" y="11172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40" name="Freeform: Shape 739">
                  <a:extLst>
                    <a:ext uri="{FF2B5EF4-FFF2-40B4-BE49-F238E27FC236}">
                      <a16:creationId xmlns:a16="http://schemas.microsoft.com/office/drawing/2014/main" id="{FF126429-3617-15A1-C4EE-16A3E0F6FCDA}"/>
                    </a:ext>
                  </a:extLst>
                </p:cNvPr>
                <p:cNvSpPr/>
                <p:nvPr/>
              </p:nvSpPr>
              <p:spPr>
                <a:xfrm>
                  <a:off x="9120977" y="4654747"/>
                  <a:ext cx="19754" cy="83451"/>
                </a:xfrm>
                <a:custGeom>
                  <a:avLst/>
                  <a:gdLst>
                    <a:gd name="connsiteX0" fmla="*/ 19004 w 19754"/>
                    <a:gd name="connsiteY0" fmla="*/ 9561 h 83451"/>
                    <a:gd name="connsiteX1" fmla="*/ 13283 w 19754"/>
                    <a:gd name="connsiteY1" fmla="*/ 83440 h 83451"/>
                    <a:gd name="connsiteX2" fmla="*/ 3769 w 19754"/>
                    <a:gd name="connsiteY2" fmla="*/ 76938 h 83451"/>
                    <a:gd name="connsiteX3" fmla="*/ -305 w 19754"/>
                    <a:gd name="connsiteY3" fmla="*/ 16258 h 83451"/>
                    <a:gd name="connsiteX4" fmla="*/ 19004 w 19754"/>
                    <a:gd name="connsiteY4" fmla="*/ 9561 h 83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754" h="83451">
                      <a:moveTo>
                        <a:pt x="19004" y="9561"/>
                      </a:moveTo>
                      <a:cubicBezTo>
                        <a:pt x="21410" y="34549"/>
                        <a:pt x="13283" y="83440"/>
                        <a:pt x="13283" y="83440"/>
                      </a:cubicBezTo>
                      <a:lnTo>
                        <a:pt x="3769" y="76938"/>
                      </a:lnTo>
                      <a:lnTo>
                        <a:pt x="-305" y="16258"/>
                      </a:lnTo>
                      <a:cubicBezTo>
                        <a:pt x="-305" y="16258"/>
                        <a:pt x="16556" y="-15361"/>
                        <a:pt x="19004" y="9561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41" name="Freeform: Shape 740">
                  <a:extLst>
                    <a:ext uri="{FF2B5EF4-FFF2-40B4-BE49-F238E27FC236}">
                      <a16:creationId xmlns:a16="http://schemas.microsoft.com/office/drawing/2014/main" id="{F80F8F55-81E1-6F9A-3E81-3A5C711B6DB1}"/>
                    </a:ext>
                  </a:extLst>
                </p:cNvPr>
                <p:cNvSpPr/>
                <p:nvPr/>
              </p:nvSpPr>
              <p:spPr>
                <a:xfrm>
                  <a:off x="9136234" y="4597634"/>
                  <a:ext cx="172203" cy="83644"/>
                </a:xfrm>
                <a:custGeom>
                  <a:avLst/>
                  <a:gdLst>
                    <a:gd name="connsiteX0" fmla="*/ 82351 w 172203"/>
                    <a:gd name="connsiteY0" fmla="*/ 619 h 83644"/>
                    <a:gd name="connsiteX1" fmla="*/ -305 w 172203"/>
                    <a:gd name="connsiteY1" fmla="*/ 62686 h 83644"/>
                    <a:gd name="connsiteX2" fmla="*/ 171898 w 172203"/>
                    <a:gd name="connsiteY2" fmla="*/ 80847 h 83644"/>
                    <a:gd name="connsiteX3" fmla="*/ 82351 w 172203"/>
                    <a:gd name="connsiteY3" fmla="*/ 619 h 83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2203" h="83644">
                      <a:moveTo>
                        <a:pt x="82351" y="619"/>
                      </a:moveTo>
                      <a:cubicBezTo>
                        <a:pt x="20543" y="-7335"/>
                        <a:pt x="-305" y="62686"/>
                        <a:pt x="-305" y="62686"/>
                      </a:cubicBezTo>
                      <a:cubicBezTo>
                        <a:pt x="-305" y="62686"/>
                        <a:pt x="71840" y="92745"/>
                        <a:pt x="171898" y="80847"/>
                      </a:cubicBezTo>
                      <a:cubicBezTo>
                        <a:pt x="171811" y="80847"/>
                        <a:pt x="173567" y="12386"/>
                        <a:pt x="82351" y="619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42" name="Freeform: Shape 741">
                  <a:extLst>
                    <a:ext uri="{FF2B5EF4-FFF2-40B4-BE49-F238E27FC236}">
                      <a16:creationId xmlns:a16="http://schemas.microsoft.com/office/drawing/2014/main" id="{D831FC11-4351-9733-3210-1CCABD265A25}"/>
                    </a:ext>
                  </a:extLst>
                </p:cNvPr>
                <p:cNvSpPr/>
                <p:nvPr/>
              </p:nvSpPr>
              <p:spPr>
                <a:xfrm>
                  <a:off x="9296892" y="4727416"/>
                  <a:ext cx="34409" cy="51999"/>
                </a:xfrm>
                <a:custGeom>
                  <a:avLst/>
                  <a:gdLst>
                    <a:gd name="connsiteX0" fmla="*/ 30614 w 34409"/>
                    <a:gd name="connsiteY0" fmla="*/ 30557 h 51999"/>
                    <a:gd name="connsiteX1" fmla="*/ 6233 w 34409"/>
                    <a:gd name="connsiteY1" fmla="*/ 51449 h 51999"/>
                    <a:gd name="connsiteX2" fmla="*/ 3307 w 34409"/>
                    <a:gd name="connsiteY2" fmla="*/ 21477 h 51999"/>
                    <a:gd name="connsiteX3" fmla="*/ 27450 w 34409"/>
                    <a:gd name="connsiteY3" fmla="*/ 499 h 51999"/>
                    <a:gd name="connsiteX4" fmla="*/ 30614 w 34409"/>
                    <a:gd name="connsiteY4" fmla="*/ 30557 h 519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409" h="51998">
                      <a:moveTo>
                        <a:pt x="30614" y="30557"/>
                      </a:moveTo>
                      <a:cubicBezTo>
                        <a:pt x="25781" y="44969"/>
                        <a:pt x="14880" y="54396"/>
                        <a:pt x="6233" y="51449"/>
                      </a:cubicBezTo>
                      <a:cubicBezTo>
                        <a:pt x="-2414" y="48502"/>
                        <a:pt x="-1504" y="35845"/>
                        <a:pt x="3307" y="21477"/>
                      </a:cubicBezTo>
                      <a:cubicBezTo>
                        <a:pt x="8118" y="7109"/>
                        <a:pt x="18803" y="-2362"/>
                        <a:pt x="27450" y="499"/>
                      </a:cubicBezTo>
                      <a:cubicBezTo>
                        <a:pt x="36097" y="3360"/>
                        <a:pt x="35382" y="16146"/>
                        <a:pt x="30614" y="30557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43" name="Freeform: Shape 742">
                  <a:extLst>
                    <a:ext uri="{FF2B5EF4-FFF2-40B4-BE49-F238E27FC236}">
                      <a16:creationId xmlns:a16="http://schemas.microsoft.com/office/drawing/2014/main" id="{3C944034-6B45-86F0-42F9-4D214A5796D8}"/>
                    </a:ext>
                  </a:extLst>
                </p:cNvPr>
                <p:cNvSpPr/>
                <p:nvPr/>
              </p:nvSpPr>
              <p:spPr>
                <a:xfrm>
                  <a:off x="9106352" y="4727416"/>
                  <a:ext cx="34376" cy="51999"/>
                </a:xfrm>
                <a:custGeom>
                  <a:avLst/>
                  <a:gdLst>
                    <a:gd name="connsiteX0" fmla="*/ 3180 w 34376"/>
                    <a:gd name="connsiteY0" fmla="*/ 30557 h 51999"/>
                    <a:gd name="connsiteX1" fmla="*/ 27539 w 34376"/>
                    <a:gd name="connsiteY1" fmla="*/ 51449 h 51999"/>
                    <a:gd name="connsiteX2" fmla="*/ 30465 w 34376"/>
                    <a:gd name="connsiteY2" fmla="*/ 21477 h 51999"/>
                    <a:gd name="connsiteX3" fmla="*/ 6344 w 34376"/>
                    <a:gd name="connsiteY3" fmla="*/ 499 h 51999"/>
                    <a:gd name="connsiteX4" fmla="*/ 3180 w 34376"/>
                    <a:gd name="connsiteY4" fmla="*/ 30557 h 519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376" h="51998">
                      <a:moveTo>
                        <a:pt x="3180" y="30557"/>
                      </a:moveTo>
                      <a:cubicBezTo>
                        <a:pt x="8013" y="44969"/>
                        <a:pt x="18935" y="54396"/>
                        <a:pt x="27539" y="51449"/>
                      </a:cubicBezTo>
                      <a:cubicBezTo>
                        <a:pt x="36143" y="48502"/>
                        <a:pt x="35298" y="35845"/>
                        <a:pt x="30465" y="21477"/>
                      </a:cubicBezTo>
                      <a:cubicBezTo>
                        <a:pt x="25632" y="7109"/>
                        <a:pt x="14948" y="-2362"/>
                        <a:pt x="6344" y="499"/>
                      </a:cubicBezTo>
                      <a:cubicBezTo>
                        <a:pt x="-2259" y="3360"/>
                        <a:pt x="-1609" y="16146"/>
                        <a:pt x="3180" y="30557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44" name="Freeform: Shape 743">
                  <a:extLst>
                    <a:ext uri="{FF2B5EF4-FFF2-40B4-BE49-F238E27FC236}">
                      <a16:creationId xmlns:a16="http://schemas.microsoft.com/office/drawing/2014/main" id="{5F773F67-DF9C-7333-0016-A4ADC31537D1}"/>
                    </a:ext>
                  </a:extLst>
                </p:cNvPr>
                <p:cNvSpPr/>
                <p:nvPr/>
              </p:nvSpPr>
              <p:spPr>
                <a:xfrm>
                  <a:off x="9123517" y="4647524"/>
                  <a:ext cx="27887" cy="54396"/>
                </a:xfrm>
                <a:custGeom>
                  <a:avLst/>
                  <a:gdLst>
                    <a:gd name="connsiteX0" fmla="*/ 12325 w 27887"/>
                    <a:gd name="connsiteY0" fmla="*/ -11 h 54396"/>
                    <a:gd name="connsiteX1" fmla="*/ 4393 w 27887"/>
                    <a:gd name="connsiteY1" fmla="*/ 53886 h 54396"/>
                    <a:gd name="connsiteX2" fmla="*/ 27582 w 27887"/>
                    <a:gd name="connsiteY2" fmla="*/ 4952 h 54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7886" h="54396">
                      <a:moveTo>
                        <a:pt x="12325" y="-11"/>
                      </a:moveTo>
                      <a:cubicBezTo>
                        <a:pt x="12325" y="-11"/>
                        <a:pt x="-9672" y="60453"/>
                        <a:pt x="4393" y="53886"/>
                      </a:cubicBezTo>
                      <a:cubicBezTo>
                        <a:pt x="18458" y="47320"/>
                        <a:pt x="27582" y="4952"/>
                        <a:pt x="27582" y="4952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45" name="Freeform: Shape 744">
                  <a:extLst>
                    <a:ext uri="{FF2B5EF4-FFF2-40B4-BE49-F238E27FC236}">
                      <a16:creationId xmlns:a16="http://schemas.microsoft.com/office/drawing/2014/main" id="{DADBDDF8-1514-CB69-A307-401912BCD0F4}"/>
                    </a:ext>
                  </a:extLst>
                </p:cNvPr>
                <p:cNvSpPr/>
                <p:nvPr/>
              </p:nvSpPr>
              <p:spPr>
                <a:xfrm>
                  <a:off x="9364805" y="4958101"/>
                  <a:ext cx="73163" cy="182584"/>
                </a:xfrm>
                <a:custGeom>
                  <a:avLst/>
                  <a:gdLst>
                    <a:gd name="connsiteX0" fmla="*/ -305 w 73163"/>
                    <a:gd name="connsiteY0" fmla="*/ 158561 h 182584"/>
                    <a:gd name="connsiteX1" fmla="*/ 128 w 73163"/>
                    <a:gd name="connsiteY1" fmla="*/ 182573 h 182584"/>
                    <a:gd name="connsiteX2" fmla="*/ 72859 w 73163"/>
                    <a:gd name="connsiteY2" fmla="*/ 142870 h 182584"/>
                    <a:gd name="connsiteX3" fmla="*/ 53094 w 73163"/>
                    <a:gd name="connsiteY3" fmla="*/ 17326 h 182584"/>
                    <a:gd name="connsiteX4" fmla="*/ 36363 w 73163"/>
                    <a:gd name="connsiteY4" fmla="*/ -11 h 182584"/>
                    <a:gd name="connsiteX5" fmla="*/ -305 w 73163"/>
                    <a:gd name="connsiteY5" fmla="*/ 158561 h 182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63" h="182584">
                      <a:moveTo>
                        <a:pt x="-305" y="158561"/>
                      </a:moveTo>
                      <a:cubicBezTo>
                        <a:pt x="-305" y="166774"/>
                        <a:pt x="-132" y="174749"/>
                        <a:pt x="128" y="182573"/>
                      </a:cubicBezTo>
                      <a:cubicBezTo>
                        <a:pt x="26069" y="172712"/>
                        <a:pt x="50537" y="159341"/>
                        <a:pt x="72859" y="142870"/>
                      </a:cubicBezTo>
                      <a:cubicBezTo>
                        <a:pt x="71580" y="87998"/>
                        <a:pt x="63908" y="41360"/>
                        <a:pt x="53094" y="17326"/>
                      </a:cubicBezTo>
                      <a:cubicBezTo>
                        <a:pt x="48283" y="10868"/>
                        <a:pt x="42648" y="5038"/>
                        <a:pt x="36363" y="-11"/>
                      </a:cubicBezTo>
                      <a:cubicBezTo>
                        <a:pt x="16122" y="-98"/>
                        <a:pt x="-305" y="70942"/>
                        <a:pt x="-305" y="15856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46" name="Freeform: Shape 745">
                  <a:extLst>
                    <a:ext uri="{FF2B5EF4-FFF2-40B4-BE49-F238E27FC236}">
                      <a16:creationId xmlns:a16="http://schemas.microsoft.com/office/drawing/2014/main" id="{F724970F-3C37-26E9-CE5E-61D663E31694}"/>
                    </a:ext>
                  </a:extLst>
                </p:cNvPr>
                <p:cNvSpPr/>
                <p:nvPr/>
              </p:nvSpPr>
              <p:spPr>
                <a:xfrm>
                  <a:off x="8999637" y="4958101"/>
                  <a:ext cx="73141" cy="182584"/>
                </a:xfrm>
                <a:custGeom>
                  <a:avLst/>
                  <a:gdLst>
                    <a:gd name="connsiteX0" fmla="*/ 72837 w 73141"/>
                    <a:gd name="connsiteY0" fmla="*/ 158561 h 182584"/>
                    <a:gd name="connsiteX1" fmla="*/ 72446 w 73141"/>
                    <a:gd name="connsiteY1" fmla="*/ 182573 h 182584"/>
                    <a:gd name="connsiteX2" fmla="*/ -305 w 73141"/>
                    <a:gd name="connsiteY2" fmla="*/ 142870 h 182584"/>
                    <a:gd name="connsiteX3" fmla="*/ 19524 w 73141"/>
                    <a:gd name="connsiteY3" fmla="*/ 17326 h 182584"/>
                    <a:gd name="connsiteX4" fmla="*/ 36168 w 73141"/>
                    <a:gd name="connsiteY4" fmla="*/ -11 h 182584"/>
                    <a:gd name="connsiteX5" fmla="*/ 72837 w 73141"/>
                    <a:gd name="connsiteY5" fmla="*/ 158561 h 182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41" h="182584">
                      <a:moveTo>
                        <a:pt x="72837" y="158561"/>
                      </a:moveTo>
                      <a:cubicBezTo>
                        <a:pt x="72837" y="166774"/>
                        <a:pt x="72837" y="174749"/>
                        <a:pt x="72446" y="182573"/>
                      </a:cubicBezTo>
                      <a:cubicBezTo>
                        <a:pt x="46506" y="172691"/>
                        <a:pt x="22038" y="159341"/>
                        <a:pt x="-305" y="142870"/>
                      </a:cubicBezTo>
                      <a:cubicBezTo>
                        <a:pt x="995" y="87998"/>
                        <a:pt x="8689" y="41360"/>
                        <a:pt x="19524" y="17326"/>
                      </a:cubicBezTo>
                      <a:cubicBezTo>
                        <a:pt x="24314" y="10868"/>
                        <a:pt x="29905" y="5038"/>
                        <a:pt x="36168" y="-11"/>
                      </a:cubicBezTo>
                      <a:cubicBezTo>
                        <a:pt x="56410" y="-98"/>
                        <a:pt x="72837" y="70942"/>
                        <a:pt x="72837" y="15856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47" name="Freeform: Shape 746">
                  <a:extLst>
                    <a:ext uri="{FF2B5EF4-FFF2-40B4-BE49-F238E27FC236}">
                      <a16:creationId xmlns:a16="http://schemas.microsoft.com/office/drawing/2014/main" id="{59C95CA8-EEEC-063E-3971-C16CFA951055}"/>
                    </a:ext>
                  </a:extLst>
                </p:cNvPr>
                <p:cNvSpPr/>
                <p:nvPr/>
              </p:nvSpPr>
              <p:spPr>
                <a:xfrm>
                  <a:off x="9218889" y="4897326"/>
                  <a:ext cx="83089" cy="179015"/>
                </a:xfrm>
                <a:custGeom>
                  <a:avLst/>
                  <a:gdLst>
                    <a:gd name="connsiteX0" fmla="*/ 64450 w 83089"/>
                    <a:gd name="connsiteY0" fmla="*/ 49191 h 179015"/>
                    <a:gd name="connsiteX1" fmla="*/ 78949 w 83089"/>
                    <a:gd name="connsiteY1" fmla="*/ 43340 h 179015"/>
                    <a:gd name="connsiteX2" fmla="*/ 67722 w 83089"/>
                    <a:gd name="connsiteY2" fmla="*/ 4331 h 179015"/>
                    <a:gd name="connsiteX3" fmla="*/ 58881 w 83089"/>
                    <a:gd name="connsiteY3" fmla="*/ 256 h 179015"/>
                    <a:gd name="connsiteX4" fmla="*/ -305 w 83089"/>
                    <a:gd name="connsiteY4" fmla="*/ 179004 h 179015"/>
                    <a:gd name="connsiteX5" fmla="*/ 82784 w 83089"/>
                    <a:gd name="connsiteY5" fmla="*/ 63039 h 179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3089" h="179015">
                      <a:moveTo>
                        <a:pt x="64450" y="49191"/>
                      </a:moveTo>
                      <a:lnTo>
                        <a:pt x="78949" y="43340"/>
                      </a:lnTo>
                      <a:cubicBezTo>
                        <a:pt x="77345" y="29817"/>
                        <a:pt x="73552" y="16640"/>
                        <a:pt x="67722" y="4331"/>
                      </a:cubicBezTo>
                      <a:cubicBezTo>
                        <a:pt x="64147" y="516"/>
                        <a:pt x="58707" y="-589"/>
                        <a:pt x="58881" y="256"/>
                      </a:cubicBezTo>
                      <a:lnTo>
                        <a:pt x="-305" y="179004"/>
                      </a:lnTo>
                      <a:cubicBezTo>
                        <a:pt x="68676" y="136095"/>
                        <a:pt x="82784" y="63039"/>
                        <a:pt x="82784" y="63039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48" name="Freeform: Shape 747">
                  <a:extLst>
                    <a:ext uri="{FF2B5EF4-FFF2-40B4-BE49-F238E27FC236}">
                      <a16:creationId xmlns:a16="http://schemas.microsoft.com/office/drawing/2014/main" id="{816B4CBD-E990-A6F2-77E2-FAEE657C9036}"/>
                    </a:ext>
                  </a:extLst>
                </p:cNvPr>
                <p:cNvSpPr/>
                <p:nvPr/>
              </p:nvSpPr>
              <p:spPr>
                <a:xfrm>
                  <a:off x="9135735" y="4897326"/>
                  <a:ext cx="83067" cy="179080"/>
                </a:xfrm>
                <a:custGeom>
                  <a:avLst/>
                  <a:gdLst>
                    <a:gd name="connsiteX0" fmla="*/ 17965 w 83067"/>
                    <a:gd name="connsiteY0" fmla="*/ 49191 h 179080"/>
                    <a:gd name="connsiteX1" fmla="*/ 3401 w 83067"/>
                    <a:gd name="connsiteY1" fmla="*/ 43340 h 179080"/>
                    <a:gd name="connsiteX2" fmla="*/ 14714 w 83067"/>
                    <a:gd name="connsiteY2" fmla="*/ 4331 h 179080"/>
                    <a:gd name="connsiteX3" fmla="*/ 23491 w 83067"/>
                    <a:gd name="connsiteY3" fmla="*/ 256 h 179080"/>
                    <a:gd name="connsiteX4" fmla="*/ 82763 w 83067"/>
                    <a:gd name="connsiteY4" fmla="*/ 179069 h 179080"/>
                    <a:gd name="connsiteX5" fmla="*/ -305 w 83067"/>
                    <a:gd name="connsiteY5" fmla="*/ 63104 h 1790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3067" h="179080">
                      <a:moveTo>
                        <a:pt x="17965" y="49191"/>
                      </a:moveTo>
                      <a:lnTo>
                        <a:pt x="3401" y="43340"/>
                      </a:lnTo>
                      <a:cubicBezTo>
                        <a:pt x="4983" y="29795"/>
                        <a:pt x="8798" y="16619"/>
                        <a:pt x="14714" y="4331"/>
                      </a:cubicBezTo>
                      <a:cubicBezTo>
                        <a:pt x="18289" y="516"/>
                        <a:pt x="23707" y="-589"/>
                        <a:pt x="23491" y="256"/>
                      </a:cubicBezTo>
                      <a:lnTo>
                        <a:pt x="82763" y="179069"/>
                      </a:lnTo>
                      <a:cubicBezTo>
                        <a:pt x="13760" y="136159"/>
                        <a:pt x="-305" y="63104"/>
                        <a:pt x="-305" y="63104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49" name="Freeform: Shape 748">
                  <a:extLst>
                    <a:ext uri="{FF2B5EF4-FFF2-40B4-BE49-F238E27FC236}">
                      <a16:creationId xmlns:a16="http://schemas.microsoft.com/office/drawing/2014/main" id="{8E3F80F4-921F-F51B-FED3-7D6C2CD646B3}"/>
                    </a:ext>
                  </a:extLst>
                </p:cNvPr>
                <p:cNvSpPr/>
                <p:nvPr/>
              </p:nvSpPr>
              <p:spPr>
                <a:xfrm>
                  <a:off x="9171775" y="4930859"/>
                  <a:ext cx="94120" cy="145482"/>
                </a:xfrm>
                <a:custGeom>
                  <a:avLst/>
                  <a:gdLst>
                    <a:gd name="connsiteX0" fmla="*/ 93815 w 94120"/>
                    <a:gd name="connsiteY0" fmla="*/ -11 h 145482"/>
                    <a:gd name="connsiteX1" fmla="*/ 45466 w 94120"/>
                    <a:gd name="connsiteY1" fmla="*/ 5320 h 145482"/>
                    <a:gd name="connsiteX2" fmla="*/ -305 w 94120"/>
                    <a:gd name="connsiteY2" fmla="*/ -11 h 145482"/>
                    <a:gd name="connsiteX3" fmla="*/ 46636 w 94120"/>
                    <a:gd name="connsiteY3" fmla="*/ 145471 h 145482"/>
                    <a:gd name="connsiteX4" fmla="*/ 46810 w 94120"/>
                    <a:gd name="connsiteY4" fmla="*/ 145471 h 145482"/>
                    <a:gd name="connsiteX5" fmla="*/ 93815 w 94120"/>
                    <a:gd name="connsiteY5" fmla="*/ -11 h 145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4120" h="145482">
                      <a:moveTo>
                        <a:pt x="93815" y="-11"/>
                      </a:moveTo>
                      <a:lnTo>
                        <a:pt x="45466" y="5320"/>
                      </a:lnTo>
                      <a:lnTo>
                        <a:pt x="-305" y="-11"/>
                      </a:lnTo>
                      <a:cubicBezTo>
                        <a:pt x="-305" y="-11"/>
                        <a:pt x="-890" y="71505"/>
                        <a:pt x="46636" y="145471"/>
                      </a:cubicBezTo>
                      <a:lnTo>
                        <a:pt x="46810" y="145471"/>
                      </a:lnTo>
                      <a:cubicBezTo>
                        <a:pt x="94357" y="71419"/>
                        <a:pt x="93815" y="-11"/>
                        <a:pt x="93815" y="-11"/>
                      </a:cubicBezTo>
                      <a:close/>
                    </a:path>
                  </a:pathLst>
                </a:custGeom>
                <a:solidFill>
                  <a:srgbClr val="8EC3DD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50" name="Freeform: Shape 749">
                  <a:extLst>
                    <a:ext uri="{FF2B5EF4-FFF2-40B4-BE49-F238E27FC236}">
                      <a16:creationId xmlns:a16="http://schemas.microsoft.com/office/drawing/2014/main" id="{80FE54A1-73AA-2B1B-D257-96F463265D87}"/>
                    </a:ext>
                  </a:extLst>
                </p:cNvPr>
                <p:cNvSpPr/>
                <p:nvPr/>
              </p:nvSpPr>
              <p:spPr>
                <a:xfrm>
                  <a:off x="9193685" y="4932355"/>
                  <a:ext cx="50321" cy="33114"/>
                </a:xfrm>
                <a:custGeom>
                  <a:avLst/>
                  <a:gdLst>
                    <a:gd name="connsiteX0" fmla="*/ 50017 w 50321"/>
                    <a:gd name="connsiteY0" fmla="*/ -11 h 33114"/>
                    <a:gd name="connsiteX1" fmla="*/ -305 w 50321"/>
                    <a:gd name="connsiteY1" fmla="*/ -11 h 33114"/>
                    <a:gd name="connsiteX2" fmla="*/ 24769 w 50321"/>
                    <a:gd name="connsiteY2" fmla="*/ 33103 h 33114"/>
                    <a:gd name="connsiteX3" fmla="*/ 24769 w 50321"/>
                    <a:gd name="connsiteY3" fmla="*/ 33103 h 33114"/>
                    <a:gd name="connsiteX4" fmla="*/ 50017 w 50321"/>
                    <a:gd name="connsiteY4" fmla="*/ -11 h 33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321" h="33114">
                      <a:moveTo>
                        <a:pt x="50017" y="-11"/>
                      </a:moveTo>
                      <a:lnTo>
                        <a:pt x="-305" y="-11"/>
                      </a:lnTo>
                      <a:cubicBezTo>
                        <a:pt x="-305" y="-11"/>
                        <a:pt x="1710" y="31608"/>
                        <a:pt x="24769" y="33103"/>
                      </a:cubicBezTo>
                      <a:lnTo>
                        <a:pt x="24769" y="33103"/>
                      </a:lnTo>
                      <a:cubicBezTo>
                        <a:pt x="47828" y="31608"/>
                        <a:pt x="50017" y="-11"/>
                        <a:pt x="50017" y="-11"/>
                      </a:cubicBez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51" name="Freeform: Shape 750">
                  <a:extLst>
                    <a:ext uri="{FF2B5EF4-FFF2-40B4-BE49-F238E27FC236}">
                      <a16:creationId xmlns:a16="http://schemas.microsoft.com/office/drawing/2014/main" id="{5DBC88F1-1674-738E-29E8-1BA4C8581397}"/>
                    </a:ext>
                  </a:extLst>
                </p:cNvPr>
                <p:cNvSpPr/>
                <p:nvPr/>
              </p:nvSpPr>
              <p:spPr>
                <a:xfrm>
                  <a:off x="9201162" y="4961958"/>
                  <a:ext cx="35194" cy="114383"/>
                </a:xfrm>
                <a:custGeom>
                  <a:avLst/>
                  <a:gdLst>
                    <a:gd name="connsiteX0" fmla="*/ -305 w 35194"/>
                    <a:gd name="connsiteY0" fmla="*/ 82926 h 114383"/>
                    <a:gd name="connsiteX1" fmla="*/ 17249 w 35194"/>
                    <a:gd name="connsiteY1" fmla="*/ 114372 h 114383"/>
                    <a:gd name="connsiteX2" fmla="*/ 17422 w 35194"/>
                    <a:gd name="connsiteY2" fmla="*/ 114372 h 114383"/>
                    <a:gd name="connsiteX3" fmla="*/ 34890 w 35194"/>
                    <a:gd name="connsiteY3" fmla="*/ 83208 h 114383"/>
                    <a:gd name="connsiteX4" fmla="*/ 22190 w 35194"/>
                    <a:gd name="connsiteY4" fmla="*/ -11 h 114383"/>
                    <a:gd name="connsiteX5" fmla="*/ 12351 w 35194"/>
                    <a:gd name="connsiteY5" fmla="*/ -11 h 114383"/>
                    <a:gd name="connsiteX6" fmla="*/ -305 w 35194"/>
                    <a:gd name="connsiteY6" fmla="*/ 82926 h 114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5194" h="114383">
                      <a:moveTo>
                        <a:pt x="-305" y="82926"/>
                      </a:moveTo>
                      <a:cubicBezTo>
                        <a:pt x="4918" y="93741"/>
                        <a:pt x="10769" y="104252"/>
                        <a:pt x="17249" y="114372"/>
                      </a:cubicBezTo>
                      <a:lnTo>
                        <a:pt x="17422" y="114372"/>
                      </a:lnTo>
                      <a:cubicBezTo>
                        <a:pt x="23880" y="104338"/>
                        <a:pt x="29710" y="93936"/>
                        <a:pt x="34890" y="83208"/>
                      </a:cubicBezTo>
                      <a:cubicBezTo>
                        <a:pt x="29125" y="35531"/>
                        <a:pt x="22190" y="-11"/>
                        <a:pt x="22190" y="-11"/>
                      </a:cubicBezTo>
                      <a:lnTo>
                        <a:pt x="12351" y="-11"/>
                      </a:lnTo>
                      <a:cubicBezTo>
                        <a:pt x="12351" y="-11"/>
                        <a:pt x="5394" y="35466"/>
                        <a:pt x="-305" y="82926"/>
                      </a:cubicBez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52" name="Freeform: Shape 751">
                  <a:extLst>
                    <a:ext uri="{FF2B5EF4-FFF2-40B4-BE49-F238E27FC236}">
                      <a16:creationId xmlns:a16="http://schemas.microsoft.com/office/drawing/2014/main" id="{E2190589-0B66-8FB7-35D8-B9467054F7BA}"/>
                    </a:ext>
                  </a:extLst>
                </p:cNvPr>
                <p:cNvSpPr/>
                <p:nvPr/>
              </p:nvSpPr>
              <p:spPr>
                <a:xfrm>
                  <a:off x="9282214" y="5060824"/>
                  <a:ext cx="52423" cy="12418"/>
                </a:xfrm>
                <a:custGeom>
                  <a:avLst/>
                  <a:gdLst>
                    <a:gd name="connsiteX0" fmla="*/ 52424 w 52423"/>
                    <a:gd name="connsiteY0" fmla="*/ 8300 h 12418"/>
                    <a:gd name="connsiteX1" fmla="*/ 0 w 52423"/>
                    <a:gd name="connsiteY1" fmla="*/ 12418 h 12418"/>
                    <a:gd name="connsiteX2" fmla="*/ 0 w 52423"/>
                    <a:gd name="connsiteY2" fmla="*/ 4161 h 12418"/>
                    <a:gd name="connsiteX3" fmla="*/ 52424 w 52423"/>
                    <a:gd name="connsiteY3" fmla="*/ 0 h 12418"/>
                    <a:gd name="connsiteX4" fmla="*/ 52424 w 52423"/>
                    <a:gd name="connsiteY4" fmla="*/ 8300 h 124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2423" h="12418">
                      <a:moveTo>
                        <a:pt x="52424" y="8300"/>
                      </a:moveTo>
                      <a:lnTo>
                        <a:pt x="0" y="12418"/>
                      </a:lnTo>
                      <a:lnTo>
                        <a:pt x="0" y="4161"/>
                      </a:lnTo>
                      <a:lnTo>
                        <a:pt x="52424" y="0"/>
                      </a:lnTo>
                      <a:lnTo>
                        <a:pt x="52424" y="8300"/>
                      </a:ln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53" name="Freeform: Shape 752">
                  <a:extLst>
                    <a:ext uri="{FF2B5EF4-FFF2-40B4-BE49-F238E27FC236}">
                      <a16:creationId xmlns:a16="http://schemas.microsoft.com/office/drawing/2014/main" id="{7271F109-12D9-9B39-7D4F-4923A783F55C}"/>
                    </a:ext>
                  </a:extLst>
                </p:cNvPr>
                <p:cNvSpPr/>
                <p:nvPr/>
              </p:nvSpPr>
              <p:spPr>
                <a:xfrm>
                  <a:off x="9157320" y="4884070"/>
                  <a:ext cx="61482" cy="82829"/>
                </a:xfrm>
                <a:custGeom>
                  <a:avLst/>
                  <a:gdLst>
                    <a:gd name="connsiteX0" fmla="*/ 11744 w 61482"/>
                    <a:gd name="connsiteY0" fmla="*/ -11 h 82829"/>
                    <a:gd name="connsiteX1" fmla="*/ -305 w 61482"/>
                    <a:gd name="connsiteY1" fmla="*/ 15159 h 82829"/>
                    <a:gd name="connsiteX2" fmla="*/ 29038 w 61482"/>
                    <a:gd name="connsiteY2" fmla="*/ 82818 h 82829"/>
                    <a:gd name="connsiteX3" fmla="*/ 61177 w 61482"/>
                    <a:gd name="connsiteY3" fmla="*/ 48143 h 82829"/>
                    <a:gd name="connsiteX4" fmla="*/ 11744 w 61482"/>
                    <a:gd name="connsiteY4" fmla="*/ -11 h 82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82" h="82829">
                      <a:moveTo>
                        <a:pt x="11744" y="-11"/>
                      </a:moveTo>
                      <a:cubicBezTo>
                        <a:pt x="11744" y="-11"/>
                        <a:pt x="8168" y="-11"/>
                        <a:pt x="-305" y="15159"/>
                      </a:cubicBezTo>
                      <a:cubicBezTo>
                        <a:pt x="-305" y="15159"/>
                        <a:pt x="4484" y="60670"/>
                        <a:pt x="29038" y="82818"/>
                      </a:cubicBezTo>
                      <a:cubicBezTo>
                        <a:pt x="29038" y="82818"/>
                        <a:pt x="48543" y="55793"/>
                        <a:pt x="61177" y="48143"/>
                      </a:cubicBezTo>
                      <a:cubicBezTo>
                        <a:pt x="61264" y="48273"/>
                        <a:pt x="18549" y="35075"/>
                        <a:pt x="11744" y="-11"/>
                      </a:cubicBezTo>
                      <a:close/>
                    </a:path>
                  </a:pathLst>
                </a:custGeom>
                <a:solidFill>
                  <a:srgbClr val="D7E1F6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754" name="Freeform: Shape 753">
                  <a:extLst>
                    <a:ext uri="{FF2B5EF4-FFF2-40B4-BE49-F238E27FC236}">
                      <a16:creationId xmlns:a16="http://schemas.microsoft.com/office/drawing/2014/main" id="{18F93F8D-EE13-AEEE-6B06-3E8A023AA062}"/>
                    </a:ext>
                  </a:extLst>
                </p:cNvPr>
                <p:cNvSpPr/>
                <p:nvPr/>
              </p:nvSpPr>
              <p:spPr>
                <a:xfrm>
                  <a:off x="9218803" y="4884070"/>
                  <a:ext cx="61504" cy="82829"/>
                </a:xfrm>
                <a:custGeom>
                  <a:avLst/>
                  <a:gdLst>
                    <a:gd name="connsiteX0" fmla="*/ 49150 w 61504"/>
                    <a:gd name="connsiteY0" fmla="*/ -11 h 82829"/>
                    <a:gd name="connsiteX1" fmla="*/ 61200 w 61504"/>
                    <a:gd name="connsiteY1" fmla="*/ 15159 h 82829"/>
                    <a:gd name="connsiteX2" fmla="*/ 31899 w 61504"/>
                    <a:gd name="connsiteY2" fmla="*/ 82818 h 82829"/>
                    <a:gd name="connsiteX3" fmla="*/ -305 w 61504"/>
                    <a:gd name="connsiteY3" fmla="*/ 48143 h 82829"/>
                    <a:gd name="connsiteX4" fmla="*/ 49150 w 61504"/>
                    <a:gd name="connsiteY4" fmla="*/ -11 h 82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504" h="82829">
                      <a:moveTo>
                        <a:pt x="49150" y="-11"/>
                      </a:moveTo>
                      <a:cubicBezTo>
                        <a:pt x="49150" y="-11"/>
                        <a:pt x="52747" y="-11"/>
                        <a:pt x="61200" y="15159"/>
                      </a:cubicBezTo>
                      <a:cubicBezTo>
                        <a:pt x="61200" y="15159"/>
                        <a:pt x="56431" y="60670"/>
                        <a:pt x="31899" y="82818"/>
                      </a:cubicBezTo>
                      <a:cubicBezTo>
                        <a:pt x="31899" y="82818"/>
                        <a:pt x="12395" y="55793"/>
                        <a:pt x="-305" y="48143"/>
                      </a:cubicBezTo>
                      <a:cubicBezTo>
                        <a:pt x="-218" y="48273"/>
                        <a:pt x="42388" y="35075"/>
                        <a:pt x="49150" y="-11"/>
                      </a:cubicBezTo>
                      <a:close/>
                    </a:path>
                  </a:pathLst>
                </a:custGeom>
                <a:solidFill>
                  <a:srgbClr val="D7E1F6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1128" name="Group 1127">
                <a:extLst>
                  <a:ext uri="{FF2B5EF4-FFF2-40B4-BE49-F238E27FC236}">
                    <a16:creationId xmlns:a16="http://schemas.microsoft.com/office/drawing/2014/main" id="{6D8758FB-46E2-33BB-5DEC-A6AF64AF9D8A}"/>
                  </a:ext>
                </a:extLst>
              </p:cNvPr>
              <p:cNvGrpSpPr/>
              <p:nvPr/>
            </p:nvGrpSpPr>
            <p:grpSpPr>
              <a:xfrm>
                <a:off x="8778436" y="5612539"/>
                <a:ext cx="937036" cy="485700"/>
                <a:chOff x="5702934" y="2293896"/>
                <a:chExt cx="937036" cy="485700"/>
              </a:xfrm>
            </p:grpSpPr>
            <p:sp>
              <p:nvSpPr>
                <p:cNvPr id="1129" name="Google Shape;1379;p28">
                  <a:extLst>
                    <a:ext uri="{FF2B5EF4-FFF2-40B4-BE49-F238E27FC236}">
                      <a16:creationId xmlns:a16="http://schemas.microsoft.com/office/drawing/2014/main" id="{BB3BEC53-6DEF-4949-41C6-5A93FC4AF39A}"/>
                    </a:ext>
                  </a:extLst>
                </p:cNvPr>
                <p:cNvSpPr/>
                <p:nvPr/>
              </p:nvSpPr>
              <p:spPr>
                <a:xfrm>
                  <a:off x="5702934" y="2293896"/>
                  <a:ext cx="937036" cy="243587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1100">
                      <a:solidFill>
                        <a:srgbClr val="FFFFFF"/>
                      </a:solidFill>
                      <a:latin typeface="Georgia" panose="02040502050405020303" pitchFamily="18" charset="0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Name here</a:t>
                  </a:r>
                  <a:endParaRPr sz="1200">
                    <a:solidFill>
                      <a:srgbClr val="FFFFFF"/>
                    </a:solidFill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130" name="TextBox 1129">
                  <a:extLst>
                    <a:ext uri="{FF2B5EF4-FFF2-40B4-BE49-F238E27FC236}">
                      <a16:creationId xmlns:a16="http://schemas.microsoft.com/office/drawing/2014/main" id="{C5F30BAF-7905-1DF3-9278-81EFFC70FE9A}"/>
                    </a:ext>
                  </a:extLst>
                </p:cNvPr>
                <p:cNvSpPr txBox="1"/>
                <p:nvPr/>
              </p:nvSpPr>
              <p:spPr>
                <a:xfrm>
                  <a:off x="5819756" y="2517986"/>
                  <a:ext cx="697627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IN" sz="1100">
                      <a:solidFill>
                        <a:srgbClr val="434343"/>
                      </a:solidFill>
                      <a:latin typeface="Georgia" panose="02040502050405020303" pitchFamily="18" charset="0"/>
                      <a:ea typeface="Roboto"/>
                      <a:cs typeface="Roboto"/>
                      <a:sym typeface="Roboto"/>
                    </a:rPr>
                    <a:t>Position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67415477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897E1FA9-771B-71CA-19AE-3824F82DFEFF}"/>
              </a:ext>
            </a:extLst>
          </p:cNvPr>
          <p:cNvGrpSpPr/>
          <p:nvPr/>
        </p:nvGrpSpPr>
        <p:grpSpPr>
          <a:xfrm>
            <a:off x="972284" y="1118834"/>
            <a:ext cx="10247432" cy="5177950"/>
            <a:chOff x="964975" y="1173155"/>
            <a:chExt cx="10247432" cy="517795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FEE54ED-9B60-3D67-8568-C977FDE0B832}"/>
                </a:ext>
              </a:extLst>
            </p:cNvPr>
            <p:cNvGrpSpPr/>
            <p:nvPr/>
          </p:nvGrpSpPr>
          <p:grpSpPr>
            <a:xfrm>
              <a:off x="5500619" y="1173155"/>
              <a:ext cx="1176859" cy="1892588"/>
              <a:chOff x="5574752" y="1173155"/>
              <a:chExt cx="1176859" cy="1892588"/>
            </a:xfrm>
          </p:grpSpPr>
          <p:sp>
            <p:nvSpPr>
              <p:cNvPr id="1229" name="Freeform: Shape 1228">
                <a:extLst>
                  <a:ext uri="{FF2B5EF4-FFF2-40B4-BE49-F238E27FC236}">
                    <a16:creationId xmlns:a16="http://schemas.microsoft.com/office/drawing/2014/main" id="{6C8DBF18-F99B-4031-103F-411A7EA923F5}"/>
                  </a:ext>
                </a:extLst>
              </p:cNvPr>
              <p:cNvSpPr/>
              <p:nvPr/>
            </p:nvSpPr>
            <p:spPr>
              <a:xfrm>
                <a:off x="6691624" y="2218423"/>
                <a:ext cx="59987" cy="59987"/>
              </a:xfrm>
              <a:custGeom>
                <a:avLst/>
                <a:gdLst>
                  <a:gd name="connsiteX0" fmla="*/ 29667 w 59987"/>
                  <a:gd name="connsiteY0" fmla="*/ -11 h 59987"/>
                  <a:gd name="connsiteX1" fmla="*/ 59682 w 59987"/>
                  <a:gd name="connsiteY1" fmla="*/ 29961 h 59987"/>
                  <a:gd name="connsiteX2" fmla="*/ 29710 w 59987"/>
                  <a:gd name="connsiteY2" fmla="*/ 59976 h 59987"/>
                  <a:gd name="connsiteX3" fmla="*/ -305 w 59987"/>
                  <a:gd name="connsiteY3" fmla="*/ 30004 h 59987"/>
                  <a:gd name="connsiteX4" fmla="*/ -305 w 59987"/>
                  <a:gd name="connsiteY4" fmla="*/ 29982 h 59987"/>
                  <a:gd name="connsiteX5" fmla="*/ 29645 w 59987"/>
                  <a:gd name="connsiteY5" fmla="*/ -11 h 59987"/>
                  <a:gd name="connsiteX6" fmla="*/ 29667 w 59987"/>
                  <a:gd name="connsiteY6" fmla="*/ -11 h 59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9987" h="59987">
                    <a:moveTo>
                      <a:pt x="29667" y="-11"/>
                    </a:moveTo>
                    <a:cubicBezTo>
                      <a:pt x="46224" y="-24"/>
                      <a:pt x="59660" y="13395"/>
                      <a:pt x="59682" y="29961"/>
                    </a:cubicBezTo>
                    <a:cubicBezTo>
                      <a:pt x="59704" y="46527"/>
                      <a:pt x="46267" y="59965"/>
                      <a:pt x="29710" y="59976"/>
                    </a:cubicBezTo>
                    <a:cubicBezTo>
                      <a:pt x="13153" y="59989"/>
                      <a:pt x="-283" y="46570"/>
                      <a:pt x="-305" y="30004"/>
                    </a:cubicBezTo>
                    <a:cubicBezTo>
                      <a:pt x="-305" y="29998"/>
                      <a:pt x="-305" y="29989"/>
                      <a:pt x="-305" y="29982"/>
                    </a:cubicBezTo>
                    <a:cubicBezTo>
                      <a:pt x="-327" y="13430"/>
                      <a:pt x="13088" y="2"/>
                      <a:pt x="29645" y="-11"/>
                    </a:cubicBezTo>
                    <a:cubicBezTo>
                      <a:pt x="29645" y="-11"/>
                      <a:pt x="29667" y="-11"/>
                      <a:pt x="29667" y="-11"/>
                    </a:cubicBezTo>
                    <a:close/>
                  </a:path>
                </a:pathLst>
              </a:custGeom>
              <a:solidFill>
                <a:srgbClr val="696B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34" name="Freeform: Shape 1233">
                <a:extLst>
                  <a:ext uri="{FF2B5EF4-FFF2-40B4-BE49-F238E27FC236}">
                    <a16:creationId xmlns:a16="http://schemas.microsoft.com/office/drawing/2014/main" id="{8F14EB4B-B00C-EE24-2728-E34E2DF4CFAA}"/>
                  </a:ext>
                </a:extLst>
              </p:cNvPr>
              <p:cNvSpPr/>
              <p:nvPr/>
            </p:nvSpPr>
            <p:spPr>
              <a:xfrm>
                <a:off x="5574752" y="2218900"/>
                <a:ext cx="59987" cy="59987"/>
              </a:xfrm>
              <a:custGeom>
                <a:avLst/>
                <a:gdLst>
                  <a:gd name="connsiteX0" fmla="*/ 29710 w 59987"/>
                  <a:gd name="connsiteY0" fmla="*/ -11 h 59987"/>
                  <a:gd name="connsiteX1" fmla="*/ -305 w 59987"/>
                  <a:gd name="connsiteY1" fmla="*/ 29961 h 59987"/>
                  <a:gd name="connsiteX2" fmla="*/ 29667 w 59987"/>
                  <a:gd name="connsiteY2" fmla="*/ 59976 h 59987"/>
                  <a:gd name="connsiteX3" fmla="*/ 59682 w 59987"/>
                  <a:gd name="connsiteY3" fmla="*/ 30004 h 59987"/>
                  <a:gd name="connsiteX4" fmla="*/ 59682 w 59987"/>
                  <a:gd name="connsiteY4" fmla="*/ 29983 h 59987"/>
                  <a:gd name="connsiteX5" fmla="*/ 29710 w 59987"/>
                  <a:gd name="connsiteY5" fmla="*/ -11 h 59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987" h="59987">
                    <a:moveTo>
                      <a:pt x="29710" y="-11"/>
                    </a:moveTo>
                    <a:cubicBezTo>
                      <a:pt x="13153" y="-24"/>
                      <a:pt x="-283" y="13395"/>
                      <a:pt x="-305" y="29961"/>
                    </a:cubicBezTo>
                    <a:cubicBezTo>
                      <a:pt x="-327" y="46527"/>
                      <a:pt x="13110" y="59963"/>
                      <a:pt x="29667" y="59976"/>
                    </a:cubicBezTo>
                    <a:cubicBezTo>
                      <a:pt x="46224" y="59987"/>
                      <a:pt x="59661" y="46570"/>
                      <a:pt x="59682" y="30004"/>
                    </a:cubicBezTo>
                    <a:cubicBezTo>
                      <a:pt x="59682" y="29998"/>
                      <a:pt x="59682" y="29989"/>
                      <a:pt x="59682" y="29983"/>
                    </a:cubicBezTo>
                    <a:cubicBezTo>
                      <a:pt x="59682" y="13425"/>
                      <a:pt x="46267" y="0"/>
                      <a:pt x="29710" y="-11"/>
                    </a:cubicBezTo>
                    <a:close/>
                  </a:path>
                </a:pathLst>
              </a:custGeom>
              <a:solidFill>
                <a:srgbClr val="696B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61" name="Freeform: Shape 1260">
                <a:extLst>
                  <a:ext uri="{FF2B5EF4-FFF2-40B4-BE49-F238E27FC236}">
                    <a16:creationId xmlns:a16="http://schemas.microsoft.com/office/drawing/2014/main" id="{07D7D9E0-3B04-CC88-E0AB-C028943B7BA7}"/>
                  </a:ext>
                </a:extLst>
              </p:cNvPr>
              <p:cNvSpPr/>
              <p:nvPr/>
            </p:nvSpPr>
            <p:spPr>
              <a:xfrm>
                <a:off x="5601192" y="1173155"/>
                <a:ext cx="1128097" cy="1892588"/>
              </a:xfrm>
              <a:custGeom>
                <a:avLst/>
                <a:gdLst>
                  <a:gd name="connsiteX0" fmla="*/ 1127793 w 1128097"/>
                  <a:gd name="connsiteY0" fmla="*/ 563648 h 1892588"/>
                  <a:gd name="connsiteX1" fmla="*/ 564113 w 1128097"/>
                  <a:gd name="connsiteY1" fmla="*/ -11 h 1892588"/>
                  <a:gd name="connsiteX2" fmla="*/ 388 w 1128097"/>
                  <a:gd name="connsiteY2" fmla="*/ 563648 h 1892588"/>
                  <a:gd name="connsiteX3" fmla="*/ 540 w 1128097"/>
                  <a:gd name="connsiteY3" fmla="*/ 576542 h 1892588"/>
                  <a:gd name="connsiteX4" fmla="*/ -305 w 1128097"/>
                  <a:gd name="connsiteY4" fmla="*/ 590824 h 1892588"/>
                  <a:gd name="connsiteX5" fmla="*/ -305 w 1128097"/>
                  <a:gd name="connsiteY5" fmla="*/ 1769872 h 1892588"/>
                  <a:gd name="connsiteX6" fmla="*/ 122422 w 1128097"/>
                  <a:gd name="connsiteY6" fmla="*/ 1892577 h 1892588"/>
                  <a:gd name="connsiteX7" fmla="*/ 1004914 w 1128097"/>
                  <a:gd name="connsiteY7" fmla="*/ 1892577 h 1892588"/>
                  <a:gd name="connsiteX8" fmla="*/ 1127684 w 1128097"/>
                  <a:gd name="connsiteY8" fmla="*/ 1769872 h 1892588"/>
                  <a:gd name="connsiteX9" fmla="*/ 1127684 w 1128097"/>
                  <a:gd name="connsiteY9" fmla="*/ 590932 h 1892588"/>
                  <a:gd name="connsiteX10" fmla="*/ 1127403 w 1128097"/>
                  <a:gd name="connsiteY10" fmla="*/ 583087 h 1892588"/>
                  <a:gd name="connsiteX11" fmla="*/ 1127793 w 1128097"/>
                  <a:gd name="connsiteY11" fmla="*/ 563648 h 1892588"/>
                  <a:gd name="connsiteX12" fmla="*/ 1115700 w 1128097"/>
                  <a:gd name="connsiteY12" fmla="*/ 1769872 h 1892588"/>
                  <a:gd name="connsiteX13" fmla="*/ 1004958 w 1128097"/>
                  <a:gd name="connsiteY13" fmla="*/ 1880593 h 1892588"/>
                  <a:gd name="connsiteX14" fmla="*/ 122465 w 1128097"/>
                  <a:gd name="connsiteY14" fmla="*/ 1880593 h 1892588"/>
                  <a:gd name="connsiteX15" fmla="*/ 11744 w 1128097"/>
                  <a:gd name="connsiteY15" fmla="*/ 1769872 h 1892588"/>
                  <a:gd name="connsiteX16" fmla="*/ 11744 w 1128097"/>
                  <a:gd name="connsiteY16" fmla="*/ 676514 h 1892588"/>
                  <a:gd name="connsiteX17" fmla="*/ 564113 w 1128097"/>
                  <a:gd name="connsiteY17" fmla="*/ 1127285 h 1892588"/>
                  <a:gd name="connsiteX18" fmla="*/ 1115700 w 1128097"/>
                  <a:gd name="connsiteY18" fmla="*/ 680133 h 1892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128097" h="1892588">
                    <a:moveTo>
                      <a:pt x="1127793" y="563648"/>
                    </a:moveTo>
                    <a:cubicBezTo>
                      <a:pt x="1127793" y="252334"/>
                      <a:pt x="875404" y="-11"/>
                      <a:pt x="564113" y="-11"/>
                    </a:cubicBezTo>
                    <a:cubicBezTo>
                      <a:pt x="252820" y="-11"/>
                      <a:pt x="388" y="252334"/>
                      <a:pt x="388" y="563648"/>
                    </a:cubicBezTo>
                    <a:cubicBezTo>
                      <a:pt x="388" y="567982"/>
                      <a:pt x="388" y="572317"/>
                      <a:pt x="540" y="576542"/>
                    </a:cubicBezTo>
                    <a:cubicBezTo>
                      <a:pt x="-23" y="581282"/>
                      <a:pt x="-305" y="586052"/>
                      <a:pt x="-305" y="590824"/>
                    </a:cubicBezTo>
                    <a:lnTo>
                      <a:pt x="-305" y="1769872"/>
                    </a:lnTo>
                    <a:cubicBezTo>
                      <a:pt x="-218" y="1837614"/>
                      <a:pt x="54676" y="1892506"/>
                      <a:pt x="122422" y="1892577"/>
                    </a:cubicBezTo>
                    <a:lnTo>
                      <a:pt x="1004914" y="1892577"/>
                    </a:lnTo>
                    <a:cubicBezTo>
                      <a:pt x="1072682" y="1892530"/>
                      <a:pt x="1127598" y="1837631"/>
                      <a:pt x="1127684" y="1769872"/>
                    </a:cubicBezTo>
                    <a:lnTo>
                      <a:pt x="1127684" y="590932"/>
                    </a:lnTo>
                    <a:cubicBezTo>
                      <a:pt x="1127684" y="588310"/>
                      <a:pt x="1127576" y="585688"/>
                      <a:pt x="1127403" y="583087"/>
                    </a:cubicBezTo>
                    <a:cubicBezTo>
                      <a:pt x="1127619" y="576542"/>
                      <a:pt x="1127793" y="570128"/>
                      <a:pt x="1127793" y="563648"/>
                    </a:cubicBezTo>
                    <a:close/>
                    <a:moveTo>
                      <a:pt x="1115700" y="1769872"/>
                    </a:moveTo>
                    <a:cubicBezTo>
                      <a:pt x="1115614" y="1830995"/>
                      <a:pt x="1066072" y="1880521"/>
                      <a:pt x="1004958" y="1880593"/>
                    </a:cubicBezTo>
                    <a:lnTo>
                      <a:pt x="122465" y="1880593"/>
                    </a:lnTo>
                    <a:cubicBezTo>
                      <a:pt x="61351" y="1880521"/>
                      <a:pt x="11809" y="1830993"/>
                      <a:pt x="11744" y="1769872"/>
                    </a:cubicBezTo>
                    <a:lnTo>
                      <a:pt x="11744" y="676514"/>
                    </a:lnTo>
                    <a:cubicBezTo>
                      <a:pt x="64016" y="933735"/>
                      <a:pt x="291461" y="1127285"/>
                      <a:pt x="564113" y="1127285"/>
                    </a:cubicBezTo>
                    <a:cubicBezTo>
                      <a:pt x="835464" y="1127285"/>
                      <a:pt x="1061998" y="935512"/>
                      <a:pt x="1115700" y="680133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63" name="Freeform: Shape 1262">
                <a:extLst>
                  <a:ext uri="{FF2B5EF4-FFF2-40B4-BE49-F238E27FC236}">
                    <a16:creationId xmlns:a16="http://schemas.microsoft.com/office/drawing/2014/main" id="{1CEF2CC9-7CAD-756A-DDF6-9D08D06E7361}"/>
                  </a:ext>
                </a:extLst>
              </p:cNvPr>
              <p:cNvSpPr/>
              <p:nvPr/>
            </p:nvSpPr>
            <p:spPr>
              <a:xfrm>
                <a:off x="5718733" y="1289910"/>
                <a:ext cx="893770" cy="893817"/>
              </a:xfrm>
              <a:custGeom>
                <a:avLst/>
                <a:gdLst>
                  <a:gd name="connsiteX0" fmla="*/ 100582 w 893770"/>
                  <a:gd name="connsiteY0" fmla="*/ 729708 h 893817"/>
                  <a:gd name="connsiteX1" fmla="*/ 163734 w 893770"/>
                  <a:gd name="connsiteY1" fmla="*/ 100882 h 893817"/>
                  <a:gd name="connsiteX2" fmla="*/ 792581 w 893770"/>
                  <a:gd name="connsiteY2" fmla="*/ 164076 h 893817"/>
                  <a:gd name="connsiteX3" fmla="*/ 729387 w 893770"/>
                  <a:gd name="connsiteY3" fmla="*/ 792902 h 893817"/>
                  <a:gd name="connsiteX4" fmla="*/ 100582 w 893770"/>
                  <a:gd name="connsiteY4" fmla="*/ 729708 h 893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3770" h="893817">
                    <a:moveTo>
                      <a:pt x="100582" y="729708"/>
                    </a:moveTo>
                    <a:cubicBezTo>
                      <a:pt x="-55627" y="538628"/>
                      <a:pt x="-27281" y="257113"/>
                      <a:pt x="163734" y="100882"/>
                    </a:cubicBezTo>
                    <a:cubicBezTo>
                      <a:pt x="354748" y="-55349"/>
                      <a:pt x="636371" y="-26981"/>
                      <a:pt x="792581" y="164076"/>
                    </a:cubicBezTo>
                    <a:cubicBezTo>
                      <a:pt x="948791" y="355134"/>
                      <a:pt x="920444" y="636693"/>
                      <a:pt x="729387" y="792902"/>
                    </a:cubicBezTo>
                    <a:cubicBezTo>
                      <a:pt x="538329" y="949112"/>
                      <a:pt x="256770" y="920830"/>
                      <a:pt x="100582" y="72970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33000">
                    <a:srgbClr val="FDFDFD"/>
                  </a:gs>
                  <a:gs pos="51000">
                    <a:srgbClr val="F5F5F5"/>
                  </a:gs>
                  <a:gs pos="65000">
                    <a:srgbClr val="E7E7E7"/>
                  </a:gs>
                  <a:gs pos="78000">
                    <a:srgbClr val="D3D3D3"/>
                  </a:gs>
                  <a:gs pos="90000">
                    <a:srgbClr val="BBBBBA"/>
                  </a:gs>
                  <a:gs pos="100000">
                    <a:srgbClr val="9D9D9C"/>
                  </a:gs>
                </a:gsLst>
                <a:lin ang="8098333" scaled="1"/>
              </a:gra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64" name="Freeform: Shape 1263">
                <a:extLst>
                  <a:ext uri="{FF2B5EF4-FFF2-40B4-BE49-F238E27FC236}">
                    <a16:creationId xmlns:a16="http://schemas.microsoft.com/office/drawing/2014/main" id="{C00E4A0B-A3B8-2818-DC3D-32B22DA3BEE0}"/>
                  </a:ext>
                </a:extLst>
              </p:cNvPr>
              <p:cNvSpPr/>
              <p:nvPr/>
            </p:nvSpPr>
            <p:spPr>
              <a:xfrm>
                <a:off x="5732659" y="1304006"/>
                <a:ext cx="866131" cy="866136"/>
              </a:xfrm>
              <a:custGeom>
                <a:avLst/>
                <a:gdLst>
                  <a:gd name="connsiteX0" fmla="*/ 42446 w 866131"/>
                  <a:gd name="connsiteY0" fmla="*/ 620452 h 866136"/>
                  <a:gd name="connsiteX1" fmla="*/ 620191 w 866131"/>
                  <a:gd name="connsiteY1" fmla="*/ 823342 h 866136"/>
                  <a:gd name="connsiteX2" fmla="*/ 823039 w 866131"/>
                  <a:gd name="connsiteY2" fmla="*/ 245640 h 866136"/>
                  <a:gd name="connsiteX3" fmla="*/ 245358 w 866131"/>
                  <a:gd name="connsiteY3" fmla="*/ 42750 h 866136"/>
                  <a:gd name="connsiteX4" fmla="*/ 42446 w 866131"/>
                  <a:gd name="connsiteY4" fmla="*/ 620452 h 866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6131" h="866136">
                    <a:moveTo>
                      <a:pt x="42446" y="620452"/>
                    </a:moveTo>
                    <a:cubicBezTo>
                      <a:pt x="145950" y="836020"/>
                      <a:pt x="404645" y="926890"/>
                      <a:pt x="620191" y="823342"/>
                    </a:cubicBezTo>
                    <a:cubicBezTo>
                      <a:pt x="835738" y="719795"/>
                      <a:pt x="926586" y="461187"/>
                      <a:pt x="823039" y="245640"/>
                    </a:cubicBezTo>
                    <a:cubicBezTo>
                      <a:pt x="719491" y="30094"/>
                      <a:pt x="460926" y="-60754"/>
                      <a:pt x="245358" y="42750"/>
                    </a:cubicBezTo>
                    <a:cubicBezTo>
                      <a:pt x="29790" y="146254"/>
                      <a:pt x="-61036" y="404884"/>
                      <a:pt x="42446" y="620452"/>
                    </a:cubicBezTo>
                    <a:close/>
                  </a:path>
                </a:pathLst>
              </a:custGeom>
              <a:solidFill>
                <a:schemeClr val="bg1"/>
              </a:solidFill>
              <a:ln w="2166" cap="flat">
                <a:noFill/>
                <a:prstDash val="solid"/>
                <a:miter/>
              </a:ln>
              <a:effectLst>
                <a:outerShdw blurRad="63500" sx="102000" sy="102000" algn="ctr" rotWithShape="0">
                  <a:prstClr val="black">
                    <a:alpha val="17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grpSp>
            <p:nvGrpSpPr>
              <p:cNvPr id="1540" name="Group 1539">
                <a:extLst>
                  <a:ext uri="{FF2B5EF4-FFF2-40B4-BE49-F238E27FC236}">
                    <a16:creationId xmlns:a16="http://schemas.microsoft.com/office/drawing/2014/main" id="{B49A1EDA-1299-F778-1EE1-6E2C25CF6BDA}"/>
                  </a:ext>
                </a:extLst>
              </p:cNvPr>
              <p:cNvGrpSpPr/>
              <p:nvPr/>
            </p:nvGrpSpPr>
            <p:grpSpPr>
              <a:xfrm>
                <a:off x="5946074" y="1447211"/>
                <a:ext cx="438331" cy="579213"/>
                <a:chOff x="8999637" y="4587520"/>
                <a:chExt cx="438331" cy="579213"/>
              </a:xfrm>
            </p:grpSpPr>
            <p:sp>
              <p:nvSpPr>
                <p:cNvPr id="1541" name="Freeform: Shape 1540">
                  <a:extLst>
                    <a:ext uri="{FF2B5EF4-FFF2-40B4-BE49-F238E27FC236}">
                      <a16:creationId xmlns:a16="http://schemas.microsoft.com/office/drawing/2014/main" id="{3197E562-2324-D104-691F-8D1E6DA4496E}"/>
                    </a:ext>
                  </a:extLst>
                </p:cNvPr>
                <p:cNvSpPr/>
                <p:nvPr/>
              </p:nvSpPr>
              <p:spPr>
                <a:xfrm>
                  <a:off x="9035872" y="4889878"/>
                  <a:ext cx="182930" cy="276855"/>
                </a:xfrm>
                <a:custGeom>
                  <a:avLst/>
                  <a:gdLst>
                    <a:gd name="connsiteX0" fmla="*/ -305 w 182930"/>
                    <a:gd name="connsiteY0" fmla="*/ 68341 h 276855"/>
                    <a:gd name="connsiteX1" fmla="*/ -67 w 182930"/>
                    <a:gd name="connsiteY1" fmla="*/ 68125 h 276855"/>
                    <a:gd name="connsiteX2" fmla="*/ 182626 w 182930"/>
                    <a:gd name="connsiteY2" fmla="*/ -11 h 276855"/>
                    <a:gd name="connsiteX3" fmla="*/ 182626 w 182930"/>
                    <a:gd name="connsiteY3" fmla="*/ 276845 h 276855"/>
                    <a:gd name="connsiteX4" fmla="*/ 182626 w 182930"/>
                    <a:gd name="connsiteY4" fmla="*/ 276845 h 276855"/>
                    <a:gd name="connsiteX5" fmla="*/ -305 w 182930"/>
                    <a:gd name="connsiteY5" fmla="*/ 234065 h 276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2930" h="276855">
                      <a:moveTo>
                        <a:pt x="-305" y="68341"/>
                      </a:moveTo>
                      <a:cubicBezTo>
                        <a:pt x="-197" y="68298"/>
                        <a:pt x="-110" y="68233"/>
                        <a:pt x="-67" y="68125"/>
                      </a:cubicBezTo>
                      <a:cubicBezTo>
                        <a:pt x="37122" y="38044"/>
                        <a:pt x="119908" y="-11"/>
                        <a:pt x="182626" y="-11"/>
                      </a:cubicBezTo>
                      <a:lnTo>
                        <a:pt x="182626" y="276845"/>
                      </a:lnTo>
                      <a:lnTo>
                        <a:pt x="182626" y="276845"/>
                      </a:lnTo>
                      <a:cubicBezTo>
                        <a:pt x="114143" y="276845"/>
                        <a:pt x="50862" y="261458"/>
                        <a:pt x="-305" y="234065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42" name="Freeform: Shape 1541">
                  <a:extLst>
                    <a:ext uri="{FF2B5EF4-FFF2-40B4-BE49-F238E27FC236}">
                      <a16:creationId xmlns:a16="http://schemas.microsoft.com/office/drawing/2014/main" id="{99D71FED-181F-FF3F-FFA4-1CD92FF66D66}"/>
                    </a:ext>
                  </a:extLst>
                </p:cNvPr>
                <p:cNvSpPr/>
                <p:nvPr/>
              </p:nvSpPr>
              <p:spPr>
                <a:xfrm>
                  <a:off x="9218803" y="4889878"/>
                  <a:ext cx="182973" cy="276855"/>
                </a:xfrm>
                <a:custGeom>
                  <a:avLst/>
                  <a:gdLst>
                    <a:gd name="connsiteX0" fmla="*/ 182669 w 182973"/>
                    <a:gd name="connsiteY0" fmla="*/ 68341 h 276855"/>
                    <a:gd name="connsiteX1" fmla="*/ 182366 w 182973"/>
                    <a:gd name="connsiteY1" fmla="*/ 68125 h 276855"/>
                    <a:gd name="connsiteX2" fmla="*/ -305 w 182973"/>
                    <a:gd name="connsiteY2" fmla="*/ -11 h 276855"/>
                    <a:gd name="connsiteX3" fmla="*/ -305 w 182973"/>
                    <a:gd name="connsiteY3" fmla="*/ 276845 h 276855"/>
                    <a:gd name="connsiteX4" fmla="*/ -305 w 182973"/>
                    <a:gd name="connsiteY4" fmla="*/ 276845 h 276855"/>
                    <a:gd name="connsiteX5" fmla="*/ 182669 w 182973"/>
                    <a:gd name="connsiteY5" fmla="*/ 234065 h 276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2973" h="276855">
                      <a:moveTo>
                        <a:pt x="182669" y="68341"/>
                      </a:moveTo>
                      <a:cubicBezTo>
                        <a:pt x="182539" y="68320"/>
                        <a:pt x="182431" y="68233"/>
                        <a:pt x="182366" y="68125"/>
                      </a:cubicBezTo>
                      <a:cubicBezTo>
                        <a:pt x="145199" y="38044"/>
                        <a:pt x="62456" y="-11"/>
                        <a:pt x="-305" y="-11"/>
                      </a:cubicBezTo>
                      <a:lnTo>
                        <a:pt x="-305" y="276845"/>
                      </a:lnTo>
                      <a:lnTo>
                        <a:pt x="-305" y="276845"/>
                      </a:lnTo>
                      <a:cubicBezTo>
                        <a:pt x="68221" y="276845"/>
                        <a:pt x="131502" y="261458"/>
                        <a:pt x="182669" y="234065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43" name="Freeform: Shape 1542">
                  <a:extLst>
                    <a:ext uri="{FF2B5EF4-FFF2-40B4-BE49-F238E27FC236}">
                      <a16:creationId xmlns:a16="http://schemas.microsoft.com/office/drawing/2014/main" id="{1E7471C1-286F-D993-750B-5F1DE976F507}"/>
                    </a:ext>
                  </a:extLst>
                </p:cNvPr>
                <p:cNvSpPr/>
                <p:nvPr/>
              </p:nvSpPr>
              <p:spPr>
                <a:xfrm>
                  <a:off x="9113320" y="4587520"/>
                  <a:ext cx="208878" cy="145888"/>
                </a:xfrm>
                <a:custGeom>
                  <a:avLst/>
                  <a:gdLst>
                    <a:gd name="connsiteX0" fmla="*/ 207880 w 208878"/>
                    <a:gd name="connsiteY0" fmla="*/ 55138 h 145888"/>
                    <a:gd name="connsiteX1" fmla="*/ 39123 w 208878"/>
                    <a:gd name="connsiteY1" fmla="*/ 26683 h 145888"/>
                    <a:gd name="connsiteX2" fmla="*/ 7070 w 208878"/>
                    <a:gd name="connsiteY2" fmla="*/ 145877 h 145888"/>
                    <a:gd name="connsiteX3" fmla="*/ 203221 w 208878"/>
                    <a:gd name="connsiteY3" fmla="*/ 145877 h 145888"/>
                    <a:gd name="connsiteX4" fmla="*/ 207880 w 208878"/>
                    <a:gd name="connsiteY4" fmla="*/ 55138 h 145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8877" h="145888">
                      <a:moveTo>
                        <a:pt x="207880" y="55138"/>
                      </a:moveTo>
                      <a:cubicBezTo>
                        <a:pt x="200447" y="13008"/>
                        <a:pt x="90008" y="-28862"/>
                        <a:pt x="39123" y="26683"/>
                      </a:cubicBezTo>
                      <a:cubicBezTo>
                        <a:pt x="39123" y="26683"/>
                        <a:pt x="-20756" y="28092"/>
                        <a:pt x="7070" y="145877"/>
                      </a:cubicBezTo>
                      <a:lnTo>
                        <a:pt x="203221" y="145877"/>
                      </a:lnTo>
                      <a:cubicBezTo>
                        <a:pt x="203221" y="145877"/>
                        <a:pt x="210871" y="72128"/>
                        <a:pt x="207880" y="55138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44" name="Freeform: Shape 1543">
                  <a:extLst>
                    <a:ext uri="{FF2B5EF4-FFF2-40B4-BE49-F238E27FC236}">
                      <a16:creationId xmlns:a16="http://schemas.microsoft.com/office/drawing/2014/main" id="{5DD88140-EE6F-B54D-2FA4-8985BF165C51}"/>
                    </a:ext>
                  </a:extLst>
                </p:cNvPr>
                <p:cNvSpPr/>
                <p:nvPr/>
              </p:nvSpPr>
              <p:spPr>
                <a:xfrm>
                  <a:off x="9218889" y="4768517"/>
                  <a:ext cx="50343" cy="178227"/>
                </a:xfrm>
                <a:custGeom>
                  <a:avLst/>
                  <a:gdLst>
                    <a:gd name="connsiteX0" fmla="*/ -305 w 50343"/>
                    <a:gd name="connsiteY0" fmla="*/ -11 h 178227"/>
                    <a:gd name="connsiteX1" fmla="*/ -305 w 50343"/>
                    <a:gd name="connsiteY1" fmla="*/ 178217 h 178227"/>
                    <a:gd name="connsiteX2" fmla="*/ 50038 w 50343"/>
                    <a:gd name="connsiteY2" fmla="*/ 93914 h 178227"/>
                    <a:gd name="connsiteX3" fmla="*/ -305 w 50343"/>
                    <a:gd name="connsiteY3" fmla="*/ -11 h 178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343" h="178227">
                      <a:moveTo>
                        <a:pt x="-305" y="-11"/>
                      </a:moveTo>
                      <a:lnTo>
                        <a:pt x="-305" y="178217"/>
                      </a:lnTo>
                      <a:cubicBezTo>
                        <a:pt x="45704" y="178217"/>
                        <a:pt x="50038" y="126595"/>
                        <a:pt x="50038" y="93914"/>
                      </a:cubicBezTo>
                      <a:cubicBezTo>
                        <a:pt x="50038" y="61233"/>
                        <a:pt x="49952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7966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45" name="Freeform: Shape 1544">
                  <a:extLst>
                    <a:ext uri="{FF2B5EF4-FFF2-40B4-BE49-F238E27FC236}">
                      <a16:creationId xmlns:a16="http://schemas.microsoft.com/office/drawing/2014/main" id="{FAFA157C-17FC-4065-2CDA-18FEBD0E4BDF}"/>
                    </a:ext>
                  </a:extLst>
                </p:cNvPr>
                <p:cNvSpPr/>
                <p:nvPr/>
              </p:nvSpPr>
              <p:spPr>
                <a:xfrm>
                  <a:off x="9218889" y="4606391"/>
                  <a:ext cx="94141" cy="286174"/>
                </a:xfrm>
                <a:custGeom>
                  <a:avLst/>
                  <a:gdLst>
                    <a:gd name="connsiteX0" fmla="*/ -305 w 94141"/>
                    <a:gd name="connsiteY0" fmla="*/ -11 h 286174"/>
                    <a:gd name="connsiteX1" fmla="*/ -305 w 94141"/>
                    <a:gd name="connsiteY1" fmla="*/ 286164 h 286174"/>
                    <a:gd name="connsiteX2" fmla="*/ 93837 w 94141"/>
                    <a:gd name="connsiteY2" fmla="*/ 136976 h 286174"/>
                    <a:gd name="connsiteX3" fmla="*/ -305 w 94141"/>
                    <a:gd name="connsiteY3" fmla="*/ -11 h 286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4141" h="286174">
                      <a:moveTo>
                        <a:pt x="-305" y="-11"/>
                      </a:moveTo>
                      <a:lnTo>
                        <a:pt x="-305" y="286164"/>
                      </a:lnTo>
                      <a:cubicBezTo>
                        <a:pt x="52639" y="286164"/>
                        <a:pt x="93837" y="233415"/>
                        <a:pt x="93837" y="136976"/>
                      </a:cubicBezTo>
                      <a:cubicBezTo>
                        <a:pt x="93750" y="54580"/>
                        <a:pt x="57082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46" name="Freeform: Shape 1545">
                  <a:extLst>
                    <a:ext uri="{FF2B5EF4-FFF2-40B4-BE49-F238E27FC236}">
                      <a16:creationId xmlns:a16="http://schemas.microsoft.com/office/drawing/2014/main" id="{A1E5D149-F73F-4D9C-6127-DE209FAE4350}"/>
                    </a:ext>
                  </a:extLst>
                </p:cNvPr>
                <p:cNvSpPr/>
                <p:nvPr/>
              </p:nvSpPr>
              <p:spPr>
                <a:xfrm>
                  <a:off x="9168611" y="4768517"/>
                  <a:ext cx="50278" cy="178227"/>
                </a:xfrm>
                <a:custGeom>
                  <a:avLst/>
                  <a:gdLst>
                    <a:gd name="connsiteX0" fmla="*/ 49973 w 50278"/>
                    <a:gd name="connsiteY0" fmla="*/ -11 h 178227"/>
                    <a:gd name="connsiteX1" fmla="*/ 49973 w 50278"/>
                    <a:gd name="connsiteY1" fmla="*/ 178217 h 178227"/>
                    <a:gd name="connsiteX2" fmla="*/ -305 w 50278"/>
                    <a:gd name="connsiteY2" fmla="*/ 93914 h 178227"/>
                    <a:gd name="connsiteX3" fmla="*/ 49973 w 50278"/>
                    <a:gd name="connsiteY3" fmla="*/ -11 h 178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278" h="178227">
                      <a:moveTo>
                        <a:pt x="49973" y="-11"/>
                      </a:moveTo>
                      <a:lnTo>
                        <a:pt x="49973" y="178217"/>
                      </a:lnTo>
                      <a:cubicBezTo>
                        <a:pt x="3986" y="178217"/>
                        <a:pt x="-305" y="126595"/>
                        <a:pt x="-305" y="93914"/>
                      </a:cubicBezTo>
                      <a:cubicBezTo>
                        <a:pt x="-305" y="61233"/>
                        <a:pt x="-392" y="-11"/>
                        <a:pt x="49973" y="-11"/>
                      </a:cubicBezTo>
                      <a:close/>
                    </a:path>
                  </a:pathLst>
                </a:custGeom>
                <a:solidFill>
                  <a:srgbClr val="EFAC7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47" name="Freeform: Shape 1546">
                  <a:extLst>
                    <a:ext uri="{FF2B5EF4-FFF2-40B4-BE49-F238E27FC236}">
                      <a16:creationId xmlns:a16="http://schemas.microsoft.com/office/drawing/2014/main" id="{8CE917CF-B081-99EF-66B3-C3DE61330D71}"/>
                    </a:ext>
                  </a:extLst>
                </p:cNvPr>
                <p:cNvSpPr/>
                <p:nvPr/>
              </p:nvSpPr>
              <p:spPr>
                <a:xfrm>
                  <a:off x="9126958" y="4606391"/>
                  <a:ext cx="94098" cy="286174"/>
                </a:xfrm>
                <a:custGeom>
                  <a:avLst/>
                  <a:gdLst>
                    <a:gd name="connsiteX0" fmla="*/ 93793 w 94098"/>
                    <a:gd name="connsiteY0" fmla="*/ -11 h 286174"/>
                    <a:gd name="connsiteX1" fmla="*/ 93793 w 94098"/>
                    <a:gd name="connsiteY1" fmla="*/ 286164 h 286174"/>
                    <a:gd name="connsiteX2" fmla="*/ -305 w 94098"/>
                    <a:gd name="connsiteY2" fmla="*/ 136976 h 286174"/>
                    <a:gd name="connsiteX3" fmla="*/ 93793 w 94098"/>
                    <a:gd name="connsiteY3" fmla="*/ -11 h 286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4098" h="286174">
                      <a:moveTo>
                        <a:pt x="93793" y="-11"/>
                      </a:moveTo>
                      <a:lnTo>
                        <a:pt x="93793" y="286164"/>
                      </a:lnTo>
                      <a:cubicBezTo>
                        <a:pt x="40806" y="286164"/>
                        <a:pt x="-305" y="233415"/>
                        <a:pt x="-305" y="136976"/>
                      </a:cubicBezTo>
                      <a:cubicBezTo>
                        <a:pt x="-370" y="54580"/>
                        <a:pt x="36277" y="-11"/>
                        <a:pt x="93793" y="-1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48" name="Freeform: Shape 1547">
                  <a:extLst>
                    <a:ext uri="{FF2B5EF4-FFF2-40B4-BE49-F238E27FC236}">
                      <a16:creationId xmlns:a16="http://schemas.microsoft.com/office/drawing/2014/main" id="{80DA47AA-3C9A-8C98-BA46-D47CC10523B5}"/>
                    </a:ext>
                  </a:extLst>
                </p:cNvPr>
                <p:cNvSpPr/>
                <p:nvPr/>
              </p:nvSpPr>
              <p:spPr>
                <a:xfrm>
                  <a:off x="9298594" y="4663516"/>
                  <a:ext cx="16105" cy="75765"/>
                </a:xfrm>
                <a:custGeom>
                  <a:avLst/>
                  <a:gdLst>
                    <a:gd name="connsiteX0" fmla="*/ -279 w 16105"/>
                    <a:gd name="connsiteY0" fmla="*/ 11172 h 75765"/>
                    <a:gd name="connsiteX1" fmla="*/ 8801 w 16105"/>
                    <a:gd name="connsiteY1" fmla="*/ 75754 h 75765"/>
                    <a:gd name="connsiteX2" fmla="*/ 15801 w 16105"/>
                    <a:gd name="connsiteY2" fmla="*/ 68711 h 75765"/>
                    <a:gd name="connsiteX3" fmla="*/ 15801 w 16105"/>
                    <a:gd name="connsiteY3" fmla="*/ 9699 h 75765"/>
                    <a:gd name="connsiteX4" fmla="*/ -279 w 16105"/>
                    <a:gd name="connsiteY4" fmla="*/ 11172 h 75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104" h="75765">
                      <a:moveTo>
                        <a:pt x="-279" y="11172"/>
                      </a:moveTo>
                      <a:cubicBezTo>
                        <a:pt x="-865" y="35488"/>
                        <a:pt x="8801" y="75754"/>
                        <a:pt x="8801" y="75754"/>
                      </a:cubicBezTo>
                      <a:lnTo>
                        <a:pt x="15801" y="68711"/>
                      </a:lnTo>
                      <a:lnTo>
                        <a:pt x="15801" y="9699"/>
                      </a:lnTo>
                      <a:cubicBezTo>
                        <a:pt x="15801" y="9699"/>
                        <a:pt x="284" y="-13100"/>
                        <a:pt x="-279" y="11172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49" name="Freeform: Shape 1548">
                  <a:extLst>
                    <a:ext uri="{FF2B5EF4-FFF2-40B4-BE49-F238E27FC236}">
                      <a16:creationId xmlns:a16="http://schemas.microsoft.com/office/drawing/2014/main" id="{C9A58BA0-460F-50F4-089C-0E5ECD3A0231}"/>
                    </a:ext>
                  </a:extLst>
                </p:cNvPr>
                <p:cNvSpPr/>
                <p:nvPr/>
              </p:nvSpPr>
              <p:spPr>
                <a:xfrm>
                  <a:off x="9120977" y="4654747"/>
                  <a:ext cx="19754" cy="83451"/>
                </a:xfrm>
                <a:custGeom>
                  <a:avLst/>
                  <a:gdLst>
                    <a:gd name="connsiteX0" fmla="*/ 19004 w 19754"/>
                    <a:gd name="connsiteY0" fmla="*/ 9561 h 83451"/>
                    <a:gd name="connsiteX1" fmla="*/ 13283 w 19754"/>
                    <a:gd name="connsiteY1" fmla="*/ 83440 h 83451"/>
                    <a:gd name="connsiteX2" fmla="*/ 3769 w 19754"/>
                    <a:gd name="connsiteY2" fmla="*/ 76938 h 83451"/>
                    <a:gd name="connsiteX3" fmla="*/ -305 w 19754"/>
                    <a:gd name="connsiteY3" fmla="*/ 16258 h 83451"/>
                    <a:gd name="connsiteX4" fmla="*/ 19004 w 19754"/>
                    <a:gd name="connsiteY4" fmla="*/ 9561 h 83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754" h="83451">
                      <a:moveTo>
                        <a:pt x="19004" y="9561"/>
                      </a:moveTo>
                      <a:cubicBezTo>
                        <a:pt x="21410" y="34549"/>
                        <a:pt x="13283" y="83440"/>
                        <a:pt x="13283" y="83440"/>
                      </a:cubicBezTo>
                      <a:lnTo>
                        <a:pt x="3769" y="76938"/>
                      </a:lnTo>
                      <a:lnTo>
                        <a:pt x="-305" y="16258"/>
                      </a:lnTo>
                      <a:cubicBezTo>
                        <a:pt x="-305" y="16258"/>
                        <a:pt x="16556" y="-15361"/>
                        <a:pt x="19004" y="9561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50" name="Freeform: Shape 1549">
                  <a:extLst>
                    <a:ext uri="{FF2B5EF4-FFF2-40B4-BE49-F238E27FC236}">
                      <a16:creationId xmlns:a16="http://schemas.microsoft.com/office/drawing/2014/main" id="{0882D3B5-6406-9DE4-AA7A-1C271DB2061F}"/>
                    </a:ext>
                  </a:extLst>
                </p:cNvPr>
                <p:cNvSpPr/>
                <p:nvPr/>
              </p:nvSpPr>
              <p:spPr>
                <a:xfrm>
                  <a:off x="9136234" y="4597634"/>
                  <a:ext cx="172203" cy="83644"/>
                </a:xfrm>
                <a:custGeom>
                  <a:avLst/>
                  <a:gdLst>
                    <a:gd name="connsiteX0" fmla="*/ 82351 w 172203"/>
                    <a:gd name="connsiteY0" fmla="*/ 619 h 83644"/>
                    <a:gd name="connsiteX1" fmla="*/ -305 w 172203"/>
                    <a:gd name="connsiteY1" fmla="*/ 62686 h 83644"/>
                    <a:gd name="connsiteX2" fmla="*/ 171898 w 172203"/>
                    <a:gd name="connsiteY2" fmla="*/ 80847 h 83644"/>
                    <a:gd name="connsiteX3" fmla="*/ 82351 w 172203"/>
                    <a:gd name="connsiteY3" fmla="*/ 619 h 83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2203" h="83644">
                      <a:moveTo>
                        <a:pt x="82351" y="619"/>
                      </a:moveTo>
                      <a:cubicBezTo>
                        <a:pt x="20543" y="-7335"/>
                        <a:pt x="-305" y="62686"/>
                        <a:pt x="-305" y="62686"/>
                      </a:cubicBezTo>
                      <a:cubicBezTo>
                        <a:pt x="-305" y="62686"/>
                        <a:pt x="71840" y="92745"/>
                        <a:pt x="171898" y="80847"/>
                      </a:cubicBezTo>
                      <a:cubicBezTo>
                        <a:pt x="171811" y="80847"/>
                        <a:pt x="173567" y="12386"/>
                        <a:pt x="82351" y="619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51" name="Freeform: Shape 1550">
                  <a:extLst>
                    <a:ext uri="{FF2B5EF4-FFF2-40B4-BE49-F238E27FC236}">
                      <a16:creationId xmlns:a16="http://schemas.microsoft.com/office/drawing/2014/main" id="{B8F3C7B3-7E78-7F61-2BB0-9D25D0A5F238}"/>
                    </a:ext>
                  </a:extLst>
                </p:cNvPr>
                <p:cNvSpPr/>
                <p:nvPr/>
              </p:nvSpPr>
              <p:spPr>
                <a:xfrm>
                  <a:off x="9296892" y="4727416"/>
                  <a:ext cx="34409" cy="51999"/>
                </a:xfrm>
                <a:custGeom>
                  <a:avLst/>
                  <a:gdLst>
                    <a:gd name="connsiteX0" fmla="*/ 30614 w 34409"/>
                    <a:gd name="connsiteY0" fmla="*/ 30557 h 51999"/>
                    <a:gd name="connsiteX1" fmla="*/ 6233 w 34409"/>
                    <a:gd name="connsiteY1" fmla="*/ 51449 h 51999"/>
                    <a:gd name="connsiteX2" fmla="*/ 3307 w 34409"/>
                    <a:gd name="connsiteY2" fmla="*/ 21477 h 51999"/>
                    <a:gd name="connsiteX3" fmla="*/ 27450 w 34409"/>
                    <a:gd name="connsiteY3" fmla="*/ 499 h 51999"/>
                    <a:gd name="connsiteX4" fmla="*/ 30614 w 34409"/>
                    <a:gd name="connsiteY4" fmla="*/ 30557 h 519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409" h="51998">
                      <a:moveTo>
                        <a:pt x="30614" y="30557"/>
                      </a:moveTo>
                      <a:cubicBezTo>
                        <a:pt x="25781" y="44969"/>
                        <a:pt x="14880" y="54396"/>
                        <a:pt x="6233" y="51449"/>
                      </a:cubicBezTo>
                      <a:cubicBezTo>
                        <a:pt x="-2414" y="48502"/>
                        <a:pt x="-1504" y="35845"/>
                        <a:pt x="3307" y="21477"/>
                      </a:cubicBezTo>
                      <a:cubicBezTo>
                        <a:pt x="8118" y="7109"/>
                        <a:pt x="18803" y="-2362"/>
                        <a:pt x="27450" y="499"/>
                      </a:cubicBezTo>
                      <a:cubicBezTo>
                        <a:pt x="36097" y="3360"/>
                        <a:pt x="35382" y="16146"/>
                        <a:pt x="30614" y="30557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52" name="Freeform: Shape 1551">
                  <a:extLst>
                    <a:ext uri="{FF2B5EF4-FFF2-40B4-BE49-F238E27FC236}">
                      <a16:creationId xmlns:a16="http://schemas.microsoft.com/office/drawing/2014/main" id="{B753EF93-50D8-20AB-1336-B132B5460DCF}"/>
                    </a:ext>
                  </a:extLst>
                </p:cNvPr>
                <p:cNvSpPr/>
                <p:nvPr/>
              </p:nvSpPr>
              <p:spPr>
                <a:xfrm>
                  <a:off x="9106352" y="4727416"/>
                  <a:ext cx="34376" cy="51999"/>
                </a:xfrm>
                <a:custGeom>
                  <a:avLst/>
                  <a:gdLst>
                    <a:gd name="connsiteX0" fmla="*/ 3180 w 34376"/>
                    <a:gd name="connsiteY0" fmla="*/ 30557 h 51999"/>
                    <a:gd name="connsiteX1" fmla="*/ 27539 w 34376"/>
                    <a:gd name="connsiteY1" fmla="*/ 51449 h 51999"/>
                    <a:gd name="connsiteX2" fmla="*/ 30465 w 34376"/>
                    <a:gd name="connsiteY2" fmla="*/ 21477 h 51999"/>
                    <a:gd name="connsiteX3" fmla="*/ 6344 w 34376"/>
                    <a:gd name="connsiteY3" fmla="*/ 499 h 51999"/>
                    <a:gd name="connsiteX4" fmla="*/ 3180 w 34376"/>
                    <a:gd name="connsiteY4" fmla="*/ 30557 h 519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376" h="51998">
                      <a:moveTo>
                        <a:pt x="3180" y="30557"/>
                      </a:moveTo>
                      <a:cubicBezTo>
                        <a:pt x="8013" y="44969"/>
                        <a:pt x="18935" y="54396"/>
                        <a:pt x="27539" y="51449"/>
                      </a:cubicBezTo>
                      <a:cubicBezTo>
                        <a:pt x="36143" y="48502"/>
                        <a:pt x="35298" y="35845"/>
                        <a:pt x="30465" y="21477"/>
                      </a:cubicBezTo>
                      <a:cubicBezTo>
                        <a:pt x="25632" y="7109"/>
                        <a:pt x="14948" y="-2362"/>
                        <a:pt x="6344" y="499"/>
                      </a:cubicBezTo>
                      <a:cubicBezTo>
                        <a:pt x="-2259" y="3360"/>
                        <a:pt x="-1609" y="16146"/>
                        <a:pt x="3180" y="30557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53" name="Freeform: Shape 1552">
                  <a:extLst>
                    <a:ext uri="{FF2B5EF4-FFF2-40B4-BE49-F238E27FC236}">
                      <a16:creationId xmlns:a16="http://schemas.microsoft.com/office/drawing/2014/main" id="{C8A8B721-387B-F45F-7336-B53FA293B1DC}"/>
                    </a:ext>
                  </a:extLst>
                </p:cNvPr>
                <p:cNvSpPr/>
                <p:nvPr/>
              </p:nvSpPr>
              <p:spPr>
                <a:xfrm>
                  <a:off x="9123517" y="4647524"/>
                  <a:ext cx="27887" cy="54396"/>
                </a:xfrm>
                <a:custGeom>
                  <a:avLst/>
                  <a:gdLst>
                    <a:gd name="connsiteX0" fmla="*/ 12325 w 27887"/>
                    <a:gd name="connsiteY0" fmla="*/ -11 h 54396"/>
                    <a:gd name="connsiteX1" fmla="*/ 4393 w 27887"/>
                    <a:gd name="connsiteY1" fmla="*/ 53886 h 54396"/>
                    <a:gd name="connsiteX2" fmla="*/ 27582 w 27887"/>
                    <a:gd name="connsiteY2" fmla="*/ 4952 h 54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7886" h="54396">
                      <a:moveTo>
                        <a:pt x="12325" y="-11"/>
                      </a:moveTo>
                      <a:cubicBezTo>
                        <a:pt x="12325" y="-11"/>
                        <a:pt x="-9672" y="60453"/>
                        <a:pt x="4393" y="53886"/>
                      </a:cubicBezTo>
                      <a:cubicBezTo>
                        <a:pt x="18458" y="47320"/>
                        <a:pt x="27582" y="4952"/>
                        <a:pt x="27582" y="4952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54" name="Freeform: Shape 1553">
                  <a:extLst>
                    <a:ext uri="{FF2B5EF4-FFF2-40B4-BE49-F238E27FC236}">
                      <a16:creationId xmlns:a16="http://schemas.microsoft.com/office/drawing/2014/main" id="{CF237C76-EA7D-3ED0-D2BE-F99C000F0940}"/>
                    </a:ext>
                  </a:extLst>
                </p:cNvPr>
                <p:cNvSpPr/>
                <p:nvPr/>
              </p:nvSpPr>
              <p:spPr>
                <a:xfrm>
                  <a:off x="9364805" y="4958101"/>
                  <a:ext cx="73163" cy="182584"/>
                </a:xfrm>
                <a:custGeom>
                  <a:avLst/>
                  <a:gdLst>
                    <a:gd name="connsiteX0" fmla="*/ -305 w 73163"/>
                    <a:gd name="connsiteY0" fmla="*/ 158561 h 182584"/>
                    <a:gd name="connsiteX1" fmla="*/ 128 w 73163"/>
                    <a:gd name="connsiteY1" fmla="*/ 182573 h 182584"/>
                    <a:gd name="connsiteX2" fmla="*/ 72859 w 73163"/>
                    <a:gd name="connsiteY2" fmla="*/ 142870 h 182584"/>
                    <a:gd name="connsiteX3" fmla="*/ 53094 w 73163"/>
                    <a:gd name="connsiteY3" fmla="*/ 17326 h 182584"/>
                    <a:gd name="connsiteX4" fmla="*/ 36363 w 73163"/>
                    <a:gd name="connsiteY4" fmla="*/ -11 h 182584"/>
                    <a:gd name="connsiteX5" fmla="*/ -305 w 73163"/>
                    <a:gd name="connsiteY5" fmla="*/ 158561 h 182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63" h="182584">
                      <a:moveTo>
                        <a:pt x="-305" y="158561"/>
                      </a:moveTo>
                      <a:cubicBezTo>
                        <a:pt x="-305" y="166774"/>
                        <a:pt x="-132" y="174749"/>
                        <a:pt x="128" y="182573"/>
                      </a:cubicBezTo>
                      <a:cubicBezTo>
                        <a:pt x="26069" y="172712"/>
                        <a:pt x="50537" y="159341"/>
                        <a:pt x="72859" y="142870"/>
                      </a:cubicBezTo>
                      <a:cubicBezTo>
                        <a:pt x="71580" y="87998"/>
                        <a:pt x="63908" y="41360"/>
                        <a:pt x="53094" y="17326"/>
                      </a:cubicBezTo>
                      <a:cubicBezTo>
                        <a:pt x="48283" y="10868"/>
                        <a:pt x="42648" y="5038"/>
                        <a:pt x="36363" y="-11"/>
                      </a:cubicBezTo>
                      <a:cubicBezTo>
                        <a:pt x="16122" y="-98"/>
                        <a:pt x="-305" y="70942"/>
                        <a:pt x="-305" y="15856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55" name="Freeform: Shape 1554">
                  <a:extLst>
                    <a:ext uri="{FF2B5EF4-FFF2-40B4-BE49-F238E27FC236}">
                      <a16:creationId xmlns:a16="http://schemas.microsoft.com/office/drawing/2014/main" id="{2CA30C17-C101-3794-C9D0-4037FA2E85FD}"/>
                    </a:ext>
                  </a:extLst>
                </p:cNvPr>
                <p:cNvSpPr/>
                <p:nvPr/>
              </p:nvSpPr>
              <p:spPr>
                <a:xfrm>
                  <a:off x="8999637" y="4958101"/>
                  <a:ext cx="73141" cy="182584"/>
                </a:xfrm>
                <a:custGeom>
                  <a:avLst/>
                  <a:gdLst>
                    <a:gd name="connsiteX0" fmla="*/ 72837 w 73141"/>
                    <a:gd name="connsiteY0" fmla="*/ 158561 h 182584"/>
                    <a:gd name="connsiteX1" fmla="*/ 72446 w 73141"/>
                    <a:gd name="connsiteY1" fmla="*/ 182573 h 182584"/>
                    <a:gd name="connsiteX2" fmla="*/ -305 w 73141"/>
                    <a:gd name="connsiteY2" fmla="*/ 142870 h 182584"/>
                    <a:gd name="connsiteX3" fmla="*/ 19524 w 73141"/>
                    <a:gd name="connsiteY3" fmla="*/ 17326 h 182584"/>
                    <a:gd name="connsiteX4" fmla="*/ 36168 w 73141"/>
                    <a:gd name="connsiteY4" fmla="*/ -11 h 182584"/>
                    <a:gd name="connsiteX5" fmla="*/ 72837 w 73141"/>
                    <a:gd name="connsiteY5" fmla="*/ 158561 h 182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41" h="182584">
                      <a:moveTo>
                        <a:pt x="72837" y="158561"/>
                      </a:moveTo>
                      <a:cubicBezTo>
                        <a:pt x="72837" y="166774"/>
                        <a:pt x="72837" y="174749"/>
                        <a:pt x="72446" y="182573"/>
                      </a:cubicBezTo>
                      <a:cubicBezTo>
                        <a:pt x="46506" y="172691"/>
                        <a:pt x="22038" y="159341"/>
                        <a:pt x="-305" y="142870"/>
                      </a:cubicBezTo>
                      <a:cubicBezTo>
                        <a:pt x="995" y="87998"/>
                        <a:pt x="8689" y="41360"/>
                        <a:pt x="19524" y="17326"/>
                      </a:cubicBezTo>
                      <a:cubicBezTo>
                        <a:pt x="24314" y="10868"/>
                        <a:pt x="29905" y="5038"/>
                        <a:pt x="36168" y="-11"/>
                      </a:cubicBezTo>
                      <a:cubicBezTo>
                        <a:pt x="56410" y="-98"/>
                        <a:pt x="72837" y="70942"/>
                        <a:pt x="72837" y="15856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56" name="Freeform: Shape 1555">
                  <a:extLst>
                    <a:ext uri="{FF2B5EF4-FFF2-40B4-BE49-F238E27FC236}">
                      <a16:creationId xmlns:a16="http://schemas.microsoft.com/office/drawing/2014/main" id="{6E5669DD-A67D-2603-BE05-F7AB4BB0EF1F}"/>
                    </a:ext>
                  </a:extLst>
                </p:cNvPr>
                <p:cNvSpPr/>
                <p:nvPr/>
              </p:nvSpPr>
              <p:spPr>
                <a:xfrm>
                  <a:off x="9218889" y="4897326"/>
                  <a:ext cx="83089" cy="179015"/>
                </a:xfrm>
                <a:custGeom>
                  <a:avLst/>
                  <a:gdLst>
                    <a:gd name="connsiteX0" fmla="*/ 64450 w 83089"/>
                    <a:gd name="connsiteY0" fmla="*/ 49191 h 179015"/>
                    <a:gd name="connsiteX1" fmla="*/ 78949 w 83089"/>
                    <a:gd name="connsiteY1" fmla="*/ 43340 h 179015"/>
                    <a:gd name="connsiteX2" fmla="*/ 67722 w 83089"/>
                    <a:gd name="connsiteY2" fmla="*/ 4331 h 179015"/>
                    <a:gd name="connsiteX3" fmla="*/ 58881 w 83089"/>
                    <a:gd name="connsiteY3" fmla="*/ 256 h 179015"/>
                    <a:gd name="connsiteX4" fmla="*/ -305 w 83089"/>
                    <a:gd name="connsiteY4" fmla="*/ 179004 h 179015"/>
                    <a:gd name="connsiteX5" fmla="*/ 82784 w 83089"/>
                    <a:gd name="connsiteY5" fmla="*/ 63039 h 179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3089" h="179015">
                      <a:moveTo>
                        <a:pt x="64450" y="49191"/>
                      </a:moveTo>
                      <a:lnTo>
                        <a:pt x="78949" y="43340"/>
                      </a:lnTo>
                      <a:cubicBezTo>
                        <a:pt x="77345" y="29817"/>
                        <a:pt x="73552" y="16640"/>
                        <a:pt x="67722" y="4331"/>
                      </a:cubicBezTo>
                      <a:cubicBezTo>
                        <a:pt x="64147" y="516"/>
                        <a:pt x="58707" y="-589"/>
                        <a:pt x="58881" y="256"/>
                      </a:cubicBezTo>
                      <a:lnTo>
                        <a:pt x="-305" y="179004"/>
                      </a:lnTo>
                      <a:cubicBezTo>
                        <a:pt x="68676" y="136095"/>
                        <a:pt x="82784" y="63039"/>
                        <a:pt x="82784" y="63039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57" name="Freeform: Shape 1556">
                  <a:extLst>
                    <a:ext uri="{FF2B5EF4-FFF2-40B4-BE49-F238E27FC236}">
                      <a16:creationId xmlns:a16="http://schemas.microsoft.com/office/drawing/2014/main" id="{EAA9FF91-D6A6-3E1B-7B9A-BE4579891135}"/>
                    </a:ext>
                  </a:extLst>
                </p:cNvPr>
                <p:cNvSpPr/>
                <p:nvPr/>
              </p:nvSpPr>
              <p:spPr>
                <a:xfrm>
                  <a:off x="9135735" y="4897326"/>
                  <a:ext cx="83067" cy="179080"/>
                </a:xfrm>
                <a:custGeom>
                  <a:avLst/>
                  <a:gdLst>
                    <a:gd name="connsiteX0" fmla="*/ 17965 w 83067"/>
                    <a:gd name="connsiteY0" fmla="*/ 49191 h 179080"/>
                    <a:gd name="connsiteX1" fmla="*/ 3401 w 83067"/>
                    <a:gd name="connsiteY1" fmla="*/ 43340 h 179080"/>
                    <a:gd name="connsiteX2" fmla="*/ 14714 w 83067"/>
                    <a:gd name="connsiteY2" fmla="*/ 4331 h 179080"/>
                    <a:gd name="connsiteX3" fmla="*/ 23491 w 83067"/>
                    <a:gd name="connsiteY3" fmla="*/ 256 h 179080"/>
                    <a:gd name="connsiteX4" fmla="*/ 82763 w 83067"/>
                    <a:gd name="connsiteY4" fmla="*/ 179069 h 179080"/>
                    <a:gd name="connsiteX5" fmla="*/ -305 w 83067"/>
                    <a:gd name="connsiteY5" fmla="*/ 63104 h 1790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3067" h="179080">
                      <a:moveTo>
                        <a:pt x="17965" y="49191"/>
                      </a:moveTo>
                      <a:lnTo>
                        <a:pt x="3401" y="43340"/>
                      </a:lnTo>
                      <a:cubicBezTo>
                        <a:pt x="4983" y="29795"/>
                        <a:pt x="8798" y="16619"/>
                        <a:pt x="14714" y="4331"/>
                      </a:cubicBezTo>
                      <a:cubicBezTo>
                        <a:pt x="18289" y="516"/>
                        <a:pt x="23707" y="-589"/>
                        <a:pt x="23491" y="256"/>
                      </a:cubicBezTo>
                      <a:lnTo>
                        <a:pt x="82763" y="179069"/>
                      </a:lnTo>
                      <a:cubicBezTo>
                        <a:pt x="13760" y="136159"/>
                        <a:pt x="-305" y="63104"/>
                        <a:pt x="-305" y="63104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58" name="Freeform: Shape 1557">
                  <a:extLst>
                    <a:ext uri="{FF2B5EF4-FFF2-40B4-BE49-F238E27FC236}">
                      <a16:creationId xmlns:a16="http://schemas.microsoft.com/office/drawing/2014/main" id="{5070BCC6-E526-90F5-4495-B632B703F4AB}"/>
                    </a:ext>
                  </a:extLst>
                </p:cNvPr>
                <p:cNvSpPr/>
                <p:nvPr/>
              </p:nvSpPr>
              <p:spPr>
                <a:xfrm>
                  <a:off x="9171775" y="4930859"/>
                  <a:ext cx="94120" cy="145482"/>
                </a:xfrm>
                <a:custGeom>
                  <a:avLst/>
                  <a:gdLst>
                    <a:gd name="connsiteX0" fmla="*/ 93815 w 94120"/>
                    <a:gd name="connsiteY0" fmla="*/ -11 h 145482"/>
                    <a:gd name="connsiteX1" fmla="*/ 45466 w 94120"/>
                    <a:gd name="connsiteY1" fmla="*/ 5320 h 145482"/>
                    <a:gd name="connsiteX2" fmla="*/ -305 w 94120"/>
                    <a:gd name="connsiteY2" fmla="*/ -11 h 145482"/>
                    <a:gd name="connsiteX3" fmla="*/ 46636 w 94120"/>
                    <a:gd name="connsiteY3" fmla="*/ 145471 h 145482"/>
                    <a:gd name="connsiteX4" fmla="*/ 46810 w 94120"/>
                    <a:gd name="connsiteY4" fmla="*/ 145471 h 145482"/>
                    <a:gd name="connsiteX5" fmla="*/ 93815 w 94120"/>
                    <a:gd name="connsiteY5" fmla="*/ -11 h 145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4120" h="145482">
                      <a:moveTo>
                        <a:pt x="93815" y="-11"/>
                      </a:moveTo>
                      <a:lnTo>
                        <a:pt x="45466" y="5320"/>
                      </a:lnTo>
                      <a:lnTo>
                        <a:pt x="-305" y="-11"/>
                      </a:lnTo>
                      <a:cubicBezTo>
                        <a:pt x="-305" y="-11"/>
                        <a:pt x="-890" y="71505"/>
                        <a:pt x="46636" y="145471"/>
                      </a:cubicBezTo>
                      <a:lnTo>
                        <a:pt x="46810" y="145471"/>
                      </a:lnTo>
                      <a:cubicBezTo>
                        <a:pt x="94357" y="71419"/>
                        <a:pt x="93815" y="-11"/>
                        <a:pt x="93815" y="-11"/>
                      </a:cubicBezTo>
                      <a:close/>
                    </a:path>
                  </a:pathLst>
                </a:custGeom>
                <a:solidFill>
                  <a:srgbClr val="8EC3DD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59" name="Freeform: Shape 1558">
                  <a:extLst>
                    <a:ext uri="{FF2B5EF4-FFF2-40B4-BE49-F238E27FC236}">
                      <a16:creationId xmlns:a16="http://schemas.microsoft.com/office/drawing/2014/main" id="{53B08F9C-5DFE-10D2-CF0F-6DC87B20C2B3}"/>
                    </a:ext>
                  </a:extLst>
                </p:cNvPr>
                <p:cNvSpPr/>
                <p:nvPr/>
              </p:nvSpPr>
              <p:spPr>
                <a:xfrm>
                  <a:off x="9193685" y="4932355"/>
                  <a:ext cx="50321" cy="33114"/>
                </a:xfrm>
                <a:custGeom>
                  <a:avLst/>
                  <a:gdLst>
                    <a:gd name="connsiteX0" fmla="*/ 50017 w 50321"/>
                    <a:gd name="connsiteY0" fmla="*/ -11 h 33114"/>
                    <a:gd name="connsiteX1" fmla="*/ -305 w 50321"/>
                    <a:gd name="connsiteY1" fmla="*/ -11 h 33114"/>
                    <a:gd name="connsiteX2" fmla="*/ 24769 w 50321"/>
                    <a:gd name="connsiteY2" fmla="*/ 33103 h 33114"/>
                    <a:gd name="connsiteX3" fmla="*/ 24769 w 50321"/>
                    <a:gd name="connsiteY3" fmla="*/ 33103 h 33114"/>
                    <a:gd name="connsiteX4" fmla="*/ 50017 w 50321"/>
                    <a:gd name="connsiteY4" fmla="*/ -11 h 33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321" h="33114">
                      <a:moveTo>
                        <a:pt x="50017" y="-11"/>
                      </a:moveTo>
                      <a:lnTo>
                        <a:pt x="-305" y="-11"/>
                      </a:lnTo>
                      <a:cubicBezTo>
                        <a:pt x="-305" y="-11"/>
                        <a:pt x="1710" y="31608"/>
                        <a:pt x="24769" y="33103"/>
                      </a:cubicBezTo>
                      <a:lnTo>
                        <a:pt x="24769" y="33103"/>
                      </a:lnTo>
                      <a:cubicBezTo>
                        <a:pt x="47828" y="31608"/>
                        <a:pt x="50017" y="-11"/>
                        <a:pt x="50017" y="-11"/>
                      </a:cubicBez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60" name="Freeform: Shape 1559">
                  <a:extLst>
                    <a:ext uri="{FF2B5EF4-FFF2-40B4-BE49-F238E27FC236}">
                      <a16:creationId xmlns:a16="http://schemas.microsoft.com/office/drawing/2014/main" id="{D4A9D4B9-F49F-731D-7E33-E1967455C78A}"/>
                    </a:ext>
                  </a:extLst>
                </p:cNvPr>
                <p:cNvSpPr/>
                <p:nvPr/>
              </p:nvSpPr>
              <p:spPr>
                <a:xfrm>
                  <a:off x="9201162" y="4961958"/>
                  <a:ext cx="35194" cy="114383"/>
                </a:xfrm>
                <a:custGeom>
                  <a:avLst/>
                  <a:gdLst>
                    <a:gd name="connsiteX0" fmla="*/ -305 w 35194"/>
                    <a:gd name="connsiteY0" fmla="*/ 82926 h 114383"/>
                    <a:gd name="connsiteX1" fmla="*/ 17249 w 35194"/>
                    <a:gd name="connsiteY1" fmla="*/ 114372 h 114383"/>
                    <a:gd name="connsiteX2" fmla="*/ 17422 w 35194"/>
                    <a:gd name="connsiteY2" fmla="*/ 114372 h 114383"/>
                    <a:gd name="connsiteX3" fmla="*/ 34890 w 35194"/>
                    <a:gd name="connsiteY3" fmla="*/ 83208 h 114383"/>
                    <a:gd name="connsiteX4" fmla="*/ 22190 w 35194"/>
                    <a:gd name="connsiteY4" fmla="*/ -11 h 114383"/>
                    <a:gd name="connsiteX5" fmla="*/ 12351 w 35194"/>
                    <a:gd name="connsiteY5" fmla="*/ -11 h 114383"/>
                    <a:gd name="connsiteX6" fmla="*/ -305 w 35194"/>
                    <a:gd name="connsiteY6" fmla="*/ 82926 h 114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5194" h="114383">
                      <a:moveTo>
                        <a:pt x="-305" y="82926"/>
                      </a:moveTo>
                      <a:cubicBezTo>
                        <a:pt x="4918" y="93741"/>
                        <a:pt x="10769" y="104252"/>
                        <a:pt x="17249" y="114372"/>
                      </a:cubicBezTo>
                      <a:lnTo>
                        <a:pt x="17422" y="114372"/>
                      </a:lnTo>
                      <a:cubicBezTo>
                        <a:pt x="23880" y="104338"/>
                        <a:pt x="29710" y="93936"/>
                        <a:pt x="34890" y="83208"/>
                      </a:cubicBezTo>
                      <a:cubicBezTo>
                        <a:pt x="29125" y="35531"/>
                        <a:pt x="22190" y="-11"/>
                        <a:pt x="22190" y="-11"/>
                      </a:cubicBezTo>
                      <a:lnTo>
                        <a:pt x="12351" y="-11"/>
                      </a:lnTo>
                      <a:cubicBezTo>
                        <a:pt x="12351" y="-11"/>
                        <a:pt x="5394" y="35466"/>
                        <a:pt x="-305" y="82926"/>
                      </a:cubicBez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61" name="Freeform: Shape 1560">
                  <a:extLst>
                    <a:ext uri="{FF2B5EF4-FFF2-40B4-BE49-F238E27FC236}">
                      <a16:creationId xmlns:a16="http://schemas.microsoft.com/office/drawing/2014/main" id="{77628A3C-CE40-A47E-6F76-78F940D061AB}"/>
                    </a:ext>
                  </a:extLst>
                </p:cNvPr>
                <p:cNvSpPr/>
                <p:nvPr/>
              </p:nvSpPr>
              <p:spPr>
                <a:xfrm>
                  <a:off x="9282214" y="5060824"/>
                  <a:ext cx="52423" cy="12418"/>
                </a:xfrm>
                <a:custGeom>
                  <a:avLst/>
                  <a:gdLst>
                    <a:gd name="connsiteX0" fmla="*/ 52424 w 52423"/>
                    <a:gd name="connsiteY0" fmla="*/ 8300 h 12418"/>
                    <a:gd name="connsiteX1" fmla="*/ 0 w 52423"/>
                    <a:gd name="connsiteY1" fmla="*/ 12418 h 12418"/>
                    <a:gd name="connsiteX2" fmla="*/ 0 w 52423"/>
                    <a:gd name="connsiteY2" fmla="*/ 4161 h 12418"/>
                    <a:gd name="connsiteX3" fmla="*/ 52424 w 52423"/>
                    <a:gd name="connsiteY3" fmla="*/ 0 h 12418"/>
                    <a:gd name="connsiteX4" fmla="*/ 52424 w 52423"/>
                    <a:gd name="connsiteY4" fmla="*/ 8300 h 124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2423" h="12418">
                      <a:moveTo>
                        <a:pt x="52424" y="8300"/>
                      </a:moveTo>
                      <a:lnTo>
                        <a:pt x="0" y="12418"/>
                      </a:lnTo>
                      <a:lnTo>
                        <a:pt x="0" y="4161"/>
                      </a:lnTo>
                      <a:lnTo>
                        <a:pt x="52424" y="0"/>
                      </a:lnTo>
                      <a:lnTo>
                        <a:pt x="52424" y="8300"/>
                      </a:ln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62" name="Freeform: Shape 1561">
                  <a:extLst>
                    <a:ext uri="{FF2B5EF4-FFF2-40B4-BE49-F238E27FC236}">
                      <a16:creationId xmlns:a16="http://schemas.microsoft.com/office/drawing/2014/main" id="{0D8CD6B1-695B-75D2-E649-C180CD881C41}"/>
                    </a:ext>
                  </a:extLst>
                </p:cNvPr>
                <p:cNvSpPr/>
                <p:nvPr/>
              </p:nvSpPr>
              <p:spPr>
                <a:xfrm>
                  <a:off x="9157320" y="4884070"/>
                  <a:ext cx="61482" cy="82829"/>
                </a:xfrm>
                <a:custGeom>
                  <a:avLst/>
                  <a:gdLst>
                    <a:gd name="connsiteX0" fmla="*/ 11744 w 61482"/>
                    <a:gd name="connsiteY0" fmla="*/ -11 h 82829"/>
                    <a:gd name="connsiteX1" fmla="*/ -305 w 61482"/>
                    <a:gd name="connsiteY1" fmla="*/ 15159 h 82829"/>
                    <a:gd name="connsiteX2" fmla="*/ 29038 w 61482"/>
                    <a:gd name="connsiteY2" fmla="*/ 82818 h 82829"/>
                    <a:gd name="connsiteX3" fmla="*/ 61177 w 61482"/>
                    <a:gd name="connsiteY3" fmla="*/ 48143 h 82829"/>
                    <a:gd name="connsiteX4" fmla="*/ 11744 w 61482"/>
                    <a:gd name="connsiteY4" fmla="*/ -11 h 82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82" h="82829">
                      <a:moveTo>
                        <a:pt x="11744" y="-11"/>
                      </a:moveTo>
                      <a:cubicBezTo>
                        <a:pt x="11744" y="-11"/>
                        <a:pt x="8168" y="-11"/>
                        <a:pt x="-305" y="15159"/>
                      </a:cubicBezTo>
                      <a:cubicBezTo>
                        <a:pt x="-305" y="15159"/>
                        <a:pt x="4484" y="60670"/>
                        <a:pt x="29038" y="82818"/>
                      </a:cubicBezTo>
                      <a:cubicBezTo>
                        <a:pt x="29038" y="82818"/>
                        <a:pt x="48543" y="55793"/>
                        <a:pt x="61177" y="48143"/>
                      </a:cubicBezTo>
                      <a:cubicBezTo>
                        <a:pt x="61264" y="48273"/>
                        <a:pt x="18549" y="35075"/>
                        <a:pt x="11744" y="-11"/>
                      </a:cubicBezTo>
                      <a:close/>
                    </a:path>
                  </a:pathLst>
                </a:custGeom>
                <a:solidFill>
                  <a:srgbClr val="D7E1F6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63" name="Freeform: Shape 1562">
                  <a:extLst>
                    <a:ext uri="{FF2B5EF4-FFF2-40B4-BE49-F238E27FC236}">
                      <a16:creationId xmlns:a16="http://schemas.microsoft.com/office/drawing/2014/main" id="{FAB5634A-972E-BB2E-A7D1-374AE6DF09F4}"/>
                    </a:ext>
                  </a:extLst>
                </p:cNvPr>
                <p:cNvSpPr/>
                <p:nvPr/>
              </p:nvSpPr>
              <p:spPr>
                <a:xfrm>
                  <a:off x="9218803" y="4884070"/>
                  <a:ext cx="61504" cy="82829"/>
                </a:xfrm>
                <a:custGeom>
                  <a:avLst/>
                  <a:gdLst>
                    <a:gd name="connsiteX0" fmla="*/ 49150 w 61504"/>
                    <a:gd name="connsiteY0" fmla="*/ -11 h 82829"/>
                    <a:gd name="connsiteX1" fmla="*/ 61200 w 61504"/>
                    <a:gd name="connsiteY1" fmla="*/ 15159 h 82829"/>
                    <a:gd name="connsiteX2" fmla="*/ 31899 w 61504"/>
                    <a:gd name="connsiteY2" fmla="*/ 82818 h 82829"/>
                    <a:gd name="connsiteX3" fmla="*/ -305 w 61504"/>
                    <a:gd name="connsiteY3" fmla="*/ 48143 h 82829"/>
                    <a:gd name="connsiteX4" fmla="*/ 49150 w 61504"/>
                    <a:gd name="connsiteY4" fmla="*/ -11 h 82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504" h="82829">
                      <a:moveTo>
                        <a:pt x="49150" y="-11"/>
                      </a:moveTo>
                      <a:cubicBezTo>
                        <a:pt x="49150" y="-11"/>
                        <a:pt x="52747" y="-11"/>
                        <a:pt x="61200" y="15159"/>
                      </a:cubicBezTo>
                      <a:cubicBezTo>
                        <a:pt x="61200" y="15159"/>
                        <a:pt x="56431" y="60670"/>
                        <a:pt x="31899" y="82818"/>
                      </a:cubicBezTo>
                      <a:cubicBezTo>
                        <a:pt x="31899" y="82818"/>
                        <a:pt x="12395" y="55793"/>
                        <a:pt x="-305" y="48143"/>
                      </a:cubicBezTo>
                      <a:cubicBezTo>
                        <a:pt x="-218" y="48273"/>
                        <a:pt x="42388" y="35075"/>
                        <a:pt x="49150" y="-11"/>
                      </a:cubicBezTo>
                      <a:close/>
                    </a:path>
                  </a:pathLst>
                </a:custGeom>
                <a:solidFill>
                  <a:srgbClr val="D7E1F6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1593" name="Group 1592">
                <a:extLst>
                  <a:ext uri="{FF2B5EF4-FFF2-40B4-BE49-F238E27FC236}">
                    <a16:creationId xmlns:a16="http://schemas.microsoft.com/office/drawing/2014/main" id="{475F4A9B-0E25-9B3B-841F-07576519ABCB}"/>
                  </a:ext>
                </a:extLst>
              </p:cNvPr>
              <p:cNvGrpSpPr/>
              <p:nvPr/>
            </p:nvGrpSpPr>
            <p:grpSpPr>
              <a:xfrm>
                <a:off x="5718733" y="2435995"/>
                <a:ext cx="899673" cy="485700"/>
                <a:chOff x="5718733" y="2293896"/>
                <a:chExt cx="899673" cy="485700"/>
              </a:xfrm>
            </p:grpSpPr>
            <p:sp>
              <p:nvSpPr>
                <p:cNvPr id="1590" name="Google Shape;1379;p28">
                  <a:extLst>
                    <a:ext uri="{FF2B5EF4-FFF2-40B4-BE49-F238E27FC236}">
                      <a16:creationId xmlns:a16="http://schemas.microsoft.com/office/drawing/2014/main" id="{48EA0F5D-2A29-79DF-312A-52D215BB108B}"/>
                    </a:ext>
                  </a:extLst>
                </p:cNvPr>
                <p:cNvSpPr/>
                <p:nvPr/>
              </p:nvSpPr>
              <p:spPr>
                <a:xfrm>
                  <a:off x="5718733" y="2293896"/>
                  <a:ext cx="899673" cy="2435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757" h="11133" extrusionOk="0">
                      <a:moveTo>
                        <a:pt x="5573" y="0"/>
                      </a:moveTo>
                      <a:cubicBezTo>
                        <a:pt x="2501" y="0"/>
                        <a:pt x="0" y="2501"/>
                        <a:pt x="0" y="5573"/>
                      </a:cubicBezTo>
                      <a:cubicBezTo>
                        <a:pt x="0" y="8644"/>
                        <a:pt x="2501" y="11133"/>
                        <a:pt x="5573" y="11133"/>
                      </a:cubicBezTo>
                      <a:lnTo>
                        <a:pt x="43184" y="11133"/>
                      </a:lnTo>
                      <a:cubicBezTo>
                        <a:pt x="46256" y="11133"/>
                        <a:pt x="48757" y="8644"/>
                        <a:pt x="48757" y="5573"/>
                      </a:cubicBezTo>
                      <a:cubicBezTo>
                        <a:pt x="48757" y="2501"/>
                        <a:pt x="46256" y="0"/>
                        <a:pt x="43184" y="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1100">
                      <a:solidFill>
                        <a:srgbClr val="FFFFFF"/>
                      </a:solidFill>
                      <a:latin typeface="Georgia" panose="02040502050405020303" pitchFamily="18" charset="0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Name here</a:t>
                  </a:r>
                  <a:endParaRPr sz="1200">
                    <a:solidFill>
                      <a:srgbClr val="FFFFFF"/>
                    </a:solidFill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92" name="TextBox 1591">
                  <a:extLst>
                    <a:ext uri="{FF2B5EF4-FFF2-40B4-BE49-F238E27FC236}">
                      <a16:creationId xmlns:a16="http://schemas.microsoft.com/office/drawing/2014/main" id="{D8ACF25F-414B-5DB6-8998-071E29578F6D}"/>
                    </a:ext>
                  </a:extLst>
                </p:cNvPr>
                <p:cNvSpPr txBox="1"/>
                <p:nvPr/>
              </p:nvSpPr>
              <p:spPr>
                <a:xfrm>
                  <a:off x="5819756" y="2517986"/>
                  <a:ext cx="697627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IN" sz="1100">
                      <a:solidFill>
                        <a:srgbClr val="434343"/>
                      </a:solidFill>
                      <a:latin typeface="Georgia" panose="02040502050405020303" pitchFamily="18" charset="0"/>
                      <a:ea typeface="Roboto"/>
                      <a:cs typeface="Roboto"/>
                      <a:sym typeface="Roboto"/>
                    </a:rPr>
                    <a:t>Position</a:t>
                  </a:r>
                </a:p>
              </p:txBody>
            </p:sp>
          </p:grp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0AE1D78-E17B-599F-6786-63FE350E8CFC}"/>
                </a:ext>
              </a:extLst>
            </p:cNvPr>
            <p:cNvGrpSpPr/>
            <p:nvPr/>
          </p:nvGrpSpPr>
          <p:grpSpPr>
            <a:xfrm>
              <a:off x="964975" y="4454205"/>
              <a:ext cx="1127924" cy="1892501"/>
              <a:chOff x="2512976" y="4454205"/>
              <a:chExt cx="1127924" cy="1892501"/>
            </a:xfrm>
          </p:grpSpPr>
          <p:sp>
            <p:nvSpPr>
              <p:cNvPr id="1256" name="Freeform: Shape 1255">
                <a:extLst>
                  <a:ext uri="{FF2B5EF4-FFF2-40B4-BE49-F238E27FC236}">
                    <a16:creationId xmlns:a16="http://schemas.microsoft.com/office/drawing/2014/main" id="{5A1D6494-753A-9848-B8F1-F040B5A9C46B}"/>
                  </a:ext>
                </a:extLst>
              </p:cNvPr>
              <p:cNvSpPr/>
              <p:nvPr/>
            </p:nvSpPr>
            <p:spPr>
              <a:xfrm>
                <a:off x="2512976" y="4454205"/>
                <a:ext cx="1127924" cy="1892501"/>
              </a:xfrm>
              <a:custGeom>
                <a:avLst/>
                <a:gdLst>
                  <a:gd name="connsiteX0" fmla="*/ 1127620 w 1127924"/>
                  <a:gd name="connsiteY0" fmla="*/ 563669 h 1892501"/>
                  <a:gd name="connsiteX1" fmla="*/ 563961 w 1127924"/>
                  <a:gd name="connsiteY1" fmla="*/ -11 h 1892501"/>
                  <a:gd name="connsiteX2" fmla="*/ 389 w 1127924"/>
                  <a:gd name="connsiteY2" fmla="*/ 563669 h 1892501"/>
                  <a:gd name="connsiteX3" fmla="*/ 540 w 1127924"/>
                  <a:gd name="connsiteY3" fmla="*/ 576542 h 1892501"/>
                  <a:gd name="connsiteX4" fmla="*/ -305 w 1127924"/>
                  <a:gd name="connsiteY4" fmla="*/ 590824 h 1892501"/>
                  <a:gd name="connsiteX5" fmla="*/ -305 w 1127924"/>
                  <a:gd name="connsiteY5" fmla="*/ 1769764 h 1892501"/>
                  <a:gd name="connsiteX6" fmla="*/ 122422 w 1127924"/>
                  <a:gd name="connsiteY6" fmla="*/ 1892491 h 1892501"/>
                  <a:gd name="connsiteX7" fmla="*/ 1004806 w 1127924"/>
                  <a:gd name="connsiteY7" fmla="*/ 1892491 h 1892501"/>
                  <a:gd name="connsiteX8" fmla="*/ 1127533 w 1127924"/>
                  <a:gd name="connsiteY8" fmla="*/ 1769916 h 1892501"/>
                  <a:gd name="connsiteX9" fmla="*/ 1127533 w 1127924"/>
                  <a:gd name="connsiteY9" fmla="*/ 590976 h 1892501"/>
                  <a:gd name="connsiteX10" fmla="*/ 1127251 w 1127924"/>
                  <a:gd name="connsiteY10" fmla="*/ 583131 h 1892501"/>
                  <a:gd name="connsiteX11" fmla="*/ 1127620 w 1127924"/>
                  <a:gd name="connsiteY11" fmla="*/ 563669 h 1892501"/>
                  <a:gd name="connsiteX12" fmla="*/ 1115527 w 1127924"/>
                  <a:gd name="connsiteY12" fmla="*/ 1769916 h 1892501"/>
                  <a:gd name="connsiteX13" fmla="*/ 1004806 w 1127924"/>
                  <a:gd name="connsiteY13" fmla="*/ 1880658 h 1892501"/>
                  <a:gd name="connsiteX14" fmla="*/ 122313 w 1127924"/>
                  <a:gd name="connsiteY14" fmla="*/ 1880658 h 1892501"/>
                  <a:gd name="connsiteX15" fmla="*/ 11571 w 1127924"/>
                  <a:gd name="connsiteY15" fmla="*/ 1769916 h 1892501"/>
                  <a:gd name="connsiteX16" fmla="*/ 11571 w 1127924"/>
                  <a:gd name="connsiteY16" fmla="*/ 676514 h 1892501"/>
                  <a:gd name="connsiteX17" fmla="*/ 563961 w 1127924"/>
                  <a:gd name="connsiteY17" fmla="*/ 1127285 h 1892501"/>
                  <a:gd name="connsiteX18" fmla="*/ 1115527 w 1127924"/>
                  <a:gd name="connsiteY18" fmla="*/ 680133 h 1892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127924" h="1892501">
                    <a:moveTo>
                      <a:pt x="1127620" y="563669"/>
                    </a:moveTo>
                    <a:cubicBezTo>
                      <a:pt x="1127620" y="252334"/>
                      <a:pt x="875253" y="-11"/>
                      <a:pt x="563961" y="-11"/>
                    </a:cubicBezTo>
                    <a:cubicBezTo>
                      <a:pt x="252669" y="-11"/>
                      <a:pt x="389" y="252334"/>
                      <a:pt x="389" y="563669"/>
                    </a:cubicBezTo>
                    <a:cubicBezTo>
                      <a:pt x="389" y="568004"/>
                      <a:pt x="389" y="572338"/>
                      <a:pt x="540" y="576542"/>
                    </a:cubicBezTo>
                    <a:cubicBezTo>
                      <a:pt x="-15" y="581289"/>
                      <a:pt x="-296" y="586056"/>
                      <a:pt x="-305" y="590824"/>
                    </a:cubicBezTo>
                    <a:lnTo>
                      <a:pt x="-305" y="1769764"/>
                    </a:lnTo>
                    <a:cubicBezTo>
                      <a:pt x="-233" y="1837509"/>
                      <a:pt x="54672" y="1892426"/>
                      <a:pt x="122422" y="1892491"/>
                    </a:cubicBezTo>
                    <a:lnTo>
                      <a:pt x="1004806" y="1892491"/>
                    </a:lnTo>
                    <a:cubicBezTo>
                      <a:pt x="1072498" y="1892426"/>
                      <a:pt x="1127377" y="1837596"/>
                      <a:pt x="1127533" y="1769916"/>
                    </a:cubicBezTo>
                    <a:lnTo>
                      <a:pt x="1127533" y="590976"/>
                    </a:lnTo>
                    <a:cubicBezTo>
                      <a:pt x="1127533" y="588332"/>
                      <a:pt x="1127425" y="585709"/>
                      <a:pt x="1127251" y="583131"/>
                    </a:cubicBezTo>
                    <a:cubicBezTo>
                      <a:pt x="1127468" y="576564"/>
                      <a:pt x="1127620" y="570128"/>
                      <a:pt x="1127620" y="563669"/>
                    </a:cubicBezTo>
                    <a:close/>
                    <a:moveTo>
                      <a:pt x="1115527" y="1769916"/>
                    </a:moveTo>
                    <a:cubicBezTo>
                      <a:pt x="1115466" y="1831051"/>
                      <a:pt x="1065933" y="1880593"/>
                      <a:pt x="1004806" y="1880658"/>
                    </a:cubicBezTo>
                    <a:lnTo>
                      <a:pt x="122313" y="1880658"/>
                    </a:lnTo>
                    <a:cubicBezTo>
                      <a:pt x="61182" y="1880593"/>
                      <a:pt x="11643" y="1831051"/>
                      <a:pt x="11571" y="1769916"/>
                    </a:cubicBezTo>
                    <a:lnTo>
                      <a:pt x="11571" y="676514"/>
                    </a:lnTo>
                    <a:cubicBezTo>
                      <a:pt x="63843" y="933735"/>
                      <a:pt x="291309" y="1127285"/>
                      <a:pt x="563961" y="1127285"/>
                    </a:cubicBezTo>
                    <a:cubicBezTo>
                      <a:pt x="835312" y="1127285"/>
                      <a:pt x="1061846" y="935512"/>
                      <a:pt x="1115527" y="68013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58" name="Freeform: Shape 1257">
                <a:extLst>
                  <a:ext uri="{FF2B5EF4-FFF2-40B4-BE49-F238E27FC236}">
                    <a16:creationId xmlns:a16="http://schemas.microsoft.com/office/drawing/2014/main" id="{1A3BBF2F-B690-306E-B951-64AFC270F728}"/>
                  </a:ext>
                </a:extLst>
              </p:cNvPr>
              <p:cNvSpPr/>
              <p:nvPr/>
            </p:nvSpPr>
            <p:spPr>
              <a:xfrm>
                <a:off x="2630364" y="4570959"/>
                <a:ext cx="893771" cy="893817"/>
              </a:xfrm>
              <a:custGeom>
                <a:avLst/>
                <a:gdLst>
                  <a:gd name="connsiteX0" fmla="*/ 100584 w 893771"/>
                  <a:gd name="connsiteY0" fmla="*/ 729688 h 893817"/>
                  <a:gd name="connsiteX1" fmla="*/ 163714 w 893771"/>
                  <a:gd name="connsiteY1" fmla="*/ 100884 h 893817"/>
                  <a:gd name="connsiteX2" fmla="*/ 792583 w 893771"/>
                  <a:gd name="connsiteY2" fmla="*/ 164057 h 893817"/>
                  <a:gd name="connsiteX3" fmla="*/ 729388 w 893771"/>
                  <a:gd name="connsiteY3" fmla="*/ 792904 h 893817"/>
                  <a:gd name="connsiteX4" fmla="*/ 100584 w 893771"/>
                  <a:gd name="connsiteY4" fmla="*/ 729688 h 893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3771" h="893817">
                    <a:moveTo>
                      <a:pt x="100584" y="729688"/>
                    </a:moveTo>
                    <a:cubicBezTo>
                      <a:pt x="-55625" y="538630"/>
                      <a:pt x="-27279" y="257115"/>
                      <a:pt x="163714" y="100884"/>
                    </a:cubicBezTo>
                    <a:cubicBezTo>
                      <a:pt x="354706" y="-55348"/>
                      <a:pt x="636373" y="-26979"/>
                      <a:pt x="792583" y="164057"/>
                    </a:cubicBezTo>
                    <a:cubicBezTo>
                      <a:pt x="948792" y="355093"/>
                      <a:pt x="920446" y="636694"/>
                      <a:pt x="729388" y="792904"/>
                    </a:cubicBezTo>
                    <a:cubicBezTo>
                      <a:pt x="538331" y="949113"/>
                      <a:pt x="256772" y="920832"/>
                      <a:pt x="100584" y="72968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33000">
                    <a:srgbClr val="FDFDFD"/>
                  </a:gs>
                  <a:gs pos="51000">
                    <a:srgbClr val="F5F5F5"/>
                  </a:gs>
                  <a:gs pos="65000">
                    <a:srgbClr val="E7E7E7"/>
                  </a:gs>
                  <a:gs pos="78000">
                    <a:srgbClr val="D3D3D3"/>
                  </a:gs>
                  <a:gs pos="90000">
                    <a:srgbClr val="BBBBBA"/>
                  </a:gs>
                  <a:gs pos="100000">
                    <a:srgbClr val="9D9D9C"/>
                  </a:gs>
                </a:gsLst>
                <a:lin ang="8098416" scaled="1"/>
              </a:gra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59" name="Freeform: Shape 1258">
                <a:extLst>
                  <a:ext uri="{FF2B5EF4-FFF2-40B4-BE49-F238E27FC236}">
                    <a16:creationId xmlns:a16="http://schemas.microsoft.com/office/drawing/2014/main" id="{CBC0F6EB-21E0-6C61-3B07-F88486FDD78A}"/>
                  </a:ext>
                </a:extLst>
              </p:cNvPr>
              <p:cNvSpPr/>
              <p:nvPr/>
            </p:nvSpPr>
            <p:spPr>
              <a:xfrm>
                <a:off x="2644275" y="4584983"/>
                <a:ext cx="866177" cy="866252"/>
              </a:xfrm>
              <a:custGeom>
                <a:avLst/>
                <a:gdLst>
                  <a:gd name="connsiteX0" fmla="*/ 42463 w 866177"/>
                  <a:gd name="connsiteY0" fmla="*/ 620568 h 866252"/>
                  <a:gd name="connsiteX1" fmla="*/ 620209 w 866177"/>
                  <a:gd name="connsiteY1" fmla="*/ 823458 h 866252"/>
                  <a:gd name="connsiteX2" fmla="*/ 823056 w 866177"/>
                  <a:gd name="connsiteY2" fmla="*/ 245647 h 866252"/>
                  <a:gd name="connsiteX3" fmla="*/ 245354 w 866177"/>
                  <a:gd name="connsiteY3" fmla="*/ 42757 h 866252"/>
                  <a:gd name="connsiteX4" fmla="*/ 42463 w 866177"/>
                  <a:gd name="connsiteY4" fmla="*/ 620568 h 866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6177" h="866252">
                    <a:moveTo>
                      <a:pt x="42463" y="620568"/>
                    </a:moveTo>
                    <a:cubicBezTo>
                      <a:pt x="145967" y="836136"/>
                      <a:pt x="404662" y="927005"/>
                      <a:pt x="620209" y="823458"/>
                    </a:cubicBezTo>
                    <a:cubicBezTo>
                      <a:pt x="835755" y="719911"/>
                      <a:pt x="926668" y="461237"/>
                      <a:pt x="823056" y="245647"/>
                    </a:cubicBezTo>
                    <a:cubicBezTo>
                      <a:pt x="719443" y="30058"/>
                      <a:pt x="460943" y="-60747"/>
                      <a:pt x="245354" y="42757"/>
                    </a:cubicBezTo>
                    <a:cubicBezTo>
                      <a:pt x="29764" y="146261"/>
                      <a:pt x="-61041" y="404956"/>
                      <a:pt x="42463" y="620568"/>
                    </a:cubicBezTo>
                    <a:close/>
                  </a:path>
                </a:pathLst>
              </a:custGeom>
              <a:solidFill>
                <a:schemeClr val="bg1"/>
              </a:solidFill>
              <a:ln w="2166" cap="flat">
                <a:noFill/>
                <a:prstDash val="solid"/>
                <a:miter/>
              </a:ln>
              <a:effectLst>
                <a:outerShdw blurRad="63500" sx="102000" sy="102000" algn="ctr" rotWithShape="0">
                  <a:prstClr val="black">
                    <a:alpha val="17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grpSp>
            <p:nvGrpSpPr>
              <p:cNvPr id="1514" name="Group 1513">
                <a:extLst>
                  <a:ext uri="{FF2B5EF4-FFF2-40B4-BE49-F238E27FC236}">
                    <a16:creationId xmlns:a16="http://schemas.microsoft.com/office/drawing/2014/main" id="{FBA79EF2-3094-531D-9A49-8645E76B1A84}"/>
                  </a:ext>
                </a:extLst>
              </p:cNvPr>
              <p:cNvGrpSpPr/>
              <p:nvPr/>
            </p:nvGrpSpPr>
            <p:grpSpPr>
              <a:xfrm>
                <a:off x="2850889" y="4708226"/>
                <a:ext cx="428319" cy="575342"/>
                <a:chOff x="7889418" y="2721363"/>
                <a:chExt cx="428319" cy="575342"/>
              </a:xfrm>
            </p:grpSpPr>
            <p:sp>
              <p:nvSpPr>
                <p:cNvPr id="1515" name="Freeform: Shape 1514">
                  <a:extLst>
                    <a:ext uri="{FF2B5EF4-FFF2-40B4-BE49-F238E27FC236}">
                      <a16:creationId xmlns:a16="http://schemas.microsoft.com/office/drawing/2014/main" id="{D133986E-83CB-53F8-44D1-45226529F7E0}"/>
                    </a:ext>
                  </a:extLst>
                </p:cNvPr>
                <p:cNvSpPr/>
                <p:nvPr/>
              </p:nvSpPr>
              <p:spPr>
                <a:xfrm>
                  <a:off x="8066389" y="2975206"/>
                  <a:ext cx="59944" cy="59943"/>
                </a:xfrm>
                <a:custGeom>
                  <a:avLst/>
                  <a:gdLst>
                    <a:gd name="connsiteX0" fmla="*/ 29602 w 59944"/>
                    <a:gd name="connsiteY0" fmla="*/ -11 h 59943"/>
                    <a:gd name="connsiteX1" fmla="*/ 59639 w 59944"/>
                    <a:gd name="connsiteY1" fmla="*/ 29896 h 59943"/>
                    <a:gd name="connsiteX2" fmla="*/ 29732 w 59944"/>
                    <a:gd name="connsiteY2" fmla="*/ 59933 h 59943"/>
                    <a:gd name="connsiteX3" fmla="*/ -305 w 59944"/>
                    <a:gd name="connsiteY3" fmla="*/ 30026 h 59943"/>
                    <a:gd name="connsiteX4" fmla="*/ -305 w 59944"/>
                    <a:gd name="connsiteY4" fmla="*/ 29918 h 59943"/>
                    <a:gd name="connsiteX5" fmla="*/ 29602 w 59944"/>
                    <a:gd name="connsiteY5" fmla="*/ -11 h 599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9944" h="59942">
                      <a:moveTo>
                        <a:pt x="29602" y="-11"/>
                      </a:moveTo>
                      <a:cubicBezTo>
                        <a:pt x="46159" y="-48"/>
                        <a:pt x="59596" y="13343"/>
                        <a:pt x="59639" y="29896"/>
                      </a:cubicBezTo>
                      <a:cubicBezTo>
                        <a:pt x="59682" y="46449"/>
                        <a:pt x="46289" y="59896"/>
                        <a:pt x="29732" y="59933"/>
                      </a:cubicBezTo>
                      <a:cubicBezTo>
                        <a:pt x="13175" y="59968"/>
                        <a:pt x="-262" y="46579"/>
                        <a:pt x="-305" y="30026"/>
                      </a:cubicBezTo>
                      <a:cubicBezTo>
                        <a:pt x="-305" y="29989"/>
                        <a:pt x="-305" y="29954"/>
                        <a:pt x="-305" y="29918"/>
                      </a:cubicBezTo>
                      <a:cubicBezTo>
                        <a:pt x="-283" y="13406"/>
                        <a:pt x="13088" y="26"/>
                        <a:pt x="29602" y="-11"/>
                      </a:cubicBezTo>
                      <a:close/>
                    </a:path>
                  </a:pathLst>
                </a:custGeom>
                <a:solidFill>
                  <a:srgbClr val="696B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16" name="Freeform: Shape 1515">
                  <a:extLst>
                    <a:ext uri="{FF2B5EF4-FFF2-40B4-BE49-F238E27FC236}">
                      <a16:creationId xmlns:a16="http://schemas.microsoft.com/office/drawing/2014/main" id="{A4DA4A71-532F-541B-F5B4-E163C690BBCC}"/>
                    </a:ext>
                  </a:extLst>
                </p:cNvPr>
                <p:cNvSpPr/>
                <p:nvPr/>
              </p:nvSpPr>
              <p:spPr>
                <a:xfrm>
                  <a:off x="7924808" y="3026243"/>
                  <a:ext cx="178748" cy="270462"/>
                </a:xfrm>
                <a:custGeom>
                  <a:avLst/>
                  <a:gdLst>
                    <a:gd name="connsiteX0" fmla="*/ -305 w 178748"/>
                    <a:gd name="connsiteY0" fmla="*/ 66759 h 270462"/>
                    <a:gd name="connsiteX1" fmla="*/ -24 w 178748"/>
                    <a:gd name="connsiteY1" fmla="*/ 66543 h 270462"/>
                    <a:gd name="connsiteX2" fmla="*/ 178443 w 178748"/>
                    <a:gd name="connsiteY2" fmla="*/ -11 h 270462"/>
                    <a:gd name="connsiteX3" fmla="*/ 178443 w 178748"/>
                    <a:gd name="connsiteY3" fmla="*/ 270452 h 270462"/>
                    <a:gd name="connsiteX4" fmla="*/ 178443 w 178748"/>
                    <a:gd name="connsiteY4" fmla="*/ 270452 h 270462"/>
                    <a:gd name="connsiteX5" fmla="*/ -305 w 178748"/>
                    <a:gd name="connsiteY5" fmla="*/ 228669 h 27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8748" h="270462">
                      <a:moveTo>
                        <a:pt x="-305" y="66759"/>
                      </a:moveTo>
                      <a:cubicBezTo>
                        <a:pt x="-197" y="66759"/>
                        <a:pt x="-154" y="66629"/>
                        <a:pt x="-24" y="66543"/>
                      </a:cubicBezTo>
                      <a:cubicBezTo>
                        <a:pt x="36277" y="37156"/>
                        <a:pt x="117134" y="-11"/>
                        <a:pt x="178443" y="-11"/>
                      </a:cubicBezTo>
                      <a:lnTo>
                        <a:pt x="178443" y="270452"/>
                      </a:lnTo>
                      <a:lnTo>
                        <a:pt x="178443" y="270452"/>
                      </a:lnTo>
                      <a:cubicBezTo>
                        <a:pt x="111456" y="270452"/>
                        <a:pt x="49648" y="255455"/>
                        <a:pt x="-305" y="228669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17" name="Freeform: Shape 1516">
                  <a:extLst>
                    <a:ext uri="{FF2B5EF4-FFF2-40B4-BE49-F238E27FC236}">
                      <a16:creationId xmlns:a16="http://schemas.microsoft.com/office/drawing/2014/main" id="{334DCC1B-3ABA-4636-076E-1EE53E179A6D}"/>
                    </a:ext>
                  </a:extLst>
                </p:cNvPr>
                <p:cNvSpPr/>
                <p:nvPr/>
              </p:nvSpPr>
              <p:spPr>
                <a:xfrm>
                  <a:off x="7889418" y="3092775"/>
                  <a:ext cx="71473" cy="178444"/>
                </a:xfrm>
                <a:custGeom>
                  <a:avLst/>
                  <a:gdLst>
                    <a:gd name="connsiteX0" fmla="*/ 71168 w 71473"/>
                    <a:gd name="connsiteY0" fmla="*/ 155071 h 178444"/>
                    <a:gd name="connsiteX1" fmla="*/ 70757 w 71473"/>
                    <a:gd name="connsiteY1" fmla="*/ 178434 h 178444"/>
                    <a:gd name="connsiteX2" fmla="*/ -305 w 71473"/>
                    <a:gd name="connsiteY2" fmla="*/ 139663 h 178444"/>
                    <a:gd name="connsiteX3" fmla="*/ 19026 w 71473"/>
                    <a:gd name="connsiteY3" fmla="*/ 17023 h 178444"/>
                    <a:gd name="connsiteX4" fmla="*/ 35367 w 71473"/>
                    <a:gd name="connsiteY4" fmla="*/ -11 h 178444"/>
                    <a:gd name="connsiteX5" fmla="*/ 71168 w 71473"/>
                    <a:gd name="connsiteY5" fmla="*/ 155071 h 178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1473" h="178444">
                      <a:moveTo>
                        <a:pt x="71168" y="155071"/>
                      </a:moveTo>
                      <a:cubicBezTo>
                        <a:pt x="71168" y="163003"/>
                        <a:pt x="71038" y="170827"/>
                        <a:pt x="70757" y="178434"/>
                      </a:cubicBezTo>
                      <a:cubicBezTo>
                        <a:pt x="45400" y="168811"/>
                        <a:pt x="21497" y="155765"/>
                        <a:pt x="-305" y="139663"/>
                      </a:cubicBezTo>
                      <a:cubicBezTo>
                        <a:pt x="887" y="86112"/>
                        <a:pt x="8364" y="40493"/>
                        <a:pt x="19026" y="17023"/>
                      </a:cubicBezTo>
                      <a:cubicBezTo>
                        <a:pt x="23707" y="10664"/>
                        <a:pt x="29212" y="4939"/>
                        <a:pt x="35367" y="-11"/>
                      </a:cubicBezTo>
                      <a:cubicBezTo>
                        <a:pt x="55131" y="11"/>
                        <a:pt x="71168" y="69447"/>
                        <a:pt x="71168" y="15507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18" name="Freeform: Shape 1517">
                  <a:extLst>
                    <a:ext uri="{FF2B5EF4-FFF2-40B4-BE49-F238E27FC236}">
                      <a16:creationId xmlns:a16="http://schemas.microsoft.com/office/drawing/2014/main" id="{228DDB07-9046-6A62-68D2-7F39A6FF0000}"/>
                    </a:ext>
                  </a:extLst>
                </p:cNvPr>
                <p:cNvSpPr/>
                <p:nvPr/>
              </p:nvSpPr>
              <p:spPr>
                <a:xfrm>
                  <a:off x="8103621" y="3026243"/>
                  <a:ext cx="178726" cy="270462"/>
                </a:xfrm>
                <a:custGeom>
                  <a:avLst/>
                  <a:gdLst>
                    <a:gd name="connsiteX0" fmla="*/ 178422 w 178726"/>
                    <a:gd name="connsiteY0" fmla="*/ 66759 h 270462"/>
                    <a:gd name="connsiteX1" fmla="*/ 178140 w 178726"/>
                    <a:gd name="connsiteY1" fmla="*/ 66543 h 270462"/>
                    <a:gd name="connsiteX2" fmla="*/ -305 w 178726"/>
                    <a:gd name="connsiteY2" fmla="*/ -11 h 270462"/>
                    <a:gd name="connsiteX3" fmla="*/ -305 w 178726"/>
                    <a:gd name="connsiteY3" fmla="*/ 270452 h 270462"/>
                    <a:gd name="connsiteX4" fmla="*/ -305 w 178726"/>
                    <a:gd name="connsiteY4" fmla="*/ 270452 h 270462"/>
                    <a:gd name="connsiteX5" fmla="*/ 178422 w 178726"/>
                    <a:gd name="connsiteY5" fmla="*/ 228669 h 27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8726" h="270462">
                      <a:moveTo>
                        <a:pt x="178422" y="66759"/>
                      </a:moveTo>
                      <a:cubicBezTo>
                        <a:pt x="178313" y="66701"/>
                        <a:pt x="178227" y="66627"/>
                        <a:pt x="178140" y="66543"/>
                      </a:cubicBezTo>
                      <a:cubicBezTo>
                        <a:pt x="141840" y="37156"/>
                        <a:pt x="60961" y="-11"/>
                        <a:pt x="-305" y="-11"/>
                      </a:cubicBezTo>
                      <a:lnTo>
                        <a:pt x="-305" y="270452"/>
                      </a:lnTo>
                      <a:lnTo>
                        <a:pt x="-305" y="270452"/>
                      </a:lnTo>
                      <a:cubicBezTo>
                        <a:pt x="66639" y="270452"/>
                        <a:pt x="128403" y="255455"/>
                        <a:pt x="178422" y="228669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19" name="Freeform: Shape 1518">
                  <a:extLst>
                    <a:ext uri="{FF2B5EF4-FFF2-40B4-BE49-F238E27FC236}">
                      <a16:creationId xmlns:a16="http://schemas.microsoft.com/office/drawing/2014/main" id="{F02EC213-4D2E-E81A-AC85-77B6D4576B4B}"/>
                    </a:ext>
                  </a:extLst>
                </p:cNvPr>
                <p:cNvSpPr/>
                <p:nvPr/>
              </p:nvSpPr>
              <p:spPr>
                <a:xfrm>
                  <a:off x="8246286" y="3092775"/>
                  <a:ext cx="71451" cy="178444"/>
                </a:xfrm>
                <a:custGeom>
                  <a:avLst/>
                  <a:gdLst>
                    <a:gd name="connsiteX0" fmla="*/ -305 w 71451"/>
                    <a:gd name="connsiteY0" fmla="*/ 155071 h 178444"/>
                    <a:gd name="connsiteX1" fmla="*/ 63 w 71451"/>
                    <a:gd name="connsiteY1" fmla="*/ 178434 h 178444"/>
                    <a:gd name="connsiteX2" fmla="*/ 71146 w 71451"/>
                    <a:gd name="connsiteY2" fmla="*/ 139663 h 178444"/>
                    <a:gd name="connsiteX3" fmla="*/ 51837 w 71451"/>
                    <a:gd name="connsiteY3" fmla="*/ 17023 h 178444"/>
                    <a:gd name="connsiteX4" fmla="*/ 35475 w 71451"/>
                    <a:gd name="connsiteY4" fmla="*/ -11 h 178444"/>
                    <a:gd name="connsiteX5" fmla="*/ -305 w 71451"/>
                    <a:gd name="connsiteY5" fmla="*/ 155071 h 178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1451" h="178444">
                      <a:moveTo>
                        <a:pt x="-305" y="155071"/>
                      </a:moveTo>
                      <a:cubicBezTo>
                        <a:pt x="-305" y="163003"/>
                        <a:pt x="-197" y="170827"/>
                        <a:pt x="63" y="178434"/>
                      </a:cubicBezTo>
                      <a:cubicBezTo>
                        <a:pt x="25420" y="168811"/>
                        <a:pt x="49323" y="155765"/>
                        <a:pt x="71146" y="139663"/>
                      </a:cubicBezTo>
                      <a:cubicBezTo>
                        <a:pt x="69890" y="86112"/>
                        <a:pt x="62478" y="40493"/>
                        <a:pt x="51837" y="17023"/>
                      </a:cubicBezTo>
                      <a:cubicBezTo>
                        <a:pt x="47113" y="10677"/>
                        <a:pt x="41630" y="4956"/>
                        <a:pt x="35475" y="-11"/>
                      </a:cubicBezTo>
                      <a:cubicBezTo>
                        <a:pt x="15732" y="11"/>
                        <a:pt x="-305" y="69447"/>
                        <a:pt x="-305" y="15507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20" name="Freeform: Shape 1519">
                  <a:extLst>
                    <a:ext uri="{FF2B5EF4-FFF2-40B4-BE49-F238E27FC236}">
                      <a16:creationId xmlns:a16="http://schemas.microsoft.com/office/drawing/2014/main" id="{B9237660-5E93-1B79-2792-DA6EC9E87238}"/>
                    </a:ext>
                  </a:extLst>
                </p:cNvPr>
                <p:cNvSpPr/>
                <p:nvPr/>
              </p:nvSpPr>
              <p:spPr>
                <a:xfrm>
                  <a:off x="7976361" y="2721363"/>
                  <a:ext cx="127195" cy="311187"/>
                </a:xfrm>
                <a:custGeom>
                  <a:avLst/>
                  <a:gdLst>
                    <a:gd name="connsiteX0" fmla="*/ 86342 w 127195"/>
                    <a:gd name="connsiteY0" fmla="*/ 4543 h 311187"/>
                    <a:gd name="connsiteX1" fmla="*/ 10058 w 127195"/>
                    <a:gd name="connsiteY1" fmla="*/ 311176 h 311187"/>
                    <a:gd name="connsiteX2" fmla="*/ 126891 w 127195"/>
                    <a:gd name="connsiteY2" fmla="*/ 301380 h 311187"/>
                    <a:gd name="connsiteX3" fmla="*/ 126891 w 127195"/>
                    <a:gd name="connsiteY3" fmla="*/ 5692 h 311187"/>
                    <a:gd name="connsiteX4" fmla="*/ 86342 w 127195"/>
                    <a:gd name="connsiteY4" fmla="*/ 4543 h 311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194" h="311187">
                      <a:moveTo>
                        <a:pt x="86342" y="4543"/>
                      </a:moveTo>
                      <a:cubicBezTo>
                        <a:pt x="-41759" y="44007"/>
                        <a:pt x="10058" y="311176"/>
                        <a:pt x="10058" y="311176"/>
                      </a:cubicBezTo>
                      <a:cubicBezTo>
                        <a:pt x="41569" y="303352"/>
                        <a:pt x="126891" y="301380"/>
                        <a:pt x="126891" y="301380"/>
                      </a:cubicBezTo>
                      <a:lnTo>
                        <a:pt x="126891" y="5692"/>
                      </a:lnTo>
                      <a:cubicBezTo>
                        <a:pt x="126891" y="5692"/>
                        <a:pt x="121646" y="-6336"/>
                        <a:pt x="86342" y="4543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21" name="Freeform: Shape 1520">
                  <a:extLst>
                    <a:ext uri="{FF2B5EF4-FFF2-40B4-BE49-F238E27FC236}">
                      <a16:creationId xmlns:a16="http://schemas.microsoft.com/office/drawing/2014/main" id="{D85F4DCE-15BC-4E8F-E7DC-B7EEFD359DB0}"/>
                    </a:ext>
                  </a:extLst>
                </p:cNvPr>
                <p:cNvSpPr/>
                <p:nvPr/>
              </p:nvSpPr>
              <p:spPr>
                <a:xfrm>
                  <a:off x="8103556" y="2895433"/>
                  <a:ext cx="54179" cy="192054"/>
                </a:xfrm>
                <a:custGeom>
                  <a:avLst/>
                  <a:gdLst>
                    <a:gd name="connsiteX0" fmla="*/ -305 w 54179"/>
                    <a:gd name="connsiteY0" fmla="*/ -11 h 192054"/>
                    <a:gd name="connsiteX1" fmla="*/ -305 w 54179"/>
                    <a:gd name="connsiteY1" fmla="*/ 192043 h 192054"/>
                    <a:gd name="connsiteX2" fmla="*/ 53874 w 54179"/>
                    <a:gd name="connsiteY2" fmla="*/ 101282 h 192054"/>
                    <a:gd name="connsiteX3" fmla="*/ -305 w 54179"/>
                    <a:gd name="connsiteY3" fmla="*/ -11 h 192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178" h="192054">
                      <a:moveTo>
                        <a:pt x="-305" y="-11"/>
                      </a:moveTo>
                      <a:lnTo>
                        <a:pt x="-305" y="192043"/>
                      </a:lnTo>
                      <a:cubicBezTo>
                        <a:pt x="49236" y="192043"/>
                        <a:pt x="53874" y="136455"/>
                        <a:pt x="53874" y="101282"/>
                      </a:cubicBezTo>
                      <a:cubicBezTo>
                        <a:pt x="53874" y="66109"/>
                        <a:pt x="53874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7966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22" name="Freeform: Shape 1521">
                  <a:extLst>
                    <a:ext uri="{FF2B5EF4-FFF2-40B4-BE49-F238E27FC236}">
                      <a16:creationId xmlns:a16="http://schemas.microsoft.com/office/drawing/2014/main" id="{670F9919-6DEB-6467-EB8C-09BFF67674C4}"/>
                    </a:ext>
                  </a:extLst>
                </p:cNvPr>
                <p:cNvSpPr/>
                <p:nvPr/>
              </p:nvSpPr>
              <p:spPr>
                <a:xfrm>
                  <a:off x="8049377" y="2895433"/>
                  <a:ext cx="54179" cy="192054"/>
                </a:xfrm>
                <a:custGeom>
                  <a:avLst/>
                  <a:gdLst>
                    <a:gd name="connsiteX0" fmla="*/ 53874 w 54179"/>
                    <a:gd name="connsiteY0" fmla="*/ -11 h 192054"/>
                    <a:gd name="connsiteX1" fmla="*/ 53874 w 54179"/>
                    <a:gd name="connsiteY1" fmla="*/ 192043 h 192054"/>
                    <a:gd name="connsiteX2" fmla="*/ -305 w 54179"/>
                    <a:gd name="connsiteY2" fmla="*/ 101282 h 192054"/>
                    <a:gd name="connsiteX3" fmla="*/ 53874 w 54179"/>
                    <a:gd name="connsiteY3" fmla="*/ -11 h 192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178" h="192054">
                      <a:moveTo>
                        <a:pt x="53874" y="-11"/>
                      </a:moveTo>
                      <a:lnTo>
                        <a:pt x="53874" y="192043"/>
                      </a:lnTo>
                      <a:cubicBezTo>
                        <a:pt x="4267" y="192043"/>
                        <a:pt x="-305" y="136455"/>
                        <a:pt x="-305" y="101282"/>
                      </a:cubicBezTo>
                      <a:cubicBezTo>
                        <a:pt x="-305" y="66109"/>
                        <a:pt x="-327" y="-11"/>
                        <a:pt x="53874" y="-11"/>
                      </a:cubicBezTo>
                      <a:close/>
                    </a:path>
                  </a:pathLst>
                </a:custGeom>
                <a:solidFill>
                  <a:srgbClr val="EFAC7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23" name="Freeform: Shape 1522">
                  <a:extLst>
                    <a:ext uri="{FF2B5EF4-FFF2-40B4-BE49-F238E27FC236}">
                      <a16:creationId xmlns:a16="http://schemas.microsoft.com/office/drawing/2014/main" id="{07492FB5-3AE8-D1BE-43A5-1452130878FF}"/>
                    </a:ext>
                  </a:extLst>
                </p:cNvPr>
                <p:cNvSpPr/>
                <p:nvPr/>
              </p:nvSpPr>
              <p:spPr>
                <a:xfrm>
                  <a:off x="8003325" y="2735929"/>
                  <a:ext cx="101401" cy="308214"/>
                </a:xfrm>
                <a:custGeom>
                  <a:avLst/>
                  <a:gdLst>
                    <a:gd name="connsiteX0" fmla="*/ 101096 w 101401"/>
                    <a:gd name="connsiteY0" fmla="*/ -11 h 308214"/>
                    <a:gd name="connsiteX1" fmla="*/ 101096 w 101401"/>
                    <a:gd name="connsiteY1" fmla="*/ 308204 h 308214"/>
                    <a:gd name="connsiteX2" fmla="*/ -305 w 101401"/>
                    <a:gd name="connsiteY2" fmla="*/ 147443 h 308214"/>
                    <a:gd name="connsiteX3" fmla="*/ 101096 w 101401"/>
                    <a:gd name="connsiteY3" fmla="*/ -11 h 3082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401" h="308214">
                      <a:moveTo>
                        <a:pt x="101096" y="-11"/>
                      </a:moveTo>
                      <a:lnTo>
                        <a:pt x="101096" y="308204"/>
                      </a:lnTo>
                      <a:cubicBezTo>
                        <a:pt x="44013" y="308204"/>
                        <a:pt x="-305" y="251402"/>
                        <a:pt x="-305" y="147443"/>
                      </a:cubicBezTo>
                      <a:cubicBezTo>
                        <a:pt x="-305" y="58762"/>
                        <a:pt x="39159" y="-11"/>
                        <a:pt x="101096" y="-1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24" name="Freeform: Shape 1523">
                  <a:extLst>
                    <a:ext uri="{FF2B5EF4-FFF2-40B4-BE49-F238E27FC236}">
                      <a16:creationId xmlns:a16="http://schemas.microsoft.com/office/drawing/2014/main" id="{94FC6941-1B17-3F88-9B15-0AB3F61665E7}"/>
                    </a:ext>
                  </a:extLst>
                </p:cNvPr>
                <p:cNvSpPr/>
                <p:nvPr/>
              </p:nvSpPr>
              <p:spPr>
                <a:xfrm>
                  <a:off x="7980924" y="2835879"/>
                  <a:ext cx="37044" cy="55218"/>
                </a:xfrm>
                <a:custGeom>
                  <a:avLst/>
                  <a:gdLst>
                    <a:gd name="connsiteX0" fmla="*/ 13340 w 37044"/>
                    <a:gd name="connsiteY0" fmla="*/ -11 h 55218"/>
                    <a:gd name="connsiteX1" fmla="*/ 36182 w 37044"/>
                    <a:gd name="connsiteY1" fmla="*/ 8072 h 55218"/>
                    <a:gd name="connsiteX2" fmla="*/ -248 w 37044"/>
                    <a:gd name="connsiteY2" fmla="*/ 54168 h 55218"/>
                    <a:gd name="connsiteX3" fmla="*/ 13340 w 37044"/>
                    <a:gd name="connsiteY3" fmla="*/ -11 h 55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44" h="55218">
                      <a:moveTo>
                        <a:pt x="13340" y="-11"/>
                      </a:moveTo>
                      <a:lnTo>
                        <a:pt x="36182" y="8072"/>
                      </a:lnTo>
                      <a:cubicBezTo>
                        <a:pt x="36182" y="8072"/>
                        <a:pt x="44158" y="63400"/>
                        <a:pt x="-248" y="54168"/>
                      </a:cubicBezTo>
                      <a:cubicBezTo>
                        <a:pt x="-248" y="54168"/>
                        <a:pt x="-1960" y="17261"/>
                        <a:pt x="13340" y="-11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25" name="Freeform: Shape 1524">
                  <a:extLst>
                    <a:ext uri="{FF2B5EF4-FFF2-40B4-BE49-F238E27FC236}">
                      <a16:creationId xmlns:a16="http://schemas.microsoft.com/office/drawing/2014/main" id="{CCA81854-A8B5-581B-84FC-1490B73D1CD7}"/>
                    </a:ext>
                  </a:extLst>
                </p:cNvPr>
                <p:cNvSpPr/>
                <p:nvPr/>
              </p:nvSpPr>
              <p:spPr>
                <a:xfrm>
                  <a:off x="8003563" y="2735929"/>
                  <a:ext cx="99976" cy="141992"/>
                </a:xfrm>
                <a:custGeom>
                  <a:avLst/>
                  <a:gdLst>
                    <a:gd name="connsiteX0" fmla="*/ 99580 w 99976"/>
                    <a:gd name="connsiteY0" fmla="*/ -11 h 141992"/>
                    <a:gd name="connsiteX1" fmla="*/ -305 w 99976"/>
                    <a:gd name="connsiteY1" fmla="*/ 118988 h 141992"/>
                    <a:gd name="connsiteX2" fmla="*/ 99537 w 99976"/>
                    <a:gd name="connsiteY2" fmla="*/ 141982 h 141992"/>
                    <a:gd name="connsiteX3" fmla="*/ 99537 w 99976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976" h="141992">
                      <a:moveTo>
                        <a:pt x="99580" y="-11"/>
                      </a:moveTo>
                      <a:cubicBezTo>
                        <a:pt x="44642" y="-11"/>
                        <a:pt x="7302" y="46431"/>
                        <a:pt x="-305" y="118988"/>
                      </a:cubicBezTo>
                      <a:cubicBezTo>
                        <a:pt x="26590" y="133335"/>
                        <a:pt x="62131" y="141982"/>
                        <a:pt x="99537" y="141982"/>
                      </a:cubicBezTo>
                      <a:cubicBezTo>
                        <a:pt x="99970" y="141982"/>
                        <a:pt x="99190" y="141982"/>
                        <a:pt x="99537" y="141982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26" name="Freeform: Shape 1525">
                  <a:extLst>
                    <a:ext uri="{FF2B5EF4-FFF2-40B4-BE49-F238E27FC236}">
                      <a16:creationId xmlns:a16="http://schemas.microsoft.com/office/drawing/2014/main" id="{D226C9EC-6EC7-2FC6-0192-6EB893C5AA87}"/>
                    </a:ext>
                  </a:extLst>
                </p:cNvPr>
                <p:cNvSpPr/>
                <p:nvPr/>
              </p:nvSpPr>
              <p:spPr>
                <a:xfrm>
                  <a:off x="8006012" y="2734672"/>
                  <a:ext cx="99906" cy="142057"/>
                </a:xfrm>
                <a:custGeom>
                  <a:avLst/>
                  <a:gdLst>
                    <a:gd name="connsiteX0" fmla="*/ 99601 w 99906"/>
                    <a:gd name="connsiteY0" fmla="*/ -11 h 142057"/>
                    <a:gd name="connsiteX1" fmla="*/ -305 w 99906"/>
                    <a:gd name="connsiteY1" fmla="*/ 119053 h 142057"/>
                    <a:gd name="connsiteX2" fmla="*/ 98345 w 99906"/>
                    <a:gd name="connsiteY2" fmla="*/ 142047 h 142057"/>
                    <a:gd name="connsiteX3" fmla="*/ 99601 w 99906"/>
                    <a:gd name="connsiteY3" fmla="*/ 142047 h 142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906" h="142057">
                      <a:moveTo>
                        <a:pt x="99601" y="-11"/>
                      </a:moveTo>
                      <a:cubicBezTo>
                        <a:pt x="44620" y="-11"/>
                        <a:pt x="7323" y="46453"/>
                        <a:pt x="-305" y="119053"/>
                      </a:cubicBezTo>
                      <a:cubicBezTo>
                        <a:pt x="26589" y="133421"/>
                        <a:pt x="60939" y="142047"/>
                        <a:pt x="98345" y="142047"/>
                      </a:cubicBezTo>
                      <a:lnTo>
                        <a:pt x="99601" y="142047"/>
                      </a:lnTo>
                      <a:close/>
                    </a:path>
                  </a:pathLst>
                </a:custGeom>
                <a:solidFill>
                  <a:srgbClr val="38220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27" name="Freeform: Shape 1526">
                  <a:extLst>
                    <a:ext uri="{FF2B5EF4-FFF2-40B4-BE49-F238E27FC236}">
                      <a16:creationId xmlns:a16="http://schemas.microsoft.com/office/drawing/2014/main" id="{BCE66CAD-FECC-64CD-8804-789C6A0CC8CA}"/>
                    </a:ext>
                  </a:extLst>
                </p:cNvPr>
                <p:cNvSpPr/>
                <p:nvPr/>
              </p:nvSpPr>
              <p:spPr>
                <a:xfrm>
                  <a:off x="7982326" y="2866285"/>
                  <a:ext cx="37065" cy="56060"/>
                </a:xfrm>
                <a:custGeom>
                  <a:avLst/>
                  <a:gdLst>
                    <a:gd name="connsiteX0" fmla="*/ 3486 w 37065"/>
                    <a:gd name="connsiteY0" fmla="*/ 32951 h 56060"/>
                    <a:gd name="connsiteX1" fmla="*/ 29709 w 37065"/>
                    <a:gd name="connsiteY1" fmla="*/ 55490 h 56060"/>
                    <a:gd name="connsiteX2" fmla="*/ 32873 w 37065"/>
                    <a:gd name="connsiteY2" fmla="*/ 23134 h 56060"/>
                    <a:gd name="connsiteX3" fmla="*/ 6867 w 37065"/>
                    <a:gd name="connsiteY3" fmla="*/ 552 h 56060"/>
                    <a:gd name="connsiteX4" fmla="*/ 3486 w 37065"/>
                    <a:gd name="connsiteY4" fmla="*/ 32951 h 56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065" h="56059">
                      <a:moveTo>
                        <a:pt x="3486" y="32951"/>
                      </a:moveTo>
                      <a:cubicBezTo>
                        <a:pt x="8666" y="48512"/>
                        <a:pt x="20412" y="58589"/>
                        <a:pt x="29709" y="55490"/>
                      </a:cubicBezTo>
                      <a:cubicBezTo>
                        <a:pt x="39007" y="52391"/>
                        <a:pt x="38075" y="38673"/>
                        <a:pt x="32873" y="23134"/>
                      </a:cubicBezTo>
                      <a:cubicBezTo>
                        <a:pt x="27672" y="7596"/>
                        <a:pt x="16186" y="-2568"/>
                        <a:pt x="6867" y="552"/>
                      </a:cubicBezTo>
                      <a:cubicBezTo>
                        <a:pt x="-2452" y="3673"/>
                        <a:pt x="-1693" y="17478"/>
                        <a:pt x="3486" y="3295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28" name="Freeform: Shape 1527">
                  <a:extLst>
                    <a:ext uri="{FF2B5EF4-FFF2-40B4-BE49-F238E27FC236}">
                      <a16:creationId xmlns:a16="http://schemas.microsoft.com/office/drawing/2014/main" id="{F269763D-9048-DDD5-144A-9EFCA9040D27}"/>
                    </a:ext>
                  </a:extLst>
                </p:cNvPr>
                <p:cNvSpPr/>
                <p:nvPr/>
              </p:nvSpPr>
              <p:spPr>
                <a:xfrm>
                  <a:off x="8102299" y="2721363"/>
                  <a:ext cx="127207" cy="311187"/>
                </a:xfrm>
                <a:custGeom>
                  <a:avLst/>
                  <a:gdLst>
                    <a:gd name="connsiteX0" fmla="*/ 40243 w 127207"/>
                    <a:gd name="connsiteY0" fmla="*/ 4543 h 311187"/>
                    <a:gd name="connsiteX1" fmla="*/ 116549 w 127207"/>
                    <a:gd name="connsiteY1" fmla="*/ 311176 h 311187"/>
                    <a:gd name="connsiteX2" fmla="*/ 1862 w 127207"/>
                    <a:gd name="connsiteY2" fmla="*/ 301380 h 311187"/>
                    <a:gd name="connsiteX3" fmla="*/ -305 w 127207"/>
                    <a:gd name="connsiteY3" fmla="*/ 5692 h 311187"/>
                    <a:gd name="connsiteX4" fmla="*/ 40243 w 127207"/>
                    <a:gd name="connsiteY4" fmla="*/ 4543 h 311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207" h="311187">
                      <a:moveTo>
                        <a:pt x="40243" y="4543"/>
                      </a:moveTo>
                      <a:cubicBezTo>
                        <a:pt x="168344" y="44007"/>
                        <a:pt x="116549" y="311176"/>
                        <a:pt x="116549" y="311176"/>
                      </a:cubicBezTo>
                      <a:cubicBezTo>
                        <a:pt x="84973" y="303352"/>
                        <a:pt x="1862" y="301380"/>
                        <a:pt x="1862" y="301380"/>
                      </a:cubicBezTo>
                      <a:lnTo>
                        <a:pt x="-305" y="5692"/>
                      </a:lnTo>
                      <a:cubicBezTo>
                        <a:pt x="-305" y="5692"/>
                        <a:pt x="4961" y="-6336"/>
                        <a:pt x="40243" y="4543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29" name="Freeform: Shape 1528">
                  <a:extLst>
                    <a:ext uri="{FF2B5EF4-FFF2-40B4-BE49-F238E27FC236}">
                      <a16:creationId xmlns:a16="http://schemas.microsoft.com/office/drawing/2014/main" id="{BFF867D6-EE12-BCF6-7460-BB85EE893426}"/>
                    </a:ext>
                  </a:extLst>
                </p:cNvPr>
                <p:cNvSpPr/>
                <p:nvPr/>
              </p:nvSpPr>
              <p:spPr>
                <a:xfrm>
                  <a:off x="8102364" y="2735929"/>
                  <a:ext cx="101380" cy="308214"/>
                </a:xfrm>
                <a:custGeom>
                  <a:avLst/>
                  <a:gdLst>
                    <a:gd name="connsiteX0" fmla="*/ -305 w 101380"/>
                    <a:gd name="connsiteY0" fmla="*/ -11 h 308214"/>
                    <a:gd name="connsiteX1" fmla="*/ -305 w 101380"/>
                    <a:gd name="connsiteY1" fmla="*/ 308204 h 308214"/>
                    <a:gd name="connsiteX2" fmla="*/ 101075 w 101380"/>
                    <a:gd name="connsiteY2" fmla="*/ 147443 h 308214"/>
                    <a:gd name="connsiteX3" fmla="*/ -305 w 101380"/>
                    <a:gd name="connsiteY3" fmla="*/ -11 h 3082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380" h="308214">
                      <a:moveTo>
                        <a:pt x="-305" y="-11"/>
                      </a:moveTo>
                      <a:lnTo>
                        <a:pt x="-305" y="308204"/>
                      </a:lnTo>
                      <a:cubicBezTo>
                        <a:pt x="56735" y="308204"/>
                        <a:pt x="101075" y="251402"/>
                        <a:pt x="101075" y="147443"/>
                      </a:cubicBezTo>
                      <a:cubicBezTo>
                        <a:pt x="101075" y="58762"/>
                        <a:pt x="61589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30" name="Freeform: Shape 1529">
                  <a:extLst>
                    <a:ext uri="{FF2B5EF4-FFF2-40B4-BE49-F238E27FC236}">
                      <a16:creationId xmlns:a16="http://schemas.microsoft.com/office/drawing/2014/main" id="{F3356440-BA6C-EF62-7656-680F6B6C563F}"/>
                    </a:ext>
                  </a:extLst>
                </p:cNvPr>
                <p:cNvSpPr/>
                <p:nvPr/>
              </p:nvSpPr>
              <p:spPr>
                <a:xfrm>
                  <a:off x="8189104" y="2835879"/>
                  <a:ext cx="37035" cy="55218"/>
                </a:xfrm>
                <a:custGeom>
                  <a:avLst/>
                  <a:gdLst>
                    <a:gd name="connsiteX0" fmla="*/ 23069 w 37035"/>
                    <a:gd name="connsiteY0" fmla="*/ -11 h 55218"/>
                    <a:gd name="connsiteX1" fmla="*/ 249 w 37035"/>
                    <a:gd name="connsiteY1" fmla="*/ 8072 h 55218"/>
                    <a:gd name="connsiteX2" fmla="*/ 36678 w 37035"/>
                    <a:gd name="connsiteY2" fmla="*/ 54168 h 55218"/>
                    <a:gd name="connsiteX3" fmla="*/ 23069 w 37035"/>
                    <a:gd name="connsiteY3" fmla="*/ -11 h 55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35" h="55218">
                      <a:moveTo>
                        <a:pt x="23069" y="-11"/>
                      </a:moveTo>
                      <a:lnTo>
                        <a:pt x="249" y="8072"/>
                      </a:lnTo>
                      <a:cubicBezTo>
                        <a:pt x="249" y="8072"/>
                        <a:pt x="-7705" y="63400"/>
                        <a:pt x="36678" y="54168"/>
                      </a:cubicBezTo>
                      <a:cubicBezTo>
                        <a:pt x="36678" y="54168"/>
                        <a:pt x="38325" y="17261"/>
                        <a:pt x="23069" y="-11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31" name="Freeform: Shape 1530">
                  <a:extLst>
                    <a:ext uri="{FF2B5EF4-FFF2-40B4-BE49-F238E27FC236}">
                      <a16:creationId xmlns:a16="http://schemas.microsoft.com/office/drawing/2014/main" id="{8015E917-6C86-3C56-F341-167E94BE7553}"/>
                    </a:ext>
                  </a:extLst>
                </p:cNvPr>
                <p:cNvSpPr/>
                <p:nvPr/>
              </p:nvSpPr>
              <p:spPr>
                <a:xfrm>
                  <a:off x="8102408" y="2735929"/>
                  <a:ext cx="101076" cy="141992"/>
                </a:xfrm>
                <a:custGeom>
                  <a:avLst/>
                  <a:gdLst>
                    <a:gd name="connsiteX0" fmla="*/ 908 w 101076"/>
                    <a:gd name="connsiteY0" fmla="*/ -11 h 141992"/>
                    <a:gd name="connsiteX1" fmla="*/ 100772 w 101076"/>
                    <a:gd name="connsiteY1" fmla="*/ 118988 h 141992"/>
                    <a:gd name="connsiteX2" fmla="*/ 2122 w 101076"/>
                    <a:gd name="connsiteY2" fmla="*/ 141982 h 141992"/>
                    <a:gd name="connsiteX3" fmla="*/ -305 w 101076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076" h="141992">
                      <a:moveTo>
                        <a:pt x="908" y="-11"/>
                      </a:moveTo>
                      <a:cubicBezTo>
                        <a:pt x="55846" y="-11"/>
                        <a:pt x="93121" y="46431"/>
                        <a:pt x="100772" y="118988"/>
                      </a:cubicBezTo>
                      <a:cubicBezTo>
                        <a:pt x="73899" y="133335"/>
                        <a:pt x="36363" y="141982"/>
                        <a:pt x="2122" y="141982"/>
                      </a:cubicBezTo>
                      <a:lnTo>
                        <a:pt x="-305" y="141982"/>
                      </a:ln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32" name="Freeform: Shape 1531">
                  <a:extLst>
                    <a:ext uri="{FF2B5EF4-FFF2-40B4-BE49-F238E27FC236}">
                      <a16:creationId xmlns:a16="http://schemas.microsoft.com/office/drawing/2014/main" id="{01456B0D-DE12-E787-EB61-C94D640F10F1}"/>
                    </a:ext>
                  </a:extLst>
                </p:cNvPr>
                <p:cNvSpPr/>
                <p:nvPr/>
              </p:nvSpPr>
              <p:spPr>
                <a:xfrm>
                  <a:off x="8101150" y="2735929"/>
                  <a:ext cx="99863" cy="141992"/>
                </a:xfrm>
                <a:custGeom>
                  <a:avLst/>
                  <a:gdLst>
                    <a:gd name="connsiteX0" fmla="*/ -305 w 99863"/>
                    <a:gd name="connsiteY0" fmla="*/ -11 h 141992"/>
                    <a:gd name="connsiteX1" fmla="*/ 99558 w 99863"/>
                    <a:gd name="connsiteY1" fmla="*/ 118988 h 141992"/>
                    <a:gd name="connsiteX2" fmla="*/ 930 w 99863"/>
                    <a:gd name="connsiteY2" fmla="*/ 141982 h 141992"/>
                    <a:gd name="connsiteX3" fmla="*/ -305 w 99863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863" h="141992">
                      <a:moveTo>
                        <a:pt x="-305" y="-11"/>
                      </a:moveTo>
                      <a:cubicBezTo>
                        <a:pt x="54655" y="-11"/>
                        <a:pt x="91930" y="46431"/>
                        <a:pt x="99558" y="118988"/>
                      </a:cubicBezTo>
                      <a:cubicBezTo>
                        <a:pt x="72663" y="133335"/>
                        <a:pt x="38336" y="141982"/>
                        <a:pt x="930" y="141982"/>
                      </a:cubicBezTo>
                      <a:lnTo>
                        <a:pt x="-305" y="141982"/>
                      </a:ln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33" name="Freeform: Shape 1532">
                  <a:extLst>
                    <a:ext uri="{FF2B5EF4-FFF2-40B4-BE49-F238E27FC236}">
                      <a16:creationId xmlns:a16="http://schemas.microsoft.com/office/drawing/2014/main" id="{4F132FE3-4280-671E-19E9-BD0766BE0B1C}"/>
                    </a:ext>
                  </a:extLst>
                </p:cNvPr>
                <p:cNvSpPr/>
                <p:nvPr/>
              </p:nvSpPr>
              <p:spPr>
                <a:xfrm>
                  <a:off x="8187652" y="2866285"/>
                  <a:ext cx="37103" cy="56060"/>
                </a:xfrm>
                <a:custGeom>
                  <a:avLst/>
                  <a:gdLst>
                    <a:gd name="connsiteX0" fmla="*/ 33017 w 37103"/>
                    <a:gd name="connsiteY0" fmla="*/ 32951 h 56060"/>
                    <a:gd name="connsiteX1" fmla="*/ 6750 w 37103"/>
                    <a:gd name="connsiteY1" fmla="*/ 55490 h 56060"/>
                    <a:gd name="connsiteX2" fmla="*/ 3608 w 37103"/>
                    <a:gd name="connsiteY2" fmla="*/ 23134 h 56060"/>
                    <a:gd name="connsiteX3" fmla="*/ 29614 w 37103"/>
                    <a:gd name="connsiteY3" fmla="*/ 552 h 56060"/>
                    <a:gd name="connsiteX4" fmla="*/ 33017 w 37103"/>
                    <a:gd name="connsiteY4" fmla="*/ 32951 h 56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103" h="56059">
                      <a:moveTo>
                        <a:pt x="33017" y="32951"/>
                      </a:moveTo>
                      <a:cubicBezTo>
                        <a:pt x="27794" y="48512"/>
                        <a:pt x="16069" y="58589"/>
                        <a:pt x="6750" y="55490"/>
                      </a:cubicBezTo>
                      <a:cubicBezTo>
                        <a:pt x="-2568" y="52391"/>
                        <a:pt x="-1615" y="38673"/>
                        <a:pt x="3608" y="23134"/>
                      </a:cubicBezTo>
                      <a:cubicBezTo>
                        <a:pt x="8831" y="7596"/>
                        <a:pt x="20295" y="-2568"/>
                        <a:pt x="29614" y="552"/>
                      </a:cubicBezTo>
                      <a:cubicBezTo>
                        <a:pt x="38933" y="3673"/>
                        <a:pt x="38196" y="17478"/>
                        <a:pt x="33017" y="3295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34" name="Freeform: Shape 1533">
                  <a:extLst>
                    <a:ext uri="{FF2B5EF4-FFF2-40B4-BE49-F238E27FC236}">
                      <a16:creationId xmlns:a16="http://schemas.microsoft.com/office/drawing/2014/main" id="{3C9E8B73-BCE2-24D0-26F1-C14B7EE609A5}"/>
                    </a:ext>
                  </a:extLst>
                </p:cNvPr>
                <p:cNvSpPr/>
                <p:nvPr/>
              </p:nvSpPr>
              <p:spPr>
                <a:xfrm>
                  <a:off x="8103556" y="3032980"/>
                  <a:ext cx="89503" cy="195329"/>
                </a:xfrm>
                <a:custGeom>
                  <a:avLst/>
                  <a:gdLst>
                    <a:gd name="connsiteX0" fmla="*/ 69564 w 89503"/>
                    <a:gd name="connsiteY0" fmla="*/ 55471 h 195329"/>
                    <a:gd name="connsiteX1" fmla="*/ 85233 w 89503"/>
                    <a:gd name="connsiteY1" fmla="*/ 49143 h 195329"/>
                    <a:gd name="connsiteX2" fmla="*/ 66877 w 89503"/>
                    <a:gd name="connsiteY2" fmla="*/ 3633 h 195329"/>
                    <a:gd name="connsiteX3" fmla="*/ 53874 w 89503"/>
                    <a:gd name="connsiteY3" fmla="*/ 273 h 195329"/>
                    <a:gd name="connsiteX4" fmla="*/ -305 w 89503"/>
                    <a:gd name="connsiteY4" fmla="*/ 195319 h 195329"/>
                    <a:gd name="connsiteX5" fmla="*/ 89199 w 89503"/>
                    <a:gd name="connsiteY5" fmla="*/ 70403 h 195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503" h="195329">
                      <a:moveTo>
                        <a:pt x="69564" y="55471"/>
                      </a:moveTo>
                      <a:lnTo>
                        <a:pt x="85233" y="49143"/>
                      </a:lnTo>
                      <a:cubicBezTo>
                        <a:pt x="82069" y="23939"/>
                        <a:pt x="66877" y="3633"/>
                        <a:pt x="66877" y="3633"/>
                      </a:cubicBezTo>
                      <a:cubicBezTo>
                        <a:pt x="55196" y="-1460"/>
                        <a:pt x="53874" y="273"/>
                        <a:pt x="53874" y="273"/>
                      </a:cubicBezTo>
                      <a:lnTo>
                        <a:pt x="-305" y="195319"/>
                      </a:lnTo>
                      <a:cubicBezTo>
                        <a:pt x="74028" y="149114"/>
                        <a:pt x="89199" y="70403"/>
                        <a:pt x="89199" y="70403"/>
                      </a:cubicBezTo>
                      <a:close/>
                    </a:path>
                  </a:pathLst>
                </a:custGeom>
                <a:solidFill>
                  <a:srgbClr val="42424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35" name="Freeform: Shape 1534">
                  <a:extLst>
                    <a:ext uri="{FF2B5EF4-FFF2-40B4-BE49-F238E27FC236}">
                      <a16:creationId xmlns:a16="http://schemas.microsoft.com/office/drawing/2014/main" id="{CED28220-73AE-F017-68C3-DEA212E907DC}"/>
                    </a:ext>
                  </a:extLst>
                </p:cNvPr>
                <p:cNvSpPr/>
                <p:nvPr/>
              </p:nvSpPr>
              <p:spPr>
                <a:xfrm>
                  <a:off x="8014117" y="3032980"/>
                  <a:ext cx="89547" cy="195329"/>
                </a:xfrm>
                <a:custGeom>
                  <a:avLst/>
                  <a:gdLst>
                    <a:gd name="connsiteX0" fmla="*/ 19373 w 89547"/>
                    <a:gd name="connsiteY0" fmla="*/ 55471 h 195329"/>
                    <a:gd name="connsiteX1" fmla="*/ 3661 w 89547"/>
                    <a:gd name="connsiteY1" fmla="*/ 49143 h 195329"/>
                    <a:gd name="connsiteX2" fmla="*/ 22060 w 89547"/>
                    <a:gd name="connsiteY2" fmla="*/ 3633 h 195329"/>
                    <a:gd name="connsiteX3" fmla="*/ 35063 w 89547"/>
                    <a:gd name="connsiteY3" fmla="*/ 273 h 195329"/>
                    <a:gd name="connsiteX4" fmla="*/ 89242 w 89547"/>
                    <a:gd name="connsiteY4" fmla="*/ 195319 h 195329"/>
                    <a:gd name="connsiteX5" fmla="*/ -305 w 89547"/>
                    <a:gd name="connsiteY5" fmla="*/ 70403 h 195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547" h="195329">
                      <a:moveTo>
                        <a:pt x="19373" y="55471"/>
                      </a:moveTo>
                      <a:lnTo>
                        <a:pt x="3661" y="49143"/>
                      </a:lnTo>
                      <a:cubicBezTo>
                        <a:pt x="6825" y="23939"/>
                        <a:pt x="22060" y="3633"/>
                        <a:pt x="22060" y="3633"/>
                      </a:cubicBezTo>
                      <a:cubicBezTo>
                        <a:pt x="33741" y="-1460"/>
                        <a:pt x="35063" y="273"/>
                        <a:pt x="35063" y="273"/>
                      </a:cubicBezTo>
                      <a:lnTo>
                        <a:pt x="89242" y="195319"/>
                      </a:lnTo>
                      <a:cubicBezTo>
                        <a:pt x="14865" y="149114"/>
                        <a:pt x="-305" y="70403"/>
                        <a:pt x="-305" y="70403"/>
                      </a:cubicBezTo>
                      <a:close/>
                    </a:path>
                  </a:pathLst>
                </a:custGeom>
                <a:solidFill>
                  <a:srgbClr val="42424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36" name="Freeform: Shape 1535">
                  <a:extLst>
                    <a:ext uri="{FF2B5EF4-FFF2-40B4-BE49-F238E27FC236}">
                      <a16:creationId xmlns:a16="http://schemas.microsoft.com/office/drawing/2014/main" id="{378C4CD6-9DD7-26BE-C102-775DD3709D04}"/>
                    </a:ext>
                  </a:extLst>
                </p:cNvPr>
                <p:cNvSpPr/>
                <p:nvPr/>
              </p:nvSpPr>
              <p:spPr>
                <a:xfrm>
                  <a:off x="8052909" y="3071559"/>
                  <a:ext cx="101337" cy="156772"/>
                </a:xfrm>
                <a:custGeom>
                  <a:avLst/>
                  <a:gdLst>
                    <a:gd name="connsiteX0" fmla="*/ 101032 w 101337"/>
                    <a:gd name="connsiteY0" fmla="*/ -11 h 156772"/>
                    <a:gd name="connsiteX1" fmla="*/ 49020 w 101337"/>
                    <a:gd name="connsiteY1" fmla="*/ 5754 h 156772"/>
                    <a:gd name="connsiteX2" fmla="*/ -305 w 101337"/>
                    <a:gd name="connsiteY2" fmla="*/ -11 h 156772"/>
                    <a:gd name="connsiteX3" fmla="*/ 50342 w 101337"/>
                    <a:gd name="connsiteY3" fmla="*/ 156762 h 156772"/>
                    <a:gd name="connsiteX4" fmla="*/ 50515 w 101337"/>
                    <a:gd name="connsiteY4" fmla="*/ 156762 h 156772"/>
                    <a:gd name="connsiteX5" fmla="*/ 101032 w 101337"/>
                    <a:gd name="connsiteY5" fmla="*/ -11 h 156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337" h="156772">
                      <a:moveTo>
                        <a:pt x="101032" y="-11"/>
                      </a:moveTo>
                      <a:lnTo>
                        <a:pt x="49020" y="5754"/>
                      </a:lnTo>
                      <a:lnTo>
                        <a:pt x="-305" y="-11"/>
                      </a:lnTo>
                      <a:cubicBezTo>
                        <a:pt x="-305" y="-11"/>
                        <a:pt x="-890" y="76923"/>
                        <a:pt x="50342" y="156762"/>
                      </a:cubicBezTo>
                      <a:lnTo>
                        <a:pt x="50515" y="156762"/>
                      </a:lnTo>
                      <a:cubicBezTo>
                        <a:pt x="101596" y="76923"/>
                        <a:pt x="101032" y="-11"/>
                        <a:pt x="101032" y="-11"/>
                      </a:cubicBezTo>
                      <a:close/>
                    </a:path>
                  </a:pathLst>
                </a:custGeom>
                <a:solidFill>
                  <a:srgbClr val="D1D3D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37" name="Freeform: Shape 1536">
                  <a:extLst>
                    <a:ext uri="{FF2B5EF4-FFF2-40B4-BE49-F238E27FC236}">
                      <a16:creationId xmlns:a16="http://schemas.microsoft.com/office/drawing/2014/main" id="{9AA175AF-ED18-49CD-D4BB-359CB07D738B}"/>
                    </a:ext>
                  </a:extLst>
                </p:cNvPr>
                <p:cNvSpPr/>
                <p:nvPr/>
              </p:nvSpPr>
              <p:spPr>
                <a:xfrm>
                  <a:off x="8083315" y="3073531"/>
                  <a:ext cx="40309" cy="29885"/>
                </a:xfrm>
                <a:custGeom>
                  <a:avLst/>
                  <a:gdLst>
                    <a:gd name="connsiteX0" fmla="*/ 40310 w 40309"/>
                    <a:gd name="connsiteY0" fmla="*/ 5526 h 29885"/>
                    <a:gd name="connsiteX1" fmla="*/ 20176 w 40309"/>
                    <a:gd name="connsiteY1" fmla="*/ 0 h 29885"/>
                    <a:gd name="connsiteX2" fmla="*/ 20111 w 40309"/>
                    <a:gd name="connsiteY2" fmla="*/ 0 h 29885"/>
                    <a:gd name="connsiteX3" fmla="*/ 0 w 40309"/>
                    <a:gd name="connsiteY3" fmla="*/ 5526 h 29885"/>
                    <a:gd name="connsiteX4" fmla="*/ 325 w 40309"/>
                    <a:gd name="connsiteY4" fmla="*/ 21823 h 29885"/>
                    <a:gd name="connsiteX5" fmla="*/ 20090 w 40309"/>
                    <a:gd name="connsiteY5" fmla="*/ 29842 h 29885"/>
                    <a:gd name="connsiteX6" fmla="*/ 20090 w 40309"/>
                    <a:gd name="connsiteY6" fmla="*/ 29885 h 29885"/>
                    <a:gd name="connsiteX7" fmla="*/ 20111 w 40309"/>
                    <a:gd name="connsiteY7" fmla="*/ 29842 h 29885"/>
                    <a:gd name="connsiteX8" fmla="*/ 20242 w 40309"/>
                    <a:gd name="connsiteY8" fmla="*/ 29885 h 29885"/>
                    <a:gd name="connsiteX9" fmla="*/ 20242 w 40309"/>
                    <a:gd name="connsiteY9" fmla="*/ 29842 h 29885"/>
                    <a:gd name="connsiteX10" fmla="*/ 39962 w 40309"/>
                    <a:gd name="connsiteY10" fmla="*/ 21823 h 29885"/>
                    <a:gd name="connsiteX11" fmla="*/ 40310 w 40309"/>
                    <a:gd name="connsiteY11" fmla="*/ 5526 h 298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0309" h="29885">
                      <a:moveTo>
                        <a:pt x="40310" y="5526"/>
                      </a:moveTo>
                      <a:lnTo>
                        <a:pt x="20176" y="0"/>
                      </a:lnTo>
                      <a:lnTo>
                        <a:pt x="20111" y="0"/>
                      </a:lnTo>
                      <a:lnTo>
                        <a:pt x="0" y="5526"/>
                      </a:lnTo>
                      <a:lnTo>
                        <a:pt x="325" y="21823"/>
                      </a:lnTo>
                      <a:lnTo>
                        <a:pt x="20090" y="29842"/>
                      </a:lnTo>
                      <a:lnTo>
                        <a:pt x="20090" y="29885"/>
                      </a:lnTo>
                      <a:lnTo>
                        <a:pt x="20111" y="29842"/>
                      </a:lnTo>
                      <a:lnTo>
                        <a:pt x="20242" y="29885"/>
                      </a:lnTo>
                      <a:lnTo>
                        <a:pt x="20242" y="29842"/>
                      </a:lnTo>
                      <a:lnTo>
                        <a:pt x="39962" y="21823"/>
                      </a:lnTo>
                      <a:lnTo>
                        <a:pt x="40310" y="5526"/>
                      </a:lnTo>
                      <a:close/>
                    </a:path>
                  </a:pathLst>
                </a:custGeom>
                <a:solidFill>
                  <a:srgbClr val="D1D3D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38" name="Freeform: Shape 1537">
                  <a:extLst>
                    <a:ext uri="{FF2B5EF4-FFF2-40B4-BE49-F238E27FC236}">
                      <a16:creationId xmlns:a16="http://schemas.microsoft.com/office/drawing/2014/main" id="{0A1D9BA1-B1FD-170D-9359-9BB0CB7C0C98}"/>
                    </a:ext>
                  </a:extLst>
                </p:cNvPr>
                <p:cNvSpPr/>
                <p:nvPr/>
              </p:nvSpPr>
              <p:spPr>
                <a:xfrm>
                  <a:off x="8103556" y="3030231"/>
                  <a:ext cx="55643" cy="69349"/>
                </a:xfrm>
                <a:custGeom>
                  <a:avLst/>
                  <a:gdLst>
                    <a:gd name="connsiteX0" fmla="*/ 53874 w 55643"/>
                    <a:gd name="connsiteY0" fmla="*/ 2850 h 69349"/>
                    <a:gd name="connsiteX1" fmla="*/ 51707 w 55643"/>
                    <a:gd name="connsiteY1" fmla="*/ -11 h 69349"/>
                    <a:gd name="connsiteX2" fmla="*/ -305 w 55643"/>
                    <a:gd name="connsiteY2" fmla="*/ 43332 h 69349"/>
                    <a:gd name="connsiteX3" fmla="*/ 32072 w 55643"/>
                    <a:gd name="connsiteY3" fmla="*/ 69338 h 69349"/>
                    <a:gd name="connsiteX4" fmla="*/ 53874 w 55643"/>
                    <a:gd name="connsiteY4" fmla="*/ 2850 h 6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643" h="69349">
                      <a:moveTo>
                        <a:pt x="53874" y="2850"/>
                      </a:moveTo>
                      <a:lnTo>
                        <a:pt x="51707" y="-11"/>
                      </a:lnTo>
                      <a:cubicBezTo>
                        <a:pt x="37014" y="44394"/>
                        <a:pt x="-305" y="43332"/>
                        <a:pt x="-305" y="43332"/>
                      </a:cubicBezTo>
                      <a:cubicBezTo>
                        <a:pt x="8038" y="46930"/>
                        <a:pt x="32072" y="69338"/>
                        <a:pt x="32072" y="69338"/>
                      </a:cubicBezTo>
                      <a:cubicBezTo>
                        <a:pt x="63778" y="41577"/>
                        <a:pt x="53874" y="2850"/>
                        <a:pt x="53874" y="2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39" name="Freeform: Shape 1538">
                  <a:extLst>
                    <a:ext uri="{FF2B5EF4-FFF2-40B4-BE49-F238E27FC236}">
                      <a16:creationId xmlns:a16="http://schemas.microsoft.com/office/drawing/2014/main" id="{45BCF379-4260-E262-1B13-FFC6143C478B}"/>
                    </a:ext>
                  </a:extLst>
                </p:cNvPr>
                <p:cNvSpPr/>
                <p:nvPr/>
              </p:nvSpPr>
              <p:spPr>
                <a:xfrm>
                  <a:off x="8047957" y="3030231"/>
                  <a:ext cx="55534" cy="69349"/>
                </a:xfrm>
                <a:custGeom>
                  <a:avLst/>
                  <a:gdLst>
                    <a:gd name="connsiteX0" fmla="*/ 1180 w 55534"/>
                    <a:gd name="connsiteY0" fmla="*/ 2850 h 69349"/>
                    <a:gd name="connsiteX1" fmla="*/ 3218 w 55534"/>
                    <a:gd name="connsiteY1" fmla="*/ -11 h 69349"/>
                    <a:gd name="connsiteX2" fmla="*/ 55230 w 55534"/>
                    <a:gd name="connsiteY2" fmla="*/ 43332 h 69349"/>
                    <a:gd name="connsiteX3" fmla="*/ 22722 w 55534"/>
                    <a:gd name="connsiteY3" fmla="*/ 69338 h 69349"/>
                    <a:gd name="connsiteX4" fmla="*/ 1180 w 55534"/>
                    <a:gd name="connsiteY4" fmla="*/ 2850 h 6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534" h="69349">
                      <a:moveTo>
                        <a:pt x="1180" y="2850"/>
                      </a:moveTo>
                      <a:lnTo>
                        <a:pt x="3218" y="-11"/>
                      </a:lnTo>
                      <a:cubicBezTo>
                        <a:pt x="17954" y="44394"/>
                        <a:pt x="55230" y="43332"/>
                        <a:pt x="55230" y="43332"/>
                      </a:cubicBezTo>
                      <a:cubicBezTo>
                        <a:pt x="46821" y="46930"/>
                        <a:pt x="22722" y="69338"/>
                        <a:pt x="22722" y="69338"/>
                      </a:cubicBezTo>
                      <a:cubicBezTo>
                        <a:pt x="-8745" y="41577"/>
                        <a:pt x="1180" y="2850"/>
                        <a:pt x="1180" y="2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1600" name="Group 1599">
                <a:extLst>
                  <a:ext uri="{FF2B5EF4-FFF2-40B4-BE49-F238E27FC236}">
                    <a16:creationId xmlns:a16="http://schemas.microsoft.com/office/drawing/2014/main" id="{532C2B4B-DEA3-7072-AE7C-DAACA2969CC9}"/>
                  </a:ext>
                </a:extLst>
              </p:cNvPr>
              <p:cNvGrpSpPr/>
              <p:nvPr/>
            </p:nvGrpSpPr>
            <p:grpSpPr>
              <a:xfrm>
                <a:off x="2629672" y="5724949"/>
                <a:ext cx="899673" cy="485700"/>
                <a:chOff x="5718733" y="2293896"/>
                <a:chExt cx="899673" cy="485700"/>
              </a:xfrm>
            </p:grpSpPr>
            <p:sp>
              <p:nvSpPr>
                <p:cNvPr id="1601" name="Google Shape;1379;p28">
                  <a:extLst>
                    <a:ext uri="{FF2B5EF4-FFF2-40B4-BE49-F238E27FC236}">
                      <a16:creationId xmlns:a16="http://schemas.microsoft.com/office/drawing/2014/main" id="{1D191C35-34E4-C1B7-39B8-BC67AF509EEF}"/>
                    </a:ext>
                  </a:extLst>
                </p:cNvPr>
                <p:cNvSpPr/>
                <p:nvPr/>
              </p:nvSpPr>
              <p:spPr>
                <a:xfrm>
                  <a:off x="5718733" y="2293896"/>
                  <a:ext cx="899673" cy="2435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757" h="11133" extrusionOk="0">
                      <a:moveTo>
                        <a:pt x="5573" y="0"/>
                      </a:moveTo>
                      <a:cubicBezTo>
                        <a:pt x="2501" y="0"/>
                        <a:pt x="0" y="2501"/>
                        <a:pt x="0" y="5573"/>
                      </a:cubicBezTo>
                      <a:cubicBezTo>
                        <a:pt x="0" y="8644"/>
                        <a:pt x="2501" y="11133"/>
                        <a:pt x="5573" y="11133"/>
                      </a:cubicBezTo>
                      <a:lnTo>
                        <a:pt x="43184" y="11133"/>
                      </a:lnTo>
                      <a:cubicBezTo>
                        <a:pt x="46256" y="11133"/>
                        <a:pt x="48757" y="8644"/>
                        <a:pt x="48757" y="5573"/>
                      </a:cubicBezTo>
                      <a:cubicBezTo>
                        <a:pt x="48757" y="2501"/>
                        <a:pt x="46256" y="0"/>
                        <a:pt x="43184" y="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1100">
                      <a:solidFill>
                        <a:srgbClr val="FFFFFF"/>
                      </a:solidFill>
                      <a:latin typeface="Georgia" panose="02040502050405020303" pitchFamily="18" charset="0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Name here</a:t>
                  </a:r>
                  <a:endParaRPr sz="1200">
                    <a:solidFill>
                      <a:srgbClr val="FFFFFF"/>
                    </a:solidFill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602" name="TextBox 1601">
                  <a:extLst>
                    <a:ext uri="{FF2B5EF4-FFF2-40B4-BE49-F238E27FC236}">
                      <a16:creationId xmlns:a16="http://schemas.microsoft.com/office/drawing/2014/main" id="{1E014D04-8EFA-63DE-39A9-63C469C10D71}"/>
                    </a:ext>
                  </a:extLst>
                </p:cNvPr>
                <p:cNvSpPr txBox="1"/>
                <p:nvPr/>
              </p:nvSpPr>
              <p:spPr>
                <a:xfrm>
                  <a:off x="5819756" y="2517986"/>
                  <a:ext cx="697627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IN" sz="1100">
                      <a:solidFill>
                        <a:srgbClr val="434343"/>
                      </a:solidFill>
                      <a:latin typeface="Georgia" panose="02040502050405020303" pitchFamily="18" charset="0"/>
                      <a:ea typeface="Roboto"/>
                      <a:cs typeface="Roboto"/>
                      <a:sym typeface="Roboto"/>
                    </a:rPr>
                    <a:t>Position</a:t>
                  </a:r>
                </a:p>
              </p:txBody>
            </p:sp>
          </p:grp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7FB21BC-6A70-50BE-D73F-F360FF64AC2D}"/>
                </a:ext>
              </a:extLst>
            </p:cNvPr>
            <p:cNvGrpSpPr/>
            <p:nvPr/>
          </p:nvGrpSpPr>
          <p:grpSpPr>
            <a:xfrm>
              <a:off x="4004696" y="4454205"/>
              <a:ext cx="1128032" cy="1892523"/>
              <a:chOff x="4755346" y="4454205"/>
              <a:chExt cx="1128032" cy="1892523"/>
            </a:xfrm>
          </p:grpSpPr>
          <p:sp>
            <p:nvSpPr>
              <p:cNvPr id="1244" name="Freeform: Shape 1243">
                <a:extLst>
                  <a:ext uri="{FF2B5EF4-FFF2-40B4-BE49-F238E27FC236}">
                    <a16:creationId xmlns:a16="http://schemas.microsoft.com/office/drawing/2014/main" id="{14EFFE11-614A-170F-C468-89FF0E8AE391}"/>
                  </a:ext>
                </a:extLst>
              </p:cNvPr>
              <p:cNvSpPr/>
              <p:nvPr/>
            </p:nvSpPr>
            <p:spPr>
              <a:xfrm>
                <a:off x="5293497" y="4493409"/>
                <a:ext cx="59943" cy="59944"/>
              </a:xfrm>
              <a:custGeom>
                <a:avLst/>
                <a:gdLst>
                  <a:gd name="connsiteX0" fmla="*/ 29645 w 59943"/>
                  <a:gd name="connsiteY0" fmla="*/ -11 h 59944"/>
                  <a:gd name="connsiteX1" fmla="*/ 59639 w 59943"/>
                  <a:gd name="connsiteY1" fmla="*/ 29939 h 59944"/>
                  <a:gd name="connsiteX2" fmla="*/ 29689 w 59943"/>
                  <a:gd name="connsiteY2" fmla="*/ 59933 h 59944"/>
                  <a:gd name="connsiteX3" fmla="*/ -305 w 59943"/>
                  <a:gd name="connsiteY3" fmla="*/ 29982 h 59944"/>
                  <a:gd name="connsiteX4" fmla="*/ 29645 w 59943"/>
                  <a:gd name="connsiteY4" fmla="*/ -11 h 59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942" h="59944">
                    <a:moveTo>
                      <a:pt x="29645" y="-11"/>
                    </a:moveTo>
                    <a:cubicBezTo>
                      <a:pt x="46203" y="-33"/>
                      <a:pt x="59617" y="13382"/>
                      <a:pt x="59639" y="29939"/>
                    </a:cubicBezTo>
                    <a:cubicBezTo>
                      <a:pt x="59661" y="46496"/>
                      <a:pt x="46246" y="59911"/>
                      <a:pt x="29689" y="59933"/>
                    </a:cubicBezTo>
                    <a:cubicBezTo>
                      <a:pt x="13132" y="59955"/>
                      <a:pt x="-283" y="46540"/>
                      <a:pt x="-305" y="29982"/>
                    </a:cubicBezTo>
                    <a:cubicBezTo>
                      <a:pt x="-305" y="13425"/>
                      <a:pt x="13088" y="11"/>
                      <a:pt x="29645" y="-11"/>
                    </a:cubicBezTo>
                    <a:close/>
                  </a:path>
                </a:pathLst>
              </a:custGeom>
              <a:solidFill>
                <a:srgbClr val="FF6805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71" name="Freeform: Shape 1270">
                <a:extLst>
                  <a:ext uri="{FF2B5EF4-FFF2-40B4-BE49-F238E27FC236}">
                    <a16:creationId xmlns:a16="http://schemas.microsoft.com/office/drawing/2014/main" id="{321DE00A-ED75-0C79-CD72-B0CF8A05C308}"/>
                  </a:ext>
                </a:extLst>
              </p:cNvPr>
              <p:cNvSpPr/>
              <p:nvPr/>
            </p:nvSpPr>
            <p:spPr>
              <a:xfrm>
                <a:off x="4755346" y="4454205"/>
                <a:ext cx="1128032" cy="1892523"/>
              </a:xfrm>
              <a:custGeom>
                <a:avLst/>
                <a:gdLst>
                  <a:gd name="connsiteX0" fmla="*/ 1127728 w 1128032"/>
                  <a:gd name="connsiteY0" fmla="*/ 563648 h 1892523"/>
                  <a:gd name="connsiteX1" fmla="*/ 564069 w 1128032"/>
                  <a:gd name="connsiteY1" fmla="*/ -11 h 1892523"/>
                  <a:gd name="connsiteX2" fmla="*/ 388 w 1128032"/>
                  <a:gd name="connsiteY2" fmla="*/ 563648 h 1892523"/>
                  <a:gd name="connsiteX3" fmla="*/ 562 w 1128032"/>
                  <a:gd name="connsiteY3" fmla="*/ 576542 h 1892523"/>
                  <a:gd name="connsiteX4" fmla="*/ -305 w 1128032"/>
                  <a:gd name="connsiteY4" fmla="*/ 590846 h 1892523"/>
                  <a:gd name="connsiteX5" fmla="*/ -305 w 1128032"/>
                  <a:gd name="connsiteY5" fmla="*/ 1769785 h 1892523"/>
                  <a:gd name="connsiteX6" fmla="*/ 122422 w 1128032"/>
                  <a:gd name="connsiteY6" fmla="*/ 1892512 h 1892523"/>
                  <a:gd name="connsiteX7" fmla="*/ 1004914 w 1128032"/>
                  <a:gd name="connsiteY7" fmla="*/ 1892512 h 1892523"/>
                  <a:gd name="connsiteX8" fmla="*/ 1127663 w 1128032"/>
                  <a:gd name="connsiteY8" fmla="*/ 1769785 h 1892523"/>
                  <a:gd name="connsiteX9" fmla="*/ 1127663 w 1128032"/>
                  <a:gd name="connsiteY9" fmla="*/ 590846 h 1892523"/>
                  <a:gd name="connsiteX10" fmla="*/ 1127381 w 1128032"/>
                  <a:gd name="connsiteY10" fmla="*/ 582979 h 1892523"/>
                  <a:gd name="connsiteX11" fmla="*/ 1127728 w 1128032"/>
                  <a:gd name="connsiteY11" fmla="*/ 563648 h 1892523"/>
                  <a:gd name="connsiteX12" fmla="*/ 1115635 w 1128032"/>
                  <a:gd name="connsiteY12" fmla="*/ 1769916 h 1892523"/>
                  <a:gd name="connsiteX13" fmla="*/ 1004914 w 1128032"/>
                  <a:gd name="connsiteY13" fmla="*/ 1880636 h 1892523"/>
                  <a:gd name="connsiteX14" fmla="*/ 122400 w 1128032"/>
                  <a:gd name="connsiteY14" fmla="*/ 1880636 h 1892523"/>
                  <a:gd name="connsiteX15" fmla="*/ 11680 w 1128032"/>
                  <a:gd name="connsiteY15" fmla="*/ 1769916 h 1892523"/>
                  <a:gd name="connsiteX16" fmla="*/ 11680 w 1128032"/>
                  <a:gd name="connsiteY16" fmla="*/ 676514 h 1892523"/>
                  <a:gd name="connsiteX17" fmla="*/ 564047 w 1128032"/>
                  <a:gd name="connsiteY17" fmla="*/ 1127285 h 1892523"/>
                  <a:gd name="connsiteX18" fmla="*/ 1115614 w 1128032"/>
                  <a:gd name="connsiteY18" fmla="*/ 680133 h 1892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128032" h="1892523">
                    <a:moveTo>
                      <a:pt x="1127728" y="563648"/>
                    </a:moveTo>
                    <a:cubicBezTo>
                      <a:pt x="1127728" y="252334"/>
                      <a:pt x="875361" y="-11"/>
                      <a:pt x="564069" y="-11"/>
                    </a:cubicBezTo>
                    <a:cubicBezTo>
                      <a:pt x="252777" y="-11"/>
                      <a:pt x="388" y="252334"/>
                      <a:pt x="388" y="563648"/>
                    </a:cubicBezTo>
                    <a:cubicBezTo>
                      <a:pt x="388" y="567982"/>
                      <a:pt x="388" y="572316"/>
                      <a:pt x="562" y="576542"/>
                    </a:cubicBezTo>
                    <a:cubicBezTo>
                      <a:pt x="-2" y="581289"/>
                      <a:pt x="-305" y="586056"/>
                      <a:pt x="-305" y="590846"/>
                    </a:cubicBezTo>
                    <a:lnTo>
                      <a:pt x="-305" y="1769785"/>
                    </a:lnTo>
                    <a:cubicBezTo>
                      <a:pt x="-240" y="1837531"/>
                      <a:pt x="54676" y="1892447"/>
                      <a:pt x="122422" y="1892512"/>
                    </a:cubicBezTo>
                    <a:lnTo>
                      <a:pt x="1004914" y="1892512"/>
                    </a:lnTo>
                    <a:cubicBezTo>
                      <a:pt x="1072660" y="1892447"/>
                      <a:pt x="1127576" y="1837531"/>
                      <a:pt x="1127663" y="1769785"/>
                    </a:cubicBezTo>
                    <a:lnTo>
                      <a:pt x="1127663" y="590846"/>
                    </a:lnTo>
                    <a:cubicBezTo>
                      <a:pt x="1127663" y="588180"/>
                      <a:pt x="1127533" y="585579"/>
                      <a:pt x="1127381" y="582979"/>
                    </a:cubicBezTo>
                    <a:cubicBezTo>
                      <a:pt x="1127576" y="576564"/>
                      <a:pt x="1127728" y="570128"/>
                      <a:pt x="1127728" y="563648"/>
                    </a:cubicBezTo>
                    <a:close/>
                    <a:moveTo>
                      <a:pt x="1115635" y="1769916"/>
                    </a:moveTo>
                    <a:cubicBezTo>
                      <a:pt x="1115570" y="1831030"/>
                      <a:pt x="1066029" y="1880571"/>
                      <a:pt x="1004914" y="1880636"/>
                    </a:cubicBezTo>
                    <a:lnTo>
                      <a:pt x="122400" y="1880636"/>
                    </a:lnTo>
                    <a:cubicBezTo>
                      <a:pt x="61286" y="1880571"/>
                      <a:pt x="11744" y="1831030"/>
                      <a:pt x="11680" y="1769916"/>
                    </a:cubicBezTo>
                    <a:lnTo>
                      <a:pt x="11680" y="676514"/>
                    </a:lnTo>
                    <a:cubicBezTo>
                      <a:pt x="63952" y="933735"/>
                      <a:pt x="291374" y="1127285"/>
                      <a:pt x="564047" y="1127285"/>
                    </a:cubicBezTo>
                    <a:cubicBezTo>
                      <a:pt x="835377" y="1127285"/>
                      <a:pt x="1061933" y="935534"/>
                      <a:pt x="1115614" y="68013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73" name="Freeform: Shape 1272">
                <a:extLst>
                  <a:ext uri="{FF2B5EF4-FFF2-40B4-BE49-F238E27FC236}">
                    <a16:creationId xmlns:a16="http://schemas.microsoft.com/office/drawing/2014/main" id="{84DBE554-D246-8917-6938-7807ABB4B0C2}"/>
                  </a:ext>
                </a:extLst>
              </p:cNvPr>
              <p:cNvSpPr/>
              <p:nvPr/>
            </p:nvSpPr>
            <p:spPr>
              <a:xfrm>
                <a:off x="4872820" y="4570959"/>
                <a:ext cx="893784" cy="893817"/>
              </a:xfrm>
              <a:custGeom>
                <a:avLst/>
                <a:gdLst>
                  <a:gd name="connsiteX0" fmla="*/ 100628 w 893784"/>
                  <a:gd name="connsiteY0" fmla="*/ 729688 h 893817"/>
                  <a:gd name="connsiteX1" fmla="*/ 163758 w 893784"/>
                  <a:gd name="connsiteY1" fmla="*/ 100884 h 893817"/>
                  <a:gd name="connsiteX2" fmla="*/ 792605 w 893784"/>
                  <a:gd name="connsiteY2" fmla="*/ 164057 h 893817"/>
                  <a:gd name="connsiteX3" fmla="*/ 729410 w 893784"/>
                  <a:gd name="connsiteY3" fmla="*/ 792904 h 893817"/>
                  <a:gd name="connsiteX4" fmla="*/ 100628 w 893784"/>
                  <a:gd name="connsiteY4" fmla="*/ 729688 h 893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3784" h="893817">
                    <a:moveTo>
                      <a:pt x="100628" y="729688"/>
                    </a:moveTo>
                    <a:cubicBezTo>
                      <a:pt x="-55603" y="538630"/>
                      <a:pt x="-27343" y="257115"/>
                      <a:pt x="163758" y="100884"/>
                    </a:cubicBezTo>
                    <a:cubicBezTo>
                      <a:pt x="354858" y="-55348"/>
                      <a:pt x="636417" y="-26979"/>
                      <a:pt x="792605" y="164057"/>
                    </a:cubicBezTo>
                    <a:cubicBezTo>
                      <a:pt x="948793" y="355093"/>
                      <a:pt x="920468" y="636694"/>
                      <a:pt x="729410" y="792904"/>
                    </a:cubicBezTo>
                    <a:cubicBezTo>
                      <a:pt x="538353" y="949113"/>
                      <a:pt x="256794" y="920832"/>
                      <a:pt x="100628" y="72968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33000">
                    <a:srgbClr val="FDFDFD"/>
                  </a:gs>
                  <a:gs pos="51000">
                    <a:srgbClr val="F5F5F5"/>
                  </a:gs>
                  <a:gs pos="65000">
                    <a:srgbClr val="E7E7E7"/>
                  </a:gs>
                  <a:gs pos="78000">
                    <a:srgbClr val="D3D3D3"/>
                  </a:gs>
                  <a:gs pos="90000">
                    <a:srgbClr val="BBBBBA"/>
                  </a:gs>
                  <a:gs pos="100000">
                    <a:srgbClr val="9D9D9C"/>
                  </a:gs>
                </a:gsLst>
                <a:lin ang="8098408" scaled="1"/>
              </a:gra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74" name="Freeform: Shape 1273">
                <a:extLst>
                  <a:ext uri="{FF2B5EF4-FFF2-40B4-BE49-F238E27FC236}">
                    <a16:creationId xmlns:a16="http://schemas.microsoft.com/office/drawing/2014/main" id="{4C07C21B-031B-219C-5D74-AF39645446D1}"/>
                  </a:ext>
                </a:extLst>
              </p:cNvPr>
              <p:cNvSpPr/>
              <p:nvPr/>
            </p:nvSpPr>
            <p:spPr>
              <a:xfrm>
                <a:off x="4886783" y="4584980"/>
                <a:ext cx="866174" cy="866268"/>
              </a:xfrm>
              <a:custGeom>
                <a:avLst/>
                <a:gdLst>
                  <a:gd name="connsiteX0" fmla="*/ 42433 w 866174"/>
                  <a:gd name="connsiteY0" fmla="*/ 620571 h 866268"/>
                  <a:gd name="connsiteX1" fmla="*/ 620200 w 866174"/>
                  <a:gd name="connsiteY1" fmla="*/ 823483 h 866268"/>
                  <a:gd name="connsiteX2" fmla="*/ 823156 w 866174"/>
                  <a:gd name="connsiteY2" fmla="*/ 245651 h 866268"/>
                  <a:gd name="connsiteX3" fmla="*/ 245432 w 866174"/>
                  <a:gd name="connsiteY3" fmla="*/ 42761 h 866268"/>
                  <a:gd name="connsiteX4" fmla="*/ 42433 w 866174"/>
                  <a:gd name="connsiteY4" fmla="*/ 620571 h 866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6174" h="866268">
                    <a:moveTo>
                      <a:pt x="42433" y="620571"/>
                    </a:moveTo>
                    <a:cubicBezTo>
                      <a:pt x="145937" y="836161"/>
                      <a:pt x="404632" y="927009"/>
                      <a:pt x="620200" y="823483"/>
                    </a:cubicBezTo>
                    <a:cubicBezTo>
                      <a:pt x="835768" y="719958"/>
                      <a:pt x="926573" y="461263"/>
                      <a:pt x="823156" y="245651"/>
                    </a:cubicBezTo>
                    <a:cubicBezTo>
                      <a:pt x="719738" y="30040"/>
                      <a:pt x="461022" y="-60743"/>
                      <a:pt x="245432" y="42761"/>
                    </a:cubicBezTo>
                    <a:cubicBezTo>
                      <a:pt x="29842" y="146265"/>
                      <a:pt x="-61049" y="404960"/>
                      <a:pt x="42433" y="620571"/>
                    </a:cubicBezTo>
                    <a:close/>
                  </a:path>
                </a:pathLst>
              </a:custGeom>
              <a:solidFill>
                <a:schemeClr val="bg1"/>
              </a:solidFill>
              <a:ln w="2166" cap="flat">
                <a:noFill/>
                <a:prstDash val="solid"/>
                <a:miter/>
              </a:ln>
              <a:effectLst>
                <a:outerShdw blurRad="63500" sx="102000" sy="102000" algn="ctr" rotWithShape="0">
                  <a:prstClr val="black">
                    <a:alpha val="17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grpSp>
            <p:nvGrpSpPr>
              <p:cNvPr id="1490" name="Group 1489">
                <a:extLst>
                  <a:ext uri="{FF2B5EF4-FFF2-40B4-BE49-F238E27FC236}">
                    <a16:creationId xmlns:a16="http://schemas.microsoft.com/office/drawing/2014/main" id="{6B2BFED4-1491-C507-3D9F-4F055EA5D5AA}"/>
                  </a:ext>
                </a:extLst>
              </p:cNvPr>
              <p:cNvGrpSpPr/>
              <p:nvPr/>
            </p:nvGrpSpPr>
            <p:grpSpPr>
              <a:xfrm>
                <a:off x="5090111" y="4706291"/>
                <a:ext cx="438331" cy="579213"/>
                <a:chOff x="8999637" y="4587520"/>
                <a:chExt cx="438331" cy="579213"/>
              </a:xfrm>
            </p:grpSpPr>
            <p:sp>
              <p:nvSpPr>
                <p:cNvPr id="1491" name="Freeform: Shape 1490">
                  <a:extLst>
                    <a:ext uri="{FF2B5EF4-FFF2-40B4-BE49-F238E27FC236}">
                      <a16:creationId xmlns:a16="http://schemas.microsoft.com/office/drawing/2014/main" id="{083DA5BA-7ADF-1BB2-D635-523F2F525CB2}"/>
                    </a:ext>
                  </a:extLst>
                </p:cNvPr>
                <p:cNvSpPr/>
                <p:nvPr/>
              </p:nvSpPr>
              <p:spPr>
                <a:xfrm>
                  <a:off x="9035872" y="4889878"/>
                  <a:ext cx="182930" cy="276855"/>
                </a:xfrm>
                <a:custGeom>
                  <a:avLst/>
                  <a:gdLst>
                    <a:gd name="connsiteX0" fmla="*/ -305 w 182930"/>
                    <a:gd name="connsiteY0" fmla="*/ 68341 h 276855"/>
                    <a:gd name="connsiteX1" fmla="*/ -67 w 182930"/>
                    <a:gd name="connsiteY1" fmla="*/ 68125 h 276855"/>
                    <a:gd name="connsiteX2" fmla="*/ 182626 w 182930"/>
                    <a:gd name="connsiteY2" fmla="*/ -11 h 276855"/>
                    <a:gd name="connsiteX3" fmla="*/ 182626 w 182930"/>
                    <a:gd name="connsiteY3" fmla="*/ 276845 h 276855"/>
                    <a:gd name="connsiteX4" fmla="*/ 182626 w 182930"/>
                    <a:gd name="connsiteY4" fmla="*/ 276845 h 276855"/>
                    <a:gd name="connsiteX5" fmla="*/ -305 w 182930"/>
                    <a:gd name="connsiteY5" fmla="*/ 234065 h 276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2930" h="276855">
                      <a:moveTo>
                        <a:pt x="-305" y="68341"/>
                      </a:moveTo>
                      <a:cubicBezTo>
                        <a:pt x="-197" y="68298"/>
                        <a:pt x="-110" y="68233"/>
                        <a:pt x="-67" y="68125"/>
                      </a:cubicBezTo>
                      <a:cubicBezTo>
                        <a:pt x="37122" y="38044"/>
                        <a:pt x="119908" y="-11"/>
                        <a:pt x="182626" y="-11"/>
                      </a:cubicBezTo>
                      <a:lnTo>
                        <a:pt x="182626" y="276845"/>
                      </a:lnTo>
                      <a:lnTo>
                        <a:pt x="182626" y="276845"/>
                      </a:lnTo>
                      <a:cubicBezTo>
                        <a:pt x="114143" y="276845"/>
                        <a:pt x="50862" y="261458"/>
                        <a:pt x="-305" y="234065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92" name="Freeform: Shape 1491">
                  <a:extLst>
                    <a:ext uri="{FF2B5EF4-FFF2-40B4-BE49-F238E27FC236}">
                      <a16:creationId xmlns:a16="http://schemas.microsoft.com/office/drawing/2014/main" id="{DEEA8C69-AAB2-F43B-D4DA-07175DB85FBF}"/>
                    </a:ext>
                  </a:extLst>
                </p:cNvPr>
                <p:cNvSpPr/>
                <p:nvPr/>
              </p:nvSpPr>
              <p:spPr>
                <a:xfrm>
                  <a:off x="9218803" y="4889878"/>
                  <a:ext cx="182973" cy="276855"/>
                </a:xfrm>
                <a:custGeom>
                  <a:avLst/>
                  <a:gdLst>
                    <a:gd name="connsiteX0" fmla="*/ 182669 w 182973"/>
                    <a:gd name="connsiteY0" fmla="*/ 68341 h 276855"/>
                    <a:gd name="connsiteX1" fmla="*/ 182366 w 182973"/>
                    <a:gd name="connsiteY1" fmla="*/ 68125 h 276855"/>
                    <a:gd name="connsiteX2" fmla="*/ -305 w 182973"/>
                    <a:gd name="connsiteY2" fmla="*/ -11 h 276855"/>
                    <a:gd name="connsiteX3" fmla="*/ -305 w 182973"/>
                    <a:gd name="connsiteY3" fmla="*/ 276845 h 276855"/>
                    <a:gd name="connsiteX4" fmla="*/ -305 w 182973"/>
                    <a:gd name="connsiteY4" fmla="*/ 276845 h 276855"/>
                    <a:gd name="connsiteX5" fmla="*/ 182669 w 182973"/>
                    <a:gd name="connsiteY5" fmla="*/ 234065 h 276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2973" h="276855">
                      <a:moveTo>
                        <a:pt x="182669" y="68341"/>
                      </a:moveTo>
                      <a:cubicBezTo>
                        <a:pt x="182539" y="68320"/>
                        <a:pt x="182431" y="68233"/>
                        <a:pt x="182366" y="68125"/>
                      </a:cubicBezTo>
                      <a:cubicBezTo>
                        <a:pt x="145199" y="38044"/>
                        <a:pt x="62456" y="-11"/>
                        <a:pt x="-305" y="-11"/>
                      </a:cubicBezTo>
                      <a:lnTo>
                        <a:pt x="-305" y="276845"/>
                      </a:lnTo>
                      <a:lnTo>
                        <a:pt x="-305" y="276845"/>
                      </a:lnTo>
                      <a:cubicBezTo>
                        <a:pt x="68221" y="276845"/>
                        <a:pt x="131502" y="261458"/>
                        <a:pt x="182669" y="234065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93" name="Freeform: Shape 1492">
                  <a:extLst>
                    <a:ext uri="{FF2B5EF4-FFF2-40B4-BE49-F238E27FC236}">
                      <a16:creationId xmlns:a16="http://schemas.microsoft.com/office/drawing/2014/main" id="{2417C202-745D-9CD7-47E8-E020B9BBDAB0}"/>
                    </a:ext>
                  </a:extLst>
                </p:cNvPr>
                <p:cNvSpPr/>
                <p:nvPr/>
              </p:nvSpPr>
              <p:spPr>
                <a:xfrm>
                  <a:off x="9113320" y="4587520"/>
                  <a:ext cx="208878" cy="145888"/>
                </a:xfrm>
                <a:custGeom>
                  <a:avLst/>
                  <a:gdLst>
                    <a:gd name="connsiteX0" fmla="*/ 207880 w 208878"/>
                    <a:gd name="connsiteY0" fmla="*/ 55138 h 145888"/>
                    <a:gd name="connsiteX1" fmla="*/ 39123 w 208878"/>
                    <a:gd name="connsiteY1" fmla="*/ 26683 h 145888"/>
                    <a:gd name="connsiteX2" fmla="*/ 7070 w 208878"/>
                    <a:gd name="connsiteY2" fmla="*/ 145877 h 145888"/>
                    <a:gd name="connsiteX3" fmla="*/ 203221 w 208878"/>
                    <a:gd name="connsiteY3" fmla="*/ 145877 h 145888"/>
                    <a:gd name="connsiteX4" fmla="*/ 207880 w 208878"/>
                    <a:gd name="connsiteY4" fmla="*/ 55138 h 145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8877" h="145888">
                      <a:moveTo>
                        <a:pt x="207880" y="55138"/>
                      </a:moveTo>
                      <a:cubicBezTo>
                        <a:pt x="200447" y="13008"/>
                        <a:pt x="90008" y="-28862"/>
                        <a:pt x="39123" y="26683"/>
                      </a:cubicBezTo>
                      <a:cubicBezTo>
                        <a:pt x="39123" y="26683"/>
                        <a:pt x="-20756" y="28092"/>
                        <a:pt x="7070" y="145877"/>
                      </a:cubicBezTo>
                      <a:lnTo>
                        <a:pt x="203221" y="145877"/>
                      </a:lnTo>
                      <a:cubicBezTo>
                        <a:pt x="203221" y="145877"/>
                        <a:pt x="210871" y="72128"/>
                        <a:pt x="207880" y="55138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94" name="Freeform: Shape 1493">
                  <a:extLst>
                    <a:ext uri="{FF2B5EF4-FFF2-40B4-BE49-F238E27FC236}">
                      <a16:creationId xmlns:a16="http://schemas.microsoft.com/office/drawing/2014/main" id="{5AE816EA-CD6B-8B66-267F-58358A924C39}"/>
                    </a:ext>
                  </a:extLst>
                </p:cNvPr>
                <p:cNvSpPr/>
                <p:nvPr/>
              </p:nvSpPr>
              <p:spPr>
                <a:xfrm>
                  <a:off x="9218889" y="4768517"/>
                  <a:ext cx="50343" cy="178227"/>
                </a:xfrm>
                <a:custGeom>
                  <a:avLst/>
                  <a:gdLst>
                    <a:gd name="connsiteX0" fmla="*/ -305 w 50343"/>
                    <a:gd name="connsiteY0" fmla="*/ -11 h 178227"/>
                    <a:gd name="connsiteX1" fmla="*/ -305 w 50343"/>
                    <a:gd name="connsiteY1" fmla="*/ 178217 h 178227"/>
                    <a:gd name="connsiteX2" fmla="*/ 50038 w 50343"/>
                    <a:gd name="connsiteY2" fmla="*/ 93914 h 178227"/>
                    <a:gd name="connsiteX3" fmla="*/ -305 w 50343"/>
                    <a:gd name="connsiteY3" fmla="*/ -11 h 178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343" h="178227">
                      <a:moveTo>
                        <a:pt x="-305" y="-11"/>
                      </a:moveTo>
                      <a:lnTo>
                        <a:pt x="-305" y="178217"/>
                      </a:lnTo>
                      <a:cubicBezTo>
                        <a:pt x="45704" y="178217"/>
                        <a:pt x="50038" y="126595"/>
                        <a:pt x="50038" y="93914"/>
                      </a:cubicBezTo>
                      <a:cubicBezTo>
                        <a:pt x="50038" y="61233"/>
                        <a:pt x="49952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7966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95" name="Freeform: Shape 1494">
                  <a:extLst>
                    <a:ext uri="{FF2B5EF4-FFF2-40B4-BE49-F238E27FC236}">
                      <a16:creationId xmlns:a16="http://schemas.microsoft.com/office/drawing/2014/main" id="{BD1191E0-C248-E4DC-690F-736DF8477A12}"/>
                    </a:ext>
                  </a:extLst>
                </p:cNvPr>
                <p:cNvSpPr/>
                <p:nvPr/>
              </p:nvSpPr>
              <p:spPr>
                <a:xfrm>
                  <a:off x="9218889" y="4606391"/>
                  <a:ext cx="94141" cy="286174"/>
                </a:xfrm>
                <a:custGeom>
                  <a:avLst/>
                  <a:gdLst>
                    <a:gd name="connsiteX0" fmla="*/ -305 w 94141"/>
                    <a:gd name="connsiteY0" fmla="*/ -11 h 286174"/>
                    <a:gd name="connsiteX1" fmla="*/ -305 w 94141"/>
                    <a:gd name="connsiteY1" fmla="*/ 286164 h 286174"/>
                    <a:gd name="connsiteX2" fmla="*/ 93837 w 94141"/>
                    <a:gd name="connsiteY2" fmla="*/ 136976 h 286174"/>
                    <a:gd name="connsiteX3" fmla="*/ -305 w 94141"/>
                    <a:gd name="connsiteY3" fmla="*/ -11 h 286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4141" h="286174">
                      <a:moveTo>
                        <a:pt x="-305" y="-11"/>
                      </a:moveTo>
                      <a:lnTo>
                        <a:pt x="-305" y="286164"/>
                      </a:lnTo>
                      <a:cubicBezTo>
                        <a:pt x="52639" y="286164"/>
                        <a:pt x="93837" y="233415"/>
                        <a:pt x="93837" y="136976"/>
                      </a:cubicBezTo>
                      <a:cubicBezTo>
                        <a:pt x="93750" y="54580"/>
                        <a:pt x="57082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96" name="Freeform: Shape 1495">
                  <a:extLst>
                    <a:ext uri="{FF2B5EF4-FFF2-40B4-BE49-F238E27FC236}">
                      <a16:creationId xmlns:a16="http://schemas.microsoft.com/office/drawing/2014/main" id="{8686AC4E-E222-21F2-91FB-4350DA868549}"/>
                    </a:ext>
                  </a:extLst>
                </p:cNvPr>
                <p:cNvSpPr/>
                <p:nvPr/>
              </p:nvSpPr>
              <p:spPr>
                <a:xfrm>
                  <a:off x="9168611" y="4768517"/>
                  <a:ext cx="50278" cy="178227"/>
                </a:xfrm>
                <a:custGeom>
                  <a:avLst/>
                  <a:gdLst>
                    <a:gd name="connsiteX0" fmla="*/ 49973 w 50278"/>
                    <a:gd name="connsiteY0" fmla="*/ -11 h 178227"/>
                    <a:gd name="connsiteX1" fmla="*/ 49973 w 50278"/>
                    <a:gd name="connsiteY1" fmla="*/ 178217 h 178227"/>
                    <a:gd name="connsiteX2" fmla="*/ -305 w 50278"/>
                    <a:gd name="connsiteY2" fmla="*/ 93914 h 178227"/>
                    <a:gd name="connsiteX3" fmla="*/ 49973 w 50278"/>
                    <a:gd name="connsiteY3" fmla="*/ -11 h 178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278" h="178227">
                      <a:moveTo>
                        <a:pt x="49973" y="-11"/>
                      </a:moveTo>
                      <a:lnTo>
                        <a:pt x="49973" y="178217"/>
                      </a:lnTo>
                      <a:cubicBezTo>
                        <a:pt x="3986" y="178217"/>
                        <a:pt x="-305" y="126595"/>
                        <a:pt x="-305" y="93914"/>
                      </a:cubicBezTo>
                      <a:cubicBezTo>
                        <a:pt x="-305" y="61233"/>
                        <a:pt x="-392" y="-11"/>
                        <a:pt x="49973" y="-11"/>
                      </a:cubicBezTo>
                      <a:close/>
                    </a:path>
                  </a:pathLst>
                </a:custGeom>
                <a:solidFill>
                  <a:srgbClr val="EFAC7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97" name="Freeform: Shape 1496">
                  <a:extLst>
                    <a:ext uri="{FF2B5EF4-FFF2-40B4-BE49-F238E27FC236}">
                      <a16:creationId xmlns:a16="http://schemas.microsoft.com/office/drawing/2014/main" id="{F77DF150-6598-93A3-AC29-FC22E44BE038}"/>
                    </a:ext>
                  </a:extLst>
                </p:cNvPr>
                <p:cNvSpPr/>
                <p:nvPr/>
              </p:nvSpPr>
              <p:spPr>
                <a:xfrm>
                  <a:off x="9126958" y="4606391"/>
                  <a:ext cx="94098" cy="286174"/>
                </a:xfrm>
                <a:custGeom>
                  <a:avLst/>
                  <a:gdLst>
                    <a:gd name="connsiteX0" fmla="*/ 93793 w 94098"/>
                    <a:gd name="connsiteY0" fmla="*/ -11 h 286174"/>
                    <a:gd name="connsiteX1" fmla="*/ 93793 w 94098"/>
                    <a:gd name="connsiteY1" fmla="*/ 286164 h 286174"/>
                    <a:gd name="connsiteX2" fmla="*/ -305 w 94098"/>
                    <a:gd name="connsiteY2" fmla="*/ 136976 h 286174"/>
                    <a:gd name="connsiteX3" fmla="*/ 93793 w 94098"/>
                    <a:gd name="connsiteY3" fmla="*/ -11 h 286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4098" h="286174">
                      <a:moveTo>
                        <a:pt x="93793" y="-11"/>
                      </a:moveTo>
                      <a:lnTo>
                        <a:pt x="93793" y="286164"/>
                      </a:lnTo>
                      <a:cubicBezTo>
                        <a:pt x="40806" y="286164"/>
                        <a:pt x="-305" y="233415"/>
                        <a:pt x="-305" y="136976"/>
                      </a:cubicBezTo>
                      <a:cubicBezTo>
                        <a:pt x="-370" y="54580"/>
                        <a:pt x="36277" y="-11"/>
                        <a:pt x="93793" y="-1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98" name="Freeform: Shape 1497">
                  <a:extLst>
                    <a:ext uri="{FF2B5EF4-FFF2-40B4-BE49-F238E27FC236}">
                      <a16:creationId xmlns:a16="http://schemas.microsoft.com/office/drawing/2014/main" id="{048E3FB0-03A2-EFAA-CDE0-15521AF60B28}"/>
                    </a:ext>
                  </a:extLst>
                </p:cNvPr>
                <p:cNvSpPr/>
                <p:nvPr/>
              </p:nvSpPr>
              <p:spPr>
                <a:xfrm>
                  <a:off x="9298594" y="4663516"/>
                  <a:ext cx="16105" cy="75765"/>
                </a:xfrm>
                <a:custGeom>
                  <a:avLst/>
                  <a:gdLst>
                    <a:gd name="connsiteX0" fmla="*/ -279 w 16105"/>
                    <a:gd name="connsiteY0" fmla="*/ 11172 h 75765"/>
                    <a:gd name="connsiteX1" fmla="*/ 8801 w 16105"/>
                    <a:gd name="connsiteY1" fmla="*/ 75754 h 75765"/>
                    <a:gd name="connsiteX2" fmla="*/ 15801 w 16105"/>
                    <a:gd name="connsiteY2" fmla="*/ 68711 h 75765"/>
                    <a:gd name="connsiteX3" fmla="*/ 15801 w 16105"/>
                    <a:gd name="connsiteY3" fmla="*/ 9699 h 75765"/>
                    <a:gd name="connsiteX4" fmla="*/ -279 w 16105"/>
                    <a:gd name="connsiteY4" fmla="*/ 11172 h 75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104" h="75765">
                      <a:moveTo>
                        <a:pt x="-279" y="11172"/>
                      </a:moveTo>
                      <a:cubicBezTo>
                        <a:pt x="-865" y="35488"/>
                        <a:pt x="8801" y="75754"/>
                        <a:pt x="8801" y="75754"/>
                      </a:cubicBezTo>
                      <a:lnTo>
                        <a:pt x="15801" y="68711"/>
                      </a:lnTo>
                      <a:lnTo>
                        <a:pt x="15801" y="9699"/>
                      </a:lnTo>
                      <a:cubicBezTo>
                        <a:pt x="15801" y="9699"/>
                        <a:pt x="284" y="-13100"/>
                        <a:pt x="-279" y="11172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99" name="Freeform: Shape 1498">
                  <a:extLst>
                    <a:ext uri="{FF2B5EF4-FFF2-40B4-BE49-F238E27FC236}">
                      <a16:creationId xmlns:a16="http://schemas.microsoft.com/office/drawing/2014/main" id="{EA54FD92-A013-9881-BE54-CBC729FF8F8B}"/>
                    </a:ext>
                  </a:extLst>
                </p:cNvPr>
                <p:cNvSpPr/>
                <p:nvPr/>
              </p:nvSpPr>
              <p:spPr>
                <a:xfrm>
                  <a:off x="9120977" y="4654747"/>
                  <a:ext cx="19754" cy="83451"/>
                </a:xfrm>
                <a:custGeom>
                  <a:avLst/>
                  <a:gdLst>
                    <a:gd name="connsiteX0" fmla="*/ 19004 w 19754"/>
                    <a:gd name="connsiteY0" fmla="*/ 9561 h 83451"/>
                    <a:gd name="connsiteX1" fmla="*/ 13283 w 19754"/>
                    <a:gd name="connsiteY1" fmla="*/ 83440 h 83451"/>
                    <a:gd name="connsiteX2" fmla="*/ 3769 w 19754"/>
                    <a:gd name="connsiteY2" fmla="*/ 76938 h 83451"/>
                    <a:gd name="connsiteX3" fmla="*/ -305 w 19754"/>
                    <a:gd name="connsiteY3" fmla="*/ 16258 h 83451"/>
                    <a:gd name="connsiteX4" fmla="*/ 19004 w 19754"/>
                    <a:gd name="connsiteY4" fmla="*/ 9561 h 83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754" h="83451">
                      <a:moveTo>
                        <a:pt x="19004" y="9561"/>
                      </a:moveTo>
                      <a:cubicBezTo>
                        <a:pt x="21410" y="34549"/>
                        <a:pt x="13283" y="83440"/>
                        <a:pt x="13283" y="83440"/>
                      </a:cubicBezTo>
                      <a:lnTo>
                        <a:pt x="3769" y="76938"/>
                      </a:lnTo>
                      <a:lnTo>
                        <a:pt x="-305" y="16258"/>
                      </a:lnTo>
                      <a:cubicBezTo>
                        <a:pt x="-305" y="16258"/>
                        <a:pt x="16556" y="-15361"/>
                        <a:pt x="19004" y="9561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00" name="Freeform: Shape 1499">
                  <a:extLst>
                    <a:ext uri="{FF2B5EF4-FFF2-40B4-BE49-F238E27FC236}">
                      <a16:creationId xmlns:a16="http://schemas.microsoft.com/office/drawing/2014/main" id="{FA1FE7C4-D02D-EC2A-25AB-171A3EB1D036}"/>
                    </a:ext>
                  </a:extLst>
                </p:cNvPr>
                <p:cNvSpPr/>
                <p:nvPr/>
              </p:nvSpPr>
              <p:spPr>
                <a:xfrm>
                  <a:off x="9136234" y="4597634"/>
                  <a:ext cx="172203" cy="83644"/>
                </a:xfrm>
                <a:custGeom>
                  <a:avLst/>
                  <a:gdLst>
                    <a:gd name="connsiteX0" fmla="*/ 82351 w 172203"/>
                    <a:gd name="connsiteY0" fmla="*/ 619 h 83644"/>
                    <a:gd name="connsiteX1" fmla="*/ -305 w 172203"/>
                    <a:gd name="connsiteY1" fmla="*/ 62686 h 83644"/>
                    <a:gd name="connsiteX2" fmla="*/ 171898 w 172203"/>
                    <a:gd name="connsiteY2" fmla="*/ 80847 h 83644"/>
                    <a:gd name="connsiteX3" fmla="*/ 82351 w 172203"/>
                    <a:gd name="connsiteY3" fmla="*/ 619 h 83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2203" h="83644">
                      <a:moveTo>
                        <a:pt x="82351" y="619"/>
                      </a:moveTo>
                      <a:cubicBezTo>
                        <a:pt x="20543" y="-7335"/>
                        <a:pt x="-305" y="62686"/>
                        <a:pt x="-305" y="62686"/>
                      </a:cubicBezTo>
                      <a:cubicBezTo>
                        <a:pt x="-305" y="62686"/>
                        <a:pt x="71840" y="92745"/>
                        <a:pt x="171898" y="80847"/>
                      </a:cubicBezTo>
                      <a:cubicBezTo>
                        <a:pt x="171811" y="80847"/>
                        <a:pt x="173567" y="12386"/>
                        <a:pt x="82351" y="619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01" name="Freeform: Shape 1500">
                  <a:extLst>
                    <a:ext uri="{FF2B5EF4-FFF2-40B4-BE49-F238E27FC236}">
                      <a16:creationId xmlns:a16="http://schemas.microsoft.com/office/drawing/2014/main" id="{2F0E9865-00C8-DC8C-73B1-78574862E925}"/>
                    </a:ext>
                  </a:extLst>
                </p:cNvPr>
                <p:cNvSpPr/>
                <p:nvPr/>
              </p:nvSpPr>
              <p:spPr>
                <a:xfrm>
                  <a:off x="9296892" y="4727416"/>
                  <a:ext cx="34409" cy="51999"/>
                </a:xfrm>
                <a:custGeom>
                  <a:avLst/>
                  <a:gdLst>
                    <a:gd name="connsiteX0" fmla="*/ 30614 w 34409"/>
                    <a:gd name="connsiteY0" fmla="*/ 30557 h 51999"/>
                    <a:gd name="connsiteX1" fmla="*/ 6233 w 34409"/>
                    <a:gd name="connsiteY1" fmla="*/ 51449 h 51999"/>
                    <a:gd name="connsiteX2" fmla="*/ 3307 w 34409"/>
                    <a:gd name="connsiteY2" fmla="*/ 21477 h 51999"/>
                    <a:gd name="connsiteX3" fmla="*/ 27450 w 34409"/>
                    <a:gd name="connsiteY3" fmla="*/ 499 h 51999"/>
                    <a:gd name="connsiteX4" fmla="*/ 30614 w 34409"/>
                    <a:gd name="connsiteY4" fmla="*/ 30557 h 519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409" h="51998">
                      <a:moveTo>
                        <a:pt x="30614" y="30557"/>
                      </a:moveTo>
                      <a:cubicBezTo>
                        <a:pt x="25781" y="44969"/>
                        <a:pt x="14880" y="54396"/>
                        <a:pt x="6233" y="51449"/>
                      </a:cubicBezTo>
                      <a:cubicBezTo>
                        <a:pt x="-2414" y="48502"/>
                        <a:pt x="-1504" y="35845"/>
                        <a:pt x="3307" y="21477"/>
                      </a:cubicBezTo>
                      <a:cubicBezTo>
                        <a:pt x="8118" y="7109"/>
                        <a:pt x="18803" y="-2362"/>
                        <a:pt x="27450" y="499"/>
                      </a:cubicBezTo>
                      <a:cubicBezTo>
                        <a:pt x="36097" y="3360"/>
                        <a:pt x="35382" y="16146"/>
                        <a:pt x="30614" y="30557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02" name="Freeform: Shape 1501">
                  <a:extLst>
                    <a:ext uri="{FF2B5EF4-FFF2-40B4-BE49-F238E27FC236}">
                      <a16:creationId xmlns:a16="http://schemas.microsoft.com/office/drawing/2014/main" id="{5A6C548E-976F-EC39-FBEB-A82531F4DCE7}"/>
                    </a:ext>
                  </a:extLst>
                </p:cNvPr>
                <p:cNvSpPr/>
                <p:nvPr/>
              </p:nvSpPr>
              <p:spPr>
                <a:xfrm>
                  <a:off x="9106352" y="4727416"/>
                  <a:ext cx="34376" cy="51999"/>
                </a:xfrm>
                <a:custGeom>
                  <a:avLst/>
                  <a:gdLst>
                    <a:gd name="connsiteX0" fmla="*/ 3180 w 34376"/>
                    <a:gd name="connsiteY0" fmla="*/ 30557 h 51999"/>
                    <a:gd name="connsiteX1" fmla="*/ 27539 w 34376"/>
                    <a:gd name="connsiteY1" fmla="*/ 51449 h 51999"/>
                    <a:gd name="connsiteX2" fmla="*/ 30465 w 34376"/>
                    <a:gd name="connsiteY2" fmla="*/ 21477 h 51999"/>
                    <a:gd name="connsiteX3" fmla="*/ 6344 w 34376"/>
                    <a:gd name="connsiteY3" fmla="*/ 499 h 51999"/>
                    <a:gd name="connsiteX4" fmla="*/ 3180 w 34376"/>
                    <a:gd name="connsiteY4" fmla="*/ 30557 h 519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376" h="51998">
                      <a:moveTo>
                        <a:pt x="3180" y="30557"/>
                      </a:moveTo>
                      <a:cubicBezTo>
                        <a:pt x="8013" y="44969"/>
                        <a:pt x="18935" y="54396"/>
                        <a:pt x="27539" y="51449"/>
                      </a:cubicBezTo>
                      <a:cubicBezTo>
                        <a:pt x="36143" y="48502"/>
                        <a:pt x="35298" y="35845"/>
                        <a:pt x="30465" y="21477"/>
                      </a:cubicBezTo>
                      <a:cubicBezTo>
                        <a:pt x="25632" y="7109"/>
                        <a:pt x="14948" y="-2362"/>
                        <a:pt x="6344" y="499"/>
                      </a:cubicBezTo>
                      <a:cubicBezTo>
                        <a:pt x="-2259" y="3360"/>
                        <a:pt x="-1609" y="16146"/>
                        <a:pt x="3180" y="30557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03" name="Freeform: Shape 1502">
                  <a:extLst>
                    <a:ext uri="{FF2B5EF4-FFF2-40B4-BE49-F238E27FC236}">
                      <a16:creationId xmlns:a16="http://schemas.microsoft.com/office/drawing/2014/main" id="{87FEAC61-901C-6C85-AD4D-E7EE7F5189AA}"/>
                    </a:ext>
                  </a:extLst>
                </p:cNvPr>
                <p:cNvSpPr/>
                <p:nvPr/>
              </p:nvSpPr>
              <p:spPr>
                <a:xfrm>
                  <a:off x="9123517" y="4647524"/>
                  <a:ext cx="27887" cy="54396"/>
                </a:xfrm>
                <a:custGeom>
                  <a:avLst/>
                  <a:gdLst>
                    <a:gd name="connsiteX0" fmla="*/ 12325 w 27887"/>
                    <a:gd name="connsiteY0" fmla="*/ -11 h 54396"/>
                    <a:gd name="connsiteX1" fmla="*/ 4393 w 27887"/>
                    <a:gd name="connsiteY1" fmla="*/ 53886 h 54396"/>
                    <a:gd name="connsiteX2" fmla="*/ 27582 w 27887"/>
                    <a:gd name="connsiteY2" fmla="*/ 4952 h 54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7886" h="54396">
                      <a:moveTo>
                        <a:pt x="12325" y="-11"/>
                      </a:moveTo>
                      <a:cubicBezTo>
                        <a:pt x="12325" y="-11"/>
                        <a:pt x="-9672" y="60453"/>
                        <a:pt x="4393" y="53886"/>
                      </a:cubicBezTo>
                      <a:cubicBezTo>
                        <a:pt x="18458" y="47320"/>
                        <a:pt x="27582" y="4952"/>
                        <a:pt x="27582" y="4952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04" name="Freeform: Shape 1503">
                  <a:extLst>
                    <a:ext uri="{FF2B5EF4-FFF2-40B4-BE49-F238E27FC236}">
                      <a16:creationId xmlns:a16="http://schemas.microsoft.com/office/drawing/2014/main" id="{45FC5C5F-1A6D-1C3A-E9E3-5F3CD2BBAC1D}"/>
                    </a:ext>
                  </a:extLst>
                </p:cNvPr>
                <p:cNvSpPr/>
                <p:nvPr/>
              </p:nvSpPr>
              <p:spPr>
                <a:xfrm>
                  <a:off x="9364805" y="4958101"/>
                  <a:ext cx="73163" cy="182584"/>
                </a:xfrm>
                <a:custGeom>
                  <a:avLst/>
                  <a:gdLst>
                    <a:gd name="connsiteX0" fmla="*/ -305 w 73163"/>
                    <a:gd name="connsiteY0" fmla="*/ 158561 h 182584"/>
                    <a:gd name="connsiteX1" fmla="*/ 128 w 73163"/>
                    <a:gd name="connsiteY1" fmla="*/ 182573 h 182584"/>
                    <a:gd name="connsiteX2" fmla="*/ 72859 w 73163"/>
                    <a:gd name="connsiteY2" fmla="*/ 142870 h 182584"/>
                    <a:gd name="connsiteX3" fmla="*/ 53094 w 73163"/>
                    <a:gd name="connsiteY3" fmla="*/ 17326 h 182584"/>
                    <a:gd name="connsiteX4" fmla="*/ 36363 w 73163"/>
                    <a:gd name="connsiteY4" fmla="*/ -11 h 182584"/>
                    <a:gd name="connsiteX5" fmla="*/ -305 w 73163"/>
                    <a:gd name="connsiteY5" fmla="*/ 158561 h 182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63" h="182584">
                      <a:moveTo>
                        <a:pt x="-305" y="158561"/>
                      </a:moveTo>
                      <a:cubicBezTo>
                        <a:pt x="-305" y="166774"/>
                        <a:pt x="-132" y="174749"/>
                        <a:pt x="128" y="182573"/>
                      </a:cubicBezTo>
                      <a:cubicBezTo>
                        <a:pt x="26069" y="172712"/>
                        <a:pt x="50537" y="159341"/>
                        <a:pt x="72859" y="142870"/>
                      </a:cubicBezTo>
                      <a:cubicBezTo>
                        <a:pt x="71580" y="87998"/>
                        <a:pt x="63908" y="41360"/>
                        <a:pt x="53094" y="17326"/>
                      </a:cubicBezTo>
                      <a:cubicBezTo>
                        <a:pt x="48283" y="10868"/>
                        <a:pt x="42648" y="5038"/>
                        <a:pt x="36363" y="-11"/>
                      </a:cubicBezTo>
                      <a:cubicBezTo>
                        <a:pt x="16122" y="-98"/>
                        <a:pt x="-305" y="70942"/>
                        <a:pt x="-305" y="15856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05" name="Freeform: Shape 1504">
                  <a:extLst>
                    <a:ext uri="{FF2B5EF4-FFF2-40B4-BE49-F238E27FC236}">
                      <a16:creationId xmlns:a16="http://schemas.microsoft.com/office/drawing/2014/main" id="{81CB1F20-0DDB-E9FB-B75B-7B0A1B728FDA}"/>
                    </a:ext>
                  </a:extLst>
                </p:cNvPr>
                <p:cNvSpPr/>
                <p:nvPr/>
              </p:nvSpPr>
              <p:spPr>
                <a:xfrm>
                  <a:off x="8999637" y="4958101"/>
                  <a:ext cx="73141" cy="182584"/>
                </a:xfrm>
                <a:custGeom>
                  <a:avLst/>
                  <a:gdLst>
                    <a:gd name="connsiteX0" fmla="*/ 72837 w 73141"/>
                    <a:gd name="connsiteY0" fmla="*/ 158561 h 182584"/>
                    <a:gd name="connsiteX1" fmla="*/ 72446 w 73141"/>
                    <a:gd name="connsiteY1" fmla="*/ 182573 h 182584"/>
                    <a:gd name="connsiteX2" fmla="*/ -305 w 73141"/>
                    <a:gd name="connsiteY2" fmla="*/ 142870 h 182584"/>
                    <a:gd name="connsiteX3" fmla="*/ 19524 w 73141"/>
                    <a:gd name="connsiteY3" fmla="*/ 17326 h 182584"/>
                    <a:gd name="connsiteX4" fmla="*/ 36168 w 73141"/>
                    <a:gd name="connsiteY4" fmla="*/ -11 h 182584"/>
                    <a:gd name="connsiteX5" fmla="*/ 72837 w 73141"/>
                    <a:gd name="connsiteY5" fmla="*/ 158561 h 182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41" h="182584">
                      <a:moveTo>
                        <a:pt x="72837" y="158561"/>
                      </a:moveTo>
                      <a:cubicBezTo>
                        <a:pt x="72837" y="166774"/>
                        <a:pt x="72837" y="174749"/>
                        <a:pt x="72446" y="182573"/>
                      </a:cubicBezTo>
                      <a:cubicBezTo>
                        <a:pt x="46506" y="172691"/>
                        <a:pt x="22038" y="159341"/>
                        <a:pt x="-305" y="142870"/>
                      </a:cubicBezTo>
                      <a:cubicBezTo>
                        <a:pt x="995" y="87998"/>
                        <a:pt x="8689" y="41360"/>
                        <a:pt x="19524" y="17326"/>
                      </a:cubicBezTo>
                      <a:cubicBezTo>
                        <a:pt x="24314" y="10868"/>
                        <a:pt x="29905" y="5038"/>
                        <a:pt x="36168" y="-11"/>
                      </a:cubicBezTo>
                      <a:cubicBezTo>
                        <a:pt x="56410" y="-98"/>
                        <a:pt x="72837" y="70942"/>
                        <a:pt x="72837" y="15856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06" name="Freeform: Shape 1505">
                  <a:extLst>
                    <a:ext uri="{FF2B5EF4-FFF2-40B4-BE49-F238E27FC236}">
                      <a16:creationId xmlns:a16="http://schemas.microsoft.com/office/drawing/2014/main" id="{B61E41C0-0ED7-188E-C457-B2C36292110C}"/>
                    </a:ext>
                  </a:extLst>
                </p:cNvPr>
                <p:cNvSpPr/>
                <p:nvPr/>
              </p:nvSpPr>
              <p:spPr>
                <a:xfrm>
                  <a:off x="9218889" y="4897326"/>
                  <a:ext cx="83089" cy="179015"/>
                </a:xfrm>
                <a:custGeom>
                  <a:avLst/>
                  <a:gdLst>
                    <a:gd name="connsiteX0" fmla="*/ 64450 w 83089"/>
                    <a:gd name="connsiteY0" fmla="*/ 49191 h 179015"/>
                    <a:gd name="connsiteX1" fmla="*/ 78949 w 83089"/>
                    <a:gd name="connsiteY1" fmla="*/ 43340 h 179015"/>
                    <a:gd name="connsiteX2" fmla="*/ 67722 w 83089"/>
                    <a:gd name="connsiteY2" fmla="*/ 4331 h 179015"/>
                    <a:gd name="connsiteX3" fmla="*/ 58881 w 83089"/>
                    <a:gd name="connsiteY3" fmla="*/ 256 h 179015"/>
                    <a:gd name="connsiteX4" fmla="*/ -305 w 83089"/>
                    <a:gd name="connsiteY4" fmla="*/ 179004 h 179015"/>
                    <a:gd name="connsiteX5" fmla="*/ 82784 w 83089"/>
                    <a:gd name="connsiteY5" fmla="*/ 63039 h 179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3089" h="179015">
                      <a:moveTo>
                        <a:pt x="64450" y="49191"/>
                      </a:moveTo>
                      <a:lnTo>
                        <a:pt x="78949" y="43340"/>
                      </a:lnTo>
                      <a:cubicBezTo>
                        <a:pt x="77345" y="29817"/>
                        <a:pt x="73552" y="16640"/>
                        <a:pt x="67722" y="4331"/>
                      </a:cubicBezTo>
                      <a:cubicBezTo>
                        <a:pt x="64147" y="516"/>
                        <a:pt x="58707" y="-589"/>
                        <a:pt x="58881" y="256"/>
                      </a:cubicBezTo>
                      <a:lnTo>
                        <a:pt x="-305" y="179004"/>
                      </a:lnTo>
                      <a:cubicBezTo>
                        <a:pt x="68676" y="136095"/>
                        <a:pt x="82784" y="63039"/>
                        <a:pt x="82784" y="63039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07" name="Freeform: Shape 1506">
                  <a:extLst>
                    <a:ext uri="{FF2B5EF4-FFF2-40B4-BE49-F238E27FC236}">
                      <a16:creationId xmlns:a16="http://schemas.microsoft.com/office/drawing/2014/main" id="{3B5364F8-1177-3AF1-1937-4EE1EB80F009}"/>
                    </a:ext>
                  </a:extLst>
                </p:cNvPr>
                <p:cNvSpPr/>
                <p:nvPr/>
              </p:nvSpPr>
              <p:spPr>
                <a:xfrm>
                  <a:off x="9135735" y="4897326"/>
                  <a:ext cx="83067" cy="179080"/>
                </a:xfrm>
                <a:custGeom>
                  <a:avLst/>
                  <a:gdLst>
                    <a:gd name="connsiteX0" fmla="*/ 17965 w 83067"/>
                    <a:gd name="connsiteY0" fmla="*/ 49191 h 179080"/>
                    <a:gd name="connsiteX1" fmla="*/ 3401 w 83067"/>
                    <a:gd name="connsiteY1" fmla="*/ 43340 h 179080"/>
                    <a:gd name="connsiteX2" fmla="*/ 14714 w 83067"/>
                    <a:gd name="connsiteY2" fmla="*/ 4331 h 179080"/>
                    <a:gd name="connsiteX3" fmla="*/ 23491 w 83067"/>
                    <a:gd name="connsiteY3" fmla="*/ 256 h 179080"/>
                    <a:gd name="connsiteX4" fmla="*/ 82763 w 83067"/>
                    <a:gd name="connsiteY4" fmla="*/ 179069 h 179080"/>
                    <a:gd name="connsiteX5" fmla="*/ -305 w 83067"/>
                    <a:gd name="connsiteY5" fmla="*/ 63104 h 1790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3067" h="179080">
                      <a:moveTo>
                        <a:pt x="17965" y="49191"/>
                      </a:moveTo>
                      <a:lnTo>
                        <a:pt x="3401" y="43340"/>
                      </a:lnTo>
                      <a:cubicBezTo>
                        <a:pt x="4983" y="29795"/>
                        <a:pt x="8798" y="16619"/>
                        <a:pt x="14714" y="4331"/>
                      </a:cubicBezTo>
                      <a:cubicBezTo>
                        <a:pt x="18289" y="516"/>
                        <a:pt x="23707" y="-589"/>
                        <a:pt x="23491" y="256"/>
                      </a:cubicBezTo>
                      <a:lnTo>
                        <a:pt x="82763" y="179069"/>
                      </a:lnTo>
                      <a:cubicBezTo>
                        <a:pt x="13760" y="136159"/>
                        <a:pt x="-305" y="63104"/>
                        <a:pt x="-305" y="63104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08" name="Freeform: Shape 1507">
                  <a:extLst>
                    <a:ext uri="{FF2B5EF4-FFF2-40B4-BE49-F238E27FC236}">
                      <a16:creationId xmlns:a16="http://schemas.microsoft.com/office/drawing/2014/main" id="{AC00C3E6-B534-72A8-24AC-C2630989EE07}"/>
                    </a:ext>
                  </a:extLst>
                </p:cNvPr>
                <p:cNvSpPr/>
                <p:nvPr/>
              </p:nvSpPr>
              <p:spPr>
                <a:xfrm>
                  <a:off x="9171775" y="4930859"/>
                  <a:ext cx="94120" cy="145482"/>
                </a:xfrm>
                <a:custGeom>
                  <a:avLst/>
                  <a:gdLst>
                    <a:gd name="connsiteX0" fmla="*/ 93815 w 94120"/>
                    <a:gd name="connsiteY0" fmla="*/ -11 h 145482"/>
                    <a:gd name="connsiteX1" fmla="*/ 45466 w 94120"/>
                    <a:gd name="connsiteY1" fmla="*/ 5320 h 145482"/>
                    <a:gd name="connsiteX2" fmla="*/ -305 w 94120"/>
                    <a:gd name="connsiteY2" fmla="*/ -11 h 145482"/>
                    <a:gd name="connsiteX3" fmla="*/ 46636 w 94120"/>
                    <a:gd name="connsiteY3" fmla="*/ 145471 h 145482"/>
                    <a:gd name="connsiteX4" fmla="*/ 46810 w 94120"/>
                    <a:gd name="connsiteY4" fmla="*/ 145471 h 145482"/>
                    <a:gd name="connsiteX5" fmla="*/ 93815 w 94120"/>
                    <a:gd name="connsiteY5" fmla="*/ -11 h 145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4120" h="145482">
                      <a:moveTo>
                        <a:pt x="93815" y="-11"/>
                      </a:moveTo>
                      <a:lnTo>
                        <a:pt x="45466" y="5320"/>
                      </a:lnTo>
                      <a:lnTo>
                        <a:pt x="-305" y="-11"/>
                      </a:lnTo>
                      <a:cubicBezTo>
                        <a:pt x="-305" y="-11"/>
                        <a:pt x="-890" y="71505"/>
                        <a:pt x="46636" y="145471"/>
                      </a:cubicBezTo>
                      <a:lnTo>
                        <a:pt x="46810" y="145471"/>
                      </a:lnTo>
                      <a:cubicBezTo>
                        <a:pt x="94357" y="71419"/>
                        <a:pt x="93815" y="-11"/>
                        <a:pt x="93815" y="-11"/>
                      </a:cubicBezTo>
                      <a:close/>
                    </a:path>
                  </a:pathLst>
                </a:custGeom>
                <a:solidFill>
                  <a:srgbClr val="8EC3DD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09" name="Freeform: Shape 1508">
                  <a:extLst>
                    <a:ext uri="{FF2B5EF4-FFF2-40B4-BE49-F238E27FC236}">
                      <a16:creationId xmlns:a16="http://schemas.microsoft.com/office/drawing/2014/main" id="{5CC68643-AEDE-1AF1-5F27-790AD6171E7C}"/>
                    </a:ext>
                  </a:extLst>
                </p:cNvPr>
                <p:cNvSpPr/>
                <p:nvPr/>
              </p:nvSpPr>
              <p:spPr>
                <a:xfrm>
                  <a:off x="9193685" y="4932355"/>
                  <a:ext cx="50321" cy="33114"/>
                </a:xfrm>
                <a:custGeom>
                  <a:avLst/>
                  <a:gdLst>
                    <a:gd name="connsiteX0" fmla="*/ 50017 w 50321"/>
                    <a:gd name="connsiteY0" fmla="*/ -11 h 33114"/>
                    <a:gd name="connsiteX1" fmla="*/ -305 w 50321"/>
                    <a:gd name="connsiteY1" fmla="*/ -11 h 33114"/>
                    <a:gd name="connsiteX2" fmla="*/ 24769 w 50321"/>
                    <a:gd name="connsiteY2" fmla="*/ 33103 h 33114"/>
                    <a:gd name="connsiteX3" fmla="*/ 24769 w 50321"/>
                    <a:gd name="connsiteY3" fmla="*/ 33103 h 33114"/>
                    <a:gd name="connsiteX4" fmla="*/ 50017 w 50321"/>
                    <a:gd name="connsiteY4" fmla="*/ -11 h 33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321" h="33114">
                      <a:moveTo>
                        <a:pt x="50017" y="-11"/>
                      </a:moveTo>
                      <a:lnTo>
                        <a:pt x="-305" y="-11"/>
                      </a:lnTo>
                      <a:cubicBezTo>
                        <a:pt x="-305" y="-11"/>
                        <a:pt x="1710" y="31608"/>
                        <a:pt x="24769" y="33103"/>
                      </a:cubicBezTo>
                      <a:lnTo>
                        <a:pt x="24769" y="33103"/>
                      </a:lnTo>
                      <a:cubicBezTo>
                        <a:pt x="47828" y="31608"/>
                        <a:pt x="50017" y="-11"/>
                        <a:pt x="50017" y="-11"/>
                      </a:cubicBez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10" name="Freeform: Shape 1509">
                  <a:extLst>
                    <a:ext uri="{FF2B5EF4-FFF2-40B4-BE49-F238E27FC236}">
                      <a16:creationId xmlns:a16="http://schemas.microsoft.com/office/drawing/2014/main" id="{F501169B-33A0-6D9D-F9ED-3DFF2CC3F487}"/>
                    </a:ext>
                  </a:extLst>
                </p:cNvPr>
                <p:cNvSpPr/>
                <p:nvPr/>
              </p:nvSpPr>
              <p:spPr>
                <a:xfrm>
                  <a:off x="9201162" y="4961958"/>
                  <a:ext cx="35194" cy="114383"/>
                </a:xfrm>
                <a:custGeom>
                  <a:avLst/>
                  <a:gdLst>
                    <a:gd name="connsiteX0" fmla="*/ -305 w 35194"/>
                    <a:gd name="connsiteY0" fmla="*/ 82926 h 114383"/>
                    <a:gd name="connsiteX1" fmla="*/ 17249 w 35194"/>
                    <a:gd name="connsiteY1" fmla="*/ 114372 h 114383"/>
                    <a:gd name="connsiteX2" fmla="*/ 17422 w 35194"/>
                    <a:gd name="connsiteY2" fmla="*/ 114372 h 114383"/>
                    <a:gd name="connsiteX3" fmla="*/ 34890 w 35194"/>
                    <a:gd name="connsiteY3" fmla="*/ 83208 h 114383"/>
                    <a:gd name="connsiteX4" fmla="*/ 22190 w 35194"/>
                    <a:gd name="connsiteY4" fmla="*/ -11 h 114383"/>
                    <a:gd name="connsiteX5" fmla="*/ 12351 w 35194"/>
                    <a:gd name="connsiteY5" fmla="*/ -11 h 114383"/>
                    <a:gd name="connsiteX6" fmla="*/ -305 w 35194"/>
                    <a:gd name="connsiteY6" fmla="*/ 82926 h 114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5194" h="114383">
                      <a:moveTo>
                        <a:pt x="-305" y="82926"/>
                      </a:moveTo>
                      <a:cubicBezTo>
                        <a:pt x="4918" y="93741"/>
                        <a:pt x="10769" y="104252"/>
                        <a:pt x="17249" y="114372"/>
                      </a:cubicBezTo>
                      <a:lnTo>
                        <a:pt x="17422" y="114372"/>
                      </a:lnTo>
                      <a:cubicBezTo>
                        <a:pt x="23880" y="104338"/>
                        <a:pt x="29710" y="93936"/>
                        <a:pt x="34890" y="83208"/>
                      </a:cubicBezTo>
                      <a:cubicBezTo>
                        <a:pt x="29125" y="35531"/>
                        <a:pt x="22190" y="-11"/>
                        <a:pt x="22190" y="-11"/>
                      </a:cubicBezTo>
                      <a:lnTo>
                        <a:pt x="12351" y="-11"/>
                      </a:lnTo>
                      <a:cubicBezTo>
                        <a:pt x="12351" y="-11"/>
                        <a:pt x="5394" y="35466"/>
                        <a:pt x="-305" y="82926"/>
                      </a:cubicBez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11" name="Freeform: Shape 1510">
                  <a:extLst>
                    <a:ext uri="{FF2B5EF4-FFF2-40B4-BE49-F238E27FC236}">
                      <a16:creationId xmlns:a16="http://schemas.microsoft.com/office/drawing/2014/main" id="{7EF977D7-D56E-A920-1E9D-1B156CB9EF67}"/>
                    </a:ext>
                  </a:extLst>
                </p:cNvPr>
                <p:cNvSpPr/>
                <p:nvPr/>
              </p:nvSpPr>
              <p:spPr>
                <a:xfrm>
                  <a:off x="9282214" y="5060824"/>
                  <a:ext cx="52423" cy="12418"/>
                </a:xfrm>
                <a:custGeom>
                  <a:avLst/>
                  <a:gdLst>
                    <a:gd name="connsiteX0" fmla="*/ 52424 w 52423"/>
                    <a:gd name="connsiteY0" fmla="*/ 8300 h 12418"/>
                    <a:gd name="connsiteX1" fmla="*/ 0 w 52423"/>
                    <a:gd name="connsiteY1" fmla="*/ 12418 h 12418"/>
                    <a:gd name="connsiteX2" fmla="*/ 0 w 52423"/>
                    <a:gd name="connsiteY2" fmla="*/ 4161 h 12418"/>
                    <a:gd name="connsiteX3" fmla="*/ 52424 w 52423"/>
                    <a:gd name="connsiteY3" fmla="*/ 0 h 12418"/>
                    <a:gd name="connsiteX4" fmla="*/ 52424 w 52423"/>
                    <a:gd name="connsiteY4" fmla="*/ 8300 h 124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2423" h="12418">
                      <a:moveTo>
                        <a:pt x="52424" y="8300"/>
                      </a:moveTo>
                      <a:lnTo>
                        <a:pt x="0" y="12418"/>
                      </a:lnTo>
                      <a:lnTo>
                        <a:pt x="0" y="4161"/>
                      </a:lnTo>
                      <a:lnTo>
                        <a:pt x="52424" y="0"/>
                      </a:lnTo>
                      <a:lnTo>
                        <a:pt x="52424" y="8300"/>
                      </a:ln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12" name="Freeform: Shape 1511">
                  <a:extLst>
                    <a:ext uri="{FF2B5EF4-FFF2-40B4-BE49-F238E27FC236}">
                      <a16:creationId xmlns:a16="http://schemas.microsoft.com/office/drawing/2014/main" id="{0715A709-43AF-8A6D-4D82-416B2FE995AE}"/>
                    </a:ext>
                  </a:extLst>
                </p:cNvPr>
                <p:cNvSpPr/>
                <p:nvPr/>
              </p:nvSpPr>
              <p:spPr>
                <a:xfrm>
                  <a:off x="9157320" y="4884070"/>
                  <a:ext cx="61482" cy="82829"/>
                </a:xfrm>
                <a:custGeom>
                  <a:avLst/>
                  <a:gdLst>
                    <a:gd name="connsiteX0" fmla="*/ 11744 w 61482"/>
                    <a:gd name="connsiteY0" fmla="*/ -11 h 82829"/>
                    <a:gd name="connsiteX1" fmla="*/ -305 w 61482"/>
                    <a:gd name="connsiteY1" fmla="*/ 15159 h 82829"/>
                    <a:gd name="connsiteX2" fmla="*/ 29038 w 61482"/>
                    <a:gd name="connsiteY2" fmla="*/ 82818 h 82829"/>
                    <a:gd name="connsiteX3" fmla="*/ 61177 w 61482"/>
                    <a:gd name="connsiteY3" fmla="*/ 48143 h 82829"/>
                    <a:gd name="connsiteX4" fmla="*/ 11744 w 61482"/>
                    <a:gd name="connsiteY4" fmla="*/ -11 h 82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82" h="82829">
                      <a:moveTo>
                        <a:pt x="11744" y="-11"/>
                      </a:moveTo>
                      <a:cubicBezTo>
                        <a:pt x="11744" y="-11"/>
                        <a:pt x="8168" y="-11"/>
                        <a:pt x="-305" y="15159"/>
                      </a:cubicBezTo>
                      <a:cubicBezTo>
                        <a:pt x="-305" y="15159"/>
                        <a:pt x="4484" y="60670"/>
                        <a:pt x="29038" y="82818"/>
                      </a:cubicBezTo>
                      <a:cubicBezTo>
                        <a:pt x="29038" y="82818"/>
                        <a:pt x="48543" y="55793"/>
                        <a:pt x="61177" y="48143"/>
                      </a:cubicBezTo>
                      <a:cubicBezTo>
                        <a:pt x="61264" y="48273"/>
                        <a:pt x="18549" y="35075"/>
                        <a:pt x="11744" y="-11"/>
                      </a:cubicBezTo>
                      <a:close/>
                    </a:path>
                  </a:pathLst>
                </a:custGeom>
                <a:solidFill>
                  <a:srgbClr val="D7E1F6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13" name="Freeform: Shape 1512">
                  <a:extLst>
                    <a:ext uri="{FF2B5EF4-FFF2-40B4-BE49-F238E27FC236}">
                      <a16:creationId xmlns:a16="http://schemas.microsoft.com/office/drawing/2014/main" id="{36D61738-1A7D-05D0-9C71-293D4AF43565}"/>
                    </a:ext>
                  </a:extLst>
                </p:cNvPr>
                <p:cNvSpPr/>
                <p:nvPr/>
              </p:nvSpPr>
              <p:spPr>
                <a:xfrm>
                  <a:off x="9218803" y="4884070"/>
                  <a:ext cx="61504" cy="82829"/>
                </a:xfrm>
                <a:custGeom>
                  <a:avLst/>
                  <a:gdLst>
                    <a:gd name="connsiteX0" fmla="*/ 49150 w 61504"/>
                    <a:gd name="connsiteY0" fmla="*/ -11 h 82829"/>
                    <a:gd name="connsiteX1" fmla="*/ 61200 w 61504"/>
                    <a:gd name="connsiteY1" fmla="*/ 15159 h 82829"/>
                    <a:gd name="connsiteX2" fmla="*/ 31899 w 61504"/>
                    <a:gd name="connsiteY2" fmla="*/ 82818 h 82829"/>
                    <a:gd name="connsiteX3" fmla="*/ -305 w 61504"/>
                    <a:gd name="connsiteY3" fmla="*/ 48143 h 82829"/>
                    <a:gd name="connsiteX4" fmla="*/ 49150 w 61504"/>
                    <a:gd name="connsiteY4" fmla="*/ -11 h 82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504" h="82829">
                      <a:moveTo>
                        <a:pt x="49150" y="-11"/>
                      </a:moveTo>
                      <a:cubicBezTo>
                        <a:pt x="49150" y="-11"/>
                        <a:pt x="52747" y="-11"/>
                        <a:pt x="61200" y="15159"/>
                      </a:cubicBezTo>
                      <a:cubicBezTo>
                        <a:pt x="61200" y="15159"/>
                        <a:pt x="56431" y="60670"/>
                        <a:pt x="31899" y="82818"/>
                      </a:cubicBezTo>
                      <a:cubicBezTo>
                        <a:pt x="31899" y="82818"/>
                        <a:pt x="12395" y="55793"/>
                        <a:pt x="-305" y="48143"/>
                      </a:cubicBezTo>
                      <a:cubicBezTo>
                        <a:pt x="-218" y="48273"/>
                        <a:pt x="42388" y="35075"/>
                        <a:pt x="49150" y="-11"/>
                      </a:cubicBezTo>
                      <a:close/>
                    </a:path>
                  </a:pathLst>
                </a:custGeom>
                <a:solidFill>
                  <a:srgbClr val="D7E1F6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1603" name="Group 1602">
                <a:extLst>
                  <a:ext uri="{FF2B5EF4-FFF2-40B4-BE49-F238E27FC236}">
                    <a16:creationId xmlns:a16="http://schemas.microsoft.com/office/drawing/2014/main" id="{15D0CC6D-5000-DAF3-8CA3-F4946EC52878}"/>
                  </a:ext>
                </a:extLst>
              </p:cNvPr>
              <p:cNvGrpSpPr/>
              <p:nvPr/>
            </p:nvGrpSpPr>
            <p:grpSpPr>
              <a:xfrm>
                <a:off x="4853284" y="5729848"/>
                <a:ext cx="899673" cy="485700"/>
                <a:chOff x="5718733" y="2293896"/>
                <a:chExt cx="899673" cy="485700"/>
              </a:xfrm>
            </p:grpSpPr>
            <p:sp>
              <p:nvSpPr>
                <p:cNvPr id="1604" name="Google Shape;1379;p28">
                  <a:extLst>
                    <a:ext uri="{FF2B5EF4-FFF2-40B4-BE49-F238E27FC236}">
                      <a16:creationId xmlns:a16="http://schemas.microsoft.com/office/drawing/2014/main" id="{4DA6285D-0103-1A17-BF65-0C1A75D621F5}"/>
                    </a:ext>
                  </a:extLst>
                </p:cNvPr>
                <p:cNvSpPr/>
                <p:nvPr/>
              </p:nvSpPr>
              <p:spPr>
                <a:xfrm>
                  <a:off x="5718733" y="2293896"/>
                  <a:ext cx="899673" cy="2435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757" h="11133" extrusionOk="0">
                      <a:moveTo>
                        <a:pt x="5573" y="0"/>
                      </a:moveTo>
                      <a:cubicBezTo>
                        <a:pt x="2501" y="0"/>
                        <a:pt x="0" y="2501"/>
                        <a:pt x="0" y="5573"/>
                      </a:cubicBezTo>
                      <a:cubicBezTo>
                        <a:pt x="0" y="8644"/>
                        <a:pt x="2501" y="11133"/>
                        <a:pt x="5573" y="11133"/>
                      </a:cubicBezTo>
                      <a:lnTo>
                        <a:pt x="43184" y="11133"/>
                      </a:lnTo>
                      <a:cubicBezTo>
                        <a:pt x="46256" y="11133"/>
                        <a:pt x="48757" y="8644"/>
                        <a:pt x="48757" y="5573"/>
                      </a:cubicBezTo>
                      <a:cubicBezTo>
                        <a:pt x="48757" y="2501"/>
                        <a:pt x="46256" y="0"/>
                        <a:pt x="43184" y="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1100">
                      <a:solidFill>
                        <a:srgbClr val="FFFFFF"/>
                      </a:solidFill>
                      <a:latin typeface="Georgia" panose="02040502050405020303" pitchFamily="18" charset="0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Name here</a:t>
                  </a:r>
                  <a:endParaRPr sz="1200">
                    <a:solidFill>
                      <a:srgbClr val="FFFFFF"/>
                    </a:solidFill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605" name="TextBox 1604">
                  <a:extLst>
                    <a:ext uri="{FF2B5EF4-FFF2-40B4-BE49-F238E27FC236}">
                      <a16:creationId xmlns:a16="http://schemas.microsoft.com/office/drawing/2014/main" id="{5064C9A4-13F0-5A71-886C-C1C3C3A4BE3C}"/>
                    </a:ext>
                  </a:extLst>
                </p:cNvPr>
                <p:cNvSpPr txBox="1"/>
                <p:nvPr/>
              </p:nvSpPr>
              <p:spPr>
                <a:xfrm>
                  <a:off x="5819756" y="2517986"/>
                  <a:ext cx="697627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IN" sz="1100">
                      <a:solidFill>
                        <a:srgbClr val="434343"/>
                      </a:solidFill>
                      <a:latin typeface="Georgia" panose="02040502050405020303" pitchFamily="18" charset="0"/>
                      <a:ea typeface="Roboto"/>
                      <a:cs typeface="Roboto"/>
                      <a:sym typeface="Roboto"/>
                    </a:rPr>
                    <a:t>Position</a:t>
                  </a:r>
                </a:p>
              </p:txBody>
            </p:sp>
          </p:grp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F765645-D853-52EA-F1F9-6F2AC87953C7}"/>
                </a:ext>
              </a:extLst>
            </p:cNvPr>
            <p:cNvGrpSpPr/>
            <p:nvPr/>
          </p:nvGrpSpPr>
          <p:grpSpPr>
            <a:xfrm>
              <a:off x="7044525" y="4456394"/>
              <a:ext cx="1128032" cy="1892523"/>
              <a:chOff x="6414335" y="4456394"/>
              <a:chExt cx="1128032" cy="1892523"/>
            </a:xfrm>
          </p:grpSpPr>
          <p:sp>
            <p:nvSpPr>
              <p:cNvPr id="1281" name="Freeform: Shape 1280">
                <a:extLst>
                  <a:ext uri="{FF2B5EF4-FFF2-40B4-BE49-F238E27FC236}">
                    <a16:creationId xmlns:a16="http://schemas.microsoft.com/office/drawing/2014/main" id="{E3F41F11-E73E-FB16-782E-E6B123E9DCEB}"/>
                  </a:ext>
                </a:extLst>
              </p:cNvPr>
              <p:cNvSpPr/>
              <p:nvPr/>
            </p:nvSpPr>
            <p:spPr>
              <a:xfrm>
                <a:off x="6414335" y="4456394"/>
                <a:ext cx="1128032" cy="1892523"/>
              </a:xfrm>
              <a:custGeom>
                <a:avLst/>
                <a:gdLst>
                  <a:gd name="connsiteX0" fmla="*/ 1127728 w 1128032"/>
                  <a:gd name="connsiteY0" fmla="*/ 563669 h 1892523"/>
                  <a:gd name="connsiteX1" fmla="*/ 564069 w 1128032"/>
                  <a:gd name="connsiteY1" fmla="*/ -11 h 1892523"/>
                  <a:gd name="connsiteX2" fmla="*/ 389 w 1128032"/>
                  <a:gd name="connsiteY2" fmla="*/ 563669 h 1892523"/>
                  <a:gd name="connsiteX3" fmla="*/ 540 w 1128032"/>
                  <a:gd name="connsiteY3" fmla="*/ 576564 h 1892523"/>
                  <a:gd name="connsiteX4" fmla="*/ -305 w 1128032"/>
                  <a:gd name="connsiteY4" fmla="*/ 590846 h 1892523"/>
                  <a:gd name="connsiteX5" fmla="*/ -305 w 1128032"/>
                  <a:gd name="connsiteY5" fmla="*/ 1769785 h 1892523"/>
                  <a:gd name="connsiteX6" fmla="*/ 122422 w 1128032"/>
                  <a:gd name="connsiteY6" fmla="*/ 1892512 h 1892523"/>
                  <a:gd name="connsiteX7" fmla="*/ 1004915 w 1128032"/>
                  <a:gd name="connsiteY7" fmla="*/ 1892512 h 1892523"/>
                  <a:gd name="connsiteX8" fmla="*/ 1127663 w 1128032"/>
                  <a:gd name="connsiteY8" fmla="*/ 1769785 h 1892523"/>
                  <a:gd name="connsiteX9" fmla="*/ 1127663 w 1128032"/>
                  <a:gd name="connsiteY9" fmla="*/ 590954 h 1892523"/>
                  <a:gd name="connsiteX10" fmla="*/ 1127381 w 1128032"/>
                  <a:gd name="connsiteY10" fmla="*/ 583087 h 1892523"/>
                  <a:gd name="connsiteX11" fmla="*/ 1127728 w 1128032"/>
                  <a:gd name="connsiteY11" fmla="*/ 563669 h 1892523"/>
                  <a:gd name="connsiteX12" fmla="*/ 1115636 w 1128032"/>
                  <a:gd name="connsiteY12" fmla="*/ 1769894 h 1892523"/>
                  <a:gd name="connsiteX13" fmla="*/ 1004915 w 1128032"/>
                  <a:gd name="connsiteY13" fmla="*/ 1880615 h 1892523"/>
                  <a:gd name="connsiteX14" fmla="*/ 122422 w 1128032"/>
                  <a:gd name="connsiteY14" fmla="*/ 1880615 h 1892523"/>
                  <a:gd name="connsiteX15" fmla="*/ 11701 w 1128032"/>
                  <a:gd name="connsiteY15" fmla="*/ 1769894 h 1892523"/>
                  <a:gd name="connsiteX16" fmla="*/ 11701 w 1128032"/>
                  <a:gd name="connsiteY16" fmla="*/ 676514 h 1892523"/>
                  <a:gd name="connsiteX17" fmla="*/ 564069 w 1128032"/>
                  <a:gd name="connsiteY17" fmla="*/ 1127285 h 1892523"/>
                  <a:gd name="connsiteX18" fmla="*/ 1115636 w 1128032"/>
                  <a:gd name="connsiteY18" fmla="*/ 680155 h 1892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128032" h="1892523">
                    <a:moveTo>
                      <a:pt x="1127728" y="563669"/>
                    </a:moveTo>
                    <a:cubicBezTo>
                      <a:pt x="1127728" y="252356"/>
                      <a:pt x="875383" y="-11"/>
                      <a:pt x="564069" y="-11"/>
                    </a:cubicBezTo>
                    <a:cubicBezTo>
                      <a:pt x="252755" y="-11"/>
                      <a:pt x="389" y="252356"/>
                      <a:pt x="389" y="563669"/>
                    </a:cubicBezTo>
                    <a:cubicBezTo>
                      <a:pt x="389" y="568004"/>
                      <a:pt x="389" y="572338"/>
                      <a:pt x="540" y="576564"/>
                    </a:cubicBezTo>
                    <a:cubicBezTo>
                      <a:pt x="-23" y="581310"/>
                      <a:pt x="-305" y="586078"/>
                      <a:pt x="-305" y="590846"/>
                    </a:cubicBezTo>
                    <a:lnTo>
                      <a:pt x="-305" y="1769785"/>
                    </a:lnTo>
                    <a:cubicBezTo>
                      <a:pt x="-240" y="1837531"/>
                      <a:pt x="54676" y="1892447"/>
                      <a:pt x="122422" y="1892512"/>
                    </a:cubicBezTo>
                    <a:lnTo>
                      <a:pt x="1004915" y="1892512"/>
                    </a:lnTo>
                    <a:cubicBezTo>
                      <a:pt x="1072660" y="1892447"/>
                      <a:pt x="1127577" y="1837531"/>
                      <a:pt x="1127663" y="1769785"/>
                    </a:cubicBezTo>
                    <a:lnTo>
                      <a:pt x="1127663" y="590954"/>
                    </a:lnTo>
                    <a:cubicBezTo>
                      <a:pt x="1127663" y="588288"/>
                      <a:pt x="1127533" y="585688"/>
                      <a:pt x="1127381" y="583087"/>
                    </a:cubicBezTo>
                    <a:cubicBezTo>
                      <a:pt x="1127598" y="576564"/>
                      <a:pt x="1127728" y="570128"/>
                      <a:pt x="1127728" y="563669"/>
                    </a:cubicBezTo>
                    <a:close/>
                    <a:moveTo>
                      <a:pt x="1115636" y="1769894"/>
                    </a:moveTo>
                    <a:cubicBezTo>
                      <a:pt x="1115570" y="1831008"/>
                      <a:pt x="1066029" y="1880550"/>
                      <a:pt x="1004915" y="1880615"/>
                    </a:cubicBezTo>
                    <a:lnTo>
                      <a:pt x="122422" y="1880615"/>
                    </a:lnTo>
                    <a:cubicBezTo>
                      <a:pt x="61308" y="1880550"/>
                      <a:pt x="11766" y="1831008"/>
                      <a:pt x="11701" y="1769894"/>
                    </a:cubicBezTo>
                    <a:lnTo>
                      <a:pt x="11701" y="676514"/>
                    </a:lnTo>
                    <a:cubicBezTo>
                      <a:pt x="63974" y="933757"/>
                      <a:pt x="291418" y="1127285"/>
                      <a:pt x="564069" y="1127285"/>
                    </a:cubicBezTo>
                    <a:cubicBezTo>
                      <a:pt x="835421" y="1127285"/>
                      <a:pt x="1061955" y="935512"/>
                      <a:pt x="1115636" y="68015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83" name="Freeform: Shape 1282">
                <a:extLst>
                  <a:ext uri="{FF2B5EF4-FFF2-40B4-BE49-F238E27FC236}">
                    <a16:creationId xmlns:a16="http://schemas.microsoft.com/office/drawing/2014/main" id="{1C1B4268-953F-9896-DE5D-2EB79621C6F0}"/>
                  </a:ext>
                </a:extLst>
              </p:cNvPr>
              <p:cNvSpPr/>
              <p:nvPr/>
            </p:nvSpPr>
            <p:spPr>
              <a:xfrm>
                <a:off x="6531842" y="4573149"/>
                <a:ext cx="893762" cy="893817"/>
              </a:xfrm>
              <a:custGeom>
                <a:avLst/>
                <a:gdLst>
                  <a:gd name="connsiteX0" fmla="*/ 100595 w 893762"/>
                  <a:gd name="connsiteY0" fmla="*/ 729708 h 893817"/>
                  <a:gd name="connsiteX1" fmla="*/ 163703 w 893762"/>
                  <a:gd name="connsiteY1" fmla="*/ 100882 h 893817"/>
                  <a:gd name="connsiteX2" fmla="*/ 792572 w 893762"/>
                  <a:gd name="connsiteY2" fmla="*/ 164076 h 893817"/>
                  <a:gd name="connsiteX3" fmla="*/ 729399 w 893762"/>
                  <a:gd name="connsiteY3" fmla="*/ 792902 h 893817"/>
                  <a:gd name="connsiteX4" fmla="*/ 100595 w 893762"/>
                  <a:gd name="connsiteY4" fmla="*/ 729708 h 893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3762" h="893817">
                    <a:moveTo>
                      <a:pt x="100595" y="729708"/>
                    </a:moveTo>
                    <a:cubicBezTo>
                      <a:pt x="-55636" y="538628"/>
                      <a:pt x="-27268" y="257113"/>
                      <a:pt x="163703" y="100882"/>
                    </a:cubicBezTo>
                    <a:cubicBezTo>
                      <a:pt x="354674" y="-55349"/>
                      <a:pt x="636362" y="-26981"/>
                      <a:pt x="792572" y="164076"/>
                    </a:cubicBezTo>
                    <a:cubicBezTo>
                      <a:pt x="948782" y="355134"/>
                      <a:pt x="920435" y="636693"/>
                      <a:pt x="729399" y="792902"/>
                    </a:cubicBezTo>
                    <a:cubicBezTo>
                      <a:pt x="538363" y="949112"/>
                      <a:pt x="256761" y="920830"/>
                      <a:pt x="100595" y="72970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33000">
                    <a:srgbClr val="FDFDFD"/>
                  </a:gs>
                  <a:gs pos="51000">
                    <a:srgbClr val="F5F5F5"/>
                  </a:gs>
                  <a:gs pos="65000">
                    <a:srgbClr val="E7E7E7"/>
                  </a:gs>
                  <a:gs pos="78000">
                    <a:srgbClr val="D3D3D3"/>
                  </a:gs>
                  <a:gs pos="90000">
                    <a:srgbClr val="BBBBBA"/>
                  </a:gs>
                  <a:gs pos="100000">
                    <a:srgbClr val="9D9D9C"/>
                  </a:gs>
                </a:gsLst>
                <a:lin ang="8098408" scaled="1"/>
              </a:gra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84" name="Freeform: Shape 1283">
                <a:extLst>
                  <a:ext uri="{FF2B5EF4-FFF2-40B4-BE49-F238E27FC236}">
                    <a16:creationId xmlns:a16="http://schemas.microsoft.com/office/drawing/2014/main" id="{9CA99AC5-9931-C371-63AC-F52D1DFBE802}"/>
                  </a:ext>
                </a:extLst>
              </p:cNvPr>
              <p:cNvSpPr/>
              <p:nvPr/>
            </p:nvSpPr>
            <p:spPr>
              <a:xfrm>
                <a:off x="6545742" y="4587253"/>
                <a:ext cx="866156" cy="866140"/>
              </a:xfrm>
              <a:custGeom>
                <a:avLst/>
                <a:gdLst>
                  <a:gd name="connsiteX0" fmla="*/ 42463 w 866156"/>
                  <a:gd name="connsiteY0" fmla="*/ 620466 h 866140"/>
                  <a:gd name="connsiteX1" fmla="*/ 620231 w 866156"/>
                  <a:gd name="connsiteY1" fmla="*/ 823356 h 866140"/>
                  <a:gd name="connsiteX2" fmla="*/ 823056 w 866156"/>
                  <a:gd name="connsiteY2" fmla="*/ 245632 h 866140"/>
                  <a:gd name="connsiteX3" fmla="*/ 245353 w 866156"/>
                  <a:gd name="connsiteY3" fmla="*/ 42763 h 866140"/>
                  <a:gd name="connsiteX4" fmla="*/ 42463 w 866156"/>
                  <a:gd name="connsiteY4" fmla="*/ 620466 h 866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6156" h="866140">
                    <a:moveTo>
                      <a:pt x="42463" y="620466"/>
                    </a:moveTo>
                    <a:cubicBezTo>
                      <a:pt x="145967" y="836034"/>
                      <a:pt x="404662" y="926882"/>
                      <a:pt x="620231" y="823356"/>
                    </a:cubicBezTo>
                    <a:cubicBezTo>
                      <a:pt x="835799" y="719830"/>
                      <a:pt x="926603" y="461179"/>
                      <a:pt x="823056" y="245632"/>
                    </a:cubicBezTo>
                    <a:cubicBezTo>
                      <a:pt x="719508" y="30085"/>
                      <a:pt x="460944" y="-60762"/>
                      <a:pt x="245353" y="42763"/>
                    </a:cubicBezTo>
                    <a:cubicBezTo>
                      <a:pt x="29763" y="146289"/>
                      <a:pt x="-61041" y="404876"/>
                      <a:pt x="42463" y="620466"/>
                    </a:cubicBezTo>
                    <a:close/>
                  </a:path>
                </a:pathLst>
              </a:custGeom>
              <a:solidFill>
                <a:schemeClr val="bg1"/>
              </a:solidFill>
              <a:ln w="2166" cap="flat">
                <a:noFill/>
                <a:prstDash val="solid"/>
                <a:miter/>
              </a:ln>
              <a:effectLst>
                <a:outerShdw blurRad="63500" sx="102000" sy="102000" algn="ctr" rotWithShape="0">
                  <a:prstClr val="black">
                    <a:alpha val="17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grpSp>
            <p:nvGrpSpPr>
              <p:cNvPr id="1464" name="Group 1463">
                <a:extLst>
                  <a:ext uri="{FF2B5EF4-FFF2-40B4-BE49-F238E27FC236}">
                    <a16:creationId xmlns:a16="http://schemas.microsoft.com/office/drawing/2014/main" id="{1F0A48CE-F249-4D40-0057-7F320EFBF703}"/>
                  </a:ext>
                </a:extLst>
              </p:cNvPr>
              <p:cNvGrpSpPr/>
              <p:nvPr/>
            </p:nvGrpSpPr>
            <p:grpSpPr>
              <a:xfrm>
                <a:off x="6769745" y="4708226"/>
                <a:ext cx="428319" cy="575342"/>
                <a:chOff x="7889418" y="2721363"/>
                <a:chExt cx="428319" cy="575342"/>
              </a:xfrm>
            </p:grpSpPr>
            <p:sp>
              <p:nvSpPr>
                <p:cNvPr id="1465" name="Freeform: Shape 1464">
                  <a:extLst>
                    <a:ext uri="{FF2B5EF4-FFF2-40B4-BE49-F238E27FC236}">
                      <a16:creationId xmlns:a16="http://schemas.microsoft.com/office/drawing/2014/main" id="{BC8D4C01-F46D-3F16-5684-1082ECB3C5B7}"/>
                    </a:ext>
                  </a:extLst>
                </p:cNvPr>
                <p:cNvSpPr/>
                <p:nvPr/>
              </p:nvSpPr>
              <p:spPr>
                <a:xfrm>
                  <a:off x="8066389" y="2975206"/>
                  <a:ext cx="59944" cy="59943"/>
                </a:xfrm>
                <a:custGeom>
                  <a:avLst/>
                  <a:gdLst>
                    <a:gd name="connsiteX0" fmla="*/ 29602 w 59944"/>
                    <a:gd name="connsiteY0" fmla="*/ -11 h 59943"/>
                    <a:gd name="connsiteX1" fmla="*/ 59639 w 59944"/>
                    <a:gd name="connsiteY1" fmla="*/ 29896 h 59943"/>
                    <a:gd name="connsiteX2" fmla="*/ 29732 w 59944"/>
                    <a:gd name="connsiteY2" fmla="*/ 59933 h 59943"/>
                    <a:gd name="connsiteX3" fmla="*/ -305 w 59944"/>
                    <a:gd name="connsiteY3" fmla="*/ 30026 h 59943"/>
                    <a:gd name="connsiteX4" fmla="*/ -305 w 59944"/>
                    <a:gd name="connsiteY4" fmla="*/ 29918 h 59943"/>
                    <a:gd name="connsiteX5" fmla="*/ 29602 w 59944"/>
                    <a:gd name="connsiteY5" fmla="*/ -11 h 599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9944" h="59942">
                      <a:moveTo>
                        <a:pt x="29602" y="-11"/>
                      </a:moveTo>
                      <a:cubicBezTo>
                        <a:pt x="46159" y="-48"/>
                        <a:pt x="59596" y="13343"/>
                        <a:pt x="59639" y="29896"/>
                      </a:cubicBezTo>
                      <a:cubicBezTo>
                        <a:pt x="59682" y="46449"/>
                        <a:pt x="46289" y="59896"/>
                        <a:pt x="29732" y="59933"/>
                      </a:cubicBezTo>
                      <a:cubicBezTo>
                        <a:pt x="13175" y="59968"/>
                        <a:pt x="-262" y="46579"/>
                        <a:pt x="-305" y="30026"/>
                      </a:cubicBezTo>
                      <a:cubicBezTo>
                        <a:pt x="-305" y="29989"/>
                        <a:pt x="-305" y="29954"/>
                        <a:pt x="-305" y="29918"/>
                      </a:cubicBezTo>
                      <a:cubicBezTo>
                        <a:pt x="-283" y="13406"/>
                        <a:pt x="13088" y="26"/>
                        <a:pt x="29602" y="-11"/>
                      </a:cubicBezTo>
                      <a:close/>
                    </a:path>
                  </a:pathLst>
                </a:custGeom>
                <a:solidFill>
                  <a:srgbClr val="696B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66" name="Freeform: Shape 1465">
                  <a:extLst>
                    <a:ext uri="{FF2B5EF4-FFF2-40B4-BE49-F238E27FC236}">
                      <a16:creationId xmlns:a16="http://schemas.microsoft.com/office/drawing/2014/main" id="{EC11CC30-4E7D-3060-3B71-86066AB58B7C}"/>
                    </a:ext>
                  </a:extLst>
                </p:cNvPr>
                <p:cNvSpPr/>
                <p:nvPr/>
              </p:nvSpPr>
              <p:spPr>
                <a:xfrm>
                  <a:off x="7924808" y="3026243"/>
                  <a:ext cx="178748" cy="270462"/>
                </a:xfrm>
                <a:custGeom>
                  <a:avLst/>
                  <a:gdLst>
                    <a:gd name="connsiteX0" fmla="*/ -305 w 178748"/>
                    <a:gd name="connsiteY0" fmla="*/ 66759 h 270462"/>
                    <a:gd name="connsiteX1" fmla="*/ -24 w 178748"/>
                    <a:gd name="connsiteY1" fmla="*/ 66543 h 270462"/>
                    <a:gd name="connsiteX2" fmla="*/ 178443 w 178748"/>
                    <a:gd name="connsiteY2" fmla="*/ -11 h 270462"/>
                    <a:gd name="connsiteX3" fmla="*/ 178443 w 178748"/>
                    <a:gd name="connsiteY3" fmla="*/ 270452 h 270462"/>
                    <a:gd name="connsiteX4" fmla="*/ 178443 w 178748"/>
                    <a:gd name="connsiteY4" fmla="*/ 270452 h 270462"/>
                    <a:gd name="connsiteX5" fmla="*/ -305 w 178748"/>
                    <a:gd name="connsiteY5" fmla="*/ 228669 h 27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8748" h="270462">
                      <a:moveTo>
                        <a:pt x="-305" y="66759"/>
                      </a:moveTo>
                      <a:cubicBezTo>
                        <a:pt x="-197" y="66759"/>
                        <a:pt x="-154" y="66629"/>
                        <a:pt x="-24" y="66543"/>
                      </a:cubicBezTo>
                      <a:cubicBezTo>
                        <a:pt x="36277" y="37156"/>
                        <a:pt x="117134" y="-11"/>
                        <a:pt x="178443" y="-11"/>
                      </a:cubicBezTo>
                      <a:lnTo>
                        <a:pt x="178443" y="270452"/>
                      </a:lnTo>
                      <a:lnTo>
                        <a:pt x="178443" y="270452"/>
                      </a:lnTo>
                      <a:cubicBezTo>
                        <a:pt x="111456" y="270452"/>
                        <a:pt x="49648" y="255455"/>
                        <a:pt x="-305" y="228669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67" name="Freeform: Shape 1466">
                  <a:extLst>
                    <a:ext uri="{FF2B5EF4-FFF2-40B4-BE49-F238E27FC236}">
                      <a16:creationId xmlns:a16="http://schemas.microsoft.com/office/drawing/2014/main" id="{8DC9577E-D134-BEE7-61D3-5D5C751C0278}"/>
                    </a:ext>
                  </a:extLst>
                </p:cNvPr>
                <p:cNvSpPr/>
                <p:nvPr/>
              </p:nvSpPr>
              <p:spPr>
                <a:xfrm>
                  <a:off x="7889418" y="3092775"/>
                  <a:ext cx="71473" cy="178444"/>
                </a:xfrm>
                <a:custGeom>
                  <a:avLst/>
                  <a:gdLst>
                    <a:gd name="connsiteX0" fmla="*/ 71168 w 71473"/>
                    <a:gd name="connsiteY0" fmla="*/ 155071 h 178444"/>
                    <a:gd name="connsiteX1" fmla="*/ 70757 w 71473"/>
                    <a:gd name="connsiteY1" fmla="*/ 178434 h 178444"/>
                    <a:gd name="connsiteX2" fmla="*/ -305 w 71473"/>
                    <a:gd name="connsiteY2" fmla="*/ 139663 h 178444"/>
                    <a:gd name="connsiteX3" fmla="*/ 19026 w 71473"/>
                    <a:gd name="connsiteY3" fmla="*/ 17023 h 178444"/>
                    <a:gd name="connsiteX4" fmla="*/ 35367 w 71473"/>
                    <a:gd name="connsiteY4" fmla="*/ -11 h 178444"/>
                    <a:gd name="connsiteX5" fmla="*/ 71168 w 71473"/>
                    <a:gd name="connsiteY5" fmla="*/ 155071 h 178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1473" h="178444">
                      <a:moveTo>
                        <a:pt x="71168" y="155071"/>
                      </a:moveTo>
                      <a:cubicBezTo>
                        <a:pt x="71168" y="163003"/>
                        <a:pt x="71038" y="170827"/>
                        <a:pt x="70757" y="178434"/>
                      </a:cubicBezTo>
                      <a:cubicBezTo>
                        <a:pt x="45400" y="168811"/>
                        <a:pt x="21497" y="155765"/>
                        <a:pt x="-305" y="139663"/>
                      </a:cubicBezTo>
                      <a:cubicBezTo>
                        <a:pt x="887" y="86112"/>
                        <a:pt x="8364" y="40493"/>
                        <a:pt x="19026" y="17023"/>
                      </a:cubicBezTo>
                      <a:cubicBezTo>
                        <a:pt x="23707" y="10664"/>
                        <a:pt x="29212" y="4939"/>
                        <a:pt x="35367" y="-11"/>
                      </a:cubicBezTo>
                      <a:cubicBezTo>
                        <a:pt x="55131" y="11"/>
                        <a:pt x="71168" y="69447"/>
                        <a:pt x="71168" y="15507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68" name="Freeform: Shape 1467">
                  <a:extLst>
                    <a:ext uri="{FF2B5EF4-FFF2-40B4-BE49-F238E27FC236}">
                      <a16:creationId xmlns:a16="http://schemas.microsoft.com/office/drawing/2014/main" id="{F7B4C3C1-5E91-87E1-A072-FDE01C026EDD}"/>
                    </a:ext>
                  </a:extLst>
                </p:cNvPr>
                <p:cNvSpPr/>
                <p:nvPr/>
              </p:nvSpPr>
              <p:spPr>
                <a:xfrm>
                  <a:off x="8103621" y="3026243"/>
                  <a:ext cx="178726" cy="270462"/>
                </a:xfrm>
                <a:custGeom>
                  <a:avLst/>
                  <a:gdLst>
                    <a:gd name="connsiteX0" fmla="*/ 178422 w 178726"/>
                    <a:gd name="connsiteY0" fmla="*/ 66759 h 270462"/>
                    <a:gd name="connsiteX1" fmla="*/ 178140 w 178726"/>
                    <a:gd name="connsiteY1" fmla="*/ 66543 h 270462"/>
                    <a:gd name="connsiteX2" fmla="*/ -305 w 178726"/>
                    <a:gd name="connsiteY2" fmla="*/ -11 h 270462"/>
                    <a:gd name="connsiteX3" fmla="*/ -305 w 178726"/>
                    <a:gd name="connsiteY3" fmla="*/ 270452 h 270462"/>
                    <a:gd name="connsiteX4" fmla="*/ -305 w 178726"/>
                    <a:gd name="connsiteY4" fmla="*/ 270452 h 270462"/>
                    <a:gd name="connsiteX5" fmla="*/ 178422 w 178726"/>
                    <a:gd name="connsiteY5" fmla="*/ 228669 h 27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8726" h="270462">
                      <a:moveTo>
                        <a:pt x="178422" y="66759"/>
                      </a:moveTo>
                      <a:cubicBezTo>
                        <a:pt x="178313" y="66701"/>
                        <a:pt x="178227" y="66627"/>
                        <a:pt x="178140" y="66543"/>
                      </a:cubicBezTo>
                      <a:cubicBezTo>
                        <a:pt x="141840" y="37156"/>
                        <a:pt x="60961" y="-11"/>
                        <a:pt x="-305" y="-11"/>
                      </a:cubicBezTo>
                      <a:lnTo>
                        <a:pt x="-305" y="270452"/>
                      </a:lnTo>
                      <a:lnTo>
                        <a:pt x="-305" y="270452"/>
                      </a:lnTo>
                      <a:cubicBezTo>
                        <a:pt x="66639" y="270452"/>
                        <a:pt x="128403" y="255455"/>
                        <a:pt x="178422" y="228669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69" name="Freeform: Shape 1468">
                  <a:extLst>
                    <a:ext uri="{FF2B5EF4-FFF2-40B4-BE49-F238E27FC236}">
                      <a16:creationId xmlns:a16="http://schemas.microsoft.com/office/drawing/2014/main" id="{AA830385-61C7-0C08-F5F5-3CEFCCD1E5D9}"/>
                    </a:ext>
                  </a:extLst>
                </p:cNvPr>
                <p:cNvSpPr/>
                <p:nvPr/>
              </p:nvSpPr>
              <p:spPr>
                <a:xfrm>
                  <a:off x="8246286" y="3092775"/>
                  <a:ext cx="71451" cy="178444"/>
                </a:xfrm>
                <a:custGeom>
                  <a:avLst/>
                  <a:gdLst>
                    <a:gd name="connsiteX0" fmla="*/ -305 w 71451"/>
                    <a:gd name="connsiteY0" fmla="*/ 155071 h 178444"/>
                    <a:gd name="connsiteX1" fmla="*/ 63 w 71451"/>
                    <a:gd name="connsiteY1" fmla="*/ 178434 h 178444"/>
                    <a:gd name="connsiteX2" fmla="*/ 71146 w 71451"/>
                    <a:gd name="connsiteY2" fmla="*/ 139663 h 178444"/>
                    <a:gd name="connsiteX3" fmla="*/ 51837 w 71451"/>
                    <a:gd name="connsiteY3" fmla="*/ 17023 h 178444"/>
                    <a:gd name="connsiteX4" fmla="*/ 35475 w 71451"/>
                    <a:gd name="connsiteY4" fmla="*/ -11 h 178444"/>
                    <a:gd name="connsiteX5" fmla="*/ -305 w 71451"/>
                    <a:gd name="connsiteY5" fmla="*/ 155071 h 178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1451" h="178444">
                      <a:moveTo>
                        <a:pt x="-305" y="155071"/>
                      </a:moveTo>
                      <a:cubicBezTo>
                        <a:pt x="-305" y="163003"/>
                        <a:pt x="-197" y="170827"/>
                        <a:pt x="63" y="178434"/>
                      </a:cubicBezTo>
                      <a:cubicBezTo>
                        <a:pt x="25420" y="168811"/>
                        <a:pt x="49323" y="155765"/>
                        <a:pt x="71146" y="139663"/>
                      </a:cubicBezTo>
                      <a:cubicBezTo>
                        <a:pt x="69890" y="86112"/>
                        <a:pt x="62478" y="40493"/>
                        <a:pt x="51837" y="17023"/>
                      </a:cubicBezTo>
                      <a:cubicBezTo>
                        <a:pt x="47113" y="10677"/>
                        <a:pt x="41630" y="4956"/>
                        <a:pt x="35475" y="-11"/>
                      </a:cubicBezTo>
                      <a:cubicBezTo>
                        <a:pt x="15732" y="11"/>
                        <a:pt x="-305" y="69447"/>
                        <a:pt x="-305" y="15507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70" name="Freeform: Shape 1469">
                  <a:extLst>
                    <a:ext uri="{FF2B5EF4-FFF2-40B4-BE49-F238E27FC236}">
                      <a16:creationId xmlns:a16="http://schemas.microsoft.com/office/drawing/2014/main" id="{4602157F-0C06-49F2-6B67-F5BA79B17AC0}"/>
                    </a:ext>
                  </a:extLst>
                </p:cNvPr>
                <p:cNvSpPr/>
                <p:nvPr/>
              </p:nvSpPr>
              <p:spPr>
                <a:xfrm>
                  <a:off x="7976361" y="2721363"/>
                  <a:ext cx="127195" cy="311187"/>
                </a:xfrm>
                <a:custGeom>
                  <a:avLst/>
                  <a:gdLst>
                    <a:gd name="connsiteX0" fmla="*/ 86342 w 127195"/>
                    <a:gd name="connsiteY0" fmla="*/ 4543 h 311187"/>
                    <a:gd name="connsiteX1" fmla="*/ 10058 w 127195"/>
                    <a:gd name="connsiteY1" fmla="*/ 311176 h 311187"/>
                    <a:gd name="connsiteX2" fmla="*/ 126891 w 127195"/>
                    <a:gd name="connsiteY2" fmla="*/ 301380 h 311187"/>
                    <a:gd name="connsiteX3" fmla="*/ 126891 w 127195"/>
                    <a:gd name="connsiteY3" fmla="*/ 5692 h 311187"/>
                    <a:gd name="connsiteX4" fmla="*/ 86342 w 127195"/>
                    <a:gd name="connsiteY4" fmla="*/ 4543 h 311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194" h="311187">
                      <a:moveTo>
                        <a:pt x="86342" y="4543"/>
                      </a:moveTo>
                      <a:cubicBezTo>
                        <a:pt x="-41759" y="44007"/>
                        <a:pt x="10058" y="311176"/>
                        <a:pt x="10058" y="311176"/>
                      </a:cubicBezTo>
                      <a:cubicBezTo>
                        <a:pt x="41569" y="303352"/>
                        <a:pt x="126891" y="301380"/>
                        <a:pt x="126891" y="301380"/>
                      </a:cubicBezTo>
                      <a:lnTo>
                        <a:pt x="126891" y="5692"/>
                      </a:lnTo>
                      <a:cubicBezTo>
                        <a:pt x="126891" y="5692"/>
                        <a:pt x="121646" y="-6336"/>
                        <a:pt x="86342" y="4543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71" name="Freeform: Shape 1470">
                  <a:extLst>
                    <a:ext uri="{FF2B5EF4-FFF2-40B4-BE49-F238E27FC236}">
                      <a16:creationId xmlns:a16="http://schemas.microsoft.com/office/drawing/2014/main" id="{1B6BAC69-6A5E-BBC9-7A92-D92C09EAA3D6}"/>
                    </a:ext>
                  </a:extLst>
                </p:cNvPr>
                <p:cNvSpPr/>
                <p:nvPr/>
              </p:nvSpPr>
              <p:spPr>
                <a:xfrm>
                  <a:off x="8103556" y="2895433"/>
                  <a:ext cx="54179" cy="192054"/>
                </a:xfrm>
                <a:custGeom>
                  <a:avLst/>
                  <a:gdLst>
                    <a:gd name="connsiteX0" fmla="*/ -305 w 54179"/>
                    <a:gd name="connsiteY0" fmla="*/ -11 h 192054"/>
                    <a:gd name="connsiteX1" fmla="*/ -305 w 54179"/>
                    <a:gd name="connsiteY1" fmla="*/ 192043 h 192054"/>
                    <a:gd name="connsiteX2" fmla="*/ 53874 w 54179"/>
                    <a:gd name="connsiteY2" fmla="*/ 101282 h 192054"/>
                    <a:gd name="connsiteX3" fmla="*/ -305 w 54179"/>
                    <a:gd name="connsiteY3" fmla="*/ -11 h 192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178" h="192054">
                      <a:moveTo>
                        <a:pt x="-305" y="-11"/>
                      </a:moveTo>
                      <a:lnTo>
                        <a:pt x="-305" y="192043"/>
                      </a:lnTo>
                      <a:cubicBezTo>
                        <a:pt x="49236" y="192043"/>
                        <a:pt x="53874" y="136455"/>
                        <a:pt x="53874" y="101282"/>
                      </a:cubicBezTo>
                      <a:cubicBezTo>
                        <a:pt x="53874" y="66109"/>
                        <a:pt x="53874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7966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72" name="Freeform: Shape 1471">
                  <a:extLst>
                    <a:ext uri="{FF2B5EF4-FFF2-40B4-BE49-F238E27FC236}">
                      <a16:creationId xmlns:a16="http://schemas.microsoft.com/office/drawing/2014/main" id="{BD1159AA-6DA1-7837-0A7D-5870F1FCC61E}"/>
                    </a:ext>
                  </a:extLst>
                </p:cNvPr>
                <p:cNvSpPr/>
                <p:nvPr/>
              </p:nvSpPr>
              <p:spPr>
                <a:xfrm>
                  <a:off x="8049377" y="2895433"/>
                  <a:ext cx="54179" cy="192054"/>
                </a:xfrm>
                <a:custGeom>
                  <a:avLst/>
                  <a:gdLst>
                    <a:gd name="connsiteX0" fmla="*/ 53874 w 54179"/>
                    <a:gd name="connsiteY0" fmla="*/ -11 h 192054"/>
                    <a:gd name="connsiteX1" fmla="*/ 53874 w 54179"/>
                    <a:gd name="connsiteY1" fmla="*/ 192043 h 192054"/>
                    <a:gd name="connsiteX2" fmla="*/ -305 w 54179"/>
                    <a:gd name="connsiteY2" fmla="*/ 101282 h 192054"/>
                    <a:gd name="connsiteX3" fmla="*/ 53874 w 54179"/>
                    <a:gd name="connsiteY3" fmla="*/ -11 h 192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178" h="192054">
                      <a:moveTo>
                        <a:pt x="53874" y="-11"/>
                      </a:moveTo>
                      <a:lnTo>
                        <a:pt x="53874" y="192043"/>
                      </a:lnTo>
                      <a:cubicBezTo>
                        <a:pt x="4267" y="192043"/>
                        <a:pt x="-305" y="136455"/>
                        <a:pt x="-305" y="101282"/>
                      </a:cubicBezTo>
                      <a:cubicBezTo>
                        <a:pt x="-305" y="66109"/>
                        <a:pt x="-327" y="-11"/>
                        <a:pt x="53874" y="-11"/>
                      </a:cubicBezTo>
                      <a:close/>
                    </a:path>
                  </a:pathLst>
                </a:custGeom>
                <a:solidFill>
                  <a:srgbClr val="EFAC7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73" name="Freeform: Shape 1472">
                  <a:extLst>
                    <a:ext uri="{FF2B5EF4-FFF2-40B4-BE49-F238E27FC236}">
                      <a16:creationId xmlns:a16="http://schemas.microsoft.com/office/drawing/2014/main" id="{B6B57A70-B175-86A2-F073-CA23B610F0F3}"/>
                    </a:ext>
                  </a:extLst>
                </p:cNvPr>
                <p:cNvSpPr/>
                <p:nvPr/>
              </p:nvSpPr>
              <p:spPr>
                <a:xfrm>
                  <a:off x="8003325" y="2735929"/>
                  <a:ext cx="101401" cy="308214"/>
                </a:xfrm>
                <a:custGeom>
                  <a:avLst/>
                  <a:gdLst>
                    <a:gd name="connsiteX0" fmla="*/ 101096 w 101401"/>
                    <a:gd name="connsiteY0" fmla="*/ -11 h 308214"/>
                    <a:gd name="connsiteX1" fmla="*/ 101096 w 101401"/>
                    <a:gd name="connsiteY1" fmla="*/ 308204 h 308214"/>
                    <a:gd name="connsiteX2" fmla="*/ -305 w 101401"/>
                    <a:gd name="connsiteY2" fmla="*/ 147443 h 308214"/>
                    <a:gd name="connsiteX3" fmla="*/ 101096 w 101401"/>
                    <a:gd name="connsiteY3" fmla="*/ -11 h 3082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401" h="308214">
                      <a:moveTo>
                        <a:pt x="101096" y="-11"/>
                      </a:moveTo>
                      <a:lnTo>
                        <a:pt x="101096" y="308204"/>
                      </a:lnTo>
                      <a:cubicBezTo>
                        <a:pt x="44013" y="308204"/>
                        <a:pt x="-305" y="251402"/>
                        <a:pt x="-305" y="147443"/>
                      </a:cubicBezTo>
                      <a:cubicBezTo>
                        <a:pt x="-305" y="58762"/>
                        <a:pt x="39159" y="-11"/>
                        <a:pt x="101096" y="-1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74" name="Freeform: Shape 1473">
                  <a:extLst>
                    <a:ext uri="{FF2B5EF4-FFF2-40B4-BE49-F238E27FC236}">
                      <a16:creationId xmlns:a16="http://schemas.microsoft.com/office/drawing/2014/main" id="{D3BABEC1-E0FF-C083-4412-A3F1D0333B62}"/>
                    </a:ext>
                  </a:extLst>
                </p:cNvPr>
                <p:cNvSpPr/>
                <p:nvPr/>
              </p:nvSpPr>
              <p:spPr>
                <a:xfrm>
                  <a:off x="7980924" y="2835879"/>
                  <a:ext cx="37044" cy="55218"/>
                </a:xfrm>
                <a:custGeom>
                  <a:avLst/>
                  <a:gdLst>
                    <a:gd name="connsiteX0" fmla="*/ 13340 w 37044"/>
                    <a:gd name="connsiteY0" fmla="*/ -11 h 55218"/>
                    <a:gd name="connsiteX1" fmla="*/ 36182 w 37044"/>
                    <a:gd name="connsiteY1" fmla="*/ 8072 h 55218"/>
                    <a:gd name="connsiteX2" fmla="*/ -248 w 37044"/>
                    <a:gd name="connsiteY2" fmla="*/ 54168 h 55218"/>
                    <a:gd name="connsiteX3" fmla="*/ 13340 w 37044"/>
                    <a:gd name="connsiteY3" fmla="*/ -11 h 55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44" h="55218">
                      <a:moveTo>
                        <a:pt x="13340" y="-11"/>
                      </a:moveTo>
                      <a:lnTo>
                        <a:pt x="36182" y="8072"/>
                      </a:lnTo>
                      <a:cubicBezTo>
                        <a:pt x="36182" y="8072"/>
                        <a:pt x="44158" y="63400"/>
                        <a:pt x="-248" y="54168"/>
                      </a:cubicBezTo>
                      <a:cubicBezTo>
                        <a:pt x="-248" y="54168"/>
                        <a:pt x="-1960" y="17261"/>
                        <a:pt x="13340" y="-11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75" name="Freeform: Shape 1474">
                  <a:extLst>
                    <a:ext uri="{FF2B5EF4-FFF2-40B4-BE49-F238E27FC236}">
                      <a16:creationId xmlns:a16="http://schemas.microsoft.com/office/drawing/2014/main" id="{5BEA2877-9086-FA60-61C0-EE2229732A05}"/>
                    </a:ext>
                  </a:extLst>
                </p:cNvPr>
                <p:cNvSpPr/>
                <p:nvPr/>
              </p:nvSpPr>
              <p:spPr>
                <a:xfrm>
                  <a:off x="8003563" y="2735929"/>
                  <a:ext cx="99976" cy="141992"/>
                </a:xfrm>
                <a:custGeom>
                  <a:avLst/>
                  <a:gdLst>
                    <a:gd name="connsiteX0" fmla="*/ 99580 w 99976"/>
                    <a:gd name="connsiteY0" fmla="*/ -11 h 141992"/>
                    <a:gd name="connsiteX1" fmla="*/ -305 w 99976"/>
                    <a:gd name="connsiteY1" fmla="*/ 118988 h 141992"/>
                    <a:gd name="connsiteX2" fmla="*/ 99537 w 99976"/>
                    <a:gd name="connsiteY2" fmla="*/ 141982 h 141992"/>
                    <a:gd name="connsiteX3" fmla="*/ 99537 w 99976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976" h="141992">
                      <a:moveTo>
                        <a:pt x="99580" y="-11"/>
                      </a:moveTo>
                      <a:cubicBezTo>
                        <a:pt x="44642" y="-11"/>
                        <a:pt x="7302" y="46431"/>
                        <a:pt x="-305" y="118988"/>
                      </a:cubicBezTo>
                      <a:cubicBezTo>
                        <a:pt x="26590" y="133335"/>
                        <a:pt x="62131" y="141982"/>
                        <a:pt x="99537" y="141982"/>
                      </a:cubicBezTo>
                      <a:cubicBezTo>
                        <a:pt x="99970" y="141982"/>
                        <a:pt x="99190" y="141982"/>
                        <a:pt x="99537" y="141982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76" name="Freeform: Shape 1475">
                  <a:extLst>
                    <a:ext uri="{FF2B5EF4-FFF2-40B4-BE49-F238E27FC236}">
                      <a16:creationId xmlns:a16="http://schemas.microsoft.com/office/drawing/2014/main" id="{35A56849-71D6-ADA1-DC5E-3755ABBB4DDA}"/>
                    </a:ext>
                  </a:extLst>
                </p:cNvPr>
                <p:cNvSpPr/>
                <p:nvPr/>
              </p:nvSpPr>
              <p:spPr>
                <a:xfrm>
                  <a:off x="8006012" y="2734672"/>
                  <a:ext cx="99906" cy="142057"/>
                </a:xfrm>
                <a:custGeom>
                  <a:avLst/>
                  <a:gdLst>
                    <a:gd name="connsiteX0" fmla="*/ 99601 w 99906"/>
                    <a:gd name="connsiteY0" fmla="*/ -11 h 142057"/>
                    <a:gd name="connsiteX1" fmla="*/ -305 w 99906"/>
                    <a:gd name="connsiteY1" fmla="*/ 119053 h 142057"/>
                    <a:gd name="connsiteX2" fmla="*/ 98345 w 99906"/>
                    <a:gd name="connsiteY2" fmla="*/ 142047 h 142057"/>
                    <a:gd name="connsiteX3" fmla="*/ 99601 w 99906"/>
                    <a:gd name="connsiteY3" fmla="*/ 142047 h 142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906" h="142057">
                      <a:moveTo>
                        <a:pt x="99601" y="-11"/>
                      </a:moveTo>
                      <a:cubicBezTo>
                        <a:pt x="44620" y="-11"/>
                        <a:pt x="7323" y="46453"/>
                        <a:pt x="-305" y="119053"/>
                      </a:cubicBezTo>
                      <a:cubicBezTo>
                        <a:pt x="26589" y="133421"/>
                        <a:pt x="60939" y="142047"/>
                        <a:pt x="98345" y="142047"/>
                      </a:cubicBezTo>
                      <a:lnTo>
                        <a:pt x="99601" y="142047"/>
                      </a:lnTo>
                      <a:close/>
                    </a:path>
                  </a:pathLst>
                </a:custGeom>
                <a:solidFill>
                  <a:srgbClr val="38220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77" name="Freeform: Shape 1476">
                  <a:extLst>
                    <a:ext uri="{FF2B5EF4-FFF2-40B4-BE49-F238E27FC236}">
                      <a16:creationId xmlns:a16="http://schemas.microsoft.com/office/drawing/2014/main" id="{907A21E3-9E96-6582-EC97-6F533B6CD6B3}"/>
                    </a:ext>
                  </a:extLst>
                </p:cNvPr>
                <p:cNvSpPr/>
                <p:nvPr/>
              </p:nvSpPr>
              <p:spPr>
                <a:xfrm>
                  <a:off x="7982326" y="2866285"/>
                  <a:ext cx="37065" cy="56060"/>
                </a:xfrm>
                <a:custGeom>
                  <a:avLst/>
                  <a:gdLst>
                    <a:gd name="connsiteX0" fmla="*/ 3486 w 37065"/>
                    <a:gd name="connsiteY0" fmla="*/ 32951 h 56060"/>
                    <a:gd name="connsiteX1" fmla="*/ 29709 w 37065"/>
                    <a:gd name="connsiteY1" fmla="*/ 55490 h 56060"/>
                    <a:gd name="connsiteX2" fmla="*/ 32873 w 37065"/>
                    <a:gd name="connsiteY2" fmla="*/ 23134 h 56060"/>
                    <a:gd name="connsiteX3" fmla="*/ 6867 w 37065"/>
                    <a:gd name="connsiteY3" fmla="*/ 552 h 56060"/>
                    <a:gd name="connsiteX4" fmla="*/ 3486 w 37065"/>
                    <a:gd name="connsiteY4" fmla="*/ 32951 h 56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065" h="56059">
                      <a:moveTo>
                        <a:pt x="3486" y="32951"/>
                      </a:moveTo>
                      <a:cubicBezTo>
                        <a:pt x="8666" y="48512"/>
                        <a:pt x="20412" y="58589"/>
                        <a:pt x="29709" y="55490"/>
                      </a:cubicBezTo>
                      <a:cubicBezTo>
                        <a:pt x="39007" y="52391"/>
                        <a:pt x="38075" y="38673"/>
                        <a:pt x="32873" y="23134"/>
                      </a:cubicBezTo>
                      <a:cubicBezTo>
                        <a:pt x="27672" y="7596"/>
                        <a:pt x="16186" y="-2568"/>
                        <a:pt x="6867" y="552"/>
                      </a:cubicBezTo>
                      <a:cubicBezTo>
                        <a:pt x="-2452" y="3673"/>
                        <a:pt x="-1693" y="17478"/>
                        <a:pt x="3486" y="3295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78" name="Freeform: Shape 1477">
                  <a:extLst>
                    <a:ext uri="{FF2B5EF4-FFF2-40B4-BE49-F238E27FC236}">
                      <a16:creationId xmlns:a16="http://schemas.microsoft.com/office/drawing/2014/main" id="{C514DF02-532F-B942-809E-71C698E79929}"/>
                    </a:ext>
                  </a:extLst>
                </p:cNvPr>
                <p:cNvSpPr/>
                <p:nvPr/>
              </p:nvSpPr>
              <p:spPr>
                <a:xfrm>
                  <a:off x="8102299" y="2721363"/>
                  <a:ext cx="127207" cy="311187"/>
                </a:xfrm>
                <a:custGeom>
                  <a:avLst/>
                  <a:gdLst>
                    <a:gd name="connsiteX0" fmla="*/ 40243 w 127207"/>
                    <a:gd name="connsiteY0" fmla="*/ 4543 h 311187"/>
                    <a:gd name="connsiteX1" fmla="*/ 116549 w 127207"/>
                    <a:gd name="connsiteY1" fmla="*/ 311176 h 311187"/>
                    <a:gd name="connsiteX2" fmla="*/ 1862 w 127207"/>
                    <a:gd name="connsiteY2" fmla="*/ 301380 h 311187"/>
                    <a:gd name="connsiteX3" fmla="*/ -305 w 127207"/>
                    <a:gd name="connsiteY3" fmla="*/ 5692 h 311187"/>
                    <a:gd name="connsiteX4" fmla="*/ 40243 w 127207"/>
                    <a:gd name="connsiteY4" fmla="*/ 4543 h 311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207" h="311187">
                      <a:moveTo>
                        <a:pt x="40243" y="4543"/>
                      </a:moveTo>
                      <a:cubicBezTo>
                        <a:pt x="168344" y="44007"/>
                        <a:pt x="116549" y="311176"/>
                        <a:pt x="116549" y="311176"/>
                      </a:cubicBezTo>
                      <a:cubicBezTo>
                        <a:pt x="84973" y="303352"/>
                        <a:pt x="1862" y="301380"/>
                        <a:pt x="1862" y="301380"/>
                      </a:cubicBezTo>
                      <a:lnTo>
                        <a:pt x="-305" y="5692"/>
                      </a:lnTo>
                      <a:cubicBezTo>
                        <a:pt x="-305" y="5692"/>
                        <a:pt x="4961" y="-6336"/>
                        <a:pt x="40243" y="4543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79" name="Freeform: Shape 1478">
                  <a:extLst>
                    <a:ext uri="{FF2B5EF4-FFF2-40B4-BE49-F238E27FC236}">
                      <a16:creationId xmlns:a16="http://schemas.microsoft.com/office/drawing/2014/main" id="{8E3FB1F4-F952-CD07-5AF4-CA4F5F929009}"/>
                    </a:ext>
                  </a:extLst>
                </p:cNvPr>
                <p:cNvSpPr/>
                <p:nvPr/>
              </p:nvSpPr>
              <p:spPr>
                <a:xfrm>
                  <a:off x="8102364" y="2735929"/>
                  <a:ext cx="101380" cy="308214"/>
                </a:xfrm>
                <a:custGeom>
                  <a:avLst/>
                  <a:gdLst>
                    <a:gd name="connsiteX0" fmla="*/ -305 w 101380"/>
                    <a:gd name="connsiteY0" fmla="*/ -11 h 308214"/>
                    <a:gd name="connsiteX1" fmla="*/ -305 w 101380"/>
                    <a:gd name="connsiteY1" fmla="*/ 308204 h 308214"/>
                    <a:gd name="connsiteX2" fmla="*/ 101075 w 101380"/>
                    <a:gd name="connsiteY2" fmla="*/ 147443 h 308214"/>
                    <a:gd name="connsiteX3" fmla="*/ -305 w 101380"/>
                    <a:gd name="connsiteY3" fmla="*/ -11 h 3082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380" h="308214">
                      <a:moveTo>
                        <a:pt x="-305" y="-11"/>
                      </a:moveTo>
                      <a:lnTo>
                        <a:pt x="-305" y="308204"/>
                      </a:lnTo>
                      <a:cubicBezTo>
                        <a:pt x="56735" y="308204"/>
                        <a:pt x="101075" y="251402"/>
                        <a:pt x="101075" y="147443"/>
                      </a:cubicBezTo>
                      <a:cubicBezTo>
                        <a:pt x="101075" y="58762"/>
                        <a:pt x="61589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80" name="Freeform: Shape 1479">
                  <a:extLst>
                    <a:ext uri="{FF2B5EF4-FFF2-40B4-BE49-F238E27FC236}">
                      <a16:creationId xmlns:a16="http://schemas.microsoft.com/office/drawing/2014/main" id="{53DDA0FE-CC4F-E94F-1A81-1D38232BBC80}"/>
                    </a:ext>
                  </a:extLst>
                </p:cNvPr>
                <p:cNvSpPr/>
                <p:nvPr/>
              </p:nvSpPr>
              <p:spPr>
                <a:xfrm>
                  <a:off x="8189104" y="2835879"/>
                  <a:ext cx="37035" cy="55218"/>
                </a:xfrm>
                <a:custGeom>
                  <a:avLst/>
                  <a:gdLst>
                    <a:gd name="connsiteX0" fmla="*/ 23069 w 37035"/>
                    <a:gd name="connsiteY0" fmla="*/ -11 h 55218"/>
                    <a:gd name="connsiteX1" fmla="*/ 249 w 37035"/>
                    <a:gd name="connsiteY1" fmla="*/ 8072 h 55218"/>
                    <a:gd name="connsiteX2" fmla="*/ 36678 w 37035"/>
                    <a:gd name="connsiteY2" fmla="*/ 54168 h 55218"/>
                    <a:gd name="connsiteX3" fmla="*/ 23069 w 37035"/>
                    <a:gd name="connsiteY3" fmla="*/ -11 h 55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35" h="55218">
                      <a:moveTo>
                        <a:pt x="23069" y="-11"/>
                      </a:moveTo>
                      <a:lnTo>
                        <a:pt x="249" y="8072"/>
                      </a:lnTo>
                      <a:cubicBezTo>
                        <a:pt x="249" y="8072"/>
                        <a:pt x="-7705" y="63400"/>
                        <a:pt x="36678" y="54168"/>
                      </a:cubicBezTo>
                      <a:cubicBezTo>
                        <a:pt x="36678" y="54168"/>
                        <a:pt x="38325" y="17261"/>
                        <a:pt x="23069" y="-11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81" name="Freeform: Shape 1480">
                  <a:extLst>
                    <a:ext uri="{FF2B5EF4-FFF2-40B4-BE49-F238E27FC236}">
                      <a16:creationId xmlns:a16="http://schemas.microsoft.com/office/drawing/2014/main" id="{51D97758-B797-FCC8-95E5-A837B8FC36A3}"/>
                    </a:ext>
                  </a:extLst>
                </p:cNvPr>
                <p:cNvSpPr/>
                <p:nvPr/>
              </p:nvSpPr>
              <p:spPr>
                <a:xfrm>
                  <a:off x="8102408" y="2735929"/>
                  <a:ext cx="101076" cy="141992"/>
                </a:xfrm>
                <a:custGeom>
                  <a:avLst/>
                  <a:gdLst>
                    <a:gd name="connsiteX0" fmla="*/ 908 w 101076"/>
                    <a:gd name="connsiteY0" fmla="*/ -11 h 141992"/>
                    <a:gd name="connsiteX1" fmla="*/ 100772 w 101076"/>
                    <a:gd name="connsiteY1" fmla="*/ 118988 h 141992"/>
                    <a:gd name="connsiteX2" fmla="*/ 2122 w 101076"/>
                    <a:gd name="connsiteY2" fmla="*/ 141982 h 141992"/>
                    <a:gd name="connsiteX3" fmla="*/ -305 w 101076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076" h="141992">
                      <a:moveTo>
                        <a:pt x="908" y="-11"/>
                      </a:moveTo>
                      <a:cubicBezTo>
                        <a:pt x="55846" y="-11"/>
                        <a:pt x="93121" y="46431"/>
                        <a:pt x="100772" y="118988"/>
                      </a:cubicBezTo>
                      <a:cubicBezTo>
                        <a:pt x="73899" y="133335"/>
                        <a:pt x="36363" y="141982"/>
                        <a:pt x="2122" y="141982"/>
                      </a:cubicBezTo>
                      <a:lnTo>
                        <a:pt x="-305" y="141982"/>
                      </a:ln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82" name="Freeform: Shape 1481">
                  <a:extLst>
                    <a:ext uri="{FF2B5EF4-FFF2-40B4-BE49-F238E27FC236}">
                      <a16:creationId xmlns:a16="http://schemas.microsoft.com/office/drawing/2014/main" id="{362CB11D-5E55-C0CF-5FE3-9033CC3203E4}"/>
                    </a:ext>
                  </a:extLst>
                </p:cNvPr>
                <p:cNvSpPr/>
                <p:nvPr/>
              </p:nvSpPr>
              <p:spPr>
                <a:xfrm>
                  <a:off x="8101150" y="2735929"/>
                  <a:ext cx="99863" cy="141992"/>
                </a:xfrm>
                <a:custGeom>
                  <a:avLst/>
                  <a:gdLst>
                    <a:gd name="connsiteX0" fmla="*/ -305 w 99863"/>
                    <a:gd name="connsiteY0" fmla="*/ -11 h 141992"/>
                    <a:gd name="connsiteX1" fmla="*/ 99558 w 99863"/>
                    <a:gd name="connsiteY1" fmla="*/ 118988 h 141992"/>
                    <a:gd name="connsiteX2" fmla="*/ 930 w 99863"/>
                    <a:gd name="connsiteY2" fmla="*/ 141982 h 141992"/>
                    <a:gd name="connsiteX3" fmla="*/ -305 w 99863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863" h="141992">
                      <a:moveTo>
                        <a:pt x="-305" y="-11"/>
                      </a:moveTo>
                      <a:cubicBezTo>
                        <a:pt x="54655" y="-11"/>
                        <a:pt x="91930" y="46431"/>
                        <a:pt x="99558" y="118988"/>
                      </a:cubicBezTo>
                      <a:cubicBezTo>
                        <a:pt x="72663" y="133335"/>
                        <a:pt x="38336" y="141982"/>
                        <a:pt x="930" y="141982"/>
                      </a:cubicBezTo>
                      <a:lnTo>
                        <a:pt x="-305" y="141982"/>
                      </a:ln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83" name="Freeform: Shape 1482">
                  <a:extLst>
                    <a:ext uri="{FF2B5EF4-FFF2-40B4-BE49-F238E27FC236}">
                      <a16:creationId xmlns:a16="http://schemas.microsoft.com/office/drawing/2014/main" id="{45966B05-B75F-4F46-962D-5977AEEC88A3}"/>
                    </a:ext>
                  </a:extLst>
                </p:cNvPr>
                <p:cNvSpPr/>
                <p:nvPr/>
              </p:nvSpPr>
              <p:spPr>
                <a:xfrm>
                  <a:off x="8187652" y="2866285"/>
                  <a:ext cx="37103" cy="56060"/>
                </a:xfrm>
                <a:custGeom>
                  <a:avLst/>
                  <a:gdLst>
                    <a:gd name="connsiteX0" fmla="*/ 33017 w 37103"/>
                    <a:gd name="connsiteY0" fmla="*/ 32951 h 56060"/>
                    <a:gd name="connsiteX1" fmla="*/ 6750 w 37103"/>
                    <a:gd name="connsiteY1" fmla="*/ 55490 h 56060"/>
                    <a:gd name="connsiteX2" fmla="*/ 3608 w 37103"/>
                    <a:gd name="connsiteY2" fmla="*/ 23134 h 56060"/>
                    <a:gd name="connsiteX3" fmla="*/ 29614 w 37103"/>
                    <a:gd name="connsiteY3" fmla="*/ 552 h 56060"/>
                    <a:gd name="connsiteX4" fmla="*/ 33017 w 37103"/>
                    <a:gd name="connsiteY4" fmla="*/ 32951 h 56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103" h="56059">
                      <a:moveTo>
                        <a:pt x="33017" y="32951"/>
                      </a:moveTo>
                      <a:cubicBezTo>
                        <a:pt x="27794" y="48512"/>
                        <a:pt x="16069" y="58589"/>
                        <a:pt x="6750" y="55490"/>
                      </a:cubicBezTo>
                      <a:cubicBezTo>
                        <a:pt x="-2568" y="52391"/>
                        <a:pt x="-1615" y="38673"/>
                        <a:pt x="3608" y="23134"/>
                      </a:cubicBezTo>
                      <a:cubicBezTo>
                        <a:pt x="8831" y="7596"/>
                        <a:pt x="20295" y="-2568"/>
                        <a:pt x="29614" y="552"/>
                      </a:cubicBezTo>
                      <a:cubicBezTo>
                        <a:pt x="38933" y="3673"/>
                        <a:pt x="38196" y="17478"/>
                        <a:pt x="33017" y="3295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84" name="Freeform: Shape 1483">
                  <a:extLst>
                    <a:ext uri="{FF2B5EF4-FFF2-40B4-BE49-F238E27FC236}">
                      <a16:creationId xmlns:a16="http://schemas.microsoft.com/office/drawing/2014/main" id="{BFC2F0B8-6E95-118D-5FBB-5A6F96F35EAC}"/>
                    </a:ext>
                  </a:extLst>
                </p:cNvPr>
                <p:cNvSpPr/>
                <p:nvPr/>
              </p:nvSpPr>
              <p:spPr>
                <a:xfrm>
                  <a:off x="8103556" y="3032980"/>
                  <a:ext cx="89503" cy="195329"/>
                </a:xfrm>
                <a:custGeom>
                  <a:avLst/>
                  <a:gdLst>
                    <a:gd name="connsiteX0" fmla="*/ 69564 w 89503"/>
                    <a:gd name="connsiteY0" fmla="*/ 55471 h 195329"/>
                    <a:gd name="connsiteX1" fmla="*/ 85233 w 89503"/>
                    <a:gd name="connsiteY1" fmla="*/ 49143 h 195329"/>
                    <a:gd name="connsiteX2" fmla="*/ 66877 w 89503"/>
                    <a:gd name="connsiteY2" fmla="*/ 3633 h 195329"/>
                    <a:gd name="connsiteX3" fmla="*/ 53874 w 89503"/>
                    <a:gd name="connsiteY3" fmla="*/ 273 h 195329"/>
                    <a:gd name="connsiteX4" fmla="*/ -305 w 89503"/>
                    <a:gd name="connsiteY4" fmla="*/ 195319 h 195329"/>
                    <a:gd name="connsiteX5" fmla="*/ 89199 w 89503"/>
                    <a:gd name="connsiteY5" fmla="*/ 70403 h 195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503" h="195329">
                      <a:moveTo>
                        <a:pt x="69564" y="55471"/>
                      </a:moveTo>
                      <a:lnTo>
                        <a:pt x="85233" y="49143"/>
                      </a:lnTo>
                      <a:cubicBezTo>
                        <a:pt x="82069" y="23939"/>
                        <a:pt x="66877" y="3633"/>
                        <a:pt x="66877" y="3633"/>
                      </a:cubicBezTo>
                      <a:cubicBezTo>
                        <a:pt x="55196" y="-1460"/>
                        <a:pt x="53874" y="273"/>
                        <a:pt x="53874" y="273"/>
                      </a:cubicBezTo>
                      <a:lnTo>
                        <a:pt x="-305" y="195319"/>
                      </a:lnTo>
                      <a:cubicBezTo>
                        <a:pt x="74028" y="149114"/>
                        <a:pt x="89199" y="70403"/>
                        <a:pt x="89199" y="70403"/>
                      </a:cubicBezTo>
                      <a:close/>
                    </a:path>
                  </a:pathLst>
                </a:custGeom>
                <a:solidFill>
                  <a:srgbClr val="42424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85" name="Freeform: Shape 1484">
                  <a:extLst>
                    <a:ext uri="{FF2B5EF4-FFF2-40B4-BE49-F238E27FC236}">
                      <a16:creationId xmlns:a16="http://schemas.microsoft.com/office/drawing/2014/main" id="{7071AA51-4C4E-334E-0BFA-C258D7FA3834}"/>
                    </a:ext>
                  </a:extLst>
                </p:cNvPr>
                <p:cNvSpPr/>
                <p:nvPr/>
              </p:nvSpPr>
              <p:spPr>
                <a:xfrm>
                  <a:off x="8014117" y="3032980"/>
                  <a:ext cx="89547" cy="195329"/>
                </a:xfrm>
                <a:custGeom>
                  <a:avLst/>
                  <a:gdLst>
                    <a:gd name="connsiteX0" fmla="*/ 19373 w 89547"/>
                    <a:gd name="connsiteY0" fmla="*/ 55471 h 195329"/>
                    <a:gd name="connsiteX1" fmla="*/ 3661 w 89547"/>
                    <a:gd name="connsiteY1" fmla="*/ 49143 h 195329"/>
                    <a:gd name="connsiteX2" fmla="*/ 22060 w 89547"/>
                    <a:gd name="connsiteY2" fmla="*/ 3633 h 195329"/>
                    <a:gd name="connsiteX3" fmla="*/ 35063 w 89547"/>
                    <a:gd name="connsiteY3" fmla="*/ 273 h 195329"/>
                    <a:gd name="connsiteX4" fmla="*/ 89242 w 89547"/>
                    <a:gd name="connsiteY4" fmla="*/ 195319 h 195329"/>
                    <a:gd name="connsiteX5" fmla="*/ -305 w 89547"/>
                    <a:gd name="connsiteY5" fmla="*/ 70403 h 195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547" h="195329">
                      <a:moveTo>
                        <a:pt x="19373" y="55471"/>
                      </a:moveTo>
                      <a:lnTo>
                        <a:pt x="3661" y="49143"/>
                      </a:lnTo>
                      <a:cubicBezTo>
                        <a:pt x="6825" y="23939"/>
                        <a:pt x="22060" y="3633"/>
                        <a:pt x="22060" y="3633"/>
                      </a:cubicBezTo>
                      <a:cubicBezTo>
                        <a:pt x="33741" y="-1460"/>
                        <a:pt x="35063" y="273"/>
                        <a:pt x="35063" y="273"/>
                      </a:cubicBezTo>
                      <a:lnTo>
                        <a:pt x="89242" y="195319"/>
                      </a:lnTo>
                      <a:cubicBezTo>
                        <a:pt x="14865" y="149114"/>
                        <a:pt x="-305" y="70403"/>
                        <a:pt x="-305" y="70403"/>
                      </a:cubicBezTo>
                      <a:close/>
                    </a:path>
                  </a:pathLst>
                </a:custGeom>
                <a:solidFill>
                  <a:srgbClr val="42424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86" name="Freeform: Shape 1485">
                  <a:extLst>
                    <a:ext uri="{FF2B5EF4-FFF2-40B4-BE49-F238E27FC236}">
                      <a16:creationId xmlns:a16="http://schemas.microsoft.com/office/drawing/2014/main" id="{0D010D80-7662-18E2-35FC-98A17253F3BF}"/>
                    </a:ext>
                  </a:extLst>
                </p:cNvPr>
                <p:cNvSpPr/>
                <p:nvPr/>
              </p:nvSpPr>
              <p:spPr>
                <a:xfrm>
                  <a:off x="8052909" y="3071559"/>
                  <a:ext cx="101337" cy="156772"/>
                </a:xfrm>
                <a:custGeom>
                  <a:avLst/>
                  <a:gdLst>
                    <a:gd name="connsiteX0" fmla="*/ 101032 w 101337"/>
                    <a:gd name="connsiteY0" fmla="*/ -11 h 156772"/>
                    <a:gd name="connsiteX1" fmla="*/ 49020 w 101337"/>
                    <a:gd name="connsiteY1" fmla="*/ 5754 h 156772"/>
                    <a:gd name="connsiteX2" fmla="*/ -305 w 101337"/>
                    <a:gd name="connsiteY2" fmla="*/ -11 h 156772"/>
                    <a:gd name="connsiteX3" fmla="*/ 50342 w 101337"/>
                    <a:gd name="connsiteY3" fmla="*/ 156762 h 156772"/>
                    <a:gd name="connsiteX4" fmla="*/ 50515 w 101337"/>
                    <a:gd name="connsiteY4" fmla="*/ 156762 h 156772"/>
                    <a:gd name="connsiteX5" fmla="*/ 101032 w 101337"/>
                    <a:gd name="connsiteY5" fmla="*/ -11 h 156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337" h="156772">
                      <a:moveTo>
                        <a:pt x="101032" y="-11"/>
                      </a:moveTo>
                      <a:lnTo>
                        <a:pt x="49020" y="5754"/>
                      </a:lnTo>
                      <a:lnTo>
                        <a:pt x="-305" y="-11"/>
                      </a:lnTo>
                      <a:cubicBezTo>
                        <a:pt x="-305" y="-11"/>
                        <a:pt x="-890" y="76923"/>
                        <a:pt x="50342" y="156762"/>
                      </a:cubicBezTo>
                      <a:lnTo>
                        <a:pt x="50515" y="156762"/>
                      </a:lnTo>
                      <a:cubicBezTo>
                        <a:pt x="101596" y="76923"/>
                        <a:pt x="101032" y="-11"/>
                        <a:pt x="101032" y="-11"/>
                      </a:cubicBezTo>
                      <a:close/>
                    </a:path>
                  </a:pathLst>
                </a:custGeom>
                <a:solidFill>
                  <a:srgbClr val="D1D3D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87" name="Freeform: Shape 1486">
                  <a:extLst>
                    <a:ext uri="{FF2B5EF4-FFF2-40B4-BE49-F238E27FC236}">
                      <a16:creationId xmlns:a16="http://schemas.microsoft.com/office/drawing/2014/main" id="{33BC66AB-FA13-C622-3945-B422AF6FB111}"/>
                    </a:ext>
                  </a:extLst>
                </p:cNvPr>
                <p:cNvSpPr/>
                <p:nvPr/>
              </p:nvSpPr>
              <p:spPr>
                <a:xfrm>
                  <a:off x="8083315" y="3073531"/>
                  <a:ext cx="40309" cy="29885"/>
                </a:xfrm>
                <a:custGeom>
                  <a:avLst/>
                  <a:gdLst>
                    <a:gd name="connsiteX0" fmla="*/ 40310 w 40309"/>
                    <a:gd name="connsiteY0" fmla="*/ 5526 h 29885"/>
                    <a:gd name="connsiteX1" fmla="*/ 20176 w 40309"/>
                    <a:gd name="connsiteY1" fmla="*/ 0 h 29885"/>
                    <a:gd name="connsiteX2" fmla="*/ 20111 w 40309"/>
                    <a:gd name="connsiteY2" fmla="*/ 0 h 29885"/>
                    <a:gd name="connsiteX3" fmla="*/ 0 w 40309"/>
                    <a:gd name="connsiteY3" fmla="*/ 5526 h 29885"/>
                    <a:gd name="connsiteX4" fmla="*/ 325 w 40309"/>
                    <a:gd name="connsiteY4" fmla="*/ 21823 h 29885"/>
                    <a:gd name="connsiteX5" fmla="*/ 20090 w 40309"/>
                    <a:gd name="connsiteY5" fmla="*/ 29842 h 29885"/>
                    <a:gd name="connsiteX6" fmla="*/ 20090 w 40309"/>
                    <a:gd name="connsiteY6" fmla="*/ 29885 h 29885"/>
                    <a:gd name="connsiteX7" fmla="*/ 20111 w 40309"/>
                    <a:gd name="connsiteY7" fmla="*/ 29842 h 29885"/>
                    <a:gd name="connsiteX8" fmla="*/ 20242 w 40309"/>
                    <a:gd name="connsiteY8" fmla="*/ 29885 h 29885"/>
                    <a:gd name="connsiteX9" fmla="*/ 20242 w 40309"/>
                    <a:gd name="connsiteY9" fmla="*/ 29842 h 29885"/>
                    <a:gd name="connsiteX10" fmla="*/ 39962 w 40309"/>
                    <a:gd name="connsiteY10" fmla="*/ 21823 h 29885"/>
                    <a:gd name="connsiteX11" fmla="*/ 40310 w 40309"/>
                    <a:gd name="connsiteY11" fmla="*/ 5526 h 298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0309" h="29885">
                      <a:moveTo>
                        <a:pt x="40310" y="5526"/>
                      </a:moveTo>
                      <a:lnTo>
                        <a:pt x="20176" y="0"/>
                      </a:lnTo>
                      <a:lnTo>
                        <a:pt x="20111" y="0"/>
                      </a:lnTo>
                      <a:lnTo>
                        <a:pt x="0" y="5526"/>
                      </a:lnTo>
                      <a:lnTo>
                        <a:pt x="325" y="21823"/>
                      </a:lnTo>
                      <a:lnTo>
                        <a:pt x="20090" y="29842"/>
                      </a:lnTo>
                      <a:lnTo>
                        <a:pt x="20090" y="29885"/>
                      </a:lnTo>
                      <a:lnTo>
                        <a:pt x="20111" y="29842"/>
                      </a:lnTo>
                      <a:lnTo>
                        <a:pt x="20242" y="29885"/>
                      </a:lnTo>
                      <a:lnTo>
                        <a:pt x="20242" y="29842"/>
                      </a:lnTo>
                      <a:lnTo>
                        <a:pt x="39962" y="21823"/>
                      </a:lnTo>
                      <a:lnTo>
                        <a:pt x="40310" y="5526"/>
                      </a:lnTo>
                      <a:close/>
                    </a:path>
                  </a:pathLst>
                </a:custGeom>
                <a:solidFill>
                  <a:srgbClr val="D1D3D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88" name="Freeform: Shape 1487">
                  <a:extLst>
                    <a:ext uri="{FF2B5EF4-FFF2-40B4-BE49-F238E27FC236}">
                      <a16:creationId xmlns:a16="http://schemas.microsoft.com/office/drawing/2014/main" id="{BDE3BAC2-7DC3-2257-2A11-B789579F8976}"/>
                    </a:ext>
                  </a:extLst>
                </p:cNvPr>
                <p:cNvSpPr/>
                <p:nvPr/>
              </p:nvSpPr>
              <p:spPr>
                <a:xfrm>
                  <a:off x="8103556" y="3030231"/>
                  <a:ext cx="55643" cy="69349"/>
                </a:xfrm>
                <a:custGeom>
                  <a:avLst/>
                  <a:gdLst>
                    <a:gd name="connsiteX0" fmla="*/ 53874 w 55643"/>
                    <a:gd name="connsiteY0" fmla="*/ 2850 h 69349"/>
                    <a:gd name="connsiteX1" fmla="*/ 51707 w 55643"/>
                    <a:gd name="connsiteY1" fmla="*/ -11 h 69349"/>
                    <a:gd name="connsiteX2" fmla="*/ -305 w 55643"/>
                    <a:gd name="connsiteY2" fmla="*/ 43332 h 69349"/>
                    <a:gd name="connsiteX3" fmla="*/ 32072 w 55643"/>
                    <a:gd name="connsiteY3" fmla="*/ 69338 h 69349"/>
                    <a:gd name="connsiteX4" fmla="*/ 53874 w 55643"/>
                    <a:gd name="connsiteY4" fmla="*/ 2850 h 6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643" h="69349">
                      <a:moveTo>
                        <a:pt x="53874" y="2850"/>
                      </a:moveTo>
                      <a:lnTo>
                        <a:pt x="51707" y="-11"/>
                      </a:lnTo>
                      <a:cubicBezTo>
                        <a:pt x="37014" y="44394"/>
                        <a:pt x="-305" y="43332"/>
                        <a:pt x="-305" y="43332"/>
                      </a:cubicBezTo>
                      <a:cubicBezTo>
                        <a:pt x="8038" y="46930"/>
                        <a:pt x="32072" y="69338"/>
                        <a:pt x="32072" y="69338"/>
                      </a:cubicBezTo>
                      <a:cubicBezTo>
                        <a:pt x="63778" y="41577"/>
                        <a:pt x="53874" y="2850"/>
                        <a:pt x="53874" y="2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89" name="Freeform: Shape 1488">
                  <a:extLst>
                    <a:ext uri="{FF2B5EF4-FFF2-40B4-BE49-F238E27FC236}">
                      <a16:creationId xmlns:a16="http://schemas.microsoft.com/office/drawing/2014/main" id="{6581D7F0-CB1A-E9EB-BD2D-C3BBF5A5B10E}"/>
                    </a:ext>
                  </a:extLst>
                </p:cNvPr>
                <p:cNvSpPr/>
                <p:nvPr/>
              </p:nvSpPr>
              <p:spPr>
                <a:xfrm>
                  <a:off x="8047957" y="3030231"/>
                  <a:ext cx="55534" cy="69349"/>
                </a:xfrm>
                <a:custGeom>
                  <a:avLst/>
                  <a:gdLst>
                    <a:gd name="connsiteX0" fmla="*/ 1180 w 55534"/>
                    <a:gd name="connsiteY0" fmla="*/ 2850 h 69349"/>
                    <a:gd name="connsiteX1" fmla="*/ 3218 w 55534"/>
                    <a:gd name="connsiteY1" fmla="*/ -11 h 69349"/>
                    <a:gd name="connsiteX2" fmla="*/ 55230 w 55534"/>
                    <a:gd name="connsiteY2" fmla="*/ 43332 h 69349"/>
                    <a:gd name="connsiteX3" fmla="*/ 22722 w 55534"/>
                    <a:gd name="connsiteY3" fmla="*/ 69338 h 69349"/>
                    <a:gd name="connsiteX4" fmla="*/ 1180 w 55534"/>
                    <a:gd name="connsiteY4" fmla="*/ 2850 h 6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534" h="69349">
                      <a:moveTo>
                        <a:pt x="1180" y="2850"/>
                      </a:moveTo>
                      <a:lnTo>
                        <a:pt x="3218" y="-11"/>
                      </a:lnTo>
                      <a:cubicBezTo>
                        <a:pt x="17954" y="44394"/>
                        <a:pt x="55230" y="43332"/>
                        <a:pt x="55230" y="43332"/>
                      </a:cubicBezTo>
                      <a:cubicBezTo>
                        <a:pt x="46821" y="46930"/>
                        <a:pt x="22722" y="69338"/>
                        <a:pt x="22722" y="69338"/>
                      </a:cubicBezTo>
                      <a:cubicBezTo>
                        <a:pt x="-8745" y="41577"/>
                        <a:pt x="1180" y="2850"/>
                        <a:pt x="1180" y="2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1606" name="Group 1605">
                <a:extLst>
                  <a:ext uri="{FF2B5EF4-FFF2-40B4-BE49-F238E27FC236}">
                    <a16:creationId xmlns:a16="http://schemas.microsoft.com/office/drawing/2014/main" id="{9C6FDEBC-2848-3E0B-A4E3-7C393B0824B6}"/>
                  </a:ext>
                </a:extLst>
              </p:cNvPr>
              <p:cNvGrpSpPr/>
              <p:nvPr/>
            </p:nvGrpSpPr>
            <p:grpSpPr>
              <a:xfrm>
                <a:off x="6517383" y="5734395"/>
                <a:ext cx="899673" cy="485700"/>
                <a:chOff x="5718733" y="2293896"/>
                <a:chExt cx="899673" cy="485700"/>
              </a:xfrm>
            </p:grpSpPr>
            <p:sp>
              <p:nvSpPr>
                <p:cNvPr id="1607" name="Google Shape;1379;p28">
                  <a:extLst>
                    <a:ext uri="{FF2B5EF4-FFF2-40B4-BE49-F238E27FC236}">
                      <a16:creationId xmlns:a16="http://schemas.microsoft.com/office/drawing/2014/main" id="{68339709-8D2C-270E-CCA1-7671F31514A1}"/>
                    </a:ext>
                  </a:extLst>
                </p:cNvPr>
                <p:cNvSpPr/>
                <p:nvPr/>
              </p:nvSpPr>
              <p:spPr>
                <a:xfrm>
                  <a:off x="5718733" y="2293896"/>
                  <a:ext cx="899673" cy="2435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757" h="11133" extrusionOk="0">
                      <a:moveTo>
                        <a:pt x="5573" y="0"/>
                      </a:moveTo>
                      <a:cubicBezTo>
                        <a:pt x="2501" y="0"/>
                        <a:pt x="0" y="2501"/>
                        <a:pt x="0" y="5573"/>
                      </a:cubicBezTo>
                      <a:cubicBezTo>
                        <a:pt x="0" y="8644"/>
                        <a:pt x="2501" y="11133"/>
                        <a:pt x="5573" y="11133"/>
                      </a:cubicBezTo>
                      <a:lnTo>
                        <a:pt x="43184" y="11133"/>
                      </a:lnTo>
                      <a:cubicBezTo>
                        <a:pt x="46256" y="11133"/>
                        <a:pt x="48757" y="8644"/>
                        <a:pt x="48757" y="5573"/>
                      </a:cubicBezTo>
                      <a:cubicBezTo>
                        <a:pt x="48757" y="2501"/>
                        <a:pt x="46256" y="0"/>
                        <a:pt x="43184" y="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1100">
                      <a:solidFill>
                        <a:srgbClr val="FFFFFF"/>
                      </a:solidFill>
                      <a:latin typeface="Georgia" panose="02040502050405020303" pitchFamily="18" charset="0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Name here</a:t>
                  </a:r>
                  <a:endParaRPr sz="1200">
                    <a:solidFill>
                      <a:srgbClr val="FFFFFF"/>
                    </a:solidFill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608" name="TextBox 1607">
                  <a:extLst>
                    <a:ext uri="{FF2B5EF4-FFF2-40B4-BE49-F238E27FC236}">
                      <a16:creationId xmlns:a16="http://schemas.microsoft.com/office/drawing/2014/main" id="{D054C31C-3185-168A-C1C7-903AD013120A}"/>
                    </a:ext>
                  </a:extLst>
                </p:cNvPr>
                <p:cNvSpPr txBox="1"/>
                <p:nvPr/>
              </p:nvSpPr>
              <p:spPr>
                <a:xfrm>
                  <a:off x="5819756" y="2517986"/>
                  <a:ext cx="697627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IN" sz="1100">
                      <a:solidFill>
                        <a:srgbClr val="434343"/>
                      </a:solidFill>
                      <a:latin typeface="Georgia" panose="02040502050405020303" pitchFamily="18" charset="0"/>
                      <a:ea typeface="Roboto"/>
                      <a:cs typeface="Roboto"/>
                      <a:sym typeface="Roboto"/>
                    </a:rPr>
                    <a:t>Position</a:t>
                  </a: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D48D60C-B4EA-9368-AC6F-C5F6873A8C83}"/>
                </a:ext>
              </a:extLst>
            </p:cNvPr>
            <p:cNvGrpSpPr/>
            <p:nvPr/>
          </p:nvGrpSpPr>
          <p:grpSpPr>
            <a:xfrm>
              <a:off x="10084353" y="4458582"/>
              <a:ext cx="1128054" cy="1892523"/>
              <a:chOff x="8657268" y="4458582"/>
              <a:chExt cx="1128054" cy="1892523"/>
            </a:xfrm>
          </p:grpSpPr>
          <p:sp>
            <p:nvSpPr>
              <p:cNvPr id="1254" name="Freeform: Shape 1253">
                <a:extLst>
                  <a:ext uri="{FF2B5EF4-FFF2-40B4-BE49-F238E27FC236}">
                    <a16:creationId xmlns:a16="http://schemas.microsoft.com/office/drawing/2014/main" id="{84F1BAE2-3F1C-72A5-7623-75B0BE3912FE}"/>
                  </a:ext>
                </a:extLst>
              </p:cNvPr>
              <p:cNvSpPr/>
              <p:nvPr/>
            </p:nvSpPr>
            <p:spPr>
              <a:xfrm>
                <a:off x="9189893" y="4490982"/>
                <a:ext cx="59943" cy="59943"/>
              </a:xfrm>
              <a:custGeom>
                <a:avLst/>
                <a:gdLst>
                  <a:gd name="connsiteX0" fmla="*/ 29688 w 59943"/>
                  <a:gd name="connsiteY0" fmla="*/ -11 h 59943"/>
                  <a:gd name="connsiteX1" fmla="*/ 59639 w 59943"/>
                  <a:gd name="connsiteY1" fmla="*/ 29982 h 59943"/>
                  <a:gd name="connsiteX2" fmla="*/ 29645 w 59943"/>
                  <a:gd name="connsiteY2" fmla="*/ 59933 h 59943"/>
                  <a:gd name="connsiteX3" fmla="*/ -305 w 59943"/>
                  <a:gd name="connsiteY3" fmla="*/ 29982 h 59943"/>
                  <a:gd name="connsiteX4" fmla="*/ 29645 w 59943"/>
                  <a:gd name="connsiteY4" fmla="*/ -11 h 59943"/>
                  <a:gd name="connsiteX5" fmla="*/ 29688 w 59943"/>
                  <a:gd name="connsiteY5" fmla="*/ -11 h 59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942" h="59942">
                    <a:moveTo>
                      <a:pt x="29688" y="-11"/>
                    </a:moveTo>
                    <a:cubicBezTo>
                      <a:pt x="46246" y="11"/>
                      <a:pt x="59660" y="13425"/>
                      <a:pt x="59639" y="29982"/>
                    </a:cubicBezTo>
                    <a:cubicBezTo>
                      <a:pt x="59617" y="46540"/>
                      <a:pt x="46202" y="59954"/>
                      <a:pt x="29645" y="59933"/>
                    </a:cubicBezTo>
                    <a:cubicBezTo>
                      <a:pt x="13110" y="59911"/>
                      <a:pt x="-284" y="46518"/>
                      <a:pt x="-305" y="29982"/>
                    </a:cubicBezTo>
                    <a:cubicBezTo>
                      <a:pt x="-327" y="13425"/>
                      <a:pt x="13088" y="11"/>
                      <a:pt x="29645" y="-11"/>
                    </a:cubicBezTo>
                    <a:cubicBezTo>
                      <a:pt x="29667" y="-11"/>
                      <a:pt x="29667" y="-11"/>
                      <a:pt x="29688" y="-11"/>
                    </a:cubicBezTo>
                    <a:close/>
                  </a:path>
                </a:pathLst>
              </a:custGeom>
              <a:solidFill>
                <a:srgbClr val="FF6805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86" name="Freeform: Shape 1285">
                <a:extLst>
                  <a:ext uri="{FF2B5EF4-FFF2-40B4-BE49-F238E27FC236}">
                    <a16:creationId xmlns:a16="http://schemas.microsoft.com/office/drawing/2014/main" id="{AB25D5CC-B745-395B-BF02-96B497996AEC}"/>
                  </a:ext>
                </a:extLst>
              </p:cNvPr>
              <p:cNvSpPr/>
              <p:nvPr/>
            </p:nvSpPr>
            <p:spPr>
              <a:xfrm>
                <a:off x="8657268" y="4458582"/>
                <a:ext cx="1128054" cy="1892523"/>
              </a:xfrm>
              <a:custGeom>
                <a:avLst/>
                <a:gdLst>
                  <a:gd name="connsiteX0" fmla="*/ 1127750 w 1128054"/>
                  <a:gd name="connsiteY0" fmla="*/ 563670 h 1892523"/>
                  <a:gd name="connsiteX1" fmla="*/ 564091 w 1128054"/>
                  <a:gd name="connsiteY1" fmla="*/ -11 h 1892523"/>
                  <a:gd name="connsiteX2" fmla="*/ 388 w 1128054"/>
                  <a:gd name="connsiteY2" fmla="*/ 563670 h 1892523"/>
                  <a:gd name="connsiteX3" fmla="*/ 562 w 1128054"/>
                  <a:gd name="connsiteY3" fmla="*/ 576564 h 1892523"/>
                  <a:gd name="connsiteX4" fmla="*/ -305 w 1128054"/>
                  <a:gd name="connsiteY4" fmla="*/ 590846 h 1892523"/>
                  <a:gd name="connsiteX5" fmla="*/ -305 w 1128054"/>
                  <a:gd name="connsiteY5" fmla="*/ 1769786 h 1892523"/>
                  <a:gd name="connsiteX6" fmla="*/ 122422 w 1128054"/>
                  <a:gd name="connsiteY6" fmla="*/ 1892513 h 1892523"/>
                  <a:gd name="connsiteX7" fmla="*/ 1004914 w 1128054"/>
                  <a:gd name="connsiteY7" fmla="*/ 1892513 h 1892523"/>
                  <a:gd name="connsiteX8" fmla="*/ 1127641 w 1128054"/>
                  <a:gd name="connsiteY8" fmla="*/ 1769786 h 1892523"/>
                  <a:gd name="connsiteX9" fmla="*/ 1127641 w 1128054"/>
                  <a:gd name="connsiteY9" fmla="*/ 590933 h 1892523"/>
                  <a:gd name="connsiteX10" fmla="*/ 1127381 w 1128054"/>
                  <a:gd name="connsiteY10" fmla="*/ 583066 h 1892523"/>
                  <a:gd name="connsiteX11" fmla="*/ 1127750 w 1128054"/>
                  <a:gd name="connsiteY11" fmla="*/ 563670 h 1892523"/>
                  <a:gd name="connsiteX12" fmla="*/ 1115657 w 1128054"/>
                  <a:gd name="connsiteY12" fmla="*/ 1769872 h 1892523"/>
                  <a:gd name="connsiteX13" fmla="*/ 1004914 w 1128054"/>
                  <a:gd name="connsiteY13" fmla="*/ 1880593 h 1892523"/>
                  <a:gd name="connsiteX14" fmla="*/ 122422 w 1128054"/>
                  <a:gd name="connsiteY14" fmla="*/ 1880593 h 1892523"/>
                  <a:gd name="connsiteX15" fmla="*/ 11701 w 1128054"/>
                  <a:gd name="connsiteY15" fmla="*/ 1769872 h 1892523"/>
                  <a:gd name="connsiteX16" fmla="*/ 11701 w 1128054"/>
                  <a:gd name="connsiteY16" fmla="*/ 676514 h 1892523"/>
                  <a:gd name="connsiteX17" fmla="*/ 564091 w 1128054"/>
                  <a:gd name="connsiteY17" fmla="*/ 1127285 h 1892523"/>
                  <a:gd name="connsiteX18" fmla="*/ 1115657 w 1128054"/>
                  <a:gd name="connsiteY18" fmla="*/ 680155 h 1892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128054" h="1892523">
                    <a:moveTo>
                      <a:pt x="1127750" y="563670"/>
                    </a:moveTo>
                    <a:cubicBezTo>
                      <a:pt x="1127750" y="252356"/>
                      <a:pt x="875382" y="-11"/>
                      <a:pt x="564091" y="-11"/>
                    </a:cubicBezTo>
                    <a:cubicBezTo>
                      <a:pt x="252798" y="-11"/>
                      <a:pt x="388" y="252356"/>
                      <a:pt x="388" y="563670"/>
                    </a:cubicBezTo>
                    <a:cubicBezTo>
                      <a:pt x="388" y="568004"/>
                      <a:pt x="388" y="572338"/>
                      <a:pt x="562" y="576564"/>
                    </a:cubicBezTo>
                    <a:cubicBezTo>
                      <a:pt x="-2" y="581310"/>
                      <a:pt x="-283" y="586078"/>
                      <a:pt x="-305" y="590846"/>
                    </a:cubicBezTo>
                    <a:lnTo>
                      <a:pt x="-305" y="1769786"/>
                    </a:lnTo>
                    <a:cubicBezTo>
                      <a:pt x="-219" y="1837531"/>
                      <a:pt x="54676" y="1892426"/>
                      <a:pt x="122422" y="1892513"/>
                    </a:cubicBezTo>
                    <a:lnTo>
                      <a:pt x="1004914" y="1892513"/>
                    </a:lnTo>
                    <a:cubicBezTo>
                      <a:pt x="1072660" y="1892448"/>
                      <a:pt x="1127576" y="1837531"/>
                      <a:pt x="1127641" y="1769786"/>
                    </a:cubicBezTo>
                    <a:lnTo>
                      <a:pt x="1127641" y="590933"/>
                    </a:lnTo>
                    <a:cubicBezTo>
                      <a:pt x="1127641" y="588289"/>
                      <a:pt x="1127554" y="585666"/>
                      <a:pt x="1127381" y="583066"/>
                    </a:cubicBezTo>
                    <a:cubicBezTo>
                      <a:pt x="1127598" y="576586"/>
                      <a:pt x="1127750" y="570150"/>
                      <a:pt x="1127750" y="563670"/>
                    </a:cubicBezTo>
                    <a:close/>
                    <a:moveTo>
                      <a:pt x="1115657" y="1769872"/>
                    </a:moveTo>
                    <a:cubicBezTo>
                      <a:pt x="1115592" y="1831008"/>
                      <a:pt x="1066050" y="1880528"/>
                      <a:pt x="1004914" y="1880593"/>
                    </a:cubicBezTo>
                    <a:lnTo>
                      <a:pt x="122422" y="1880593"/>
                    </a:lnTo>
                    <a:cubicBezTo>
                      <a:pt x="61307" y="1880528"/>
                      <a:pt x="11766" y="1830986"/>
                      <a:pt x="11701" y="1769872"/>
                    </a:cubicBezTo>
                    <a:lnTo>
                      <a:pt x="11701" y="676514"/>
                    </a:lnTo>
                    <a:cubicBezTo>
                      <a:pt x="63973" y="933757"/>
                      <a:pt x="291417" y="1127285"/>
                      <a:pt x="564091" y="1127285"/>
                    </a:cubicBezTo>
                    <a:cubicBezTo>
                      <a:pt x="835420" y="1127285"/>
                      <a:pt x="1061954" y="935512"/>
                      <a:pt x="1115657" y="68015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88" name="Freeform: Shape 1287">
                <a:extLst>
                  <a:ext uri="{FF2B5EF4-FFF2-40B4-BE49-F238E27FC236}">
                    <a16:creationId xmlns:a16="http://schemas.microsoft.com/office/drawing/2014/main" id="{72BE5197-6A04-E757-65AD-C628C9F7E12A}"/>
                  </a:ext>
                </a:extLst>
              </p:cNvPr>
              <p:cNvSpPr/>
              <p:nvPr/>
            </p:nvSpPr>
            <p:spPr>
              <a:xfrm>
                <a:off x="8774777" y="4575367"/>
                <a:ext cx="893751" cy="893810"/>
              </a:xfrm>
              <a:custGeom>
                <a:avLst/>
                <a:gdLst>
                  <a:gd name="connsiteX0" fmla="*/ 100593 w 893751"/>
                  <a:gd name="connsiteY0" fmla="*/ 729679 h 893810"/>
                  <a:gd name="connsiteX1" fmla="*/ 163723 w 893751"/>
                  <a:gd name="connsiteY1" fmla="*/ 100875 h 893810"/>
                  <a:gd name="connsiteX2" fmla="*/ 792570 w 893751"/>
                  <a:gd name="connsiteY2" fmla="*/ 164048 h 893810"/>
                  <a:gd name="connsiteX3" fmla="*/ 729397 w 893751"/>
                  <a:gd name="connsiteY3" fmla="*/ 792895 h 893810"/>
                  <a:gd name="connsiteX4" fmla="*/ 100593 w 893751"/>
                  <a:gd name="connsiteY4" fmla="*/ 729679 h 893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3751" h="893809">
                    <a:moveTo>
                      <a:pt x="100593" y="729679"/>
                    </a:moveTo>
                    <a:cubicBezTo>
                      <a:pt x="-55638" y="538621"/>
                      <a:pt x="-27270" y="257084"/>
                      <a:pt x="163723" y="100875"/>
                    </a:cubicBezTo>
                    <a:cubicBezTo>
                      <a:pt x="354715" y="-55335"/>
                      <a:pt x="636383" y="-26988"/>
                      <a:pt x="792570" y="164048"/>
                    </a:cubicBezTo>
                    <a:cubicBezTo>
                      <a:pt x="948758" y="355084"/>
                      <a:pt x="920433" y="636664"/>
                      <a:pt x="729397" y="792895"/>
                    </a:cubicBezTo>
                    <a:cubicBezTo>
                      <a:pt x="538361" y="949126"/>
                      <a:pt x="256759" y="920801"/>
                      <a:pt x="100593" y="72967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33000">
                    <a:srgbClr val="FDFDFD"/>
                  </a:gs>
                  <a:gs pos="51000">
                    <a:srgbClr val="F5F5F5"/>
                  </a:gs>
                  <a:gs pos="65000">
                    <a:srgbClr val="E7E7E7"/>
                  </a:gs>
                  <a:gs pos="78000">
                    <a:srgbClr val="D3D3D3"/>
                  </a:gs>
                  <a:gs pos="90000">
                    <a:srgbClr val="BBBBBA"/>
                  </a:gs>
                  <a:gs pos="100000">
                    <a:srgbClr val="9D9D9C"/>
                  </a:gs>
                </a:gsLst>
                <a:lin ang="8098408" scaled="1"/>
              </a:gra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89" name="Freeform: Shape 1288">
                <a:extLst>
                  <a:ext uri="{FF2B5EF4-FFF2-40B4-BE49-F238E27FC236}">
                    <a16:creationId xmlns:a16="http://schemas.microsoft.com/office/drawing/2014/main" id="{01853CF7-A3AB-879E-F867-A4866303FA5C}"/>
                  </a:ext>
                </a:extLst>
              </p:cNvPr>
              <p:cNvSpPr/>
              <p:nvPr/>
            </p:nvSpPr>
            <p:spPr>
              <a:xfrm>
                <a:off x="8788689" y="4589428"/>
                <a:ext cx="866147" cy="866136"/>
              </a:xfrm>
              <a:custGeom>
                <a:avLst/>
                <a:gdLst>
                  <a:gd name="connsiteX0" fmla="*/ 42471 w 866147"/>
                  <a:gd name="connsiteY0" fmla="*/ 620458 h 866136"/>
                  <a:gd name="connsiteX1" fmla="*/ 620217 w 866147"/>
                  <a:gd name="connsiteY1" fmla="*/ 823348 h 866136"/>
                  <a:gd name="connsiteX2" fmla="*/ 823063 w 866147"/>
                  <a:gd name="connsiteY2" fmla="*/ 245646 h 866136"/>
                  <a:gd name="connsiteX3" fmla="*/ 245340 w 866147"/>
                  <a:gd name="connsiteY3" fmla="*/ 42756 h 866136"/>
                  <a:gd name="connsiteX4" fmla="*/ 42471 w 866147"/>
                  <a:gd name="connsiteY4" fmla="*/ 620458 h 866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6146" h="866136">
                    <a:moveTo>
                      <a:pt x="42471" y="620458"/>
                    </a:moveTo>
                    <a:cubicBezTo>
                      <a:pt x="145975" y="836048"/>
                      <a:pt x="404670" y="926874"/>
                      <a:pt x="620217" y="823348"/>
                    </a:cubicBezTo>
                    <a:cubicBezTo>
                      <a:pt x="835763" y="719822"/>
                      <a:pt x="926589" y="461171"/>
                      <a:pt x="823063" y="245646"/>
                    </a:cubicBezTo>
                    <a:cubicBezTo>
                      <a:pt x="719538" y="30121"/>
                      <a:pt x="460952" y="-60770"/>
                      <a:pt x="245340" y="42756"/>
                    </a:cubicBezTo>
                    <a:cubicBezTo>
                      <a:pt x="29728" y="146281"/>
                      <a:pt x="-61033" y="404889"/>
                      <a:pt x="42471" y="620458"/>
                    </a:cubicBezTo>
                    <a:close/>
                  </a:path>
                </a:pathLst>
              </a:custGeom>
              <a:solidFill>
                <a:schemeClr val="bg1"/>
              </a:solidFill>
              <a:ln w="2166" cap="flat">
                <a:noFill/>
                <a:prstDash val="solid"/>
                <a:miter/>
              </a:ln>
              <a:effectLst>
                <a:outerShdw blurRad="63500" sx="102000" sy="102000" algn="ctr" rotWithShape="0">
                  <a:prstClr val="black">
                    <a:alpha val="17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grpSp>
            <p:nvGrpSpPr>
              <p:cNvPr id="1462" name="Group 1461">
                <a:extLst>
                  <a:ext uri="{FF2B5EF4-FFF2-40B4-BE49-F238E27FC236}">
                    <a16:creationId xmlns:a16="http://schemas.microsoft.com/office/drawing/2014/main" id="{7D429ED2-801D-07C6-C4E1-1F7CC1891F9D}"/>
                  </a:ext>
                </a:extLst>
              </p:cNvPr>
              <p:cNvGrpSpPr/>
              <p:nvPr/>
            </p:nvGrpSpPr>
            <p:grpSpPr>
              <a:xfrm>
                <a:off x="8999637" y="4706291"/>
                <a:ext cx="438331" cy="579213"/>
                <a:chOff x="8999637" y="4587520"/>
                <a:chExt cx="438331" cy="579213"/>
              </a:xfrm>
            </p:grpSpPr>
            <p:sp>
              <p:nvSpPr>
                <p:cNvPr id="1390" name="Freeform: Shape 1389">
                  <a:extLst>
                    <a:ext uri="{FF2B5EF4-FFF2-40B4-BE49-F238E27FC236}">
                      <a16:creationId xmlns:a16="http://schemas.microsoft.com/office/drawing/2014/main" id="{A03F9A81-E942-9D77-DE21-45986B1F995A}"/>
                    </a:ext>
                  </a:extLst>
                </p:cNvPr>
                <p:cNvSpPr/>
                <p:nvPr/>
              </p:nvSpPr>
              <p:spPr>
                <a:xfrm>
                  <a:off x="9035872" y="4889878"/>
                  <a:ext cx="182930" cy="276855"/>
                </a:xfrm>
                <a:custGeom>
                  <a:avLst/>
                  <a:gdLst>
                    <a:gd name="connsiteX0" fmla="*/ -305 w 182930"/>
                    <a:gd name="connsiteY0" fmla="*/ 68341 h 276855"/>
                    <a:gd name="connsiteX1" fmla="*/ -67 w 182930"/>
                    <a:gd name="connsiteY1" fmla="*/ 68125 h 276855"/>
                    <a:gd name="connsiteX2" fmla="*/ 182626 w 182930"/>
                    <a:gd name="connsiteY2" fmla="*/ -11 h 276855"/>
                    <a:gd name="connsiteX3" fmla="*/ 182626 w 182930"/>
                    <a:gd name="connsiteY3" fmla="*/ 276845 h 276855"/>
                    <a:gd name="connsiteX4" fmla="*/ 182626 w 182930"/>
                    <a:gd name="connsiteY4" fmla="*/ 276845 h 276855"/>
                    <a:gd name="connsiteX5" fmla="*/ -305 w 182930"/>
                    <a:gd name="connsiteY5" fmla="*/ 234065 h 276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2930" h="276855">
                      <a:moveTo>
                        <a:pt x="-305" y="68341"/>
                      </a:moveTo>
                      <a:cubicBezTo>
                        <a:pt x="-197" y="68298"/>
                        <a:pt x="-110" y="68233"/>
                        <a:pt x="-67" y="68125"/>
                      </a:cubicBezTo>
                      <a:cubicBezTo>
                        <a:pt x="37122" y="38044"/>
                        <a:pt x="119908" y="-11"/>
                        <a:pt x="182626" y="-11"/>
                      </a:cubicBezTo>
                      <a:lnTo>
                        <a:pt x="182626" y="276845"/>
                      </a:lnTo>
                      <a:lnTo>
                        <a:pt x="182626" y="276845"/>
                      </a:lnTo>
                      <a:cubicBezTo>
                        <a:pt x="114143" y="276845"/>
                        <a:pt x="50862" y="261458"/>
                        <a:pt x="-305" y="234065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391" name="Freeform: Shape 1390">
                  <a:extLst>
                    <a:ext uri="{FF2B5EF4-FFF2-40B4-BE49-F238E27FC236}">
                      <a16:creationId xmlns:a16="http://schemas.microsoft.com/office/drawing/2014/main" id="{FB1DD1DB-A254-7E49-19CE-33AA31469105}"/>
                    </a:ext>
                  </a:extLst>
                </p:cNvPr>
                <p:cNvSpPr/>
                <p:nvPr/>
              </p:nvSpPr>
              <p:spPr>
                <a:xfrm>
                  <a:off x="9218803" y="4889878"/>
                  <a:ext cx="182973" cy="276855"/>
                </a:xfrm>
                <a:custGeom>
                  <a:avLst/>
                  <a:gdLst>
                    <a:gd name="connsiteX0" fmla="*/ 182669 w 182973"/>
                    <a:gd name="connsiteY0" fmla="*/ 68341 h 276855"/>
                    <a:gd name="connsiteX1" fmla="*/ 182366 w 182973"/>
                    <a:gd name="connsiteY1" fmla="*/ 68125 h 276855"/>
                    <a:gd name="connsiteX2" fmla="*/ -305 w 182973"/>
                    <a:gd name="connsiteY2" fmla="*/ -11 h 276855"/>
                    <a:gd name="connsiteX3" fmla="*/ -305 w 182973"/>
                    <a:gd name="connsiteY3" fmla="*/ 276845 h 276855"/>
                    <a:gd name="connsiteX4" fmla="*/ -305 w 182973"/>
                    <a:gd name="connsiteY4" fmla="*/ 276845 h 276855"/>
                    <a:gd name="connsiteX5" fmla="*/ 182669 w 182973"/>
                    <a:gd name="connsiteY5" fmla="*/ 234065 h 276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2973" h="276855">
                      <a:moveTo>
                        <a:pt x="182669" y="68341"/>
                      </a:moveTo>
                      <a:cubicBezTo>
                        <a:pt x="182539" y="68320"/>
                        <a:pt x="182431" y="68233"/>
                        <a:pt x="182366" y="68125"/>
                      </a:cubicBezTo>
                      <a:cubicBezTo>
                        <a:pt x="145199" y="38044"/>
                        <a:pt x="62456" y="-11"/>
                        <a:pt x="-305" y="-11"/>
                      </a:cubicBezTo>
                      <a:lnTo>
                        <a:pt x="-305" y="276845"/>
                      </a:lnTo>
                      <a:lnTo>
                        <a:pt x="-305" y="276845"/>
                      </a:lnTo>
                      <a:cubicBezTo>
                        <a:pt x="68221" y="276845"/>
                        <a:pt x="131502" y="261458"/>
                        <a:pt x="182669" y="234065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392" name="Freeform: Shape 1391">
                  <a:extLst>
                    <a:ext uri="{FF2B5EF4-FFF2-40B4-BE49-F238E27FC236}">
                      <a16:creationId xmlns:a16="http://schemas.microsoft.com/office/drawing/2014/main" id="{E1CC0C4E-049C-A5DB-1E6C-6C74271E3DB4}"/>
                    </a:ext>
                  </a:extLst>
                </p:cNvPr>
                <p:cNvSpPr/>
                <p:nvPr/>
              </p:nvSpPr>
              <p:spPr>
                <a:xfrm>
                  <a:off x="9113320" y="4587520"/>
                  <a:ext cx="208878" cy="145888"/>
                </a:xfrm>
                <a:custGeom>
                  <a:avLst/>
                  <a:gdLst>
                    <a:gd name="connsiteX0" fmla="*/ 207880 w 208878"/>
                    <a:gd name="connsiteY0" fmla="*/ 55138 h 145888"/>
                    <a:gd name="connsiteX1" fmla="*/ 39123 w 208878"/>
                    <a:gd name="connsiteY1" fmla="*/ 26683 h 145888"/>
                    <a:gd name="connsiteX2" fmla="*/ 7070 w 208878"/>
                    <a:gd name="connsiteY2" fmla="*/ 145877 h 145888"/>
                    <a:gd name="connsiteX3" fmla="*/ 203221 w 208878"/>
                    <a:gd name="connsiteY3" fmla="*/ 145877 h 145888"/>
                    <a:gd name="connsiteX4" fmla="*/ 207880 w 208878"/>
                    <a:gd name="connsiteY4" fmla="*/ 55138 h 145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8877" h="145888">
                      <a:moveTo>
                        <a:pt x="207880" y="55138"/>
                      </a:moveTo>
                      <a:cubicBezTo>
                        <a:pt x="200447" y="13008"/>
                        <a:pt x="90008" y="-28862"/>
                        <a:pt x="39123" y="26683"/>
                      </a:cubicBezTo>
                      <a:cubicBezTo>
                        <a:pt x="39123" y="26683"/>
                        <a:pt x="-20756" y="28092"/>
                        <a:pt x="7070" y="145877"/>
                      </a:cubicBezTo>
                      <a:lnTo>
                        <a:pt x="203221" y="145877"/>
                      </a:lnTo>
                      <a:cubicBezTo>
                        <a:pt x="203221" y="145877"/>
                        <a:pt x="210871" y="72128"/>
                        <a:pt x="207880" y="55138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393" name="Freeform: Shape 1392">
                  <a:extLst>
                    <a:ext uri="{FF2B5EF4-FFF2-40B4-BE49-F238E27FC236}">
                      <a16:creationId xmlns:a16="http://schemas.microsoft.com/office/drawing/2014/main" id="{A766DF31-051E-9492-9FF3-9ABE029D0E5D}"/>
                    </a:ext>
                  </a:extLst>
                </p:cNvPr>
                <p:cNvSpPr/>
                <p:nvPr/>
              </p:nvSpPr>
              <p:spPr>
                <a:xfrm>
                  <a:off x="9218889" y="4768517"/>
                  <a:ext cx="50343" cy="178227"/>
                </a:xfrm>
                <a:custGeom>
                  <a:avLst/>
                  <a:gdLst>
                    <a:gd name="connsiteX0" fmla="*/ -305 w 50343"/>
                    <a:gd name="connsiteY0" fmla="*/ -11 h 178227"/>
                    <a:gd name="connsiteX1" fmla="*/ -305 w 50343"/>
                    <a:gd name="connsiteY1" fmla="*/ 178217 h 178227"/>
                    <a:gd name="connsiteX2" fmla="*/ 50038 w 50343"/>
                    <a:gd name="connsiteY2" fmla="*/ 93914 h 178227"/>
                    <a:gd name="connsiteX3" fmla="*/ -305 w 50343"/>
                    <a:gd name="connsiteY3" fmla="*/ -11 h 178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343" h="178227">
                      <a:moveTo>
                        <a:pt x="-305" y="-11"/>
                      </a:moveTo>
                      <a:lnTo>
                        <a:pt x="-305" y="178217"/>
                      </a:lnTo>
                      <a:cubicBezTo>
                        <a:pt x="45704" y="178217"/>
                        <a:pt x="50038" y="126595"/>
                        <a:pt x="50038" y="93914"/>
                      </a:cubicBezTo>
                      <a:cubicBezTo>
                        <a:pt x="50038" y="61233"/>
                        <a:pt x="49952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7966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394" name="Freeform: Shape 1393">
                  <a:extLst>
                    <a:ext uri="{FF2B5EF4-FFF2-40B4-BE49-F238E27FC236}">
                      <a16:creationId xmlns:a16="http://schemas.microsoft.com/office/drawing/2014/main" id="{6A514AA7-6E86-38D0-3D87-2E69AF618D73}"/>
                    </a:ext>
                  </a:extLst>
                </p:cNvPr>
                <p:cNvSpPr/>
                <p:nvPr/>
              </p:nvSpPr>
              <p:spPr>
                <a:xfrm>
                  <a:off x="9218889" y="4606391"/>
                  <a:ext cx="94141" cy="286174"/>
                </a:xfrm>
                <a:custGeom>
                  <a:avLst/>
                  <a:gdLst>
                    <a:gd name="connsiteX0" fmla="*/ -305 w 94141"/>
                    <a:gd name="connsiteY0" fmla="*/ -11 h 286174"/>
                    <a:gd name="connsiteX1" fmla="*/ -305 w 94141"/>
                    <a:gd name="connsiteY1" fmla="*/ 286164 h 286174"/>
                    <a:gd name="connsiteX2" fmla="*/ 93837 w 94141"/>
                    <a:gd name="connsiteY2" fmla="*/ 136976 h 286174"/>
                    <a:gd name="connsiteX3" fmla="*/ -305 w 94141"/>
                    <a:gd name="connsiteY3" fmla="*/ -11 h 286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4141" h="286174">
                      <a:moveTo>
                        <a:pt x="-305" y="-11"/>
                      </a:moveTo>
                      <a:lnTo>
                        <a:pt x="-305" y="286164"/>
                      </a:lnTo>
                      <a:cubicBezTo>
                        <a:pt x="52639" y="286164"/>
                        <a:pt x="93837" y="233415"/>
                        <a:pt x="93837" y="136976"/>
                      </a:cubicBezTo>
                      <a:cubicBezTo>
                        <a:pt x="93750" y="54580"/>
                        <a:pt x="57082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395" name="Freeform: Shape 1394">
                  <a:extLst>
                    <a:ext uri="{FF2B5EF4-FFF2-40B4-BE49-F238E27FC236}">
                      <a16:creationId xmlns:a16="http://schemas.microsoft.com/office/drawing/2014/main" id="{FA41606C-D323-9E71-70B3-94587B4C14A1}"/>
                    </a:ext>
                  </a:extLst>
                </p:cNvPr>
                <p:cNvSpPr/>
                <p:nvPr/>
              </p:nvSpPr>
              <p:spPr>
                <a:xfrm>
                  <a:off x="9168611" y="4768517"/>
                  <a:ext cx="50278" cy="178227"/>
                </a:xfrm>
                <a:custGeom>
                  <a:avLst/>
                  <a:gdLst>
                    <a:gd name="connsiteX0" fmla="*/ 49973 w 50278"/>
                    <a:gd name="connsiteY0" fmla="*/ -11 h 178227"/>
                    <a:gd name="connsiteX1" fmla="*/ 49973 w 50278"/>
                    <a:gd name="connsiteY1" fmla="*/ 178217 h 178227"/>
                    <a:gd name="connsiteX2" fmla="*/ -305 w 50278"/>
                    <a:gd name="connsiteY2" fmla="*/ 93914 h 178227"/>
                    <a:gd name="connsiteX3" fmla="*/ 49973 w 50278"/>
                    <a:gd name="connsiteY3" fmla="*/ -11 h 178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278" h="178227">
                      <a:moveTo>
                        <a:pt x="49973" y="-11"/>
                      </a:moveTo>
                      <a:lnTo>
                        <a:pt x="49973" y="178217"/>
                      </a:lnTo>
                      <a:cubicBezTo>
                        <a:pt x="3986" y="178217"/>
                        <a:pt x="-305" y="126595"/>
                        <a:pt x="-305" y="93914"/>
                      </a:cubicBezTo>
                      <a:cubicBezTo>
                        <a:pt x="-305" y="61233"/>
                        <a:pt x="-392" y="-11"/>
                        <a:pt x="49973" y="-11"/>
                      </a:cubicBezTo>
                      <a:close/>
                    </a:path>
                  </a:pathLst>
                </a:custGeom>
                <a:solidFill>
                  <a:srgbClr val="EFAC7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396" name="Freeform: Shape 1395">
                  <a:extLst>
                    <a:ext uri="{FF2B5EF4-FFF2-40B4-BE49-F238E27FC236}">
                      <a16:creationId xmlns:a16="http://schemas.microsoft.com/office/drawing/2014/main" id="{15AC2C0A-FBCF-C5E6-6B7C-3DED91444F24}"/>
                    </a:ext>
                  </a:extLst>
                </p:cNvPr>
                <p:cNvSpPr/>
                <p:nvPr/>
              </p:nvSpPr>
              <p:spPr>
                <a:xfrm>
                  <a:off x="9126958" y="4606391"/>
                  <a:ext cx="94098" cy="286174"/>
                </a:xfrm>
                <a:custGeom>
                  <a:avLst/>
                  <a:gdLst>
                    <a:gd name="connsiteX0" fmla="*/ 93793 w 94098"/>
                    <a:gd name="connsiteY0" fmla="*/ -11 h 286174"/>
                    <a:gd name="connsiteX1" fmla="*/ 93793 w 94098"/>
                    <a:gd name="connsiteY1" fmla="*/ 286164 h 286174"/>
                    <a:gd name="connsiteX2" fmla="*/ -305 w 94098"/>
                    <a:gd name="connsiteY2" fmla="*/ 136976 h 286174"/>
                    <a:gd name="connsiteX3" fmla="*/ 93793 w 94098"/>
                    <a:gd name="connsiteY3" fmla="*/ -11 h 286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4098" h="286174">
                      <a:moveTo>
                        <a:pt x="93793" y="-11"/>
                      </a:moveTo>
                      <a:lnTo>
                        <a:pt x="93793" y="286164"/>
                      </a:lnTo>
                      <a:cubicBezTo>
                        <a:pt x="40806" y="286164"/>
                        <a:pt x="-305" y="233415"/>
                        <a:pt x="-305" y="136976"/>
                      </a:cubicBezTo>
                      <a:cubicBezTo>
                        <a:pt x="-370" y="54580"/>
                        <a:pt x="36277" y="-11"/>
                        <a:pt x="93793" y="-1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397" name="Freeform: Shape 1396">
                  <a:extLst>
                    <a:ext uri="{FF2B5EF4-FFF2-40B4-BE49-F238E27FC236}">
                      <a16:creationId xmlns:a16="http://schemas.microsoft.com/office/drawing/2014/main" id="{D781027C-EAF5-C82C-6063-A3C0682F72F0}"/>
                    </a:ext>
                  </a:extLst>
                </p:cNvPr>
                <p:cNvSpPr/>
                <p:nvPr/>
              </p:nvSpPr>
              <p:spPr>
                <a:xfrm>
                  <a:off x="9298594" y="4663516"/>
                  <a:ext cx="16105" cy="75765"/>
                </a:xfrm>
                <a:custGeom>
                  <a:avLst/>
                  <a:gdLst>
                    <a:gd name="connsiteX0" fmla="*/ -279 w 16105"/>
                    <a:gd name="connsiteY0" fmla="*/ 11172 h 75765"/>
                    <a:gd name="connsiteX1" fmla="*/ 8801 w 16105"/>
                    <a:gd name="connsiteY1" fmla="*/ 75754 h 75765"/>
                    <a:gd name="connsiteX2" fmla="*/ 15801 w 16105"/>
                    <a:gd name="connsiteY2" fmla="*/ 68711 h 75765"/>
                    <a:gd name="connsiteX3" fmla="*/ 15801 w 16105"/>
                    <a:gd name="connsiteY3" fmla="*/ 9699 h 75765"/>
                    <a:gd name="connsiteX4" fmla="*/ -279 w 16105"/>
                    <a:gd name="connsiteY4" fmla="*/ 11172 h 75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104" h="75765">
                      <a:moveTo>
                        <a:pt x="-279" y="11172"/>
                      </a:moveTo>
                      <a:cubicBezTo>
                        <a:pt x="-865" y="35488"/>
                        <a:pt x="8801" y="75754"/>
                        <a:pt x="8801" y="75754"/>
                      </a:cubicBezTo>
                      <a:lnTo>
                        <a:pt x="15801" y="68711"/>
                      </a:lnTo>
                      <a:lnTo>
                        <a:pt x="15801" y="9699"/>
                      </a:lnTo>
                      <a:cubicBezTo>
                        <a:pt x="15801" y="9699"/>
                        <a:pt x="284" y="-13100"/>
                        <a:pt x="-279" y="11172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398" name="Freeform: Shape 1397">
                  <a:extLst>
                    <a:ext uri="{FF2B5EF4-FFF2-40B4-BE49-F238E27FC236}">
                      <a16:creationId xmlns:a16="http://schemas.microsoft.com/office/drawing/2014/main" id="{C85C9B77-21A6-29AF-6D93-9CFF74C895E7}"/>
                    </a:ext>
                  </a:extLst>
                </p:cNvPr>
                <p:cNvSpPr/>
                <p:nvPr/>
              </p:nvSpPr>
              <p:spPr>
                <a:xfrm>
                  <a:off x="9120977" y="4654747"/>
                  <a:ext cx="19754" cy="83451"/>
                </a:xfrm>
                <a:custGeom>
                  <a:avLst/>
                  <a:gdLst>
                    <a:gd name="connsiteX0" fmla="*/ 19004 w 19754"/>
                    <a:gd name="connsiteY0" fmla="*/ 9561 h 83451"/>
                    <a:gd name="connsiteX1" fmla="*/ 13283 w 19754"/>
                    <a:gd name="connsiteY1" fmla="*/ 83440 h 83451"/>
                    <a:gd name="connsiteX2" fmla="*/ 3769 w 19754"/>
                    <a:gd name="connsiteY2" fmla="*/ 76938 h 83451"/>
                    <a:gd name="connsiteX3" fmla="*/ -305 w 19754"/>
                    <a:gd name="connsiteY3" fmla="*/ 16258 h 83451"/>
                    <a:gd name="connsiteX4" fmla="*/ 19004 w 19754"/>
                    <a:gd name="connsiteY4" fmla="*/ 9561 h 83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754" h="83451">
                      <a:moveTo>
                        <a:pt x="19004" y="9561"/>
                      </a:moveTo>
                      <a:cubicBezTo>
                        <a:pt x="21410" y="34549"/>
                        <a:pt x="13283" y="83440"/>
                        <a:pt x="13283" y="83440"/>
                      </a:cubicBezTo>
                      <a:lnTo>
                        <a:pt x="3769" y="76938"/>
                      </a:lnTo>
                      <a:lnTo>
                        <a:pt x="-305" y="16258"/>
                      </a:lnTo>
                      <a:cubicBezTo>
                        <a:pt x="-305" y="16258"/>
                        <a:pt x="16556" y="-15361"/>
                        <a:pt x="19004" y="9561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399" name="Freeform: Shape 1398">
                  <a:extLst>
                    <a:ext uri="{FF2B5EF4-FFF2-40B4-BE49-F238E27FC236}">
                      <a16:creationId xmlns:a16="http://schemas.microsoft.com/office/drawing/2014/main" id="{54750416-54B2-469F-5777-0C1993B5B56F}"/>
                    </a:ext>
                  </a:extLst>
                </p:cNvPr>
                <p:cNvSpPr/>
                <p:nvPr/>
              </p:nvSpPr>
              <p:spPr>
                <a:xfrm>
                  <a:off x="9136234" y="4597634"/>
                  <a:ext cx="172203" cy="83644"/>
                </a:xfrm>
                <a:custGeom>
                  <a:avLst/>
                  <a:gdLst>
                    <a:gd name="connsiteX0" fmla="*/ 82351 w 172203"/>
                    <a:gd name="connsiteY0" fmla="*/ 619 h 83644"/>
                    <a:gd name="connsiteX1" fmla="*/ -305 w 172203"/>
                    <a:gd name="connsiteY1" fmla="*/ 62686 h 83644"/>
                    <a:gd name="connsiteX2" fmla="*/ 171898 w 172203"/>
                    <a:gd name="connsiteY2" fmla="*/ 80847 h 83644"/>
                    <a:gd name="connsiteX3" fmla="*/ 82351 w 172203"/>
                    <a:gd name="connsiteY3" fmla="*/ 619 h 83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2203" h="83644">
                      <a:moveTo>
                        <a:pt x="82351" y="619"/>
                      </a:moveTo>
                      <a:cubicBezTo>
                        <a:pt x="20543" y="-7335"/>
                        <a:pt x="-305" y="62686"/>
                        <a:pt x="-305" y="62686"/>
                      </a:cubicBezTo>
                      <a:cubicBezTo>
                        <a:pt x="-305" y="62686"/>
                        <a:pt x="71840" y="92745"/>
                        <a:pt x="171898" y="80847"/>
                      </a:cubicBezTo>
                      <a:cubicBezTo>
                        <a:pt x="171811" y="80847"/>
                        <a:pt x="173567" y="12386"/>
                        <a:pt x="82351" y="619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00" name="Freeform: Shape 1399">
                  <a:extLst>
                    <a:ext uri="{FF2B5EF4-FFF2-40B4-BE49-F238E27FC236}">
                      <a16:creationId xmlns:a16="http://schemas.microsoft.com/office/drawing/2014/main" id="{A3043557-55CF-B4C1-DDF9-1C6CB1FEC896}"/>
                    </a:ext>
                  </a:extLst>
                </p:cNvPr>
                <p:cNvSpPr/>
                <p:nvPr/>
              </p:nvSpPr>
              <p:spPr>
                <a:xfrm>
                  <a:off x="9296892" y="4727416"/>
                  <a:ext cx="34409" cy="51999"/>
                </a:xfrm>
                <a:custGeom>
                  <a:avLst/>
                  <a:gdLst>
                    <a:gd name="connsiteX0" fmla="*/ 30614 w 34409"/>
                    <a:gd name="connsiteY0" fmla="*/ 30557 h 51999"/>
                    <a:gd name="connsiteX1" fmla="*/ 6233 w 34409"/>
                    <a:gd name="connsiteY1" fmla="*/ 51449 h 51999"/>
                    <a:gd name="connsiteX2" fmla="*/ 3307 w 34409"/>
                    <a:gd name="connsiteY2" fmla="*/ 21477 h 51999"/>
                    <a:gd name="connsiteX3" fmla="*/ 27450 w 34409"/>
                    <a:gd name="connsiteY3" fmla="*/ 499 h 51999"/>
                    <a:gd name="connsiteX4" fmla="*/ 30614 w 34409"/>
                    <a:gd name="connsiteY4" fmla="*/ 30557 h 519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409" h="51998">
                      <a:moveTo>
                        <a:pt x="30614" y="30557"/>
                      </a:moveTo>
                      <a:cubicBezTo>
                        <a:pt x="25781" y="44969"/>
                        <a:pt x="14880" y="54396"/>
                        <a:pt x="6233" y="51449"/>
                      </a:cubicBezTo>
                      <a:cubicBezTo>
                        <a:pt x="-2414" y="48502"/>
                        <a:pt x="-1504" y="35845"/>
                        <a:pt x="3307" y="21477"/>
                      </a:cubicBezTo>
                      <a:cubicBezTo>
                        <a:pt x="8118" y="7109"/>
                        <a:pt x="18803" y="-2362"/>
                        <a:pt x="27450" y="499"/>
                      </a:cubicBezTo>
                      <a:cubicBezTo>
                        <a:pt x="36097" y="3360"/>
                        <a:pt x="35382" y="16146"/>
                        <a:pt x="30614" y="30557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01" name="Freeform: Shape 1400">
                  <a:extLst>
                    <a:ext uri="{FF2B5EF4-FFF2-40B4-BE49-F238E27FC236}">
                      <a16:creationId xmlns:a16="http://schemas.microsoft.com/office/drawing/2014/main" id="{91CAAE41-EB6B-3DB8-7434-1E70F39A7003}"/>
                    </a:ext>
                  </a:extLst>
                </p:cNvPr>
                <p:cNvSpPr/>
                <p:nvPr/>
              </p:nvSpPr>
              <p:spPr>
                <a:xfrm>
                  <a:off x="9106352" y="4727416"/>
                  <a:ext cx="34376" cy="51999"/>
                </a:xfrm>
                <a:custGeom>
                  <a:avLst/>
                  <a:gdLst>
                    <a:gd name="connsiteX0" fmla="*/ 3180 w 34376"/>
                    <a:gd name="connsiteY0" fmla="*/ 30557 h 51999"/>
                    <a:gd name="connsiteX1" fmla="*/ 27539 w 34376"/>
                    <a:gd name="connsiteY1" fmla="*/ 51449 h 51999"/>
                    <a:gd name="connsiteX2" fmla="*/ 30465 w 34376"/>
                    <a:gd name="connsiteY2" fmla="*/ 21477 h 51999"/>
                    <a:gd name="connsiteX3" fmla="*/ 6344 w 34376"/>
                    <a:gd name="connsiteY3" fmla="*/ 499 h 51999"/>
                    <a:gd name="connsiteX4" fmla="*/ 3180 w 34376"/>
                    <a:gd name="connsiteY4" fmla="*/ 30557 h 519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376" h="51998">
                      <a:moveTo>
                        <a:pt x="3180" y="30557"/>
                      </a:moveTo>
                      <a:cubicBezTo>
                        <a:pt x="8013" y="44969"/>
                        <a:pt x="18935" y="54396"/>
                        <a:pt x="27539" y="51449"/>
                      </a:cubicBezTo>
                      <a:cubicBezTo>
                        <a:pt x="36143" y="48502"/>
                        <a:pt x="35298" y="35845"/>
                        <a:pt x="30465" y="21477"/>
                      </a:cubicBezTo>
                      <a:cubicBezTo>
                        <a:pt x="25632" y="7109"/>
                        <a:pt x="14948" y="-2362"/>
                        <a:pt x="6344" y="499"/>
                      </a:cubicBezTo>
                      <a:cubicBezTo>
                        <a:pt x="-2259" y="3360"/>
                        <a:pt x="-1609" y="16146"/>
                        <a:pt x="3180" y="30557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02" name="Freeform: Shape 1401">
                  <a:extLst>
                    <a:ext uri="{FF2B5EF4-FFF2-40B4-BE49-F238E27FC236}">
                      <a16:creationId xmlns:a16="http://schemas.microsoft.com/office/drawing/2014/main" id="{900F4F3C-5E07-880F-363A-7B7D114C9E20}"/>
                    </a:ext>
                  </a:extLst>
                </p:cNvPr>
                <p:cNvSpPr/>
                <p:nvPr/>
              </p:nvSpPr>
              <p:spPr>
                <a:xfrm>
                  <a:off x="9123517" y="4647524"/>
                  <a:ext cx="27887" cy="54396"/>
                </a:xfrm>
                <a:custGeom>
                  <a:avLst/>
                  <a:gdLst>
                    <a:gd name="connsiteX0" fmla="*/ 12325 w 27887"/>
                    <a:gd name="connsiteY0" fmla="*/ -11 h 54396"/>
                    <a:gd name="connsiteX1" fmla="*/ 4393 w 27887"/>
                    <a:gd name="connsiteY1" fmla="*/ 53886 h 54396"/>
                    <a:gd name="connsiteX2" fmla="*/ 27582 w 27887"/>
                    <a:gd name="connsiteY2" fmla="*/ 4952 h 54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7886" h="54396">
                      <a:moveTo>
                        <a:pt x="12325" y="-11"/>
                      </a:moveTo>
                      <a:cubicBezTo>
                        <a:pt x="12325" y="-11"/>
                        <a:pt x="-9672" y="60453"/>
                        <a:pt x="4393" y="53886"/>
                      </a:cubicBezTo>
                      <a:cubicBezTo>
                        <a:pt x="18458" y="47320"/>
                        <a:pt x="27582" y="4952"/>
                        <a:pt x="27582" y="4952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03" name="Freeform: Shape 1402">
                  <a:extLst>
                    <a:ext uri="{FF2B5EF4-FFF2-40B4-BE49-F238E27FC236}">
                      <a16:creationId xmlns:a16="http://schemas.microsoft.com/office/drawing/2014/main" id="{5E9DE98F-C934-87B4-28A4-63E010388D2F}"/>
                    </a:ext>
                  </a:extLst>
                </p:cNvPr>
                <p:cNvSpPr/>
                <p:nvPr/>
              </p:nvSpPr>
              <p:spPr>
                <a:xfrm>
                  <a:off x="9364805" y="4958101"/>
                  <a:ext cx="73163" cy="182584"/>
                </a:xfrm>
                <a:custGeom>
                  <a:avLst/>
                  <a:gdLst>
                    <a:gd name="connsiteX0" fmla="*/ -305 w 73163"/>
                    <a:gd name="connsiteY0" fmla="*/ 158561 h 182584"/>
                    <a:gd name="connsiteX1" fmla="*/ 128 w 73163"/>
                    <a:gd name="connsiteY1" fmla="*/ 182573 h 182584"/>
                    <a:gd name="connsiteX2" fmla="*/ 72859 w 73163"/>
                    <a:gd name="connsiteY2" fmla="*/ 142870 h 182584"/>
                    <a:gd name="connsiteX3" fmla="*/ 53094 w 73163"/>
                    <a:gd name="connsiteY3" fmla="*/ 17326 h 182584"/>
                    <a:gd name="connsiteX4" fmla="*/ 36363 w 73163"/>
                    <a:gd name="connsiteY4" fmla="*/ -11 h 182584"/>
                    <a:gd name="connsiteX5" fmla="*/ -305 w 73163"/>
                    <a:gd name="connsiteY5" fmla="*/ 158561 h 182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63" h="182584">
                      <a:moveTo>
                        <a:pt x="-305" y="158561"/>
                      </a:moveTo>
                      <a:cubicBezTo>
                        <a:pt x="-305" y="166774"/>
                        <a:pt x="-132" y="174749"/>
                        <a:pt x="128" y="182573"/>
                      </a:cubicBezTo>
                      <a:cubicBezTo>
                        <a:pt x="26069" y="172712"/>
                        <a:pt x="50537" y="159341"/>
                        <a:pt x="72859" y="142870"/>
                      </a:cubicBezTo>
                      <a:cubicBezTo>
                        <a:pt x="71580" y="87998"/>
                        <a:pt x="63908" y="41360"/>
                        <a:pt x="53094" y="17326"/>
                      </a:cubicBezTo>
                      <a:cubicBezTo>
                        <a:pt x="48283" y="10868"/>
                        <a:pt x="42648" y="5038"/>
                        <a:pt x="36363" y="-11"/>
                      </a:cubicBezTo>
                      <a:cubicBezTo>
                        <a:pt x="16122" y="-98"/>
                        <a:pt x="-305" y="70942"/>
                        <a:pt x="-305" y="15856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04" name="Freeform: Shape 1403">
                  <a:extLst>
                    <a:ext uri="{FF2B5EF4-FFF2-40B4-BE49-F238E27FC236}">
                      <a16:creationId xmlns:a16="http://schemas.microsoft.com/office/drawing/2014/main" id="{5BB43E51-A332-F1A0-0C10-97529B1C30B9}"/>
                    </a:ext>
                  </a:extLst>
                </p:cNvPr>
                <p:cNvSpPr/>
                <p:nvPr/>
              </p:nvSpPr>
              <p:spPr>
                <a:xfrm>
                  <a:off x="8999637" y="4958101"/>
                  <a:ext cx="73141" cy="182584"/>
                </a:xfrm>
                <a:custGeom>
                  <a:avLst/>
                  <a:gdLst>
                    <a:gd name="connsiteX0" fmla="*/ 72837 w 73141"/>
                    <a:gd name="connsiteY0" fmla="*/ 158561 h 182584"/>
                    <a:gd name="connsiteX1" fmla="*/ 72446 w 73141"/>
                    <a:gd name="connsiteY1" fmla="*/ 182573 h 182584"/>
                    <a:gd name="connsiteX2" fmla="*/ -305 w 73141"/>
                    <a:gd name="connsiteY2" fmla="*/ 142870 h 182584"/>
                    <a:gd name="connsiteX3" fmla="*/ 19524 w 73141"/>
                    <a:gd name="connsiteY3" fmla="*/ 17326 h 182584"/>
                    <a:gd name="connsiteX4" fmla="*/ 36168 w 73141"/>
                    <a:gd name="connsiteY4" fmla="*/ -11 h 182584"/>
                    <a:gd name="connsiteX5" fmla="*/ 72837 w 73141"/>
                    <a:gd name="connsiteY5" fmla="*/ 158561 h 182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41" h="182584">
                      <a:moveTo>
                        <a:pt x="72837" y="158561"/>
                      </a:moveTo>
                      <a:cubicBezTo>
                        <a:pt x="72837" y="166774"/>
                        <a:pt x="72837" y="174749"/>
                        <a:pt x="72446" y="182573"/>
                      </a:cubicBezTo>
                      <a:cubicBezTo>
                        <a:pt x="46506" y="172691"/>
                        <a:pt x="22038" y="159341"/>
                        <a:pt x="-305" y="142870"/>
                      </a:cubicBezTo>
                      <a:cubicBezTo>
                        <a:pt x="995" y="87998"/>
                        <a:pt x="8689" y="41360"/>
                        <a:pt x="19524" y="17326"/>
                      </a:cubicBezTo>
                      <a:cubicBezTo>
                        <a:pt x="24314" y="10868"/>
                        <a:pt x="29905" y="5038"/>
                        <a:pt x="36168" y="-11"/>
                      </a:cubicBezTo>
                      <a:cubicBezTo>
                        <a:pt x="56410" y="-98"/>
                        <a:pt x="72837" y="70942"/>
                        <a:pt x="72837" y="15856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05" name="Freeform: Shape 1404">
                  <a:extLst>
                    <a:ext uri="{FF2B5EF4-FFF2-40B4-BE49-F238E27FC236}">
                      <a16:creationId xmlns:a16="http://schemas.microsoft.com/office/drawing/2014/main" id="{40C1281B-351E-92BD-0F3B-0D5CECDF1192}"/>
                    </a:ext>
                  </a:extLst>
                </p:cNvPr>
                <p:cNvSpPr/>
                <p:nvPr/>
              </p:nvSpPr>
              <p:spPr>
                <a:xfrm>
                  <a:off x="9218889" y="4897326"/>
                  <a:ext cx="83089" cy="179015"/>
                </a:xfrm>
                <a:custGeom>
                  <a:avLst/>
                  <a:gdLst>
                    <a:gd name="connsiteX0" fmla="*/ 64450 w 83089"/>
                    <a:gd name="connsiteY0" fmla="*/ 49191 h 179015"/>
                    <a:gd name="connsiteX1" fmla="*/ 78949 w 83089"/>
                    <a:gd name="connsiteY1" fmla="*/ 43340 h 179015"/>
                    <a:gd name="connsiteX2" fmla="*/ 67722 w 83089"/>
                    <a:gd name="connsiteY2" fmla="*/ 4331 h 179015"/>
                    <a:gd name="connsiteX3" fmla="*/ 58881 w 83089"/>
                    <a:gd name="connsiteY3" fmla="*/ 256 h 179015"/>
                    <a:gd name="connsiteX4" fmla="*/ -305 w 83089"/>
                    <a:gd name="connsiteY4" fmla="*/ 179004 h 179015"/>
                    <a:gd name="connsiteX5" fmla="*/ 82784 w 83089"/>
                    <a:gd name="connsiteY5" fmla="*/ 63039 h 179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3089" h="179015">
                      <a:moveTo>
                        <a:pt x="64450" y="49191"/>
                      </a:moveTo>
                      <a:lnTo>
                        <a:pt x="78949" y="43340"/>
                      </a:lnTo>
                      <a:cubicBezTo>
                        <a:pt x="77345" y="29817"/>
                        <a:pt x="73552" y="16640"/>
                        <a:pt x="67722" y="4331"/>
                      </a:cubicBezTo>
                      <a:cubicBezTo>
                        <a:pt x="64147" y="516"/>
                        <a:pt x="58707" y="-589"/>
                        <a:pt x="58881" y="256"/>
                      </a:cubicBezTo>
                      <a:lnTo>
                        <a:pt x="-305" y="179004"/>
                      </a:lnTo>
                      <a:cubicBezTo>
                        <a:pt x="68676" y="136095"/>
                        <a:pt x="82784" y="63039"/>
                        <a:pt x="82784" y="63039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06" name="Freeform: Shape 1405">
                  <a:extLst>
                    <a:ext uri="{FF2B5EF4-FFF2-40B4-BE49-F238E27FC236}">
                      <a16:creationId xmlns:a16="http://schemas.microsoft.com/office/drawing/2014/main" id="{6D85B8E9-6D89-4309-FB26-902D40597547}"/>
                    </a:ext>
                  </a:extLst>
                </p:cNvPr>
                <p:cNvSpPr/>
                <p:nvPr/>
              </p:nvSpPr>
              <p:spPr>
                <a:xfrm>
                  <a:off x="9135735" y="4897326"/>
                  <a:ext cx="83067" cy="179080"/>
                </a:xfrm>
                <a:custGeom>
                  <a:avLst/>
                  <a:gdLst>
                    <a:gd name="connsiteX0" fmla="*/ 17965 w 83067"/>
                    <a:gd name="connsiteY0" fmla="*/ 49191 h 179080"/>
                    <a:gd name="connsiteX1" fmla="*/ 3401 w 83067"/>
                    <a:gd name="connsiteY1" fmla="*/ 43340 h 179080"/>
                    <a:gd name="connsiteX2" fmla="*/ 14714 w 83067"/>
                    <a:gd name="connsiteY2" fmla="*/ 4331 h 179080"/>
                    <a:gd name="connsiteX3" fmla="*/ 23491 w 83067"/>
                    <a:gd name="connsiteY3" fmla="*/ 256 h 179080"/>
                    <a:gd name="connsiteX4" fmla="*/ 82763 w 83067"/>
                    <a:gd name="connsiteY4" fmla="*/ 179069 h 179080"/>
                    <a:gd name="connsiteX5" fmla="*/ -305 w 83067"/>
                    <a:gd name="connsiteY5" fmla="*/ 63104 h 1790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3067" h="179080">
                      <a:moveTo>
                        <a:pt x="17965" y="49191"/>
                      </a:moveTo>
                      <a:lnTo>
                        <a:pt x="3401" y="43340"/>
                      </a:lnTo>
                      <a:cubicBezTo>
                        <a:pt x="4983" y="29795"/>
                        <a:pt x="8798" y="16619"/>
                        <a:pt x="14714" y="4331"/>
                      </a:cubicBezTo>
                      <a:cubicBezTo>
                        <a:pt x="18289" y="516"/>
                        <a:pt x="23707" y="-589"/>
                        <a:pt x="23491" y="256"/>
                      </a:cubicBezTo>
                      <a:lnTo>
                        <a:pt x="82763" y="179069"/>
                      </a:lnTo>
                      <a:cubicBezTo>
                        <a:pt x="13760" y="136159"/>
                        <a:pt x="-305" y="63104"/>
                        <a:pt x="-305" y="63104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07" name="Freeform: Shape 1406">
                  <a:extLst>
                    <a:ext uri="{FF2B5EF4-FFF2-40B4-BE49-F238E27FC236}">
                      <a16:creationId xmlns:a16="http://schemas.microsoft.com/office/drawing/2014/main" id="{96CA2965-97CB-8D66-0E3E-D3A995E84D03}"/>
                    </a:ext>
                  </a:extLst>
                </p:cNvPr>
                <p:cNvSpPr/>
                <p:nvPr/>
              </p:nvSpPr>
              <p:spPr>
                <a:xfrm>
                  <a:off x="9171775" y="4930859"/>
                  <a:ext cx="94120" cy="145482"/>
                </a:xfrm>
                <a:custGeom>
                  <a:avLst/>
                  <a:gdLst>
                    <a:gd name="connsiteX0" fmla="*/ 93815 w 94120"/>
                    <a:gd name="connsiteY0" fmla="*/ -11 h 145482"/>
                    <a:gd name="connsiteX1" fmla="*/ 45466 w 94120"/>
                    <a:gd name="connsiteY1" fmla="*/ 5320 h 145482"/>
                    <a:gd name="connsiteX2" fmla="*/ -305 w 94120"/>
                    <a:gd name="connsiteY2" fmla="*/ -11 h 145482"/>
                    <a:gd name="connsiteX3" fmla="*/ 46636 w 94120"/>
                    <a:gd name="connsiteY3" fmla="*/ 145471 h 145482"/>
                    <a:gd name="connsiteX4" fmla="*/ 46810 w 94120"/>
                    <a:gd name="connsiteY4" fmla="*/ 145471 h 145482"/>
                    <a:gd name="connsiteX5" fmla="*/ 93815 w 94120"/>
                    <a:gd name="connsiteY5" fmla="*/ -11 h 145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4120" h="145482">
                      <a:moveTo>
                        <a:pt x="93815" y="-11"/>
                      </a:moveTo>
                      <a:lnTo>
                        <a:pt x="45466" y="5320"/>
                      </a:lnTo>
                      <a:lnTo>
                        <a:pt x="-305" y="-11"/>
                      </a:lnTo>
                      <a:cubicBezTo>
                        <a:pt x="-305" y="-11"/>
                        <a:pt x="-890" y="71505"/>
                        <a:pt x="46636" y="145471"/>
                      </a:cubicBezTo>
                      <a:lnTo>
                        <a:pt x="46810" y="145471"/>
                      </a:lnTo>
                      <a:cubicBezTo>
                        <a:pt x="94357" y="71419"/>
                        <a:pt x="93815" y="-11"/>
                        <a:pt x="93815" y="-11"/>
                      </a:cubicBezTo>
                      <a:close/>
                    </a:path>
                  </a:pathLst>
                </a:custGeom>
                <a:solidFill>
                  <a:srgbClr val="8EC3DD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08" name="Freeform: Shape 1407">
                  <a:extLst>
                    <a:ext uri="{FF2B5EF4-FFF2-40B4-BE49-F238E27FC236}">
                      <a16:creationId xmlns:a16="http://schemas.microsoft.com/office/drawing/2014/main" id="{46BFFFEF-7529-AFBD-CBB1-83B02774E316}"/>
                    </a:ext>
                  </a:extLst>
                </p:cNvPr>
                <p:cNvSpPr/>
                <p:nvPr/>
              </p:nvSpPr>
              <p:spPr>
                <a:xfrm>
                  <a:off x="9193685" y="4932355"/>
                  <a:ext cx="50321" cy="33114"/>
                </a:xfrm>
                <a:custGeom>
                  <a:avLst/>
                  <a:gdLst>
                    <a:gd name="connsiteX0" fmla="*/ 50017 w 50321"/>
                    <a:gd name="connsiteY0" fmla="*/ -11 h 33114"/>
                    <a:gd name="connsiteX1" fmla="*/ -305 w 50321"/>
                    <a:gd name="connsiteY1" fmla="*/ -11 h 33114"/>
                    <a:gd name="connsiteX2" fmla="*/ 24769 w 50321"/>
                    <a:gd name="connsiteY2" fmla="*/ 33103 h 33114"/>
                    <a:gd name="connsiteX3" fmla="*/ 24769 w 50321"/>
                    <a:gd name="connsiteY3" fmla="*/ 33103 h 33114"/>
                    <a:gd name="connsiteX4" fmla="*/ 50017 w 50321"/>
                    <a:gd name="connsiteY4" fmla="*/ -11 h 33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321" h="33114">
                      <a:moveTo>
                        <a:pt x="50017" y="-11"/>
                      </a:moveTo>
                      <a:lnTo>
                        <a:pt x="-305" y="-11"/>
                      </a:lnTo>
                      <a:cubicBezTo>
                        <a:pt x="-305" y="-11"/>
                        <a:pt x="1710" y="31608"/>
                        <a:pt x="24769" y="33103"/>
                      </a:cubicBezTo>
                      <a:lnTo>
                        <a:pt x="24769" y="33103"/>
                      </a:lnTo>
                      <a:cubicBezTo>
                        <a:pt x="47828" y="31608"/>
                        <a:pt x="50017" y="-11"/>
                        <a:pt x="50017" y="-11"/>
                      </a:cubicBez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09" name="Freeform: Shape 1408">
                  <a:extLst>
                    <a:ext uri="{FF2B5EF4-FFF2-40B4-BE49-F238E27FC236}">
                      <a16:creationId xmlns:a16="http://schemas.microsoft.com/office/drawing/2014/main" id="{42EC9AD5-256A-2443-189C-6952DE819E6D}"/>
                    </a:ext>
                  </a:extLst>
                </p:cNvPr>
                <p:cNvSpPr/>
                <p:nvPr/>
              </p:nvSpPr>
              <p:spPr>
                <a:xfrm>
                  <a:off x="9201162" y="4961958"/>
                  <a:ext cx="35194" cy="114383"/>
                </a:xfrm>
                <a:custGeom>
                  <a:avLst/>
                  <a:gdLst>
                    <a:gd name="connsiteX0" fmla="*/ -305 w 35194"/>
                    <a:gd name="connsiteY0" fmla="*/ 82926 h 114383"/>
                    <a:gd name="connsiteX1" fmla="*/ 17249 w 35194"/>
                    <a:gd name="connsiteY1" fmla="*/ 114372 h 114383"/>
                    <a:gd name="connsiteX2" fmla="*/ 17422 w 35194"/>
                    <a:gd name="connsiteY2" fmla="*/ 114372 h 114383"/>
                    <a:gd name="connsiteX3" fmla="*/ 34890 w 35194"/>
                    <a:gd name="connsiteY3" fmla="*/ 83208 h 114383"/>
                    <a:gd name="connsiteX4" fmla="*/ 22190 w 35194"/>
                    <a:gd name="connsiteY4" fmla="*/ -11 h 114383"/>
                    <a:gd name="connsiteX5" fmla="*/ 12351 w 35194"/>
                    <a:gd name="connsiteY5" fmla="*/ -11 h 114383"/>
                    <a:gd name="connsiteX6" fmla="*/ -305 w 35194"/>
                    <a:gd name="connsiteY6" fmla="*/ 82926 h 114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5194" h="114383">
                      <a:moveTo>
                        <a:pt x="-305" y="82926"/>
                      </a:moveTo>
                      <a:cubicBezTo>
                        <a:pt x="4918" y="93741"/>
                        <a:pt x="10769" y="104252"/>
                        <a:pt x="17249" y="114372"/>
                      </a:cubicBezTo>
                      <a:lnTo>
                        <a:pt x="17422" y="114372"/>
                      </a:lnTo>
                      <a:cubicBezTo>
                        <a:pt x="23880" y="104338"/>
                        <a:pt x="29710" y="93936"/>
                        <a:pt x="34890" y="83208"/>
                      </a:cubicBezTo>
                      <a:cubicBezTo>
                        <a:pt x="29125" y="35531"/>
                        <a:pt x="22190" y="-11"/>
                        <a:pt x="22190" y="-11"/>
                      </a:cubicBezTo>
                      <a:lnTo>
                        <a:pt x="12351" y="-11"/>
                      </a:lnTo>
                      <a:cubicBezTo>
                        <a:pt x="12351" y="-11"/>
                        <a:pt x="5394" y="35466"/>
                        <a:pt x="-305" y="82926"/>
                      </a:cubicBez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10" name="Freeform: Shape 1409">
                  <a:extLst>
                    <a:ext uri="{FF2B5EF4-FFF2-40B4-BE49-F238E27FC236}">
                      <a16:creationId xmlns:a16="http://schemas.microsoft.com/office/drawing/2014/main" id="{7D5E0DD6-84CA-91F1-BE88-C3898D1234F7}"/>
                    </a:ext>
                  </a:extLst>
                </p:cNvPr>
                <p:cNvSpPr/>
                <p:nvPr/>
              </p:nvSpPr>
              <p:spPr>
                <a:xfrm>
                  <a:off x="9282214" y="5060824"/>
                  <a:ext cx="52423" cy="12418"/>
                </a:xfrm>
                <a:custGeom>
                  <a:avLst/>
                  <a:gdLst>
                    <a:gd name="connsiteX0" fmla="*/ 52424 w 52423"/>
                    <a:gd name="connsiteY0" fmla="*/ 8300 h 12418"/>
                    <a:gd name="connsiteX1" fmla="*/ 0 w 52423"/>
                    <a:gd name="connsiteY1" fmla="*/ 12418 h 12418"/>
                    <a:gd name="connsiteX2" fmla="*/ 0 w 52423"/>
                    <a:gd name="connsiteY2" fmla="*/ 4161 h 12418"/>
                    <a:gd name="connsiteX3" fmla="*/ 52424 w 52423"/>
                    <a:gd name="connsiteY3" fmla="*/ 0 h 12418"/>
                    <a:gd name="connsiteX4" fmla="*/ 52424 w 52423"/>
                    <a:gd name="connsiteY4" fmla="*/ 8300 h 124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2423" h="12418">
                      <a:moveTo>
                        <a:pt x="52424" y="8300"/>
                      </a:moveTo>
                      <a:lnTo>
                        <a:pt x="0" y="12418"/>
                      </a:lnTo>
                      <a:lnTo>
                        <a:pt x="0" y="4161"/>
                      </a:lnTo>
                      <a:lnTo>
                        <a:pt x="52424" y="0"/>
                      </a:lnTo>
                      <a:lnTo>
                        <a:pt x="52424" y="8300"/>
                      </a:ln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11" name="Freeform: Shape 1410">
                  <a:extLst>
                    <a:ext uri="{FF2B5EF4-FFF2-40B4-BE49-F238E27FC236}">
                      <a16:creationId xmlns:a16="http://schemas.microsoft.com/office/drawing/2014/main" id="{0D25F026-4BE2-FB49-7DA1-52ACCA152406}"/>
                    </a:ext>
                  </a:extLst>
                </p:cNvPr>
                <p:cNvSpPr/>
                <p:nvPr/>
              </p:nvSpPr>
              <p:spPr>
                <a:xfrm>
                  <a:off x="9157320" y="4884070"/>
                  <a:ext cx="61482" cy="82829"/>
                </a:xfrm>
                <a:custGeom>
                  <a:avLst/>
                  <a:gdLst>
                    <a:gd name="connsiteX0" fmla="*/ 11744 w 61482"/>
                    <a:gd name="connsiteY0" fmla="*/ -11 h 82829"/>
                    <a:gd name="connsiteX1" fmla="*/ -305 w 61482"/>
                    <a:gd name="connsiteY1" fmla="*/ 15159 h 82829"/>
                    <a:gd name="connsiteX2" fmla="*/ 29038 w 61482"/>
                    <a:gd name="connsiteY2" fmla="*/ 82818 h 82829"/>
                    <a:gd name="connsiteX3" fmla="*/ 61177 w 61482"/>
                    <a:gd name="connsiteY3" fmla="*/ 48143 h 82829"/>
                    <a:gd name="connsiteX4" fmla="*/ 11744 w 61482"/>
                    <a:gd name="connsiteY4" fmla="*/ -11 h 82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82" h="82829">
                      <a:moveTo>
                        <a:pt x="11744" y="-11"/>
                      </a:moveTo>
                      <a:cubicBezTo>
                        <a:pt x="11744" y="-11"/>
                        <a:pt x="8168" y="-11"/>
                        <a:pt x="-305" y="15159"/>
                      </a:cubicBezTo>
                      <a:cubicBezTo>
                        <a:pt x="-305" y="15159"/>
                        <a:pt x="4484" y="60670"/>
                        <a:pt x="29038" y="82818"/>
                      </a:cubicBezTo>
                      <a:cubicBezTo>
                        <a:pt x="29038" y="82818"/>
                        <a:pt x="48543" y="55793"/>
                        <a:pt x="61177" y="48143"/>
                      </a:cubicBezTo>
                      <a:cubicBezTo>
                        <a:pt x="61264" y="48273"/>
                        <a:pt x="18549" y="35075"/>
                        <a:pt x="11744" y="-11"/>
                      </a:cubicBezTo>
                      <a:close/>
                    </a:path>
                  </a:pathLst>
                </a:custGeom>
                <a:solidFill>
                  <a:srgbClr val="D7E1F6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412" name="Freeform: Shape 1411">
                  <a:extLst>
                    <a:ext uri="{FF2B5EF4-FFF2-40B4-BE49-F238E27FC236}">
                      <a16:creationId xmlns:a16="http://schemas.microsoft.com/office/drawing/2014/main" id="{3715F983-30D8-EE4D-E909-73461359C0DD}"/>
                    </a:ext>
                  </a:extLst>
                </p:cNvPr>
                <p:cNvSpPr/>
                <p:nvPr/>
              </p:nvSpPr>
              <p:spPr>
                <a:xfrm>
                  <a:off x="9218803" y="4884070"/>
                  <a:ext cx="61504" cy="82829"/>
                </a:xfrm>
                <a:custGeom>
                  <a:avLst/>
                  <a:gdLst>
                    <a:gd name="connsiteX0" fmla="*/ 49150 w 61504"/>
                    <a:gd name="connsiteY0" fmla="*/ -11 h 82829"/>
                    <a:gd name="connsiteX1" fmla="*/ 61200 w 61504"/>
                    <a:gd name="connsiteY1" fmla="*/ 15159 h 82829"/>
                    <a:gd name="connsiteX2" fmla="*/ 31899 w 61504"/>
                    <a:gd name="connsiteY2" fmla="*/ 82818 h 82829"/>
                    <a:gd name="connsiteX3" fmla="*/ -305 w 61504"/>
                    <a:gd name="connsiteY3" fmla="*/ 48143 h 82829"/>
                    <a:gd name="connsiteX4" fmla="*/ 49150 w 61504"/>
                    <a:gd name="connsiteY4" fmla="*/ -11 h 82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504" h="82829">
                      <a:moveTo>
                        <a:pt x="49150" y="-11"/>
                      </a:moveTo>
                      <a:cubicBezTo>
                        <a:pt x="49150" y="-11"/>
                        <a:pt x="52747" y="-11"/>
                        <a:pt x="61200" y="15159"/>
                      </a:cubicBezTo>
                      <a:cubicBezTo>
                        <a:pt x="61200" y="15159"/>
                        <a:pt x="56431" y="60670"/>
                        <a:pt x="31899" y="82818"/>
                      </a:cubicBezTo>
                      <a:cubicBezTo>
                        <a:pt x="31899" y="82818"/>
                        <a:pt x="12395" y="55793"/>
                        <a:pt x="-305" y="48143"/>
                      </a:cubicBezTo>
                      <a:cubicBezTo>
                        <a:pt x="-218" y="48273"/>
                        <a:pt x="42388" y="35075"/>
                        <a:pt x="49150" y="-11"/>
                      </a:cubicBezTo>
                      <a:close/>
                    </a:path>
                  </a:pathLst>
                </a:custGeom>
                <a:solidFill>
                  <a:srgbClr val="D7E1F6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1609" name="Group 1608">
                <a:extLst>
                  <a:ext uri="{FF2B5EF4-FFF2-40B4-BE49-F238E27FC236}">
                    <a16:creationId xmlns:a16="http://schemas.microsoft.com/office/drawing/2014/main" id="{275B9DDE-5DC4-F895-81E2-C2D9A4AEEF23}"/>
                  </a:ext>
                </a:extLst>
              </p:cNvPr>
              <p:cNvGrpSpPr/>
              <p:nvPr/>
            </p:nvGrpSpPr>
            <p:grpSpPr>
              <a:xfrm>
                <a:off x="8773767" y="5739561"/>
                <a:ext cx="899673" cy="485700"/>
                <a:chOff x="5718733" y="2293896"/>
                <a:chExt cx="899673" cy="485700"/>
              </a:xfrm>
            </p:grpSpPr>
            <p:sp>
              <p:nvSpPr>
                <p:cNvPr id="1610" name="Google Shape;1379;p28">
                  <a:extLst>
                    <a:ext uri="{FF2B5EF4-FFF2-40B4-BE49-F238E27FC236}">
                      <a16:creationId xmlns:a16="http://schemas.microsoft.com/office/drawing/2014/main" id="{5AC41A01-5B96-D0DF-485A-EB23890FF9EA}"/>
                    </a:ext>
                  </a:extLst>
                </p:cNvPr>
                <p:cNvSpPr/>
                <p:nvPr/>
              </p:nvSpPr>
              <p:spPr>
                <a:xfrm>
                  <a:off x="5718733" y="2293896"/>
                  <a:ext cx="899673" cy="2435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757" h="11133" extrusionOk="0">
                      <a:moveTo>
                        <a:pt x="5573" y="0"/>
                      </a:moveTo>
                      <a:cubicBezTo>
                        <a:pt x="2501" y="0"/>
                        <a:pt x="0" y="2501"/>
                        <a:pt x="0" y="5573"/>
                      </a:cubicBezTo>
                      <a:cubicBezTo>
                        <a:pt x="0" y="8644"/>
                        <a:pt x="2501" y="11133"/>
                        <a:pt x="5573" y="11133"/>
                      </a:cubicBezTo>
                      <a:lnTo>
                        <a:pt x="43184" y="11133"/>
                      </a:lnTo>
                      <a:cubicBezTo>
                        <a:pt x="46256" y="11133"/>
                        <a:pt x="48757" y="8644"/>
                        <a:pt x="48757" y="5573"/>
                      </a:cubicBezTo>
                      <a:cubicBezTo>
                        <a:pt x="48757" y="2501"/>
                        <a:pt x="46256" y="0"/>
                        <a:pt x="43184" y="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1100">
                      <a:solidFill>
                        <a:srgbClr val="FFFFFF"/>
                      </a:solidFill>
                      <a:latin typeface="Georgia" panose="02040502050405020303" pitchFamily="18" charset="0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Name here</a:t>
                  </a:r>
                  <a:endParaRPr sz="1200">
                    <a:solidFill>
                      <a:srgbClr val="FFFFFF"/>
                    </a:solidFill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611" name="TextBox 1610">
                  <a:extLst>
                    <a:ext uri="{FF2B5EF4-FFF2-40B4-BE49-F238E27FC236}">
                      <a16:creationId xmlns:a16="http://schemas.microsoft.com/office/drawing/2014/main" id="{6323F0BA-03AF-048F-5B28-60763A766FB7}"/>
                    </a:ext>
                  </a:extLst>
                </p:cNvPr>
                <p:cNvSpPr txBox="1"/>
                <p:nvPr/>
              </p:nvSpPr>
              <p:spPr>
                <a:xfrm>
                  <a:off x="5819756" y="2517986"/>
                  <a:ext cx="697627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IN" sz="1100">
                      <a:solidFill>
                        <a:srgbClr val="434343"/>
                      </a:solidFill>
                      <a:latin typeface="Georgia" panose="02040502050405020303" pitchFamily="18" charset="0"/>
                      <a:ea typeface="Roboto"/>
                      <a:cs typeface="Roboto"/>
                      <a:sym typeface="Roboto"/>
                    </a:rPr>
                    <a:t>Position</a:t>
                  </a:r>
                </a:p>
              </p:txBody>
            </p:sp>
          </p:grpSp>
        </p:grpSp>
        <p:cxnSp>
          <p:nvCxnSpPr>
            <p:cNvPr id="1619" name="Connector: Elbow 1618">
              <a:extLst>
                <a:ext uri="{FF2B5EF4-FFF2-40B4-BE49-F238E27FC236}">
                  <a16:creationId xmlns:a16="http://schemas.microsoft.com/office/drawing/2014/main" id="{D30E347D-F00E-4825-4919-84F3B1AC55DA}"/>
                </a:ext>
              </a:extLst>
            </p:cNvPr>
            <p:cNvCxnSpPr>
              <a:stCxn id="1238" idx="2"/>
              <a:endCxn id="1256" idx="1"/>
            </p:cNvCxnSpPr>
            <p:nvPr/>
          </p:nvCxnSpPr>
          <p:spPr>
            <a:xfrm flipH="1">
              <a:off x="1528936" y="3659699"/>
              <a:ext cx="930652" cy="794495"/>
            </a:xfrm>
            <a:prstGeom prst="bentConnector3">
              <a:avLst>
                <a:gd name="adj1" fmla="val 99371"/>
              </a:avLst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27A2177-7071-C62B-A3C7-6D21385C29FE}"/>
                </a:ext>
              </a:extLst>
            </p:cNvPr>
            <p:cNvGrpSpPr/>
            <p:nvPr/>
          </p:nvGrpSpPr>
          <p:grpSpPr>
            <a:xfrm>
              <a:off x="2459588" y="2593170"/>
              <a:ext cx="2109177" cy="1892501"/>
              <a:chOff x="3613140" y="2593170"/>
              <a:chExt cx="2109177" cy="1892501"/>
            </a:xfrm>
          </p:grpSpPr>
          <p:sp>
            <p:nvSpPr>
              <p:cNvPr id="1238" name="Freeform: Shape 1237">
                <a:extLst>
                  <a:ext uri="{FF2B5EF4-FFF2-40B4-BE49-F238E27FC236}">
                    <a16:creationId xmlns:a16="http://schemas.microsoft.com/office/drawing/2014/main" id="{BED011C6-6B6F-083E-63C6-46B773BE9A4F}"/>
                  </a:ext>
                </a:extLst>
              </p:cNvPr>
              <p:cNvSpPr/>
              <p:nvPr/>
            </p:nvSpPr>
            <p:spPr>
              <a:xfrm>
                <a:off x="3613140" y="3629727"/>
                <a:ext cx="59943" cy="59943"/>
              </a:xfrm>
              <a:custGeom>
                <a:avLst/>
                <a:gdLst>
                  <a:gd name="connsiteX0" fmla="*/ 59944 w 59943"/>
                  <a:gd name="connsiteY0" fmla="*/ 29972 h 59943"/>
                  <a:gd name="connsiteX1" fmla="*/ 29972 w 59943"/>
                  <a:gd name="connsiteY1" fmla="*/ 59944 h 59943"/>
                  <a:gd name="connsiteX2" fmla="*/ 0 w 59943"/>
                  <a:gd name="connsiteY2" fmla="*/ 29972 h 59943"/>
                  <a:gd name="connsiteX3" fmla="*/ 29972 w 59943"/>
                  <a:gd name="connsiteY3" fmla="*/ 0 h 59943"/>
                  <a:gd name="connsiteX4" fmla="*/ 59944 w 59943"/>
                  <a:gd name="connsiteY4" fmla="*/ 29972 h 59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942" h="59942">
                    <a:moveTo>
                      <a:pt x="59944" y="29972"/>
                    </a:moveTo>
                    <a:cubicBezTo>
                      <a:pt x="59944" y="46525"/>
                      <a:pt x="46525" y="59944"/>
                      <a:pt x="29972" y="59944"/>
                    </a:cubicBezTo>
                    <a:cubicBezTo>
                      <a:pt x="13419" y="59944"/>
                      <a:pt x="0" y="46525"/>
                      <a:pt x="0" y="29972"/>
                    </a:cubicBezTo>
                    <a:cubicBezTo>
                      <a:pt x="0" y="13419"/>
                      <a:pt x="13419" y="0"/>
                      <a:pt x="29972" y="0"/>
                    </a:cubicBezTo>
                    <a:cubicBezTo>
                      <a:pt x="46525" y="0"/>
                      <a:pt x="59944" y="13419"/>
                      <a:pt x="59944" y="29972"/>
                    </a:cubicBezTo>
                    <a:close/>
                  </a:path>
                </a:pathLst>
              </a:custGeom>
              <a:solidFill>
                <a:srgbClr val="FF6805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43" name="Freeform: Shape 1242">
                <a:extLst>
                  <a:ext uri="{FF2B5EF4-FFF2-40B4-BE49-F238E27FC236}">
                    <a16:creationId xmlns:a16="http://schemas.microsoft.com/office/drawing/2014/main" id="{EBD81E11-9801-8386-D015-4C6B72959E2A}"/>
                  </a:ext>
                </a:extLst>
              </p:cNvPr>
              <p:cNvSpPr/>
              <p:nvPr/>
            </p:nvSpPr>
            <p:spPr>
              <a:xfrm>
                <a:off x="4731572" y="3629705"/>
                <a:ext cx="59987" cy="59987"/>
              </a:xfrm>
              <a:custGeom>
                <a:avLst/>
                <a:gdLst>
                  <a:gd name="connsiteX0" fmla="*/ 29667 w 59987"/>
                  <a:gd name="connsiteY0" fmla="*/ -11 h 59987"/>
                  <a:gd name="connsiteX1" fmla="*/ 59682 w 59987"/>
                  <a:gd name="connsiteY1" fmla="*/ 29961 h 59987"/>
                  <a:gd name="connsiteX2" fmla="*/ 29710 w 59987"/>
                  <a:gd name="connsiteY2" fmla="*/ 59976 h 59987"/>
                  <a:gd name="connsiteX3" fmla="*/ -305 w 59987"/>
                  <a:gd name="connsiteY3" fmla="*/ 30004 h 59987"/>
                  <a:gd name="connsiteX4" fmla="*/ -305 w 59987"/>
                  <a:gd name="connsiteY4" fmla="*/ 29982 h 59987"/>
                  <a:gd name="connsiteX5" fmla="*/ 29667 w 59987"/>
                  <a:gd name="connsiteY5" fmla="*/ -11 h 59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987" h="59987">
                    <a:moveTo>
                      <a:pt x="29667" y="-11"/>
                    </a:moveTo>
                    <a:cubicBezTo>
                      <a:pt x="46224" y="-33"/>
                      <a:pt x="59660" y="13404"/>
                      <a:pt x="59682" y="29961"/>
                    </a:cubicBezTo>
                    <a:cubicBezTo>
                      <a:pt x="59704" y="46518"/>
                      <a:pt x="46267" y="59955"/>
                      <a:pt x="29710" y="59976"/>
                    </a:cubicBezTo>
                    <a:cubicBezTo>
                      <a:pt x="13153" y="59998"/>
                      <a:pt x="-283" y="46561"/>
                      <a:pt x="-305" y="30004"/>
                    </a:cubicBezTo>
                    <a:cubicBezTo>
                      <a:pt x="-305" y="30004"/>
                      <a:pt x="-305" y="29982"/>
                      <a:pt x="-305" y="29982"/>
                    </a:cubicBezTo>
                    <a:cubicBezTo>
                      <a:pt x="-283" y="13426"/>
                      <a:pt x="13110" y="11"/>
                      <a:pt x="29667" y="-11"/>
                    </a:cubicBezTo>
                    <a:close/>
                  </a:path>
                </a:pathLst>
              </a:custGeom>
              <a:solidFill>
                <a:srgbClr val="FF6805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66" name="Freeform: Shape 1265">
                <a:extLst>
                  <a:ext uri="{FF2B5EF4-FFF2-40B4-BE49-F238E27FC236}">
                    <a16:creationId xmlns:a16="http://schemas.microsoft.com/office/drawing/2014/main" id="{355BCD66-4887-F73F-7F81-488F460DDABB}"/>
                  </a:ext>
                </a:extLst>
              </p:cNvPr>
              <p:cNvSpPr/>
              <p:nvPr/>
            </p:nvSpPr>
            <p:spPr>
              <a:xfrm>
                <a:off x="3639904" y="2593170"/>
                <a:ext cx="1128119" cy="1892501"/>
              </a:xfrm>
              <a:custGeom>
                <a:avLst/>
                <a:gdLst>
                  <a:gd name="connsiteX0" fmla="*/ 1127815 w 1128119"/>
                  <a:gd name="connsiteY0" fmla="*/ 563669 h 1892501"/>
                  <a:gd name="connsiteX1" fmla="*/ 564156 w 1128119"/>
                  <a:gd name="connsiteY1" fmla="*/ -11 h 1892501"/>
                  <a:gd name="connsiteX2" fmla="*/ 389 w 1128119"/>
                  <a:gd name="connsiteY2" fmla="*/ 563669 h 1892501"/>
                  <a:gd name="connsiteX3" fmla="*/ 540 w 1128119"/>
                  <a:gd name="connsiteY3" fmla="*/ 576542 h 1892501"/>
                  <a:gd name="connsiteX4" fmla="*/ -305 w 1128119"/>
                  <a:gd name="connsiteY4" fmla="*/ 590846 h 1892501"/>
                  <a:gd name="connsiteX5" fmla="*/ -305 w 1128119"/>
                  <a:gd name="connsiteY5" fmla="*/ 1769785 h 1892501"/>
                  <a:gd name="connsiteX6" fmla="*/ 122422 w 1128119"/>
                  <a:gd name="connsiteY6" fmla="*/ 1892491 h 1892501"/>
                  <a:gd name="connsiteX7" fmla="*/ 1004915 w 1128119"/>
                  <a:gd name="connsiteY7" fmla="*/ 1892491 h 1892501"/>
                  <a:gd name="connsiteX8" fmla="*/ 1127641 w 1128119"/>
                  <a:gd name="connsiteY8" fmla="*/ 1769785 h 1892501"/>
                  <a:gd name="connsiteX9" fmla="*/ 1127641 w 1128119"/>
                  <a:gd name="connsiteY9" fmla="*/ 590846 h 1892501"/>
                  <a:gd name="connsiteX10" fmla="*/ 1127360 w 1128119"/>
                  <a:gd name="connsiteY10" fmla="*/ 582979 h 1892501"/>
                  <a:gd name="connsiteX11" fmla="*/ 1127815 w 1128119"/>
                  <a:gd name="connsiteY11" fmla="*/ 563669 h 1892501"/>
                  <a:gd name="connsiteX12" fmla="*/ 1115722 w 1128119"/>
                  <a:gd name="connsiteY12" fmla="*/ 1769829 h 1892501"/>
                  <a:gd name="connsiteX13" fmla="*/ 1005001 w 1128119"/>
                  <a:gd name="connsiteY13" fmla="*/ 1880550 h 1892501"/>
                  <a:gd name="connsiteX14" fmla="*/ 122508 w 1128119"/>
                  <a:gd name="connsiteY14" fmla="*/ 1880550 h 1892501"/>
                  <a:gd name="connsiteX15" fmla="*/ 11766 w 1128119"/>
                  <a:gd name="connsiteY15" fmla="*/ 1769829 h 1892501"/>
                  <a:gd name="connsiteX16" fmla="*/ 11766 w 1128119"/>
                  <a:gd name="connsiteY16" fmla="*/ 676492 h 1892501"/>
                  <a:gd name="connsiteX17" fmla="*/ 564156 w 1128119"/>
                  <a:gd name="connsiteY17" fmla="*/ 1127263 h 1892501"/>
                  <a:gd name="connsiteX18" fmla="*/ 1115722 w 1128119"/>
                  <a:gd name="connsiteY18" fmla="*/ 680133 h 1892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128119" h="1892501">
                    <a:moveTo>
                      <a:pt x="1127815" y="563669"/>
                    </a:moveTo>
                    <a:cubicBezTo>
                      <a:pt x="1127815" y="252356"/>
                      <a:pt x="875448" y="-11"/>
                      <a:pt x="564156" y="-11"/>
                    </a:cubicBezTo>
                    <a:cubicBezTo>
                      <a:pt x="252864" y="-11"/>
                      <a:pt x="389" y="252334"/>
                      <a:pt x="389" y="563669"/>
                    </a:cubicBezTo>
                    <a:cubicBezTo>
                      <a:pt x="389" y="568004"/>
                      <a:pt x="389" y="572338"/>
                      <a:pt x="540" y="576542"/>
                    </a:cubicBezTo>
                    <a:cubicBezTo>
                      <a:pt x="-15" y="581291"/>
                      <a:pt x="-296" y="586065"/>
                      <a:pt x="-305" y="590846"/>
                    </a:cubicBezTo>
                    <a:lnTo>
                      <a:pt x="-305" y="1769785"/>
                    </a:lnTo>
                    <a:cubicBezTo>
                      <a:pt x="-220" y="1837531"/>
                      <a:pt x="54680" y="1892426"/>
                      <a:pt x="122422" y="1892491"/>
                    </a:cubicBezTo>
                    <a:lnTo>
                      <a:pt x="1004915" y="1892491"/>
                    </a:lnTo>
                    <a:cubicBezTo>
                      <a:pt x="1072660" y="1892426"/>
                      <a:pt x="1127555" y="1837531"/>
                      <a:pt x="1127641" y="1769785"/>
                    </a:cubicBezTo>
                    <a:lnTo>
                      <a:pt x="1127641" y="590846"/>
                    </a:lnTo>
                    <a:cubicBezTo>
                      <a:pt x="1127641" y="588202"/>
                      <a:pt x="1127511" y="585580"/>
                      <a:pt x="1127360" y="582979"/>
                    </a:cubicBezTo>
                    <a:cubicBezTo>
                      <a:pt x="1127663" y="576564"/>
                      <a:pt x="1127815" y="570128"/>
                      <a:pt x="1127815" y="563669"/>
                    </a:cubicBezTo>
                    <a:close/>
                    <a:moveTo>
                      <a:pt x="1115722" y="1769829"/>
                    </a:moveTo>
                    <a:cubicBezTo>
                      <a:pt x="1115657" y="1830943"/>
                      <a:pt x="1066115" y="1880485"/>
                      <a:pt x="1005001" y="1880550"/>
                    </a:cubicBezTo>
                    <a:lnTo>
                      <a:pt x="122508" y="1880550"/>
                    </a:lnTo>
                    <a:cubicBezTo>
                      <a:pt x="61386" y="1880485"/>
                      <a:pt x="11851" y="1830943"/>
                      <a:pt x="11766" y="1769829"/>
                    </a:cubicBezTo>
                    <a:lnTo>
                      <a:pt x="11766" y="676492"/>
                    </a:lnTo>
                    <a:cubicBezTo>
                      <a:pt x="64060" y="933757"/>
                      <a:pt x="291483" y="1127263"/>
                      <a:pt x="564156" y="1127263"/>
                    </a:cubicBezTo>
                    <a:cubicBezTo>
                      <a:pt x="835485" y="1127263"/>
                      <a:pt x="1062041" y="935512"/>
                      <a:pt x="1115722" y="68013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68" name="Freeform: Shape 1267">
                <a:extLst>
                  <a:ext uri="{FF2B5EF4-FFF2-40B4-BE49-F238E27FC236}">
                    <a16:creationId xmlns:a16="http://schemas.microsoft.com/office/drawing/2014/main" id="{A97FCCE0-1F4E-1FC3-FD46-265717454965}"/>
                  </a:ext>
                </a:extLst>
              </p:cNvPr>
              <p:cNvSpPr/>
              <p:nvPr/>
            </p:nvSpPr>
            <p:spPr>
              <a:xfrm>
                <a:off x="3757487" y="2709924"/>
                <a:ext cx="893742" cy="893819"/>
              </a:xfrm>
              <a:custGeom>
                <a:avLst/>
                <a:gdLst>
                  <a:gd name="connsiteX0" fmla="*/ 100584 w 893742"/>
                  <a:gd name="connsiteY0" fmla="*/ 729709 h 893819"/>
                  <a:gd name="connsiteX1" fmla="*/ 163714 w 893742"/>
                  <a:gd name="connsiteY1" fmla="*/ 100884 h 893819"/>
                  <a:gd name="connsiteX2" fmla="*/ 792561 w 893742"/>
                  <a:gd name="connsiteY2" fmla="*/ 164057 h 893819"/>
                  <a:gd name="connsiteX3" fmla="*/ 729388 w 893742"/>
                  <a:gd name="connsiteY3" fmla="*/ 792904 h 893819"/>
                  <a:gd name="connsiteX4" fmla="*/ 100584 w 893742"/>
                  <a:gd name="connsiteY4" fmla="*/ 729709 h 893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3742" h="893819">
                    <a:moveTo>
                      <a:pt x="100584" y="729709"/>
                    </a:moveTo>
                    <a:cubicBezTo>
                      <a:pt x="-55625" y="538652"/>
                      <a:pt x="-27279" y="257115"/>
                      <a:pt x="163714" y="100884"/>
                    </a:cubicBezTo>
                    <a:cubicBezTo>
                      <a:pt x="354706" y="-55348"/>
                      <a:pt x="636373" y="-26979"/>
                      <a:pt x="792561" y="164057"/>
                    </a:cubicBezTo>
                    <a:cubicBezTo>
                      <a:pt x="948749" y="355092"/>
                      <a:pt x="920424" y="636694"/>
                      <a:pt x="729388" y="792904"/>
                    </a:cubicBezTo>
                    <a:cubicBezTo>
                      <a:pt x="538352" y="949113"/>
                      <a:pt x="256751" y="920832"/>
                      <a:pt x="100584" y="72970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33000">
                    <a:srgbClr val="FDFDFD"/>
                  </a:gs>
                  <a:gs pos="51000">
                    <a:srgbClr val="F5F5F5"/>
                  </a:gs>
                  <a:gs pos="65000">
                    <a:srgbClr val="E7E7E7"/>
                  </a:gs>
                  <a:gs pos="78000">
                    <a:srgbClr val="D3D3D3"/>
                  </a:gs>
                  <a:gs pos="90000">
                    <a:srgbClr val="BBBBBA"/>
                  </a:gs>
                  <a:gs pos="100000">
                    <a:srgbClr val="9D9D9C"/>
                  </a:gs>
                </a:gsLst>
                <a:lin ang="8098333" scaled="1"/>
              </a:gra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69" name="Freeform: Shape 1268">
                <a:extLst>
                  <a:ext uri="{FF2B5EF4-FFF2-40B4-BE49-F238E27FC236}">
                    <a16:creationId xmlns:a16="http://schemas.microsoft.com/office/drawing/2014/main" id="{E6A6A1F8-86B1-984F-33FB-9DAAA14F97F5}"/>
                  </a:ext>
                </a:extLst>
              </p:cNvPr>
              <p:cNvSpPr/>
              <p:nvPr/>
            </p:nvSpPr>
            <p:spPr>
              <a:xfrm>
                <a:off x="3771398" y="2724029"/>
                <a:ext cx="866148" cy="866140"/>
              </a:xfrm>
              <a:custGeom>
                <a:avLst/>
                <a:gdLst>
                  <a:gd name="connsiteX0" fmla="*/ 42463 w 866148"/>
                  <a:gd name="connsiteY0" fmla="*/ 620444 h 866140"/>
                  <a:gd name="connsiteX1" fmla="*/ 620209 w 866148"/>
                  <a:gd name="connsiteY1" fmla="*/ 823356 h 866140"/>
                  <a:gd name="connsiteX2" fmla="*/ 823056 w 866148"/>
                  <a:gd name="connsiteY2" fmla="*/ 245632 h 866140"/>
                  <a:gd name="connsiteX3" fmla="*/ 245353 w 866148"/>
                  <a:gd name="connsiteY3" fmla="*/ 42763 h 866140"/>
                  <a:gd name="connsiteX4" fmla="*/ 42463 w 866148"/>
                  <a:gd name="connsiteY4" fmla="*/ 620444 h 866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6148" h="866140">
                    <a:moveTo>
                      <a:pt x="42463" y="620444"/>
                    </a:moveTo>
                    <a:cubicBezTo>
                      <a:pt x="145967" y="836034"/>
                      <a:pt x="404662" y="926882"/>
                      <a:pt x="620209" y="823356"/>
                    </a:cubicBezTo>
                    <a:cubicBezTo>
                      <a:pt x="835755" y="719830"/>
                      <a:pt x="926603" y="461179"/>
                      <a:pt x="823056" y="245632"/>
                    </a:cubicBezTo>
                    <a:cubicBezTo>
                      <a:pt x="719508" y="30086"/>
                      <a:pt x="460943" y="-60762"/>
                      <a:pt x="245353" y="42763"/>
                    </a:cubicBezTo>
                    <a:cubicBezTo>
                      <a:pt x="29764" y="146289"/>
                      <a:pt x="-61041" y="404876"/>
                      <a:pt x="42463" y="620444"/>
                    </a:cubicBezTo>
                    <a:close/>
                  </a:path>
                </a:pathLst>
              </a:custGeom>
              <a:solidFill>
                <a:schemeClr val="bg1"/>
              </a:solidFill>
              <a:ln w="2166" cap="flat">
                <a:noFill/>
                <a:prstDash val="solid"/>
                <a:miter/>
              </a:ln>
              <a:effectLst>
                <a:outerShdw blurRad="63500" sx="102000" sy="102000" algn="ctr" rotWithShape="0">
                  <a:prstClr val="black">
                    <a:alpha val="17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grpSp>
            <p:nvGrpSpPr>
              <p:cNvPr id="1564" name="Group 1563">
                <a:extLst>
                  <a:ext uri="{FF2B5EF4-FFF2-40B4-BE49-F238E27FC236}">
                    <a16:creationId xmlns:a16="http://schemas.microsoft.com/office/drawing/2014/main" id="{7A8ECC0F-3BED-4F70-C426-79F3D9AA9F2B}"/>
                  </a:ext>
                </a:extLst>
              </p:cNvPr>
              <p:cNvGrpSpPr/>
              <p:nvPr/>
            </p:nvGrpSpPr>
            <p:grpSpPr>
              <a:xfrm>
                <a:off x="3988341" y="2848331"/>
                <a:ext cx="428319" cy="575342"/>
                <a:chOff x="7889418" y="2721363"/>
                <a:chExt cx="428319" cy="575342"/>
              </a:xfrm>
            </p:grpSpPr>
            <p:sp>
              <p:nvSpPr>
                <p:cNvPr id="1565" name="Freeform: Shape 1564">
                  <a:extLst>
                    <a:ext uri="{FF2B5EF4-FFF2-40B4-BE49-F238E27FC236}">
                      <a16:creationId xmlns:a16="http://schemas.microsoft.com/office/drawing/2014/main" id="{0FCFF07B-0DDE-B58F-200A-8237D2D1D442}"/>
                    </a:ext>
                  </a:extLst>
                </p:cNvPr>
                <p:cNvSpPr/>
                <p:nvPr/>
              </p:nvSpPr>
              <p:spPr>
                <a:xfrm>
                  <a:off x="8066389" y="2975206"/>
                  <a:ext cx="59944" cy="59943"/>
                </a:xfrm>
                <a:custGeom>
                  <a:avLst/>
                  <a:gdLst>
                    <a:gd name="connsiteX0" fmla="*/ 29602 w 59944"/>
                    <a:gd name="connsiteY0" fmla="*/ -11 h 59943"/>
                    <a:gd name="connsiteX1" fmla="*/ 59639 w 59944"/>
                    <a:gd name="connsiteY1" fmla="*/ 29896 h 59943"/>
                    <a:gd name="connsiteX2" fmla="*/ 29732 w 59944"/>
                    <a:gd name="connsiteY2" fmla="*/ 59933 h 59943"/>
                    <a:gd name="connsiteX3" fmla="*/ -305 w 59944"/>
                    <a:gd name="connsiteY3" fmla="*/ 30026 h 59943"/>
                    <a:gd name="connsiteX4" fmla="*/ -305 w 59944"/>
                    <a:gd name="connsiteY4" fmla="*/ 29918 h 59943"/>
                    <a:gd name="connsiteX5" fmla="*/ 29602 w 59944"/>
                    <a:gd name="connsiteY5" fmla="*/ -11 h 599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9944" h="59942">
                      <a:moveTo>
                        <a:pt x="29602" y="-11"/>
                      </a:moveTo>
                      <a:cubicBezTo>
                        <a:pt x="46159" y="-48"/>
                        <a:pt x="59596" y="13343"/>
                        <a:pt x="59639" y="29896"/>
                      </a:cubicBezTo>
                      <a:cubicBezTo>
                        <a:pt x="59682" y="46449"/>
                        <a:pt x="46289" y="59896"/>
                        <a:pt x="29732" y="59933"/>
                      </a:cubicBezTo>
                      <a:cubicBezTo>
                        <a:pt x="13175" y="59968"/>
                        <a:pt x="-262" y="46579"/>
                        <a:pt x="-305" y="30026"/>
                      </a:cubicBezTo>
                      <a:cubicBezTo>
                        <a:pt x="-305" y="29989"/>
                        <a:pt x="-305" y="29954"/>
                        <a:pt x="-305" y="29918"/>
                      </a:cubicBezTo>
                      <a:cubicBezTo>
                        <a:pt x="-283" y="13406"/>
                        <a:pt x="13088" y="26"/>
                        <a:pt x="29602" y="-11"/>
                      </a:cubicBezTo>
                      <a:close/>
                    </a:path>
                  </a:pathLst>
                </a:custGeom>
                <a:solidFill>
                  <a:srgbClr val="696B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66" name="Freeform: Shape 1565">
                  <a:extLst>
                    <a:ext uri="{FF2B5EF4-FFF2-40B4-BE49-F238E27FC236}">
                      <a16:creationId xmlns:a16="http://schemas.microsoft.com/office/drawing/2014/main" id="{C90658A6-1FA8-DA21-538D-65C6A1710397}"/>
                    </a:ext>
                  </a:extLst>
                </p:cNvPr>
                <p:cNvSpPr/>
                <p:nvPr/>
              </p:nvSpPr>
              <p:spPr>
                <a:xfrm>
                  <a:off x="7924808" y="3026243"/>
                  <a:ext cx="178748" cy="270462"/>
                </a:xfrm>
                <a:custGeom>
                  <a:avLst/>
                  <a:gdLst>
                    <a:gd name="connsiteX0" fmla="*/ -305 w 178748"/>
                    <a:gd name="connsiteY0" fmla="*/ 66759 h 270462"/>
                    <a:gd name="connsiteX1" fmla="*/ -24 w 178748"/>
                    <a:gd name="connsiteY1" fmla="*/ 66543 h 270462"/>
                    <a:gd name="connsiteX2" fmla="*/ 178443 w 178748"/>
                    <a:gd name="connsiteY2" fmla="*/ -11 h 270462"/>
                    <a:gd name="connsiteX3" fmla="*/ 178443 w 178748"/>
                    <a:gd name="connsiteY3" fmla="*/ 270452 h 270462"/>
                    <a:gd name="connsiteX4" fmla="*/ 178443 w 178748"/>
                    <a:gd name="connsiteY4" fmla="*/ 270452 h 270462"/>
                    <a:gd name="connsiteX5" fmla="*/ -305 w 178748"/>
                    <a:gd name="connsiteY5" fmla="*/ 228669 h 27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8748" h="270462">
                      <a:moveTo>
                        <a:pt x="-305" y="66759"/>
                      </a:moveTo>
                      <a:cubicBezTo>
                        <a:pt x="-197" y="66759"/>
                        <a:pt x="-154" y="66629"/>
                        <a:pt x="-24" y="66543"/>
                      </a:cubicBezTo>
                      <a:cubicBezTo>
                        <a:pt x="36277" y="37156"/>
                        <a:pt x="117134" y="-11"/>
                        <a:pt x="178443" y="-11"/>
                      </a:cubicBezTo>
                      <a:lnTo>
                        <a:pt x="178443" y="270452"/>
                      </a:lnTo>
                      <a:lnTo>
                        <a:pt x="178443" y="270452"/>
                      </a:lnTo>
                      <a:cubicBezTo>
                        <a:pt x="111456" y="270452"/>
                        <a:pt x="49648" y="255455"/>
                        <a:pt x="-305" y="228669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67" name="Freeform: Shape 1566">
                  <a:extLst>
                    <a:ext uri="{FF2B5EF4-FFF2-40B4-BE49-F238E27FC236}">
                      <a16:creationId xmlns:a16="http://schemas.microsoft.com/office/drawing/2014/main" id="{FB18AE2B-CAB0-F4B4-10E7-A7777BB07D8A}"/>
                    </a:ext>
                  </a:extLst>
                </p:cNvPr>
                <p:cNvSpPr/>
                <p:nvPr/>
              </p:nvSpPr>
              <p:spPr>
                <a:xfrm>
                  <a:off x="7889418" y="3092775"/>
                  <a:ext cx="71473" cy="178444"/>
                </a:xfrm>
                <a:custGeom>
                  <a:avLst/>
                  <a:gdLst>
                    <a:gd name="connsiteX0" fmla="*/ 71168 w 71473"/>
                    <a:gd name="connsiteY0" fmla="*/ 155071 h 178444"/>
                    <a:gd name="connsiteX1" fmla="*/ 70757 w 71473"/>
                    <a:gd name="connsiteY1" fmla="*/ 178434 h 178444"/>
                    <a:gd name="connsiteX2" fmla="*/ -305 w 71473"/>
                    <a:gd name="connsiteY2" fmla="*/ 139663 h 178444"/>
                    <a:gd name="connsiteX3" fmla="*/ 19026 w 71473"/>
                    <a:gd name="connsiteY3" fmla="*/ 17023 h 178444"/>
                    <a:gd name="connsiteX4" fmla="*/ 35367 w 71473"/>
                    <a:gd name="connsiteY4" fmla="*/ -11 h 178444"/>
                    <a:gd name="connsiteX5" fmla="*/ 71168 w 71473"/>
                    <a:gd name="connsiteY5" fmla="*/ 155071 h 178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1473" h="178444">
                      <a:moveTo>
                        <a:pt x="71168" y="155071"/>
                      </a:moveTo>
                      <a:cubicBezTo>
                        <a:pt x="71168" y="163003"/>
                        <a:pt x="71038" y="170827"/>
                        <a:pt x="70757" y="178434"/>
                      </a:cubicBezTo>
                      <a:cubicBezTo>
                        <a:pt x="45400" y="168811"/>
                        <a:pt x="21497" y="155765"/>
                        <a:pt x="-305" y="139663"/>
                      </a:cubicBezTo>
                      <a:cubicBezTo>
                        <a:pt x="887" y="86112"/>
                        <a:pt x="8364" y="40493"/>
                        <a:pt x="19026" y="17023"/>
                      </a:cubicBezTo>
                      <a:cubicBezTo>
                        <a:pt x="23707" y="10664"/>
                        <a:pt x="29212" y="4939"/>
                        <a:pt x="35367" y="-11"/>
                      </a:cubicBezTo>
                      <a:cubicBezTo>
                        <a:pt x="55131" y="11"/>
                        <a:pt x="71168" y="69447"/>
                        <a:pt x="71168" y="15507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68" name="Freeform: Shape 1567">
                  <a:extLst>
                    <a:ext uri="{FF2B5EF4-FFF2-40B4-BE49-F238E27FC236}">
                      <a16:creationId xmlns:a16="http://schemas.microsoft.com/office/drawing/2014/main" id="{9ED9B0FD-7AA5-BFA5-8D41-4D5E4311D437}"/>
                    </a:ext>
                  </a:extLst>
                </p:cNvPr>
                <p:cNvSpPr/>
                <p:nvPr/>
              </p:nvSpPr>
              <p:spPr>
                <a:xfrm>
                  <a:off x="8103621" y="3026243"/>
                  <a:ext cx="178726" cy="270462"/>
                </a:xfrm>
                <a:custGeom>
                  <a:avLst/>
                  <a:gdLst>
                    <a:gd name="connsiteX0" fmla="*/ 178422 w 178726"/>
                    <a:gd name="connsiteY0" fmla="*/ 66759 h 270462"/>
                    <a:gd name="connsiteX1" fmla="*/ 178140 w 178726"/>
                    <a:gd name="connsiteY1" fmla="*/ 66543 h 270462"/>
                    <a:gd name="connsiteX2" fmla="*/ -305 w 178726"/>
                    <a:gd name="connsiteY2" fmla="*/ -11 h 270462"/>
                    <a:gd name="connsiteX3" fmla="*/ -305 w 178726"/>
                    <a:gd name="connsiteY3" fmla="*/ 270452 h 270462"/>
                    <a:gd name="connsiteX4" fmla="*/ -305 w 178726"/>
                    <a:gd name="connsiteY4" fmla="*/ 270452 h 270462"/>
                    <a:gd name="connsiteX5" fmla="*/ 178422 w 178726"/>
                    <a:gd name="connsiteY5" fmla="*/ 228669 h 27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8726" h="270462">
                      <a:moveTo>
                        <a:pt x="178422" y="66759"/>
                      </a:moveTo>
                      <a:cubicBezTo>
                        <a:pt x="178313" y="66701"/>
                        <a:pt x="178227" y="66627"/>
                        <a:pt x="178140" y="66543"/>
                      </a:cubicBezTo>
                      <a:cubicBezTo>
                        <a:pt x="141840" y="37156"/>
                        <a:pt x="60961" y="-11"/>
                        <a:pt x="-305" y="-11"/>
                      </a:cubicBezTo>
                      <a:lnTo>
                        <a:pt x="-305" y="270452"/>
                      </a:lnTo>
                      <a:lnTo>
                        <a:pt x="-305" y="270452"/>
                      </a:lnTo>
                      <a:cubicBezTo>
                        <a:pt x="66639" y="270452"/>
                        <a:pt x="128403" y="255455"/>
                        <a:pt x="178422" y="228669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69" name="Freeform: Shape 1568">
                  <a:extLst>
                    <a:ext uri="{FF2B5EF4-FFF2-40B4-BE49-F238E27FC236}">
                      <a16:creationId xmlns:a16="http://schemas.microsoft.com/office/drawing/2014/main" id="{C87140CB-1176-5C3C-E362-B623E6F96468}"/>
                    </a:ext>
                  </a:extLst>
                </p:cNvPr>
                <p:cNvSpPr/>
                <p:nvPr/>
              </p:nvSpPr>
              <p:spPr>
                <a:xfrm>
                  <a:off x="8246286" y="3092775"/>
                  <a:ext cx="71451" cy="178444"/>
                </a:xfrm>
                <a:custGeom>
                  <a:avLst/>
                  <a:gdLst>
                    <a:gd name="connsiteX0" fmla="*/ -305 w 71451"/>
                    <a:gd name="connsiteY0" fmla="*/ 155071 h 178444"/>
                    <a:gd name="connsiteX1" fmla="*/ 63 w 71451"/>
                    <a:gd name="connsiteY1" fmla="*/ 178434 h 178444"/>
                    <a:gd name="connsiteX2" fmla="*/ 71146 w 71451"/>
                    <a:gd name="connsiteY2" fmla="*/ 139663 h 178444"/>
                    <a:gd name="connsiteX3" fmla="*/ 51837 w 71451"/>
                    <a:gd name="connsiteY3" fmla="*/ 17023 h 178444"/>
                    <a:gd name="connsiteX4" fmla="*/ 35475 w 71451"/>
                    <a:gd name="connsiteY4" fmla="*/ -11 h 178444"/>
                    <a:gd name="connsiteX5" fmla="*/ -305 w 71451"/>
                    <a:gd name="connsiteY5" fmla="*/ 155071 h 178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1451" h="178444">
                      <a:moveTo>
                        <a:pt x="-305" y="155071"/>
                      </a:moveTo>
                      <a:cubicBezTo>
                        <a:pt x="-305" y="163003"/>
                        <a:pt x="-197" y="170827"/>
                        <a:pt x="63" y="178434"/>
                      </a:cubicBezTo>
                      <a:cubicBezTo>
                        <a:pt x="25420" y="168811"/>
                        <a:pt x="49323" y="155765"/>
                        <a:pt x="71146" y="139663"/>
                      </a:cubicBezTo>
                      <a:cubicBezTo>
                        <a:pt x="69890" y="86112"/>
                        <a:pt x="62478" y="40493"/>
                        <a:pt x="51837" y="17023"/>
                      </a:cubicBezTo>
                      <a:cubicBezTo>
                        <a:pt x="47113" y="10677"/>
                        <a:pt x="41630" y="4956"/>
                        <a:pt x="35475" y="-11"/>
                      </a:cubicBezTo>
                      <a:cubicBezTo>
                        <a:pt x="15732" y="11"/>
                        <a:pt x="-305" y="69447"/>
                        <a:pt x="-305" y="15507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70" name="Freeform: Shape 1569">
                  <a:extLst>
                    <a:ext uri="{FF2B5EF4-FFF2-40B4-BE49-F238E27FC236}">
                      <a16:creationId xmlns:a16="http://schemas.microsoft.com/office/drawing/2014/main" id="{87552E4A-0919-A746-5A43-5CFC7E0C9266}"/>
                    </a:ext>
                  </a:extLst>
                </p:cNvPr>
                <p:cNvSpPr/>
                <p:nvPr/>
              </p:nvSpPr>
              <p:spPr>
                <a:xfrm>
                  <a:off x="7976361" y="2721363"/>
                  <a:ext cx="127195" cy="311187"/>
                </a:xfrm>
                <a:custGeom>
                  <a:avLst/>
                  <a:gdLst>
                    <a:gd name="connsiteX0" fmla="*/ 86342 w 127195"/>
                    <a:gd name="connsiteY0" fmla="*/ 4543 h 311187"/>
                    <a:gd name="connsiteX1" fmla="*/ 10058 w 127195"/>
                    <a:gd name="connsiteY1" fmla="*/ 311176 h 311187"/>
                    <a:gd name="connsiteX2" fmla="*/ 126891 w 127195"/>
                    <a:gd name="connsiteY2" fmla="*/ 301380 h 311187"/>
                    <a:gd name="connsiteX3" fmla="*/ 126891 w 127195"/>
                    <a:gd name="connsiteY3" fmla="*/ 5692 h 311187"/>
                    <a:gd name="connsiteX4" fmla="*/ 86342 w 127195"/>
                    <a:gd name="connsiteY4" fmla="*/ 4543 h 311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194" h="311187">
                      <a:moveTo>
                        <a:pt x="86342" y="4543"/>
                      </a:moveTo>
                      <a:cubicBezTo>
                        <a:pt x="-41759" y="44007"/>
                        <a:pt x="10058" y="311176"/>
                        <a:pt x="10058" y="311176"/>
                      </a:cubicBezTo>
                      <a:cubicBezTo>
                        <a:pt x="41569" y="303352"/>
                        <a:pt x="126891" y="301380"/>
                        <a:pt x="126891" y="301380"/>
                      </a:cubicBezTo>
                      <a:lnTo>
                        <a:pt x="126891" y="5692"/>
                      </a:lnTo>
                      <a:cubicBezTo>
                        <a:pt x="126891" y="5692"/>
                        <a:pt x="121646" y="-6336"/>
                        <a:pt x="86342" y="4543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71" name="Freeform: Shape 1570">
                  <a:extLst>
                    <a:ext uri="{FF2B5EF4-FFF2-40B4-BE49-F238E27FC236}">
                      <a16:creationId xmlns:a16="http://schemas.microsoft.com/office/drawing/2014/main" id="{35285D22-20A6-FC49-8654-DBD4A5D882AC}"/>
                    </a:ext>
                  </a:extLst>
                </p:cNvPr>
                <p:cNvSpPr/>
                <p:nvPr/>
              </p:nvSpPr>
              <p:spPr>
                <a:xfrm>
                  <a:off x="8103556" y="2895433"/>
                  <a:ext cx="54179" cy="192054"/>
                </a:xfrm>
                <a:custGeom>
                  <a:avLst/>
                  <a:gdLst>
                    <a:gd name="connsiteX0" fmla="*/ -305 w 54179"/>
                    <a:gd name="connsiteY0" fmla="*/ -11 h 192054"/>
                    <a:gd name="connsiteX1" fmla="*/ -305 w 54179"/>
                    <a:gd name="connsiteY1" fmla="*/ 192043 h 192054"/>
                    <a:gd name="connsiteX2" fmla="*/ 53874 w 54179"/>
                    <a:gd name="connsiteY2" fmla="*/ 101282 h 192054"/>
                    <a:gd name="connsiteX3" fmla="*/ -305 w 54179"/>
                    <a:gd name="connsiteY3" fmla="*/ -11 h 192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178" h="192054">
                      <a:moveTo>
                        <a:pt x="-305" y="-11"/>
                      </a:moveTo>
                      <a:lnTo>
                        <a:pt x="-305" y="192043"/>
                      </a:lnTo>
                      <a:cubicBezTo>
                        <a:pt x="49236" y="192043"/>
                        <a:pt x="53874" y="136455"/>
                        <a:pt x="53874" y="101282"/>
                      </a:cubicBezTo>
                      <a:cubicBezTo>
                        <a:pt x="53874" y="66109"/>
                        <a:pt x="53874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7966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72" name="Freeform: Shape 1571">
                  <a:extLst>
                    <a:ext uri="{FF2B5EF4-FFF2-40B4-BE49-F238E27FC236}">
                      <a16:creationId xmlns:a16="http://schemas.microsoft.com/office/drawing/2014/main" id="{69CE44A6-4FAA-1298-D0EF-DA58D7F9DC12}"/>
                    </a:ext>
                  </a:extLst>
                </p:cNvPr>
                <p:cNvSpPr/>
                <p:nvPr/>
              </p:nvSpPr>
              <p:spPr>
                <a:xfrm>
                  <a:off x="8049377" y="2895433"/>
                  <a:ext cx="54179" cy="192054"/>
                </a:xfrm>
                <a:custGeom>
                  <a:avLst/>
                  <a:gdLst>
                    <a:gd name="connsiteX0" fmla="*/ 53874 w 54179"/>
                    <a:gd name="connsiteY0" fmla="*/ -11 h 192054"/>
                    <a:gd name="connsiteX1" fmla="*/ 53874 w 54179"/>
                    <a:gd name="connsiteY1" fmla="*/ 192043 h 192054"/>
                    <a:gd name="connsiteX2" fmla="*/ -305 w 54179"/>
                    <a:gd name="connsiteY2" fmla="*/ 101282 h 192054"/>
                    <a:gd name="connsiteX3" fmla="*/ 53874 w 54179"/>
                    <a:gd name="connsiteY3" fmla="*/ -11 h 192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178" h="192054">
                      <a:moveTo>
                        <a:pt x="53874" y="-11"/>
                      </a:moveTo>
                      <a:lnTo>
                        <a:pt x="53874" y="192043"/>
                      </a:lnTo>
                      <a:cubicBezTo>
                        <a:pt x="4267" y="192043"/>
                        <a:pt x="-305" y="136455"/>
                        <a:pt x="-305" y="101282"/>
                      </a:cubicBezTo>
                      <a:cubicBezTo>
                        <a:pt x="-305" y="66109"/>
                        <a:pt x="-327" y="-11"/>
                        <a:pt x="53874" y="-11"/>
                      </a:cubicBezTo>
                      <a:close/>
                    </a:path>
                  </a:pathLst>
                </a:custGeom>
                <a:solidFill>
                  <a:srgbClr val="EFAC7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73" name="Freeform: Shape 1572">
                  <a:extLst>
                    <a:ext uri="{FF2B5EF4-FFF2-40B4-BE49-F238E27FC236}">
                      <a16:creationId xmlns:a16="http://schemas.microsoft.com/office/drawing/2014/main" id="{EB6F6C95-924E-D4A7-9D3B-BD5DCE93D6DA}"/>
                    </a:ext>
                  </a:extLst>
                </p:cNvPr>
                <p:cNvSpPr/>
                <p:nvPr/>
              </p:nvSpPr>
              <p:spPr>
                <a:xfrm>
                  <a:off x="8003325" y="2735929"/>
                  <a:ext cx="101401" cy="308214"/>
                </a:xfrm>
                <a:custGeom>
                  <a:avLst/>
                  <a:gdLst>
                    <a:gd name="connsiteX0" fmla="*/ 101096 w 101401"/>
                    <a:gd name="connsiteY0" fmla="*/ -11 h 308214"/>
                    <a:gd name="connsiteX1" fmla="*/ 101096 w 101401"/>
                    <a:gd name="connsiteY1" fmla="*/ 308204 h 308214"/>
                    <a:gd name="connsiteX2" fmla="*/ -305 w 101401"/>
                    <a:gd name="connsiteY2" fmla="*/ 147443 h 308214"/>
                    <a:gd name="connsiteX3" fmla="*/ 101096 w 101401"/>
                    <a:gd name="connsiteY3" fmla="*/ -11 h 3082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401" h="308214">
                      <a:moveTo>
                        <a:pt x="101096" y="-11"/>
                      </a:moveTo>
                      <a:lnTo>
                        <a:pt x="101096" y="308204"/>
                      </a:lnTo>
                      <a:cubicBezTo>
                        <a:pt x="44013" y="308204"/>
                        <a:pt x="-305" y="251402"/>
                        <a:pt x="-305" y="147443"/>
                      </a:cubicBezTo>
                      <a:cubicBezTo>
                        <a:pt x="-305" y="58762"/>
                        <a:pt x="39159" y="-11"/>
                        <a:pt x="101096" y="-1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74" name="Freeform: Shape 1573">
                  <a:extLst>
                    <a:ext uri="{FF2B5EF4-FFF2-40B4-BE49-F238E27FC236}">
                      <a16:creationId xmlns:a16="http://schemas.microsoft.com/office/drawing/2014/main" id="{4880DAB4-DB14-1502-A774-07D205455040}"/>
                    </a:ext>
                  </a:extLst>
                </p:cNvPr>
                <p:cNvSpPr/>
                <p:nvPr/>
              </p:nvSpPr>
              <p:spPr>
                <a:xfrm>
                  <a:off x="7980924" y="2835879"/>
                  <a:ext cx="37044" cy="55218"/>
                </a:xfrm>
                <a:custGeom>
                  <a:avLst/>
                  <a:gdLst>
                    <a:gd name="connsiteX0" fmla="*/ 13340 w 37044"/>
                    <a:gd name="connsiteY0" fmla="*/ -11 h 55218"/>
                    <a:gd name="connsiteX1" fmla="*/ 36182 w 37044"/>
                    <a:gd name="connsiteY1" fmla="*/ 8072 h 55218"/>
                    <a:gd name="connsiteX2" fmla="*/ -248 w 37044"/>
                    <a:gd name="connsiteY2" fmla="*/ 54168 h 55218"/>
                    <a:gd name="connsiteX3" fmla="*/ 13340 w 37044"/>
                    <a:gd name="connsiteY3" fmla="*/ -11 h 55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44" h="55218">
                      <a:moveTo>
                        <a:pt x="13340" y="-11"/>
                      </a:moveTo>
                      <a:lnTo>
                        <a:pt x="36182" y="8072"/>
                      </a:lnTo>
                      <a:cubicBezTo>
                        <a:pt x="36182" y="8072"/>
                        <a:pt x="44158" y="63400"/>
                        <a:pt x="-248" y="54168"/>
                      </a:cubicBezTo>
                      <a:cubicBezTo>
                        <a:pt x="-248" y="54168"/>
                        <a:pt x="-1960" y="17261"/>
                        <a:pt x="13340" y="-11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75" name="Freeform: Shape 1574">
                  <a:extLst>
                    <a:ext uri="{FF2B5EF4-FFF2-40B4-BE49-F238E27FC236}">
                      <a16:creationId xmlns:a16="http://schemas.microsoft.com/office/drawing/2014/main" id="{0F9862E2-3690-D67D-BD72-9C9DEE371BF5}"/>
                    </a:ext>
                  </a:extLst>
                </p:cNvPr>
                <p:cNvSpPr/>
                <p:nvPr/>
              </p:nvSpPr>
              <p:spPr>
                <a:xfrm>
                  <a:off x="8003563" y="2735929"/>
                  <a:ext cx="99976" cy="141992"/>
                </a:xfrm>
                <a:custGeom>
                  <a:avLst/>
                  <a:gdLst>
                    <a:gd name="connsiteX0" fmla="*/ 99580 w 99976"/>
                    <a:gd name="connsiteY0" fmla="*/ -11 h 141992"/>
                    <a:gd name="connsiteX1" fmla="*/ -305 w 99976"/>
                    <a:gd name="connsiteY1" fmla="*/ 118988 h 141992"/>
                    <a:gd name="connsiteX2" fmla="*/ 99537 w 99976"/>
                    <a:gd name="connsiteY2" fmla="*/ 141982 h 141992"/>
                    <a:gd name="connsiteX3" fmla="*/ 99537 w 99976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976" h="141992">
                      <a:moveTo>
                        <a:pt x="99580" y="-11"/>
                      </a:moveTo>
                      <a:cubicBezTo>
                        <a:pt x="44642" y="-11"/>
                        <a:pt x="7302" y="46431"/>
                        <a:pt x="-305" y="118988"/>
                      </a:cubicBezTo>
                      <a:cubicBezTo>
                        <a:pt x="26590" y="133335"/>
                        <a:pt x="62131" y="141982"/>
                        <a:pt x="99537" y="141982"/>
                      </a:cubicBezTo>
                      <a:cubicBezTo>
                        <a:pt x="99970" y="141982"/>
                        <a:pt x="99190" y="141982"/>
                        <a:pt x="99537" y="141982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76" name="Freeform: Shape 1575">
                  <a:extLst>
                    <a:ext uri="{FF2B5EF4-FFF2-40B4-BE49-F238E27FC236}">
                      <a16:creationId xmlns:a16="http://schemas.microsoft.com/office/drawing/2014/main" id="{45FEBC63-5637-7066-4DD1-753E085219A9}"/>
                    </a:ext>
                  </a:extLst>
                </p:cNvPr>
                <p:cNvSpPr/>
                <p:nvPr/>
              </p:nvSpPr>
              <p:spPr>
                <a:xfrm>
                  <a:off x="8006012" y="2734672"/>
                  <a:ext cx="99906" cy="142057"/>
                </a:xfrm>
                <a:custGeom>
                  <a:avLst/>
                  <a:gdLst>
                    <a:gd name="connsiteX0" fmla="*/ 99601 w 99906"/>
                    <a:gd name="connsiteY0" fmla="*/ -11 h 142057"/>
                    <a:gd name="connsiteX1" fmla="*/ -305 w 99906"/>
                    <a:gd name="connsiteY1" fmla="*/ 119053 h 142057"/>
                    <a:gd name="connsiteX2" fmla="*/ 98345 w 99906"/>
                    <a:gd name="connsiteY2" fmla="*/ 142047 h 142057"/>
                    <a:gd name="connsiteX3" fmla="*/ 99601 w 99906"/>
                    <a:gd name="connsiteY3" fmla="*/ 142047 h 142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906" h="142057">
                      <a:moveTo>
                        <a:pt x="99601" y="-11"/>
                      </a:moveTo>
                      <a:cubicBezTo>
                        <a:pt x="44620" y="-11"/>
                        <a:pt x="7323" y="46453"/>
                        <a:pt x="-305" y="119053"/>
                      </a:cubicBezTo>
                      <a:cubicBezTo>
                        <a:pt x="26589" y="133421"/>
                        <a:pt x="60939" y="142047"/>
                        <a:pt x="98345" y="142047"/>
                      </a:cubicBezTo>
                      <a:lnTo>
                        <a:pt x="99601" y="142047"/>
                      </a:lnTo>
                      <a:close/>
                    </a:path>
                  </a:pathLst>
                </a:custGeom>
                <a:solidFill>
                  <a:srgbClr val="38220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77" name="Freeform: Shape 1576">
                  <a:extLst>
                    <a:ext uri="{FF2B5EF4-FFF2-40B4-BE49-F238E27FC236}">
                      <a16:creationId xmlns:a16="http://schemas.microsoft.com/office/drawing/2014/main" id="{761C1A0F-93D4-4E01-2A99-26E0839EF412}"/>
                    </a:ext>
                  </a:extLst>
                </p:cNvPr>
                <p:cNvSpPr/>
                <p:nvPr/>
              </p:nvSpPr>
              <p:spPr>
                <a:xfrm>
                  <a:off x="7982326" y="2866285"/>
                  <a:ext cx="37065" cy="56060"/>
                </a:xfrm>
                <a:custGeom>
                  <a:avLst/>
                  <a:gdLst>
                    <a:gd name="connsiteX0" fmla="*/ 3486 w 37065"/>
                    <a:gd name="connsiteY0" fmla="*/ 32951 h 56060"/>
                    <a:gd name="connsiteX1" fmla="*/ 29709 w 37065"/>
                    <a:gd name="connsiteY1" fmla="*/ 55490 h 56060"/>
                    <a:gd name="connsiteX2" fmla="*/ 32873 w 37065"/>
                    <a:gd name="connsiteY2" fmla="*/ 23134 h 56060"/>
                    <a:gd name="connsiteX3" fmla="*/ 6867 w 37065"/>
                    <a:gd name="connsiteY3" fmla="*/ 552 h 56060"/>
                    <a:gd name="connsiteX4" fmla="*/ 3486 w 37065"/>
                    <a:gd name="connsiteY4" fmla="*/ 32951 h 56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065" h="56059">
                      <a:moveTo>
                        <a:pt x="3486" y="32951"/>
                      </a:moveTo>
                      <a:cubicBezTo>
                        <a:pt x="8666" y="48512"/>
                        <a:pt x="20412" y="58589"/>
                        <a:pt x="29709" y="55490"/>
                      </a:cubicBezTo>
                      <a:cubicBezTo>
                        <a:pt x="39007" y="52391"/>
                        <a:pt x="38075" y="38673"/>
                        <a:pt x="32873" y="23134"/>
                      </a:cubicBezTo>
                      <a:cubicBezTo>
                        <a:pt x="27672" y="7596"/>
                        <a:pt x="16186" y="-2568"/>
                        <a:pt x="6867" y="552"/>
                      </a:cubicBezTo>
                      <a:cubicBezTo>
                        <a:pt x="-2452" y="3673"/>
                        <a:pt x="-1693" y="17478"/>
                        <a:pt x="3486" y="3295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78" name="Freeform: Shape 1577">
                  <a:extLst>
                    <a:ext uri="{FF2B5EF4-FFF2-40B4-BE49-F238E27FC236}">
                      <a16:creationId xmlns:a16="http://schemas.microsoft.com/office/drawing/2014/main" id="{57655DEF-0B80-50D1-B0EB-E8000F620EB7}"/>
                    </a:ext>
                  </a:extLst>
                </p:cNvPr>
                <p:cNvSpPr/>
                <p:nvPr/>
              </p:nvSpPr>
              <p:spPr>
                <a:xfrm>
                  <a:off x="8102299" y="2721363"/>
                  <a:ext cx="127207" cy="311187"/>
                </a:xfrm>
                <a:custGeom>
                  <a:avLst/>
                  <a:gdLst>
                    <a:gd name="connsiteX0" fmla="*/ 40243 w 127207"/>
                    <a:gd name="connsiteY0" fmla="*/ 4543 h 311187"/>
                    <a:gd name="connsiteX1" fmla="*/ 116549 w 127207"/>
                    <a:gd name="connsiteY1" fmla="*/ 311176 h 311187"/>
                    <a:gd name="connsiteX2" fmla="*/ 1862 w 127207"/>
                    <a:gd name="connsiteY2" fmla="*/ 301380 h 311187"/>
                    <a:gd name="connsiteX3" fmla="*/ -305 w 127207"/>
                    <a:gd name="connsiteY3" fmla="*/ 5692 h 311187"/>
                    <a:gd name="connsiteX4" fmla="*/ 40243 w 127207"/>
                    <a:gd name="connsiteY4" fmla="*/ 4543 h 311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207" h="311187">
                      <a:moveTo>
                        <a:pt x="40243" y="4543"/>
                      </a:moveTo>
                      <a:cubicBezTo>
                        <a:pt x="168344" y="44007"/>
                        <a:pt x="116549" y="311176"/>
                        <a:pt x="116549" y="311176"/>
                      </a:cubicBezTo>
                      <a:cubicBezTo>
                        <a:pt x="84973" y="303352"/>
                        <a:pt x="1862" y="301380"/>
                        <a:pt x="1862" y="301380"/>
                      </a:cubicBezTo>
                      <a:lnTo>
                        <a:pt x="-305" y="5692"/>
                      </a:lnTo>
                      <a:cubicBezTo>
                        <a:pt x="-305" y="5692"/>
                        <a:pt x="4961" y="-6336"/>
                        <a:pt x="40243" y="4543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79" name="Freeform: Shape 1578">
                  <a:extLst>
                    <a:ext uri="{FF2B5EF4-FFF2-40B4-BE49-F238E27FC236}">
                      <a16:creationId xmlns:a16="http://schemas.microsoft.com/office/drawing/2014/main" id="{B8B8A6D4-2816-D2B8-6336-30F4B967CAF6}"/>
                    </a:ext>
                  </a:extLst>
                </p:cNvPr>
                <p:cNvSpPr/>
                <p:nvPr/>
              </p:nvSpPr>
              <p:spPr>
                <a:xfrm>
                  <a:off x="8102364" y="2735929"/>
                  <a:ext cx="101380" cy="308214"/>
                </a:xfrm>
                <a:custGeom>
                  <a:avLst/>
                  <a:gdLst>
                    <a:gd name="connsiteX0" fmla="*/ -305 w 101380"/>
                    <a:gd name="connsiteY0" fmla="*/ -11 h 308214"/>
                    <a:gd name="connsiteX1" fmla="*/ -305 w 101380"/>
                    <a:gd name="connsiteY1" fmla="*/ 308204 h 308214"/>
                    <a:gd name="connsiteX2" fmla="*/ 101075 w 101380"/>
                    <a:gd name="connsiteY2" fmla="*/ 147443 h 308214"/>
                    <a:gd name="connsiteX3" fmla="*/ -305 w 101380"/>
                    <a:gd name="connsiteY3" fmla="*/ -11 h 3082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380" h="308214">
                      <a:moveTo>
                        <a:pt x="-305" y="-11"/>
                      </a:moveTo>
                      <a:lnTo>
                        <a:pt x="-305" y="308204"/>
                      </a:lnTo>
                      <a:cubicBezTo>
                        <a:pt x="56735" y="308204"/>
                        <a:pt x="101075" y="251402"/>
                        <a:pt x="101075" y="147443"/>
                      </a:cubicBezTo>
                      <a:cubicBezTo>
                        <a:pt x="101075" y="58762"/>
                        <a:pt x="61589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80" name="Freeform: Shape 1579">
                  <a:extLst>
                    <a:ext uri="{FF2B5EF4-FFF2-40B4-BE49-F238E27FC236}">
                      <a16:creationId xmlns:a16="http://schemas.microsoft.com/office/drawing/2014/main" id="{28EB63D8-5113-586E-2049-ADCF739E85F0}"/>
                    </a:ext>
                  </a:extLst>
                </p:cNvPr>
                <p:cNvSpPr/>
                <p:nvPr/>
              </p:nvSpPr>
              <p:spPr>
                <a:xfrm>
                  <a:off x="8189104" y="2835879"/>
                  <a:ext cx="37035" cy="55218"/>
                </a:xfrm>
                <a:custGeom>
                  <a:avLst/>
                  <a:gdLst>
                    <a:gd name="connsiteX0" fmla="*/ 23069 w 37035"/>
                    <a:gd name="connsiteY0" fmla="*/ -11 h 55218"/>
                    <a:gd name="connsiteX1" fmla="*/ 249 w 37035"/>
                    <a:gd name="connsiteY1" fmla="*/ 8072 h 55218"/>
                    <a:gd name="connsiteX2" fmla="*/ 36678 w 37035"/>
                    <a:gd name="connsiteY2" fmla="*/ 54168 h 55218"/>
                    <a:gd name="connsiteX3" fmla="*/ 23069 w 37035"/>
                    <a:gd name="connsiteY3" fmla="*/ -11 h 55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35" h="55218">
                      <a:moveTo>
                        <a:pt x="23069" y="-11"/>
                      </a:moveTo>
                      <a:lnTo>
                        <a:pt x="249" y="8072"/>
                      </a:lnTo>
                      <a:cubicBezTo>
                        <a:pt x="249" y="8072"/>
                        <a:pt x="-7705" y="63400"/>
                        <a:pt x="36678" y="54168"/>
                      </a:cubicBezTo>
                      <a:cubicBezTo>
                        <a:pt x="36678" y="54168"/>
                        <a:pt x="38325" y="17261"/>
                        <a:pt x="23069" y="-11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81" name="Freeform: Shape 1580">
                  <a:extLst>
                    <a:ext uri="{FF2B5EF4-FFF2-40B4-BE49-F238E27FC236}">
                      <a16:creationId xmlns:a16="http://schemas.microsoft.com/office/drawing/2014/main" id="{21364696-9777-F810-0667-62BA8ABD400A}"/>
                    </a:ext>
                  </a:extLst>
                </p:cNvPr>
                <p:cNvSpPr/>
                <p:nvPr/>
              </p:nvSpPr>
              <p:spPr>
                <a:xfrm>
                  <a:off x="8102408" y="2735929"/>
                  <a:ext cx="101076" cy="141992"/>
                </a:xfrm>
                <a:custGeom>
                  <a:avLst/>
                  <a:gdLst>
                    <a:gd name="connsiteX0" fmla="*/ 908 w 101076"/>
                    <a:gd name="connsiteY0" fmla="*/ -11 h 141992"/>
                    <a:gd name="connsiteX1" fmla="*/ 100772 w 101076"/>
                    <a:gd name="connsiteY1" fmla="*/ 118988 h 141992"/>
                    <a:gd name="connsiteX2" fmla="*/ 2122 w 101076"/>
                    <a:gd name="connsiteY2" fmla="*/ 141982 h 141992"/>
                    <a:gd name="connsiteX3" fmla="*/ -305 w 101076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076" h="141992">
                      <a:moveTo>
                        <a:pt x="908" y="-11"/>
                      </a:moveTo>
                      <a:cubicBezTo>
                        <a:pt x="55846" y="-11"/>
                        <a:pt x="93121" y="46431"/>
                        <a:pt x="100772" y="118988"/>
                      </a:cubicBezTo>
                      <a:cubicBezTo>
                        <a:pt x="73899" y="133335"/>
                        <a:pt x="36363" y="141982"/>
                        <a:pt x="2122" y="141982"/>
                      </a:cubicBezTo>
                      <a:lnTo>
                        <a:pt x="-305" y="141982"/>
                      </a:ln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82" name="Freeform: Shape 1581">
                  <a:extLst>
                    <a:ext uri="{FF2B5EF4-FFF2-40B4-BE49-F238E27FC236}">
                      <a16:creationId xmlns:a16="http://schemas.microsoft.com/office/drawing/2014/main" id="{8F038448-DEC5-A4EC-34F1-5AC61FBE30D9}"/>
                    </a:ext>
                  </a:extLst>
                </p:cNvPr>
                <p:cNvSpPr/>
                <p:nvPr/>
              </p:nvSpPr>
              <p:spPr>
                <a:xfrm>
                  <a:off x="8101150" y="2735929"/>
                  <a:ext cx="99863" cy="141992"/>
                </a:xfrm>
                <a:custGeom>
                  <a:avLst/>
                  <a:gdLst>
                    <a:gd name="connsiteX0" fmla="*/ -305 w 99863"/>
                    <a:gd name="connsiteY0" fmla="*/ -11 h 141992"/>
                    <a:gd name="connsiteX1" fmla="*/ 99558 w 99863"/>
                    <a:gd name="connsiteY1" fmla="*/ 118988 h 141992"/>
                    <a:gd name="connsiteX2" fmla="*/ 930 w 99863"/>
                    <a:gd name="connsiteY2" fmla="*/ 141982 h 141992"/>
                    <a:gd name="connsiteX3" fmla="*/ -305 w 99863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863" h="141992">
                      <a:moveTo>
                        <a:pt x="-305" y="-11"/>
                      </a:moveTo>
                      <a:cubicBezTo>
                        <a:pt x="54655" y="-11"/>
                        <a:pt x="91930" y="46431"/>
                        <a:pt x="99558" y="118988"/>
                      </a:cubicBezTo>
                      <a:cubicBezTo>
                        <a:pt x="72663" y="133335"/>
                        <a:pt x="38336" y="141982"/>
                        <a:pt x="930" y="141982"/>
                      </a:cubicBezTo>
                      <a:lnTo>
                        <a:pt x="-305" y="141982"/>
                      </a:ln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83" name="Freeform: Shape 1582">
                  <a:extLst>
                    <a:ext uri="{FF2B5EF4-FFF2-40B4-BE49-F238E27FC236}">
                      <a16:creationId xmlns:a16="http://schemas.microsoft.com/office/drawing/2014/main" id="{3A4D015C-902F-484F-3B3D-858ECA4834C9}"/>
                    </a:ext>
                  </a:extLst>
                </p:cNvPr>
                <p:cNvSpPr/>
                <p:nvPr/>
              </p:nvSpPr>
              <p:spPr>
                <a:xfrm>
                  <a:off x="8187652" y="2866285"/>
                  <a:ext cx="37103" cy="56060"/>
                </a:xfrm>
                <a:custGeom>
                  <a:avLst/>
                  <a:gdLst>
                    <a:gd name="connsiteX0" fmla="*/ 33017 w 37103"/>
                    <a:gd name="connsiteY0" fmla="*/ 32951 h 56060"/>
                    <a:gd name="connsiteX1" fmla="*/ 6750 w 37103"/>
                    <a:gd name="connsiteY1" fmla="*/ 55490 h 56060"/>
                    <a:gd name="connsiteX2" fmla="*/ 3608 w 37103"/>
                    <a:gd name="connsiteY2" fmla="*/ 23134 h 56060"/>
                    <a:gd name="connsiteX3" fmla="*/ 29614 w 37103"/>
                    <a:gd name="connsiteY3" fmla="*/ 552 h 56060"/>
                    <a:gd name="connsiteX4" fmla="*/ 33017 w 37103"/>
                    <a:gd name="connsiteY4" fmla="*/ 32951 h 56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103" h="56059">
                      <a:moveTo>
                        <a:pt x="33017" y="32951"/>
                      </a:moveTo>
                      <a:cubicBezTo>
                        <a:pt x="27794" y="48512"/>
                        <a:pt x="16069" y="58589"/>
                        <a:pt x="6750" y="55490"/>
                      </a:cubicBezTo>
                      <a:cubicBezTo>
                        <a:pt x="-2568" y="52391"/>
                        <a:pt x="-1615" y="38673"/>
                        <a:pt x="3608" y="23134"/>
                      </a:cubicBezTo>
                      <a:cubicBezTo>
                        <a:pt x="8831" y="7596"/>
                        <a:pt x="20295" y="-2568"/>
                        <a:pt x="29614" y="552"/>
                      </a:cubicBezTo>
                      <a:cubicBezTo>
                        <a:pt x="38933" y="3673"/>
                        <a:pt x="38196" y="17478"/>
                        <a:pt x="33017" y="3295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84" name="Freeform: Shape 1583">
                  <a:extLst>
                    <a:ext uri="{FF2B5EF4-FFF2-40B4-BE49-F238E27FC236}">
                      <a16:creationId xmlns:a16="http://schemas.microsoft.com/office/drawing/2014/main" id="{39CE41F9-51C5-4EDE-C0ED-8D4FD394FE01}"/>
                    </a:ext>
                  </a:extLst>
                </p:cNvPr>
                <p:cNvSpPr/>
                <p:nvPr/>
              </p:nvSpPr>
              <p:spPr>
                <a:xfrm>
                  <a:off x="8103556" y="3032980"/>
                  <a:ext cx="89503" cy="195329"/>
                </a:xfrm>
                <a:custGeom>
                  <a:avLst/>
                  <a:gdLst>
                    <a:gd name="connsiteX0" fmla="*/ 69564 w 89503"/>
                    <a:gd name="connsiteY0" fmla="*/ 55471 h 195329"/>
                    <a:gd name="connsiteX1" fmla="*/ 85233 w 89503"/>
                    <a:gd name="connsiteY1" fmla="*/ 49143 h 195329"/>
                    <a:gd name="connsiteX2" fmla="*/ 66877 w 89503"/>
                    <a:gd name="connsiteY2" fmla="*/ 3633 h 195329"/>
                    <a:gd name="connsiteX3" fmla="*/ 53874 w 89503"/>
                    <a:gd name="connsiteY3" fmla="*/ 273 h 195329"/>
                    <a:gd name="connsiteX4" fmla="*/ -305 w 89503"/>
                    <a:gd name="connsiteY4" fmla="*/ 195319 h 195329"/>
                    <a:gd name="connsiteX5" fmla="*/ 89199 w 89503"/>
                    <a:gd name="connsiteY5" fmla="*/ 70403 h 195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503" h="195329">
                      <a:moveTo>
                        <a:pt x="69564" y="55471"/>
                      </a:moveTo>
                      <a:lnTo>
                        <a:pt x="85233" y="49143"/>
                      </a:lnTo>
                      <a:cubicBezTo>
                        <a:pt x="82069" y="23939"/>
                        <a:pt x="66877" y="3633"/>
                        <a:pt x="66877" y="3633"/>
                      </a:cubicBezTo>
                      <a:cubicBezTo>
                        <a:pt x="55196" y="-1460"/>
                        <a:pt x="53874" y="273"/>
                        <a:pt x="53874" y="273"/>
                      </a:cubicBezTo>
                      <a:lnTo>
                        <a:pt x="-305" y="195319"/>
                      </a:lnTo>
                      <a:cubicBezTo>
                        <a:pt x="74028" y="149114"/>
                        <a:pt x="89199" y="70403"/>
                        <a:pt x="89199" y="70403"/>
                      </a:cubicBezTo>
                      <a:close/>
                    </a:path>
                  </a:pathLst>
                </a:custGeom>
                <a:solidFill>
                  <a:srgbClr val="42424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85" name="Freeform: Shape 1584">
                  <a:extLst>
                    <a:ext uri="{FF2B5EF4-FFF2-40B4-BE49-F238E27FC236}">
                      <a16:creationId xmlns:a16="http://schemas.microsoft.com/office/drawing/2014/main" id="{01CBF094-0B15-B8DD-6583-29CDA279042E}"/>
                    </a:ext>
                  </a:extLst>
                </p:cNvPr>
                <p:cNvSpPr/>
                <p:nvPr/>
              </p:nvSpPr>
              <p:spPr>
                <a:xfrm>
                  <a:off x="8014117" y="3032980"/>
                  <a:ext cx="89547" cy="195329"/>
                </a:xfrm>
                <a:custGeom>
                  <a:avLst/>
                  <a:gdLst>
                    <a:gd name="connsiteX0" fmla="*/ 19373 w 89547"/>
                    <a:gd name="connsiteY0" fmla="*/ 55471 h 195329"/>
                    <a:gd name="connsiteX1" fmla="*/ 3661 w 89547"/>
                    <a:gd name="connsiteY1" fmla="*/ 49143 h 195329"/>
                    <a:gd name="connsiteX2" fmla="*/ 22060 w 89547"/>
                    <a:gd name="connsiteY2" fmla="*/ 3633 h 195329"/>
                    <a:gd name="connsiteX3" fmla="*/ 35063 w 89547"/>
                    <a:gd name="connsiteY3" fmla="*/ 273 h 195329"/>
                    <a:gd name="connsiteX4" fmla="*/ 89242 w 89547"/>
                    <a:gd name="connsiteY4" fmla="*/ 195319 h 195329"/>
                    <a:gd name="connsiteX5" fmla="*/ -305 w 89547"/>
                    <a:gd name="connsiteY5" fmla="*/ 70403 h 195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547" h="195329">
                      <a:moveTo>
                        <a:pt x="19373" y="55471"/>
                      </a:moveTo>
                      <a:lnTo>
                        <a:pt x="3661" y="49143"/>
                      </a:lnTo>
                      <a:cubicBezTo>
                        <a:pt x="6825" y="23939"/>
                        <a:pt x="22060" y="3633"/>
                        <a:pt x="22060" y="3633"/>
                      </a:cubicBezTo>
                      <a:cubicBezTo>
                        <a:pt x="33741" y="-1460"/>
                        <a:pt x="35063" y="273"/>
                        <a:pt x="35063" y="273"/>
                      </a:cubicBezTo>
                      <a:lnTo>
                        <a:pt x="89242" y="195319"/>
                      </a:lnTo>
                      <a:cubicBezTo>
                        <a:pt x="14865" y="149114"/>
                        <a:pt x="-305" y="70403"/>
                        <a:pt x="-305" y="70403"/>
                      </a:cubicBezTo>
                      <a:close/>
                    </a:path>
                  </a:pathLst>
                </a:custGeom>
                <a:solidFill>
                  <a:srgbClr val="42424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86" name="Freeform: Shape 1585">
                  <a:extLst>
                    <a:ext uri="{FF2B5EF4-FFF2-40B4-BE49-F238E27FC236}">
                      <a16:creationId xmlns:a16="http://schemas.microsoft.com/office/drawing/2014/main" id="{EFD4A068-C715-3C66-835D-C18A9B0D219A}"/>
                    </a:ext>
                  </a:extLst>
                </p:cNvPr>
                <p:cNvSpPr/>
                <p:nvPr/>
              </p:nvSpPr>
              <p:spPr>
                <a:xfrm>
                  <a:off x="8052909" y="3071559"/>
                  <a:ext cx="101337" cy="156772"/>
                </a:xfrm>
                <a:custGeom>
                  <a:avLst/>
                  <a:gdLst>
                    <a:gd name="connsiteX0" fmla="*/ 101032 w 101337"/>
                    <a:gd name="connsiteY0" fmla="*/ -11 h 156772"/>
                    <a:gd name="connsiteX1" fmla="*/ 49020 w 101337"/>
                    <a:gd name="connsiteY1" fmla="*/ 5754 h 156772"/>
                    <a:gd name="connsiteX2" fmla="*/ -305 w 101337"/>
                    <a:gd name="connsiteY2" fmla="*/ -11 h 156772"/>
                    <a:gd name="connsiteX3" fmla="*/ 50342 w 101337"/>
                    <a:gd name="connsiteY3" fmla="*/ 156762 h 156772"/>
                    <a:gd name="connsiteX4" fmla="*/ 50515 w 101337"/>
                    <a:gd name="connsiteY4" fmla="*/ 156762 h 156772"/>
                    <a:gd name="connsiteX5" fmla="*/ 101032 w 101337"/>
                    <a:gd name="connsiteY5" fmla="*/ -11 h 156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337" h="156772">
                      <a:moveTo>
                        <a:pt x="101032" y="-11"/>
                      </a:moveTo>
                      <a:lnTo>
                        <a:pt x="49020" y="5754"/>
                      </a:lnTo>
                      <a:lnTo>
                        <a:pt x="-305" y="-11"/>
                      </a:lnTo>
                      <a:cubicBezTo>
                        <a:pt x="-305" y="-11"/>
                        <a:pt x="-890" y="76923"/>
                        <a:pt x="50342" y="156762"/>
                      </a:cubicBezTo>
                      <a:lnTo>
                        <a:pt x="50515" y="156762"/>
                      </a:lnTo>
                      <a:cubicBezTo>
                        <a:pt x="101596" y="76923"/>
                        <a:pt x="101032" y="-11"/>
                        <a:pt x="101032" y="-11"/>
                      </a:cubicBezTo>
                      <a:close/>
                    </a:path>
                  </a:pathLst>
                </a:custGeom>
                <a:solidFill>
                  <a:srgbClr val="D1D3D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87" name="Freeform: Shape 1586">
                  <a:extLst>
                    <a:ext uri="{FF2B5EF4-FFF2-40B4-BE49-F238E27FC236}">
                      <a16:creationId xmlns:a16="http://schemas.microsoft.com/office/drawing/2014/main" id="{8D5E011D-6CE6-2A71-71E9-2A0513472460}"/>
                    </a:ext>
                  </a:extLst>
                </p:cNvPr>
                <p:cNvSpPr/>
                <p:nvPr/>
              </p:nvSpPr>
              <p:spPr>
                <a:xfrm>
                  <a:off x="8083315" y="3073531"/>
                  <a:ext cx="40309" cy="29885"/>
                </a:xfrm>
                <a:custGeom>
                  <a:avLst/>
                  <a:gdLst>
                    <a:gd name="connsiteX0" fmla="*/ 40310 w 40309"/>
                    <a:gd name="connsiteY0" fmla="*/ 5526 h 29885"/>
                    <a:gd name="connsiteX1" fmla="*/ 20176 w 40309"/>
                    <a:gd name="connsiteY1" fmla="*/ 0 h 29885"/>
                    <a:gd name="connsiteX2" fmla="*/ 20111 w 40309"/>
                    <a:gd name="connsiteY2" fmla="*/ 0 h 29885"/>
                    <a:gd name="connsiteX3" fmla="*/ 0 w 40309"/>
                    <a:gd name="connsiteY3" fmla="*/ 5526 h 29885"/>
                    <a:gd name="connsiteX4" fmla="*/ 325 w 40309"/>
                    <a:gd name="connsiteY4" fmla="*/ 21823 h 29885"/>
                    <a:gd name="connsiteX5" fmla="*/ 20090 w 40309"/>
                    <a:gd name="connsiteY5" fmla="*/ 29842 h 29885"/>
                    <a:gd name="connsiteX6" fmla="*/ 20090 w 40309"/>
                    <a:gd name="connsiteY6" fmla="*/ 29885 h 29885"/>
                    <a:gd name="connsiteX7" fmla="*/ 20111 w 40309"/>
                    <a:gd name="connsiteY7" fmla="*/ 29842 h 29885"/>
                    <a:gd name="connsiteX8" fmla="*/ 20242 w 40309"/>
                    <a:gd name="connsiteY8" fmla="*/ 29885 h 29885"/>
                    <a:gd name="connsiteX9" fmla="*/ 20242 w 40309"/>
                    <a:gd name="connsiteY9" fmla="*/ 29842 h 29885"/>
                    <a:gd name="connsiteX10" fmla="*/ 39962 w 40309"/>
                    <a:gd name="connsiteY10" fmla="*/ 21823 h 29885"/>
                    <a:gd name="connsiteX11" fmla="*/ 40310 w 40309"/>
                    <a:gd name="connsiteY11" fmla="*/ 5526 h 298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0309" h="29885">
                      <a:moveTo>
                        <a:pt x="40310" y="5526"/>
                      </a:moveTo>
                      <a:lnTo>
                        <a:pt x="20176" y="0"/>
                      </a:lnTo>
                      <a:lnTo>
                        <a:pt x="20111" y="0"/>
                      </a:lnTo>
                      <a:lnTo>
                        <a:pt x="0" y="5526"/>
                      </a:lnTo>
                      <a:lnTo>
                        <a:pt x="325" y="21823"/>
                      </a:lnTo>
                      <a:lnTo>
                        <a:pt x="20090" y="29842"/>
                      </a:lnTo>
                      <a:lnTo>
                        <a:pt x="20090" y="29885"/>
                      </a:lnTo>
                      <a:lnTo>
                        <a:pt x="20111" y="29842"/>
                      </a:lnTo>
                      <a:lnTo>
                        <a:pt x="20242" y="29885"/>
                      </a:lnTo>
                      <a:lnTo>
                        <a:pt x="20242" y="29842"/>
                      </a:lnTo>
                      <a:lnTo>
                        <a:pt x="39962" y="21823"/>
                      </a:lnTo>
                      <a:lnTo>
                        <a:pt x="40310" y="5526"/>
                      </a:lnTo>
                      <a:close/>
                    </a:path>
                  </a:pathLst>
                </a:custGeom>
                <a:solidFill>
                  <a:srgbClr val="D1D3D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88" name="Freeform: Shape 1587">
                  <a:extLst>
                    <a:ext uri="{FF2B5EF4-FFF2-40B4-BE49-F238E27FC236}">
                      <a16:creationId xmlns:a16="http://schemas.microsoft.com/office/drawing/2014/main" id="{DD3DA200-0B51-4603-E71A-53701B92EDA9}"/>
                    </a:ext>
                  </a:extLst>
                </p:cNvPr>
                <p:cNvSpPr/>
                <p:nvPr/>
              </p:nvSpPr>
              <p:spPr>
                <a:xfrm>
                  <a:off x="8103556" y="3030231"/>
                  <a:ext cx="55643" cy="69349"/>
                </a:xfrm>
                <a:custGeom>
                  <a:avLst/>
                  <a:gdLst>
                    <a:gd name="connsiteX0" fmla="*/ 53874 w 55643"/>
                    <a:gd name="connsiteY0" fmla="*/ 2850 h 69349"/>
                    <a:gd name="connsiteX1" fmla="*/ 51707 w 55643"/>
                    <a:gd name="connsiteY1" fmla="*/ -11 h 69349"/>
                    <a:gd name="connsiteX2" fmla="*/ -305 w 55643"/>
                    <a:gd name="connsiteY2" fmla="*/ 43332 h 69349"/>
                    <a:gd name="connsiteX3" fmla="*/ 32072 w 55643"/>
                    <a:gd name="connsiteY3" fmla="*/ 69338 h 69349"/>
                    <a:gd name="connsiteX4" fmla="*/ 53874 w 55643"/>
                    <a:gd name="connsiteY4" fmla="*/ 2850 h 6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643" h="69349">
                      <a:moveTo>
                        <a:pt x="53874" y="2850"/>
                      </a:moveTo>
                      <a:lnTo>
                        <a:pt x="51707" y="-11"/>
                      </a:lnTo>
                      <a:cubicBezTo>
                        <a:pt x="37014" y="44394"/>
                        <a:pt x="-305" y="43332"/>
                        <a:pt x="-305" y="43332"/>
                      </a:cubicBezTo>
                      <a:cubicBezTo>
                        <a:pt x="8038" y="46930"/>
                        <a:pt x="32072" y="69338"/>
                        <a:pt x="32072" y="69338"/>
                      </a:cubicBezTo>
                      <a:cubicBezTo>
                        <a:pt x="63778" y="41577"/>
                        <a:pt x="53874" y="2850"/>
                        <a:pt x="53874" y="2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89" name="Freeform: Shape 1588">
                  <a:extLst>
                    <a:ext uri="{FF2B5EF4-FFF2-40B4-BE49-F238E27FC236}">
                      <a16:creationId xmlns:a16="http://schemas.microsoft.com/office/drawing/2014/main" id="{8F6823D2-2F6E-6EE0-0754-84CD0B0F5E2A}"/>
                    </a:ext>
                  </a:extLst>
                </p:cNvPr>
                <p:cNvSpPr/>
                <p:nvPr/>
              </p:nvSpPr>
              <p:spPr>
                <a:xfrm>
                  <a:off x="8047957" y="3030231"/>
                  <a:ext cx="55534" cy="69349"/>
                </a:xfrm>
                <a:custGeom>
                  <a:avLst/>
                  <a:gdLst>
                    <a:gd name="connsiteX0" fmla="*/ 1180 w 55534"/>
                    <a:gd name="connsiteY0" fmla="*/ 2850 h 69349"/>
                    <a:gd name="connsiteX1" fmla="*/ 3218 w 55534"/>
                    <a:gd name="connsiteY1" fmla="*/ -11 h 69349"/>
                    <a:gd name="connsiteX2" fmla="*/ 55230 w 55534"/>
                    <a:gd name="connsiteY2" fmla="*/ 43332 h 69349"/>
                    <a:gd name="connsiteX3" fmla="*/ 22722 w 55534"/>
                    <a:gd name="connsiteY3" fmla="*/ 69338 h 69349"/>
                    <a:gd name="connsiteX4" fmla="*/ 1180 w 55534"/>
                    <a:gd name="connsiteY4" fmla="*/ 2850 h 6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534" h="69349">
                      <a:moveTo>
                        <a:pt x="1180" y="2850"/>
                      </a:moveTo>
                      <a:lnTo>
                        <a:pt x="3218" y="-11"/>
                      </a:lnTo>
                      <a:cubicBezTo>
                        <a:pt x="17954" y="44394"/>
                        <a:pt x="55230" y="43332"/>
                        <a:pt x="55230" y="43332"/>
                      </a:cubicBezTo>
                      <a:cubicBezTo>
                        <a:pt x="46821" y="46930"/>
                        <a:pt x="22722" y="69338"/>
                        <a:pt x="22722" y="69338"/>
                      </a:cubicBezTo>
                      <a:cubicBezTo>
                        <a:pt x="-8745" y="41577"/>
                        <a:pt x="1180" y="2850"/>
                        <a:pt x="1180" y="2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1597" name="Group 1596">
                <a:extLst>
                  <a:ext uri="{FF2B5EF4-FFF2-40B4-BE49-F238E27FC236}">
                    <a16:creationId xmlns:a16="http://schemas.microsoft.com/office/drawing/2014/main" id="{0C92C68A-5D7A-46C0-6835-F6E962206058}"/>
                  </a:ext>
                </a:extLst>
              </p:cNvPr>
              <p:cNvGrpSpPr/>
              <p:nvPr/>
            </p:nvGrpSpPr>
            <p:grpSpPr>
              <a:xfrm>
                <a:off x="3765866" y="3853174"/>
                <a:ext cx="899673" cy="485700"/>
                <a:chOff x="5718733" y="2293896"/>
                <a:chExt cx="899673" cy="485700"/>
              </a:xfrm>
            </p:grpSpPr>
            <p:sp>
              <p:nvSpPr>
                <p:cNvPr id="1598" name="Google Shape;1379;p28">
                  <a:extLst>
                    <a:ext uri="{FF2B5EF4-FFF2-40B4-BE49-F238E27FC236}">
                      <a16:creationId xmlns:a16="http://schemas.microsoft.com/office/drawing/2014/main" id="{890C5CD0-610F-F8FD-8420-F619EEDC3D98}"/>
                    </a:ext>
                  </a:extLst>
                </p:cNvPr>
                <p:cNvSpPr/>
                <p:nvPr/>
              </p:nvSpPr>
              <p:spPr>
                <a:xfrm>
                  <a:off x="5718733" y="2293896"/>
                  <a:ext cx="899673" cy="2435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757" h="11133" extrusionOk="0">
                      <a:moveTo>
                        <a:pt x="5573" y="0"/>
                      </a:moveTo>
                      <a:cubicBezTo>
                        <a:pt x="2501" y="0"/>
                        <a:pt x="0" y="2501"/>
                        <a:pt x="0" y="5573"/>
                      </a:cubicBezTo>
                      <a:cubicBezTo>
                        <a:pt x="0" y="8644"/>
                        <a:pt x="2501" y="11133"/>
                        <a:pt x="5573" y="11133"/>
                      </a:cubicBezTo>
                      <a:lnTo>
                        <a:pt x="43184" y="11133"/>
                      </a:lnTo>
                      <a:cubicBezTo>
                        <a:pt x="46256" y="11133"/>
                        <a:pt x="48757" y="8644"/>
                        <a:pt x="48757" y="5573"/>
                      </a:cubicBezTo>
                      <a:cubicBezTo>
                        <a:pt x="48757" y="2501"/>
                        <a:pt x="46256" y="0"/>
                        <a:pt x="43184" y="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1100">
                      <a:solidFill>
                        <a:srgbClr val="FFFFFF"/>
                      </a:solidFill>
                      <a:latin typeface="Georgia" panose="02040502050405020303" pitchFamily="18" charset="0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Name here</a:t>
                  </a:r>
                  <a:endParaRPr sz="1200">
                    <a:solidFill>
                      <a:srgbClr val="FFFFFF"/>
                    </a:solidFill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99" name="TextBox 1598">
                  <a:extLst>
                    <a:ext uri="{FF2B5EF4-FFF2-40B4-BE49-F238E27FC236}">
                      <a16:creationId xmlns:a16="http://schemas.microsoft.com/office/drawing/2014/main" id="{DF040EBF-0F79-C2AA-DD59-A6B97BEFAA7E}"/>
                    </a:ext>
                  </a:extLst>
                </p:cNvPr>
                <p:cNvSpPr txBox="1"/>
                <p:nvPr/>
              </p:nvSpPr>
              <p:spPr>
                <a:xfrm>
                  <a:off x="5819756" y="2517986"/>
                  <a:ext cx="697627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IN" sz="1100">
                      <a:solidFill>
                        <a:srgbClr val="434343"/>
                      </a:solidFill>
                      <a:latin typeface="Georgia" panose="02040502050405020303" pitchFamily="18" charset="0"/>
                      <a:ea typeface="Roboto"/>
                      <a:cs typeface="Roboto"/>
                      <a:sym typeface="Roboto"/>
                    </a:rPr>
                    <a:t>Position</a:t>
                  </a:r>
                </a:p>
              </p:txBody>
            </p:sp>
          </p:grpSp>
          <p:cxnSp>
            <p:nvCxnSpPr>
              <p:cNvPr id="1625" name="Connector: Elbow 1624">
                <a:extLst>
                  <a:ext uri="{FF2B5EF4-FFF2-40B4-BE49-F238E27FC236}">
                    <a16:creationId xmlns:a16="http://schemas.microsoft.com/office/drawing/2014/main" id="{9EFEC8F5-945E-1DAF-C1BA-A8F151ADA9CD}"/>
                  </a:ext>
                </a:extLst>
              </p:cNvPr>
              <p:cNvCxnSpPr>
                <a:stCxn id="1243" idx="1"/>
                <a:endCxn id="1271" idx="1"/>
              </p:cNvCxnSpPr>
              <p:nvPr/>
            </p:nvCxnSpPr>
            <p:spPr>
              <a:xfrm>
                <a:off x="4791254" y="3659666"/>
                <a:ext cx="931063" cy="794528"/>
              </a:xfrm>
              <a:prstGeom prst="bentConnector3">
                <a:avLst>
                  <a:gd name="adj1" fmla="val 99604"/>
                </a:avLst>
              </a:prstGeom>
              <a:ln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5F64331-F1DC-CFC4-EB16-DCF8E81B0053}"/>
                </a:ext>
              </a:extLst>
            </p:cNvPr>
            <p:cNvGrpSpPr/>
            <p:nvPr/>
          </p:nvGrpSpPr>
          <p:grpSpPr>
            <a:xfrm>
              <a:off x="7608594" y="2595381"/>
              <a:ext cx="2108226" cy="1892610"/>
              <a:chOff x="6579750" y="2595381"/>
              <a:chExt cx="2108226" cy="1892610"/>
            </a:xfrm>
          </p:grpSpPr>
          <p:sp>
            <p:nvSpPr>
              <p:cNvPr id="1248" name="Freeform: Shape 1247">
                <a:extLst>
                  <a:ext uri="{FF2B5EF4-FFF2-40B4-BE49-F238E27FC236}">
                    <a16:creationId xmlns:a16="http://schemas.microsoft.com/office/drawing/2014/main" id="{803C7CEE-140E-1C68-449F-4479B793506C}"/>
                  </a:ext>
                </a:extLst>
              </p:cNvPr>
              <p:cNvSpPr/>
              <p:nvPr/>
            </p:nvSpPr>
            <p:spPr>
              <a:xfrm>
                <a:off x="7511247" y="3629705"/>
                <a:ext cx="59987" cy="59987"/>
              </a:xfrm>
              <a:custGeom>
                <a:avLst/>
                <a:gdLst>
                  <a:gd name="connsiteX0" fmla="*/ 29710 w 59987"/>
                  <a:gd name="connsiteY0" fmla="*/ -11 h 59987"/>
                  <a:gd name="connsiteX1" fmla="*/ -305 w 59987"/>
                  <a:gd name="connsiteY1" fmla="*/ 29961 h 59987"/>
                  <a:gd name="connsiteX2" fmla="*/ 29667 w 59987"/>
                  <a:gd name="connsiteY2" fmla="*/ 59976 h 59987"/>
                  <a:gd name="connsiteX3" fmla="*/ 59682 w 59987"/>
                  <a:gd name="connsiteY3" fmla="*/ 30004 h 59987"/>
                  <a:gd name="connsiteX4" fmla="*/ 59682 w 59987"/>
                  <a:gd name="connsiteY4" fmla="*/ 29982 h 59987"/>
                  <a:gd name="connsiteX5" fmla="*/ 29710 w 59987"/>
                  <a:gd name="connsiteY5" fmla="*/ -11 h 59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987" h="59987">
                    <a:moveTo>
                      <a:pt x="29710" y="-11"/>
                    </a:moveTo>
                    <a:cubicBezTo>
                      <a:pt x="13153" y="-33"/>
                      <a:pt x="-283" y="13404"/>
                      <a:pt x="-305" y="29961"/>
                    </a:cubicBezTo>
                    <a:cubicBezTo>
                      <a:pt x="-327" y="46518"/>
                      <a:pt x="13110" y="59955"/>
                      <a:pt x="29667" y="59976"/>
                    </a:cubicBezTo>
                    <a:cubicBezTo>
                      <a:pt x="46224" y="59998"/>
                      <a:pt x="59660" y="46561"/>
                      <a:pt x="59682" y="30004"/>
                    </a:cubicBezTo>
                    <a:cubicBezTo>
                      <a:pt x="59682" y="30004"/>
                      <a:pt x="59682" y="29982"/>
                      <a:pt x="59682" y="29982"/>
                    </a:cubicBezTo>
                    <a:cubicBezTo>
                      <a:pt x="59682" y="13426"/>
                      <a:pt x="46267" y="11"/>
                      <a:pt x="29710" y="-11"/>
                    </a:cubicBezTo>
                    <a:close/>
                  </a:path>
                </a:pathLst>
              </a:custGeom>
              <a:solidFill>
                <a:srgbClr val="FF6805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53" name="Freeform: Shape 1252">
                <a:extLst>
                  <a:ext uri="{FF2B5EF4-FFF2-40B4-BE49-F238E27FC236}">
                    <a16:creationId xmlns:a16="http://schemas.microsoft.com/office/drawing/2014/main" id="{71963E32-9C49-34F8-E9D0-E623FE50E8BC}"/>
                  </a:ext>
                </a:extLst>
              </p:cNvPr>
              <p:cNvSpPr/>
              <p:nvPr/>
            </p:nvSpPr>
            <p:spPr>
              <a:xfrm>
                <a:off x="8627989" y="3627278"/>
                <a:ext cx="59987" cy="59987"/>
              </a:xfrm>
              <a:custGeom>
                <a:avLst/>
                <a:gdLst>
                  <a:gd name="connsiteX0" fmla="*/ 29667 w 59987"/>
                  <a:gd name="connsiteY0" fmla="*/ -11 h 59987"/>
                  <a:gd name="connsiteX1" fmla="*/ 59682 w 59987"/>
                  <a:gd name="connsiteY1" fmla="*/ 29961 h 59987"/>
                  <a:gd name="connsiteX2" fmla="*/ 29710 w 59987"/>
                  <a:gd name="connsiteY2" fmla="*/ 59976 h 59987"/>
                  <a:gd name="connsiteX3" fmla="*/ -305 w 59987"/>
                  <a:gd name="connsiteY3" fmla="*/ 30004 h 59987"/>
                  <a:gd name="connsiteX4" fmla="*/ -305 w 59987"/>
                  <a:gd name="connsiteY4" fmla="*/ 29961 h 59987"/>
                  <a:gd name="connsiteX5" fmla="*/ 29667 w 59987"/>
                  <a:gd name="connsiteY5" fmla="*/ -11 h 59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987" h="59987">
                    <a:moveTo>
                      <a:pt x="29667" y="-11"/>
                    </a:moveTo>
                    <a:cubicBezTo>
                      <a:pt x="46224" y="-33"/>
                      <a:pt x="59660" y="13404"/>
                      <a:pt x="59682" y="29961"/>
                    </a:cubicBezTo>
                    <a:cubicBezTo>
                      <a:pt x="59704" y="46518"/>
                      <a:pt x="46267" y="59955"/>
                      <a:pt x="29710" y="59976"/>
                    </a:cubicBezTo>
                    <a:cubicBezTo>
                      <a:pt x="13153" y="59998"/>
                      <a:pt x="-283" y="46561"/>
                      <a:pt x="-305" y="30004"/>
                    </a:cubicBezTo>
                    <a:cubicBezTo>
                      <a:pt x="-305" y="29982"/>
                      <a:pt x="-305" y="29982"/>
                      <a:pt x="-305" y="29961"/>
                    </a:cubicBezTo>
                    <a:cubicBezTo>
                      <a:pt x="-283" y="13404"/>
                      <a:pt x="13110" y="11"/>
                      <a:pt x="29667" y="-11"/>
                    </a:cubicBezTo>
                    <a:close/>
                  </a:path>
                </a:pathLst>
              </a:custGeom>
              <a:solidFill>
                <a:srgbClr val="FF6805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76" name="Freeform: Shape 1275">
                <a:extLst>
                  <a:ext uri="{FF2B5EF4-FFF2-40B4-BE49-F238E27FC236}">
                    <a16:creationId xmlns:a16="http://schemas.microsoft.com/office/drawing/2014/main" id="{3777BD06-8037-5BD7-E34D-33D14F02C4B1}"/>
                  </a:ext>
                </a:extLst>
              </p:cNvPr>
              <p:cNvSpPr/>
              <p:nvPr/>
            </p:nvSpPr>
            <p:spPr>
              <a:xfrm>
                <a:off x="7536343" y="2595381"/>
                <a:ext cx="1128032" cy="1892610"/>
              </a:xfrm>
              <a:custGeom>
                <a:avLst/>
                <a:gdLst>
                  <a:gd name="connsiteX0" fmla="*/ 1127727 w 1128032"/>
                  <a:gd name="connsiteY0" fmla="*/ 563648 h 1892610"/>
                  <a:gd name="connsiteX1" fmla="*/ 564091 w 1128032"/>
                  <a:gd name="connsiteY1" fmla="*/ -11 h 1892610"/>
                  <a:gd name="connsiteX2" fmla="*/ 388 w 1128032"/>
                  <a:gd name="connsiteY2" fmla="*/ 563648 h 1892610"/>
                  <a:gd name="connsiteX3" fmla="*/ 540 w 1128032"/>
                  <a:gd name="connsiteY3" fmla="*/ 576651 h 1892610"/>
                  <a:gd name="connsiteX4" fmla="*/ -305 w 1128032"/>
                  <a:gd name="connsiteY4" fmla="*/ 590932 h 1892610"/>
                  <a:gd name="connsiteX5" fmla="*/ -305 w 1128032"/>
                  <a:gd name="connsiteY5" fmla="*/ 1769872 h 1892610"/>
                  <a:gd name="connsiteX6" fmla="*/ 122422 w 1128032"/>
                  <a:gd name="connsiteY6" fmla="*/ 1892599 h 1892610"/>
                  <a:gd name="connsiteX7" fmla="*/ 1004914 w 1128032"/>
                  <a:gd name="connsiteY7" fmla="*/ 1892599 h 1892610"/>
                  <a:gd name="connsiteX8" fmla="*/ 1127663 w 1128032"/>
                  <a:gd name="connsiteY8" fmla="*/ 1769872 h 1892610"/>
                  <a:gd name="connsiteX9" fmla="*/ 1127663 w 1128032"/>
                  <a:gd name="connsiteY9" fmla="*/ 590932 h 1892610"/>
                  <a:gd name="connsiteX10" fmla="*/ 1127381 w 1128032"/>
                  <a:gd name="connsiteY10" fmla="*/ 583066 h 1892610"/>
                  <a:gd name="connsiteX11" fmla="*/ 1127727 w 1128032"/>
                  <a:gd name="connsiteY11" fmla="*/ 563648 h 1892610"/>
                  <a:gd name="connsiteX12" fmla="*/ 1115657 w 1128032"/>
                  <a:gd name="connsiteY12" fmla="*/ 1769807 h 1892610"/>
                  <a:gd name="connsiteX13" fmla="*/ 1004914 w 1128032"/>
                  <a:gd name="connsiteY13" fmla="*/ 1880528 h 1892610"/>
                  <a:gd name="connsiteX14" fmla="*/ 122422 w 1128032"/>
                  <a:gd name="connsiteY14" fmla="*/ 1880528 h 1892610"/>
                  <a:gd name="connsiteX15" fmla="*/ 11701 w 1128032"/>
                  <a:gd name="connsiteY15" fmla="*/ 1769807 h 1892610"/>
                  <a:gd name="connsiteX16" fmla="*/ 11701 w 1128032"/>
                  <a:gd name="connsiteY16" fmla="*/ 676492 h 1892610"/>
                  <a:gd name="connsiteX17" fmla="*/ 564091 w 1128032"/>
                  <a:gd name="connsiteY17" fmla="*/ 1127263 h 1892610"/>
                  <a:gd name="connsiteX18" fmla="*/ 1115657 w 1128032"/>
                  <a:gd name="connsiteY18" fmla="*/ 680133 h 1892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128032" h="1892609">
                    <a:moveTo>
                      <a:pt x="1127727" y="563648"/>
                    </a:moveTo>
                    <a:cubicBezTo>
                      <a:pt x="1127727" y="252334"/>
                      <a:pt x="875382" y="-11"/>
                      <a:pt x="564091" y="-11"/>
                    </a:cubicBezTo>
                    <a:cubicBezTo>
                      <a:pt x="252798" y="-11"/>
                      <a:pt x="388" y="252291"/>
                      <a:pt x="388" y="563648"/>
                    </a:cubicBezTo>
                    <a:cubicBezTo>
                      <a:pt x="388" y="567982"/>
                      <a:pt x="388" y="572316"/>
                      <a:pt x="540" y="576651"/>
                    </a:cubicBezTo>
                    <a:cubicBezTo>
                      <a:pt x="-24" y="581390"/>
                      <a:pt x="-305" y="586160"/>
                      <a:pt x="-305" y="590932"/>
                    </a:cubicBezTo>
                    <a:lnTo>
                      <a:pt x="-305" y="1769872"/>
                    </a:lnTo>
                    <a:cubicBezTo>
                      <a:pt x="-219" y="1837618"/>
                      <a:pt x="54676" y="1892512"/>
                      <a:pt x="122422" y="1892599"/>
                    </a:cubicBezTo>
                    <a:lnTo>
                      <a:pt x="1004914" y="1892599"/>
                    </a:lnTo>
                    <a:cubicBezTo>
                      <a:pt x="1072660" y="1892534"/>
                      <a:pt x="1127576" y="1837618"/>
                      <a:pt x="1127663" y="1769872"/>
                    </a:cubicBezTo>
                    <a:lnTo>
                      <a:pt x="1127663" y="590932"/>
                    </a:lnTo>
                    <a:cubicBezTo>
                      <a:pt x="1127663" y="588288"/>
                      <a:pt x="1127533" y="585666"/>
                      <a:pt x="1127381" y="583066"/>
                    </a:cubicBezTo>
                    <a:cubicBezTo>
                      <a:pt x="1127598" y="576542"/>
                      <a:pt x="1127727" y="570128"/>
                      <a:pt x="1127727" y="563648"/>
                    </a:cubicBezTo>
                    <a:close/>
                    <a:moveTo>
                      <a:pt x="1115657" y="1769807"/>
                    </a:moveTo>
                    <a:cubicBezTo>
                      <a:pt x="1115570" y="1830921"/>
                      <a:pt x="1066028" y="1880463"/>
                      <a:pt x="1004914" y="1880528"/>
                    </a:cubicBezTo>
                    <a:lnTo>
                      <a:pt x="122422" y="1880528"/>
                    </a:lnTo>
                    <a:cubicBezTo>
                      <a:pt x="61307" y="1880463"/>
                      <a:pt x="11766" y="1830921"/>
                      <a:pt x="11701" y="1769807"/>
                    </a:cubicBezTo>
                    <a:lnTo>
                      <a:pt x="11701" y="676492"/>
                    </a:lnTo>
                    <a:cubicBezTo>
                      <a:pt x="63973" y="933714"/>
                      <a:pt x="291417" y="1127263"/>
                      <a:pt x="564091" y="1127263"/>
                    </a:cubicBezTo>
                    <a:cubicBezTo>
                      <a:pt x="835420" y="1127263"/>
                      <a:pt x="1061976" y="935512"/>
                      <a:pt x="1115657" y="68013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78" name="Freeform: Shape 1277">
                <a:extLst>
                  <a:ext uri="{FF2B5EF4-FFF2-40B4-BE49-F238E27FC236}">
                    <a16:creationId xmlns:a16="http://schemas.microsoft.com/office/drawing/2014/main" id="{68D65281-8BBE-C2AB-7424-77CB95A94C95}"/>
                  </a:ext>
                </a:extLst>
              </p:cNvPr>
              <p:cNvSpPr/>
              <p:nvPr/>
            </p:nvSpPr>
            <p:spPr>
              <a:xfrm>
                <a:off x="7653861" y="2712144"/>
                <a:ext cx="893742" cy="893810"/>
              </a:xfrm>
              <a:custGeom>
                <a:avLst/>
                <a:gdLst>
                  <a:gd name="connsiteX0" fmla="*/ 100584 w 893742"/>
                  <a:gd name="connsiteY0" fmla="*/ 729679 h 893810"/>
                  <a:gd name="connsiteX1" fmla="*/ 163714 w 893742"/>
                  <a:gd name="connsiteY1" fmla="*/ 100875 h 893810"/>
                  <a:gd name="connsiteX2" fmla="*/ 792561 w 893742"/>
                  <a:gd name="connsiteY2" fmla="*/ 164047 h 893810"/>
                  <a:gd name="connsiteX3" fmla="*/ 729388 w 893742"/>
                  <a:gd name="connsiteY3" fmla="*/ 792895 h 893810"/>
                  <a:gd name="connsiteX4" fmla="*/ 100584 w 893742"/>
                  <a:gd name="connsiteY4" fmla="*/ 729679 h 893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3742" h="893809">
                    <a:moveTo>
                      <a:pt x="100584" y="729679"/>
                    </a:moveTo>
                    <a:cubicBezTo>
                      <a:pt x="-55625" y="538621"/>
                      <a:pt x="-27279" y="257084"/>
                      <a:pt x="163714" y="100875"/>
                    </a:cubicBezTo>
                    <a:cubicBezTo>
                      <a:pt x="354706" y="-55335"/>
                      <a:pt x="636373" y="-26988"/>
                      <a:pt x="792561" y="164047"/>
                    </a:cubicBezTo>
                    <a:cubicBezTo>
                      <a:pt x="948749" y="355083"/>
                      <a:pt x="920424" y="636664"/>
                      <a:pt x="729388" y="792895"/>
                    </a:cubicBezTo>
                    <a:cubicBezTo>
                      <a:pt x="538352" y="949126"/>
                      <a:pt x="256750" y="920801"/>
                      <a:pt x="100584" y="72967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33000">
                    <a:srgbClr val="FDFDFD"/>
                  </a:gs>
                  <a:gs pos="51000">
                    <a:srgbClr val="F5F5F5"/>
                  </a:gs>
                  <a:gs pos="65000">
                    <a:srgbClr val="E7E7E7"/>
                  </a:gs>
                  <a:gs pos="78000">
                    <a:srgbClr val="D3D3D3"/>
                  </a:gs>
                  <a:gs pos="90000">
                    <a:srgbClr val="BBBBBA"/>
                  </a:gs>
                  <a:gs pos="100000">
                    <a:srgbClr val="9D9D9C"/>
                  </a:gs>
                </a:gsLst>
                <a:lin ang="8098324" scaled="1"/>
              </a:gra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79" name="Freeform: Shape 1278">
                <a:extLst>
                  <a:ext uri="{FF2B5EF4-FFF2-40B4-BE49-F238E27FC236}">
                    <a16:creationId xmlns:a16="http://schemas.microsoft.com/office/drawing/2014/main" id="{1195BA0B-86B3-F0ED-F1BB-716C6217D952}"/>
                  </a:ext>
                </a:extLst>
              </p:cNvPr>
              <p:cNvSpPr/>
              <p:nvPr/>
            </p:nvSpPr>
            <p:spPr>
              <a:xfrm>
                <a:off x="7667766" y="2726218"/>
                <a:ext cx="866187" cy="866141"/>
              </a:xfrm>
              <a:custGeom>
                <a:avLst/>
                <a:gdLst>
                  <a:gd name="connsiteX0" fmla="*/ 42469 w 866187"/>
                  <a:gd name="connsiteY0" fmla="*/ 620466 h 866141"/>
                  <a:gd name="connsiteX1" fmla="*/ 620236 w 866187"/>
                  <a:gd name="connsiteY1" fmla="*/ 823356 h 866141"/>
                  <a:gd name="connsiteX2" fmla="*/ 823061 w 866187"/>
                  <a:gd name="connsiteY2" fmla="*/ 245632 h 866141"/>
                  <a:gd name="connsiteX3" fmla="*/ 245360 w 866187"/>
                  <a:gd name="connsiteY3" fmla="*/ 42763 h 866141"/>
                  <a:gd name="connsiteX4" fmla="*/ 42469 w 866187"/>
                  <a:gd name="connsiteY4" fmla="*/ 620466 h 866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6187" h="866141">
                    <a:moveTo>
                      <a:pt x="42469" y="620466"/>
                    </a:moveTo>
                    <a:cubicBezTo>
                      <a:pt x="145995" y="836034"/>
                      <a:pt x="404689" y="926882"/>
                      <a:pt x="620236" y="823356"/>
                    </a:cubicBezTo>
                    <a:cubicBezTo>
                      <a:pt x="835783" y="719830"/>
                      <a:pt x="926674" y="461179"/>
                      <a:pt x="823061" y="245632"/>
                    </a:cubicBezTo>
                    <a:cubicBezTo>
                      <a:pt x="719449" y="30086"/>
                      <a:pt x="460928" y="-60762"/>
                      <a:pt x="245360" y="42763"/>
                    </a:cubicBezTo>
                    <a:cubicBezTo>
                      <a:pt x="29791" y="146289"/>
                      <a:pt x="-61057" y="404897"/>
                      <a:pt x="42469" y="620466"/>
                    </a:cubicBezTo>
                    <a:close/>
                  </a:path>
                </a:pathLst>
              </a:custGeom>
              <a:solidFill>
                <a:schemeClr val="bg1"/>
              </a:solidFill>
              <a:ln w="2166" cap="flat">
                <a:noFill/>
                <a:prstDash val="solid"/>
                <a:miter/>
              </a:ln>
              <a:effectLst>
                <a:outerShdw blurRad="63500" sx="102000" sy="102000" algn="ctr" rotWithShape="0">
                  <a:prstClr val="black">
                    <a:alpha val="17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grpSp>
            <p:nvGrpSpPr>
              <p:cNvPr id="1463" name="Group 1462">
                <a:extLst>
                  <a:ext uri="{FF2B5EF4-FFF2-40B4-BE49-F238E27FC236}">
                    <a16:creationId xmlns:a16="http://schemas.microsoft.com/office/drawing/2014/main" id="{33236499-6170-C762-D23E-5471363C855A}"/>
                  </a:ext>
                </a:extLst>
              </p:cNvPr>
              <p:cNvGrpSpPr/>
              <p:nvPr/>
            </p:nvGrpSpPr>
            <p:grpSpPr>
              <a:xfrm>
                <a:off x="7889418" y="2826138"/>
                <a:ext cx="428319" cy="575342"/>
                <a:chOff x="7889418" y="2721363"/>
                <a:chExt cx="428319" cy="575342"/>
              </a:xfrm>
            </p:grpSpPr>
            <p:sp>
              <p:nvSpPr>
                <p:cNvPr id="1228" name="Freeform: Shape 1227">
                  <a:extLst>
                    <a:ext uri="{FF2B5EF4-FFF2-40B4-BE49-F238E27FC236}">
                      <a16:creationId xmlns:a16="http://schemas.microsoft.com/office/drawing/2014/main" id="{8EE7D1F4-D48E-E0C7-D034-032159357440}"/>
                    </a:ext>
                  </a:extLst>
                </p:cNvPr>
                <p:cNvSpPr/>
                <p:nvPr/>
              </p:nvSpPr>
              <p:spPr>
                <a:xfrm>
                  <a:off x="8066389" y="2975206"/>
                  <a:ext cx="59944" cy="59943"/>
                </a:xfrm>
                <a:custGeom>
                  <a:avLst/>
                  <a:gdLst>
                    <a:gd name="connsiteX0" fmla="*/ 29602 w 59944"/>
                    <a:gd name="connsiteY0" fmla="*/ -11 h 59943"/>
                    <a:gd name="connsiteX1" fmla="*/ 59639 w 59944"/>
                    <a:gd name="connsiteY1" fmla="*/ 29896 h 59943"/>
                    <a:gd name="connsiteX2" fmla="*/ 29732 w 59944"/>
                    <a:gd name="connsiteY2" fmla="*/ 59933 h 59943"/>
                    <a:gd name="connsiteX3" fmla="*/ -305 w 59944"/>
                    <a:gd name="connsiteY3" fmla="*/ 30026 h 59943"/>
                    <a:gd name="connsiteX4" fmla="*/ -305 w 59944"/>
                    <a:gd name="connsiteY4" fmla="*/ 29918 h 59943"/>
                    <a:gd name="connsiteX5" fmla="*/ 29602 w 59944"/>
                    <a:gd name="connsiteY5" fmla="*/ -11 h 599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9944" h="59942">
                      <a:moveTo>
                        <a:pt x="29602" y="-11"/>
                      </a:moveTo>
                      <a:cubicBezTo>
                        <a:pt x="46159" y="-48"/>
                        <a:pt x="59596" y="13343"/>
                        <a:pt x="59639" y="29896"/>
                      </a:cubicBezTo>
                      <a:cubicBezTo>
                        <a:pt x="59682" y="46449"/>
                        <a:pt x="46289" y="59896"/>
                        <a:pt x="29732" y="59933"/>
                      </a:cubicBezTo>
                      <a:cubicBezTo>
                        <a:pt x="13175" y="59968"/>
                        <a:pt x="-262" y="46579"/>
                        <a:pt x="-305" y="30026"/>
                      </a:cubicBezTo>
                      <a:cubicBezTo>
                        <a:pt x="-305" y="29989"/>
                        <a:pt x="-305" y="29954"/>
                        <a:pt x="-305" y="29918"/>
                      </a:cubicBezTo>
                      <a:cubicBezTo>
                        <a:pt x="-283" y="13406"/>
                        <a:pt x="13088" y="26"/>
                        <a:pt x="29602" y="-11"/>
                      </a:cubicBezTo>
                      <a:close/>
                    </a:path>
                  </a:pathLst>
                </a:custGeom>
                <a:solidFill>
                  <a:srgbClr val="696B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340" name="Freeform: Shape 1339">
                  <a:extLst>
                    <a:ext uri="{FF2B5EF4-FFF2-40B4-BE49-F238E27FC236}">
                      <a16:creationId xmlns:a16="http://schemas.microsoft.com/office/drawing/2014/main" id="{87412242-850D-C29E-2A73-F824C028DCBD}"/>
                    </a:ext>
                  </a:extLst>
                </p:cNvPr>
                <p:cNvSpPr/>
                <p:nvPr/>
              </p:nvSpPr>
              <p:spPr>
                <a:xfrm>
                  <a:off x="7924808" y="3026243"/>
                  <a:ext cx="178748" cy="270462"/>
                </a:xfrm>
                <a:custGeom>
                  <a:avLst/>
                  <a:gdLst>
                    <a:gd name="connsiteX0" fmla="*/ -305 w 178748"/>
                    <a:gd name="connsiteY0" fmla="*/ 66759 h 270462"/>
                    <a:gd name="connsiteX1" fmla="*/ -24 w 178748"/>
                    <a:gd name="connsiteY1" fmla="*/ 66543 h 270462"/>
                    <a:gd name="connsiteX2" fmla="*/ 178443 w 178748"/>
                    <a:gd name="connsiteY2" fmla="*/ -11 h 270462"/>
                    <a:gd name="connsiteX3" fmla="*/ 178443 w 178748"/>
                    <a:gd name="connsiteY3" fmla="*/ 270452 h 270462"/>
                    <a:gd name="connsiteX4" fmla="*/ 178443 w 178748"/>
                    <a:gd name="connsiteY4" fmla="*/ 270452 h 270462"/>
                    <a:gd name="connsiteX5" fmla="*/ -305 w 178748"/>
                    <a:gd name="connsiteY5" fmla="*/ 228669 h 27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8748" h="270462">
                      <a:moveTo>
                        <a:pt x="-305" y="66759"/>
                      </a:moveTo>
                      <a:cubicBezTo>
                        <a:pt x="-197" y="66759"/>
                        <a:pt x="-154" y="66629"/>
                        <a:pt x="-24" y="66543"/>
                      </a:cubicBezTo>
                      <a:cubicBezTo>
                        <a:pt x="36277" y="37156"/>
                        <a:pt x="117134" y="-11"/>
                        <a:pt x="178443" y="-11"/>
                      </a:cubicBezTo>
                      <a:lnTo>
                        <a:pt x="178443" y="270452"/>
                      </a:lnTo>
                      <a:lnTo>
                        <a:pt x="178443" y="270452"/>
                      </a:lnTo>
                      <a:cubicBezTo>
                        <a:pt x="111456" y="270452"/>
                        <a:pt x="49648" y="255455"/>
                        <a:pt x="-305" y="228669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341" name="Freeform: Shape 1340">
                  <a:extLst>
                    <a:ext uri="{FF2B5EF4-FFF2-40B4-BE49-F238E27FC236}">
                      <a16:creationId xmlns:a16="http://schemas.microsoft.com/office/drawing/2014/main" id="{66DCBB0C-EFA7-F5AB-9694-5A12E2136505}"/>
                    </a:ext>
                  </a:extLst>
                </p:cNvPr>
                <p:cNvSpPr/>
                <p:nvPr/>
              </p:nvSpPr>
              <p:spPr>
                <a:xfrm>
                  <a:off x="7889418" y="3092775"/>
                  <a:ext cx="71473" cy="178444"/>
                </a:xfrm>
                <a:custGeom>
                  <a:avLst/>
                  <a:gdLst>
                    <a:gd name="connsiteX0" fmla="*/ 71168 w 71473"/>
                    <a:gd name="connsiteY0" fmla="*/ 155071 h 178444"/>
                    <a:gd name="connsiteX1" fmla="*/ 70757 w 71473"/>
                    <a:gd name="connsiteY1" fmla="*/ 178434 h 178444"/>
                    <a:gd name="connsiteX2" fmla="*/ -305 w 71473"/>
                    <a:gd name="connsiteY2" fmla="*/ 139663 h 178444"/>
                    <a:gd name="connsiteX3" fmla="*/ 19026 w 71473"/>
                    <a:gd name="connsiteY3" fmla="*/ 17023 h 178444"/>
                    <a:gd name="connsiteX4" fmla="*/ 35367 w 71473"/>
                    <a:gd name="connsiteY4" fmla="*/ -11 h 178444"/>
                    <a:gd name="connsiteX5" fmla="*/ 71168 w 71473"/>
                    <a:gd name="connsiteY5" fmla="*/ 155071 h 178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1473" h="178444">
                      <a:moveTo>
                        <a:pt x="71168" y="155071"/>
                      </a:moveTo>
                      <a:cubicBezTo>
                        <a:pt x="71168" y="163003"/>
                        <a:pt x="71038" y="170827"/>
                        <a:pt x="70757" y="178434"/>
                      </a:cubicBezTo>
                      <a:cubicBezTo>
                        <a:pt x="45400" y="168811"/>
                        <a:pt x="21497" y="155765"/>
                        <a:pt x="-305" y="139663"/>
                      </a:cubicBezTo>
                      <a:cubicBezTo>
                        <a:pt x="887" y="86112"/>
                        <a:pt x="8364" y="40493"/>
                        <a:pt x="19026" y="17023"/>
                      </a:cubicBezTo>
                      <a:cubicBezTo>
                        <a:pt x="23707" y="10664"/>
                        <a:pt x="29212" y="4939"/>
                        <a:pt x="35367" y="-11"/>
                      </a:cubicBezTo>
                      <a:cubicBezTo>
                        <a:pt x="55131" y="11"/>
                        <a:pt x="71168" y="69447"/>
                        <a:pt x="71168" y="15507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342" name="Freeform: Shape 1341">
                  <a:extLst>
                    <a:ext uri="{FF2B5EF4-FFF2-40B4-BE49-F238E27FC236}">
                      <a16:creationId xmlns:a16="http://schemas.microsoft.com/office/drawing/2014/main" id="{338B052D-5593-9854-AB52-6F21C7EC4BA1}"/>
                    </a:ext>
                  </a:extLst>
                </p:cNvPr>
                <p:cNvSpPr/>
                <p:nvPr/>
              </p:nvSpPr>
              <p:spPr>
                <a:xfrm>
                  <a:off x="8103621" y="3026243"/>
                  <a:ext cx="178726" cy="270462"/>
                </a:xfrm>
                <a:custGeom>
                  <a:avLst/>
                  <a:gdLst>
                    <a:gd name="connsiteX0" fmla="*/ 178422 w 178726"/>
                    <a:gd name="connsiteY0" fmla="*/ 66759 h 270462"/>
                    <a:gd name="connsiteX1" fmla="*/ 178140 w 178726"/>
                    <a:gd name="connsiteY1" fmla="*/ 66543 h 270462"/>
                    <a:gd name="connsiteX2" fmla="*/ -305 w 178726"/>
                    <a:gd name="connsiteY2" fmla="*/ -11 h 270462"/>
                    <a:gd name="connsiteX3" fmla="*/ -305 w 178726"/>
                    <a:gd name="connsiteY3" fmla="*/ 270452 h 270462"/>
                    <a:gd name="connsiteX4" fmla="*/ -305 w 178726"/>
                    <a:gd name="connsiteY4" fmla="*/ 270452 h 270462"/>
                    <a:gd name="connsiteX5" fmla="*/ 178422 w 178726"/>
                    <a:gd name="connsiteY5" fmla="*/ 228669 h 27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8726" h="270462">
                      <a:moveTo>
                        <a:pt x="178422" y="66759"/>
                      </a:moveTo>
                      <a:cubicBezTo>
                        <a:pt x="178313" y="66701"/>
                        <a:pt x="178227" y="66627"/>
                        <a:pt x="178140" y="66543"/>
                      </a:cubicBezTo>
                      <a:cubicBezTo>
                        <a:pt x="141840" y="37156"/>
                        <a:pt x="60961" y="-11"/>
                        <a:pt x="-305" y="-11"/>
                      </a:cubicBezTo>
                      <a:lnTo>
                        <a:pt x="-305" y="270452"/>
                      </a:lnTo>
                      <a:lnTo>
                        <a:pt x="-305" y="270452"/>
                      </a:lnTo>
                      <a:cubicBezTo>
                        <a:pt x="66639" y="270452"/>
                        <a:pt x="128403" y="255455"/>
                        <a:pt x="178422" y="228669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343" name="Freeform: Shape 1342">
                  <a:extLst>
                    <a:ext uri="{FF2B5EF4-FFF2-40B4-BE49-F238E27FC236}">
                      <a16:creationId xmlns:a16="http://schemas.microsoft.com/office/drawing/2014/main" id="{D852173B-DD23-2CE2-3BAB-B658CFFDBD6D}"/>
                    </a:ext>
                  </a:extLst>
                </p:cNvPr>
                <p:cNvSpPr/>
                <p:nvPr/>
              </p:nvSpPr>
              <p:spPr>
                <a:xfrm>
                  <a:off x="8246286" y="3092775"/>
                  <a:ext cx="71451" cy="178444"/>
                </a:xfrm>
                <a:custGeom>
                  <a:avLst/>
                  <a:gdLst>
                    <a:gd name="connsiteX0" fmla="*/ -305 w 71451"/>
                    <a:gd name="connsiteY0" fmla="*/ 155071 h 178444"/>
                    <a:gd name="connsiteX1" fmla="*/ 63 w 71451"/>
                    <a:gd name="connsiteY1" fmla="*/ 178434 h 178444"/>
                    <a:gd name="connsiteX2" fmla="*/ 71146 w 71451"/>
                    <a:gd name="connsiteY2" fmla="*/ 139663 h 178444"/>
                    <a:gd name="connsiteX3" fmla="*/ 51837 w 71451"/>
                    <a:gd name="connsiteY3" fmla="*/ 17023 h 178444"/>
                    <a:gd name="connsiteX4" fmla="*/ 35475 w 71451"/>
                    <a:gd name="connsiteY4" fmla="*/ -11 h 178444"/>
                    <a:gd name="connsiteX5" fmla="*/ -305 w 71451"/>
                    <a:gd name="connsiteY5" fmla="*/ 155071 h 178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1451" h="178444">
                      <a:moveTo>
                        <a:pt x="-305" y="155071"/>
                      </a:moveTo>
                      <a:cubicBezTo>
                        <a:pt x="-305" y="163003"/>
                        <a:pt x="-197" y="170827"/>
                        <a:pt x="63" y="178434"/>
                      </a:cubicBezTo>
                      <a:cubicBezTo>
                        <a:pt x="25420" y="168811"/>
                        <a:pt x="49323" y="155765"/>
                        <a:pt x="71146" y="139663"/>
                      </a:cubicBezTo>
                      <a:cubicBezTo>
                        <a:pt x="69890" y="86112"/>
                        <a:pt x="62478" y="40493"/>
                        <a:pt x="51837" y="17023"/>
                      </a:cubicBezTo>
                      <a:cubicBezTo>
                        <a:pt x="47113" y="10677"/>
                        <a:pt x="41630" y="4956"/>
                        <a:pt x="35475" y="-11"/>
                      </a:cubicBezTo>
                      <a:cubicBezTo>
                        <a:pt x="15732" y="11"/>
                        <a:pt x="-305" y="69447"/>
                        <a:pt x="-305" y="15507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344" name="Freeform: Shape 1343">
                  <a:extLst>
                    <a:ext uri="{FF2B5EF4-FFF2-40B4-BE49-F238E27FC236}">
                      <a16:creationId xmlns:a16="http://schemas.microsoft.com/office/drawing/2014/main" id="{8D3B67BF-08E4-AEC9-46A6-4ED675302596}"/>
                    </a:ext>
                  </a:extLst>
                </p:cNvPr>
                <p:cNvSpPr/>
                <p:nvPr/>
              </p:nvSpPr>
              <p:spPr>
                <a:xfrm>
                  <a:off x="7976361" y="2721363"/>
                  <a:ext cx="127195" cy="311187"/>
                </a:xfrm>
                <a:custGeom>
                  <a:avLst/>
                  <a:gdLst>
                    <a:gd name="connsiteX0" fmla="*/ 86342 w 127195"/>
                    <a:gd name="connsiteY0" fmla="*/ 4543 h 311187"/>
                    <a:gd name="connsiteX1" fmla="*/ 10058 w 127195"/>
                    <a:gd name="connsiteY1" fmla="*/ 311176 h 311187"/>
                    <a:gd name="connsiteX2" fmla="*/ 126891 w 127195"/>
                    <a:gd name="connsiteY2" fmla="*/ 301380 h 311187"/>
                    <a:gd name="connsiteX3" fmla="*/ 126891 w 127195"/>
                    <a:gd name="connsiteY3" fmla="*/ 5692 h 311187"/>
                    <a:gd name="connsiteX4" fmla="*/ 86342 w 127195"/>
                    <a:gd name="connsiteY4" fmla="*/ 4543 h 311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194" h="311187">
                      <a:moveTo>
                        <a:pt x="86342" y="4543"/>
                      </a:moveTo>
                      <a:cubicBezTo>
                        <a:pt x="-41759" y="44007"/>
                        <a:pt x="10058" y="311176"/>
                        <a:pt x="10058" y="311176"/>
                      </a:cubicBezTo>
                      <a:cubicBezTo>
                        <a:pt x="41569" y="303352"/>
                        <a:pt x="126891" y="301380"/>
                        <a:pt x="126891" y="301380"/>
                      </a:cubicBezTo>
                      <a:lnTo>
                        <a:pt x="126891" y="5692"/>
                      </a:lnTo>
                      <a:cubicBezTo>
                        <a:pt x="126891" y="5692"/>
                        <a:pt x="121646" y="-6336"/>
                        <a:pt x="86342" y="4543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345" name="Freeform: Shape 1344">
                  <a:extLst>
                    <a:ext uri="{FF2B5EF4-FFF2-40B4-BE49-F238E27FC236}">
                      <a16:creationId xmlns:a16="http://schemas.microsoft.com/office/drawing/2014/main" id="{07C8E252-8131-17FC-AD10-3A14333B5760}"/>
                    </a:ext>
                  </a:extLst>
                </p:cNvPr>
                <p:cNvSpPr/>
                <p:nvPr/>
              </p:nvSpPr>
              <p:spPr>
                <a:xfrm>
                  <a:off x="8103556" y="2895433"/>
                  <a:ext cx="54179" cy="192054"/>
                </a:xfrm>
                <a:custGeom>
                  <a:avLst/>
                  <a:gdLst>
                    <a:gd name="connsiteX0" fmla="*/ -305 w 54179"/>
                    <a:gd name="connsiteY0" fmla="*/ -11 h 192054"/>
                    <a:gd name="connsiteX1" fmla="*/ -305 w 54179"/>
                    <a:gd name="connsiteY1" fmla="*/ 192043 h 192054"/>
                    <a:gd name="connsiteX2" fmla="*/ 53874 w 54179"/>
                    <a:gd name="connsiteY2" fmla="*/ 101282 h 192054"/>
                    <a:gd name="connsiteX3" fmla="*/ -305 w 54179"/>
                    <a:gd name="connsiteY3" fmla="*/ -11 h 192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178" h="192054">
                      <a:moveTo>
                        <a:pt x="-305" y="-11"/>
                      </a:moveTo>
                      <a:lnTo>
                        <a:pt x="-305" y="192043"/>
                      </a:lnTo>
                      <a:cubicBezTo>
                        <a:pt x="49236" y="192043"/>
                        <a:pt x="53874" y="136455"/>
                        <a:pt x="53874" y="101282"/>
                      </a:cubicBezTo>
                      <a:cubicBezTo>
                        <a:pt x="53874" y="66109"/>
                        <a:pt x="53874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7966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346" name="Freeform: Shape 1345">
                  <a:extLst>
                    <a:ext uri="{FF2B5EF4-FFF2-40B4-BE49-F238E27FC236}">
                      <a16:creationId xmlns:a16="http://schemas.microsoft.com/office/drawing/2014/main" id="{09DAF86A-0659-C661-B089-55B5E93D7C67}"/>
                    </a:ext>
                  </a:extLst>
                </p:cNvPr>
                <p:cNvSpPr/>
                <p:nvPr/>
              </p:nvSpPr>
              <p:spPr>
                <a:xfrm>
                  <a:off x="8049377" y="2895433"/>
                  <a:ext cx="54179" cy="192054"/>
                </a:xfrm>
                <a:custGeom>
                  <a:avLst/>
                  <a:gdLst>
                    <a:gd name="connsiteX0" fmla="*/ 53874 w 54179"/>
                    <a:gd name="connsiteY0" fmla="*/ -11 h 192054"/>
                    <a:gd name="connsiteX1" fmla="*/ 53874 w 54179"/>
                    <a:gd name="connsiteY1" fmla="*/ 192043 h 192054"/>
                    <a:gd name="connsiteX2" fmla="*/ -305 w 54179"/>
                    <a:gd name="connsiteY2" fmla="*/ 101282 h 192054"/>
                    <a:gd name="connsiteX3" fmla="*/ 53874 w 54179"/>
                    <a:gd name="connsiteY3" fmla="*/ -11 h 192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178" h="192054">
                      <a:moveTo>
                        <a:pt x="53874" y="-11"/>
                      </a:moveTo>
                      <a:lnTo>
                        <a:pt x="53874" y="192043"/>
                      </a:lnTo>
                      <a:cubicBezTo>
                        <a:pt x="4267" y="192043"/>
                        <a:pt x="-305" y="136455"/>
                        <a:pt x="-305" y="101282"/>
                      </a:cubicBezTo>
                      <a:cubicBezTo>
                        <a:pt x="-305" y="66109"/>
                        <a:pt x="-327" y="-11"/>
                        <a:pt x="53874" y="-11"/>
                      </a:cubicBezTo>
                      <a:close/>
                    </a:path>
                  </a:pathLst>
                </a:custGeom>
                <a:solidFill>
                  <a:srgbClr val="EFAC7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347" name="Freeform: Shape 1346">
                  <a:extLst>
                    <a:ext uri="{FF2B5EF4-FFF2-40B4-BE49-F238E27FC236}">
                      <a16:creationId xmlns:a16="http://schemas.microsoft.com/office/drawing/2014/main" id="{BA376A07-8218-FBFD-0044-68AEB5763177}"/>
                    </a:ext>
                  </a:extLst>
                </p:cNvPr>
                <p:cNvSpPr/>
                <p:nvPr/>
              </p:nvSpPr>
              <p:spPr>
                <a:xfrm>
                  <a:off x="8003325" y="2735929"/>
                  <a:ext cx="101401" cy="308214"/>
                </a:xfrm>
                <a:custGeom>
                  <a:avLst/>
                  <a:gdLst>
                    <a:gd name="connsiteX0" fmla="*/ 101096 w 101401"/>
                    <a:gd name="connsiteY0" fmla="*/ -11 h 308214"/>
                    <a:gd name="connsiteX1" fmla="*/ 101096 w 101401"/>
                    <a:gd name="connsiteY1" fmla="*/ 308204 h 308214"/>
                    <a:gd name="connsiteX2" fmla="*/ -305 w 101401"/>
                    <a:gd name="connsiteY2" fmla="*/ 147443 h 308214"/>
                    <a:gd name="connsiteX3" fmla="*/ 101096 w 101401"/>
                    <a:gd name="connsiteY3" fmla="*/ -11 h 3082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401" h="308214">
                      <a:moveTo>
                        <a:pt x="101096" y="-11"/>
                      </a:moveTo>
                      <a:lnTo>
                        <a:pt x="101096" y="308204"/>
                      </a:lnTo>
                      <a:cubicBezTo>
                        <a:pt x="44013" y="308204"/>
                        <a:pt x="-305" y="251402"/>
                        <a:pt x="-305" y="147443"/>
                      </a:cubicBezTo>
                      <a:cubicBezTo>
                        <a:pt x="-305" y="58762"/>
                        <a:pt x="39159" y="-11"/>
                        <a:pt x="101096" y="-1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348" name="Freeform: Shape 1347">
                  <a:extLst>
                    <a:ext uri="{FF2B5EF4-FFF2-40B4-BE49-F238E27FC236}">
                      <a16:creationId xmlns:a16="http://schemas.microsoft.com/office/drawing/2014/main" id="{E69B5CB4-EF16-DDFC-61B6-4828E0B621CD}"/>
                    </a:ext>
                  </a:extLst>
                </p:cNvPr>
                <p:cNvSpPr/>
                <p:nvPr/>
              </p:nvSpPr>
              <p:spPr>
                <a:xfrm>
                  <a:off x="7980924" y="2835879"/>
                  <a:ext cx="37044" cy="55218"/>
                </a:xfrm>
                <a:custGeom>
                  <a:avLst/>
                  <a:gdLst>
                    <a:gd name="connsiteX0" fmla="*/ 13340 w 37044"/>
                    <a:gd name="connsiteY0" fmla="*/ -11 h 55218"/>
                    <a:gd name="connsiteX1" fmla="*/ 36182 w 37044"/>
                    <a:gd name="connsiteY1" fmla="*/ 8072 h 55218"/>
                    <a:gd name="connsiteX2" fmla="*/ -248 w 37044"/>
                    <a:gd name="connsiteY2" fmla="*/ 54168 h 55218"/>
                    <a:gd name="connsiteX3" fmla="*/ 13340 w 37044"/>
                    <a:gd name="connsiteY3" fmla="*/ -11 h 55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44" h="55218">
                      <a:moveTo>
                        <a:pt x="13340" y="-11"/>
                      </a:moveTo>
                      <a:lnTo>
                        <a:pt x="36182" y="8072"/>
                      </a:lnTo>
                      <a:cubicBezTo>
                        <a:pt x="36182" y="8072"/>
                        <a:pt x="44158" y="63400"/>
                        <a:pt x="-248" y="54168"/>
                      </a:cubicBezTo>
                      <a:cubicBezTo>
                        <a:pt x="-248" y="54168"/>
                        <a:pt x="-1960" y="17261"/>
                        <a:pt x="13340" y="-11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349" name="Freeform: Shape 1348">
                  <a:extLst>
                    <a:ext uri="{FF2B5EF4-FFF2-40B4-BE49-F238E27FC236}">
                      <a16:creationId xmlns:a16="http://schemas.microsoft.com/office/drawing/2014/main" id="{AB2C7F14-8343-1277-8D6E-6032CA39C81B}"/>
                    </a:ext>
                  </a:extLst>
                </p:cNvPr>
                <p:cNvSpPr/>
                <p:nvPr/>
              </p:nvSpPr>
              <p:spPr>
                <a:xfrm>
                  <a:off x="8003563" y="2735929"/>
                  <a:ext cx="99976" cy="141992"/>
                </a:xfrm>
                <a:custGeom>
                  <a:avLst/>
                  <a:gdLst>
                    <a:gd name="connsiteX0" fmla="*/ 99580 w 99976"/>
                    <a:gd name="connsiteY0" fmla="*/ -11 h 141992"/>
                    <a:gd name="connsiteX1" fmla="*/ -305 w 99976"/>
                    <a:gd name="connsiteY1" fmla="*/ 118988 h 141992"/>
                    <a:gd name="connsiteX2" fmla="*/ 99537 w 99976"/>
                    <a:gd name="connsiteY2" fmla="*/ 141982 h 141992"/>
                    <a:gd name="connsiteX3" fmla="*/ 99537 w 99976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976" h="141992">
                      <a:moveTo>
                        <a:pt x="99580" y="-11"/>
                      </a:moveTo>
                      <a:cubicBezTo>
                        <a:pt x="44642" y="-11"/>
                        <a:pt x="7302" y="46431"/>
                        <a:pt x="-305" y="118988"/>
                      </a:cubicBezTo>
                      <a:cubicBezTo>
                        <a:pt x="26590" y="133335"/>
                        <a:pt x="62131" y="141982"/>
                        <a:pt x="99537" y="141982"/>
                      </a:cubicBezTo>
                      <a:cubicBezTo>
                        <a:pt x="99970" y="141982"/>
                        <a:pt x="99190" y="141982"/>
                        <a:pt x="99537" y="141982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350" name="Freeform: Shape 1349">
                  <a:extLst>
                    <a:ext uri="{FF2B5EF4-FFF2-40B4-BE49-F238E27FC236}">
                      <a16:creationId xmlns:a16="http://schemas.microsoft.com/office/drawing/2014/main" id="{E1B58527-C4C9-4CF3-33B4-89FA10B9359D}"/>
                    </a:ext>
                  </a:extLst>
                </p:cNvPr>
                <p:cNvSpPr/>
                <p:nvPr/>
              </p:nvSpPr>
              <p:spPr>
                <a:xfrm>
                  <a:off x="8006012" y="2734672"/>
                  <a:ext cx="99906" cy="142057"/>
                </a:xfrm>
                <a:custGeom>
                  <a:avLst/>
                  <a:gdLst>
                    <a:gd name="connsiteX0" fmla="*/ 99601 w 99906"/>
                    <a:gd name="connsiteY0" fmla="*/ -11 h 142057"/>
                    <a:gd name="connsiteX1" fmla="*/ -305 w 99906"/>
                    <a:gd name="connsiteY1" fmla="*/ 119053 h 142057"/>
                    <a:gd name="connsiteX2" fmla="*/ 98345 w 99906"/>
                    <a:gd name="connsiteY2" fmla="*/ 142047 h 142057"/>
                    <a:gd name="connsiteX3" fmla="*/ 99601 w 99906"/>
                    <a:gd name="connsiteY3" fmla="*/ 142047 h 142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906" h="142057">
                      <a:moveTo>
                        <a:pt x="99601" y="-11"/>
                      </a:moveTo>
                      <a:cubicBezTo>
                        <a:pt x="44620" y="-11"/>
                        <a:pt x="7323" y="46453"/>
                        <a:pt x="-305" y="119053"/>
                      </a:cubicBezTo>
                      <a:cubicBezTo>
                        <a:pt x="26589" y="133421"/>
                        <a:pt x="60939" y="142047"/>
                        <a:pt x="98345" y="142047"/>
                      </a:cubicBezTo>
                      <a:lnTo>
                        <a:pt x="99601" y="142047"/>
                      </a:lnTo>
                      <a:close/>
                    </a:path>
                  </a:pathLst>
                </a:custGeom>
                <a:solidFill>
                  <a:srgbClr val="38220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351" name="Freeform: Shape 1350">
                  <a:extLst>
                    <a:ext uri="{FF2B5EF4-FFF2-40B4-BE49-F238E27FC236}">
                      <a16:creationId xmlns:a16="http://schemas.microsoft.com/office/drawing/2014/main" id="{9363E32D-C6A1-EE1B-C7B5-9E35F0DFD5A9}"/>
                    </a:ext>
                  </a:extLst>
                </p:cNvPr>
                <p:cNvSpPr/>
                <p:nvPr/>
              </p:nvSpPr>
              <p:spPr>
                <a:xfrm>
                  <a:off x="7982326" y="2866285"/>
                  <a:ext cx="37065" cy="56060"/>
                </a:xfrm>
                <a:custGeom>
                  <a:avLst/>
                  <a:gdLst>
                    <a:gd name="connsiteX0" fmla="*/ 3486 w 37065"/>
                    <a:gd name="connsiteY0" fmla="*/ 32951 h 56060"/>
                    <a:gd name="connsiteX1" fmla="*/ 29709 w 37065"/>
                    <a:gd name="connsiteY1" fmla="*/ 55490 h 56060"/>
                    <a:gd name="connsiteX2" fmla="*/ 32873 w 37065"/>
                    <a:gd name="connsiteY2" fmla="*/ 23134 h 56060"/>
                    <a:gd name="connsiteX3" fmla="*/ 6867 w 37065"/>
                    <a:gd name="connsiteY3" fmla="*/ 552 h 56060"/>
                    <a:gd name="connsiteX4" fmla="*/ 3486 w 37065"/>
                    <a:gd name="connsiteY4" fmla="*/ 32951 h 56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065" h="56059">
                      <a:moveTo>
                        <a:pt x="3486" y="32951"/>
                      </a:moveTo>
                      <a:cubicBezTo>
                        <a:pt x="8666" y="48512"/>
                        <a:pt x="20412" y="58589"/>
                        <a:pt x="29709" y="55490"/>
                      </a:cubicBezTo>
                      <a:cubicBezTo>
                        <a:pt x="39007" y="52391"/>
                        <a:pt x="38075" y="38673"/>
                        <a:pt x="32873" y="23134"/>
                      </a:cubicBezTo>
                      <a:cubicBezTo>
                        <a:pt x="27672" y="7596"/>
                        <a:pt x="16186" y="-2568"/>
                        <a:pt x="6867" y="552"/>
                      </a:cubicBezTo>
                      <a:cubicBezTo>
                        <a:pt x="-2452" y="3673"/>
                        <a:pt x="-1693" y="17478"/>
                        <a:pt x="3486" y="3295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352" name="Freeform: Shape 1351">
                  <a:extLst>
                    <a:ext uri="{FF2B5EF4-FFF2-40B4-BE49-F238E27FC236}">
                      <a16:creationId xmlns:a16="http://schemas.microsoft.com/office/drawing/2014/main" id="{9F3DBE7C-83EA-DDC6-FD73-EF2E8B10962C}"/>
                    </a:ext>
                  </a:extLst>
                </p:cNvPr>
                <p:cNvSpPr/>
                <p:nvPr/>
              </p:nvSpPr>
              <p:spPr>
                <a:xfrm>
                  <a:off x="8102299" y="2721363"/>
                  <a:ext cx="127207" cy="311187"/>
                </a:xfrm>
                <a:custGeom>
                  <a:avLst/>
                  <a:gdLst>
                    <a:gd name="connsiteX0" fmla="*/ 40243 w 127207"/>
                    <a:gd name="connsiteY0" fmla="*/ 4543 h 311187"/>
                    <a:gd name="connsiteX1" fmla="*/ 116549 w 127207"/>
                    <a:gd name="connsiteY1" fmla="*/ 311176 h 311187"/>
                    <a:gd name="connsiteX2" fmla="*/ 1862 w 127207"/>
                    <a:gd name="connsiteY2" fmla="*/ 301380 h 311187"/>
                    <a:gd name="connsiteX3" fmla="*/ -305 w 127207"/>
                    <a:gd name="connsiteY3" fmla="*/ 5692 h 311187"/>
                    <a:gd name="connsiteX4" fmla="*/ 40243 w 127207"/>
                    <a:gd name="connsiteY4" fmla="*/ 4543 h 311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207" h="311187">
                      <a:moveTo>
                        <a:pt x="40243" y="4543"/>
                      </a:moveTo>
                      <a:cubicBezTo>
                        <a:pt x="168344" y="44007"/>
                        <a:pt x="116549" y="311176"/>
                        <a:pt x="116549" y="311176"/>
                      </a:cubicBezTo>
                      <a:cubicBezTo>
                        <a:pt x="84973" y="303352"/>
                        <a:pt x="1862" y="301380"/>
                        <a:pt x="1862" y="301380"/>
                      </a:cubicBezTo>
                      <a:lnTo>
                        <a:pt x="-305" y="5692"/>
                      </a:lnTo>
                      <a:cubicBezTo>
                        <a:pt x="-305" y="5692"/>
                        <a:pt x="4961" y="-6336"/>
                        <a:pt x="40243" y="4543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353" name="Freeform: Shape 1352">
                  <a:extLst>
                    <a:ext uri="{FF2B5EF4-FFF2-40B4-BE49-F238E27FC236}">
                      <a16:creationId xmlns:a16="http://schemas.microsoft.com/office/drawing/2014/main" id="{6A70847B-3B58-68E3-87A8-87B012F197C9}"/>
                    </a:ext>
                  </a:extLst>
                </p:cNvPr>
                <p:cNvSpPr/>
                <p:nvPr/>
              </p:nvSpPr>
              <p:spPr>
                <a:xfrm>
                  <a:off x="8102364" y="2735929"/>
                  <a:ext cx="101380" cy="308214"/>
                </a:xfrm>
                <a:custGeom>
                  <a:avLst/>
                  <a:gdLst>
                    <a:gd name="connsiteX0" fmla="*/ -305 w 101380"/>
                    <a:gd name="connsiteY0" fmla="*/ -11 h 308214"/>
                    <a:gd name="connsiteX1" fmla="*/ -305 w 101380"/>
                    <a:gd name="connsiteY1" fmla="*/ 308204 h 308214"/>
                    <a:gd name="connsiteX2" fmla="*/ 101075 w 101380"/>
                    <a:gd name="connsiteY2" fmla="*/ 147443 h 308214"/>
                    <a:gd name="connsiteX3" fmla="*/ -305 w 101380"/>
                    <a:gd name="connsiteY3" fmla="*/ -11 h 3082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380" h="308214">
                      <a:moveTo>
                        <a:pt x="-305" y="-11"/>
                      </a:moveTo>
                      <a:lnTo>
                        <a:pt x="-305" y="308204"/>
                      </a:lnTo>
                      <a:cubicBezTo>
                        <a:pt x="56735" y="308204"/>
                        <a:pt x="101075" y="251402"/>
                        <a:pt x="101075" y="147443"/>
                      </a:cubicBezTo>
                      <a:cubicBezTo>
                        <a:pt x="101075" y="58762"/>
                        <a:pt x="61589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354" name="Freeform: Shape 1353">
                  <a:extLst>
                    <a:ext uri="{FF2B5EF4-FFF2-40B4-BE49-F238E27FC236}">
                      <a16:creationId xmlns:a16="http://schemas.microsoft.com/office/drawing/2014/main" id="{54F646B0-2400-98BF-15C3-3CDD279ADDFB}"/>
                    </a:ext>
                  </a:extLst>
                </p:cNvPr>
                <p:cNvSpPr/>
                <p:nvPr/>
              </p:nvSpPr>
              <p:spPr>
                <a:xfrm>
                  <a:off x="8189104" y="2835879"/>
                  <a:ext cx="37035" cy="55218"/>
                </a:xfrm>
                <a:custGeom>
                  <a:avLst/>
                  <a:gdLst>
                    <a:gd name="connsiteX0" fmla="*/ 23069 w 37035"/>
                    <a:gd name="connsiteY0" fmla="*/ -11 h 55218"/>
                    <a:gd name="connsiteX1" fmla="*/ 249 w 37035"/>
                    <a:gd name="connsiteY1" fmla="*/ 8072 h 55218"/>
                    <a:gd name="connsiteX2" fmla="*/ 36678 w 37035"/>
                    <a:gd name="connsiteY2" fmla="*/ 54168 h 55218"/>
                    <a:gd name="connsiteX3" fmla="*/ 23069 w 37035"/>
                    <a:gd name="connsiteY3" fmla="*/ -11 h 55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35" h="55218">
                      <a:moveTo>
                        <a:pt x="23069" y="-11"/>
                      </a:moveTo>
                      <a:lnTo>
                        <a:pt x="249" y="8072"/>
                      </a:lnTo>
                      <a:cubicBezTo>
                        <a:pt x="249" y="8072"/>
                        <a:pt x="-7705" y="63400"/>
                        <a:pt x="36678" y="54168"/>
                      </a:cubicBezTo>
                      <a:cubicBezTo>
                        <a:pt x="36678" y="54168"/>
                        <a:pt x="38325" y="17261"/>
                        <a:pt x="23069" y="-11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355" name="Freeform: Shape 1354">
                  <a:extLst>
                    <a:ext uri="{FF2B5EF4-FFF2-40B4-BE49-F238E27FC236}">
                      <a16:creationId xmlns:a16="http://schemas.microsoft.com/office/drawing/2014/main" id="{6DD71D26-7828-0D1E-AFEA-2CE73E7CB198}"/>
                    </a:ext>
                  </a:extLst>
                </p:cNvPr>
                <p:cNvSpPr/>
                <p:nvPr/>
              </p:nvSpPr>
              <p:spPr>
                <a:xfrm>
                  <a:off x="8102408" y="2735929"/>
                  <a:ext cx="101076" cy="141992"/>
                </a:xfrm>
                <a:custGeom>
                  <a:avLst/>
                  <a:gdLst>
                    <a:gd name="connsiteX0" fmla="*/ 908 w 101076"/>
                    <a:gd name="connsiteY0" fmla="*/ -11 h 141992"/>
                    <a:gd name="connsiteX1" fmla="*/ 100772 w 101076"/>
                    <a:gd name="connsiteY1" fmla="*/ 118988 h 141992"/>
                    <a:gd name="connsiteX2" fmla="*/ 2122 w 101076"/>
                    <a:gd name="connsiteY2" fmla="*/ 141982 h 141992"/>
                    <a:gd name="connsiteX3" fmla="*/ -305 w 101076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076" h="141992">
                      <a:moveTo>
                        <a:pt x="908" y="-11"/>
                      </a:moveTo>
                      <a:cubicBezTo>
                        <a:pt x="55846" y="-11"/>
                        <a:pt x="93121" y="46431"/>
                        <a:pt x="100772" y="118988"/>
                      </a:cubicBezTo>
                      <a:cubicBezTo>
                        <a:pt x="73899" y="133335"/>
                        <a:pt x="36363" y="141982"/>
                        <a:pt x="2122" y="141982"/>
                      </a:cubicBezTo>
                      <a:lnTo>
                        <a:pt x="-305" y="141982"/>
                      </a:ln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356" name="Freeform: Shape 1355">
                  <a:extLst>
                    <a:ext uri="{FF2B5EF4-FFF2-40B4-BE49-F238E27FC236}">
                      <a16:creationId xmlns:a16="http://schemas.microsoft.com/office/drawing/2014/main" id="{95DDF872-B011-0BD4-5A4E-58D767FF95AC}"/>
                    </a:ext>
                  </a:extLst>
                </p:cNvPr>
                <p:cNvSpPr/>
                <p:nvPr/>
              </p:nvSpPr>
              <p:spPr>
                <a:xfrm>
                  <a:off x="8101150" y="2735929"/>
                  <a:ext cx="99863" cy="141992"/>
                </a:xfrm>
                <a:custGeom>
                  <a:avLst/>
                  <a:gdLst>
                    <a:gd name="connsiteX0" fmla="*/ -305 w 99863"/>
                    <a:gd name="connsiteY0" fmla="*/ -11 h 141992"/>
                    <a:gd name="connsiteX1" fmla="*/ 99558 w 99863"/>
                    <a:gd name="connsiteY1" fmla="*/ 118988 h 141992"/>
                    <a:gd name="connsiteX2" fmla="*/ 930 w 99863"/>
                    <a:gd name="connsiteY2" fmla="*/ 141982 h 141992"/>
                    <a:gd name="connsiteX3" fmla="*/ -305 w 99863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863" h="141992">
                      <a:moveTo>
                        <a:pt x="-305" y="-11"/>
                      </a:moveTo>
                      <a:cubicBezTo>
                        <a:pt x="54655" y="-11"/>
                        <a:pt x="91930" y="46431"/>
                        <a:pt x="99558" y="118988"/>
                      </a:cubicBezTo>
                      <a:cubicBezTo>
                        <a:pt x="72663" y="133335"/>
                        <a:pt x="38336" y="141982"/>
                        <a:pt x="930" y="141982"/>
                      </a:cubicBezTo>
                      <a:lnTo>
                        <a:pt x="-305" y="141982"/>
                      </a:ln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357" name="Freeform: Shape 1356">
                  <a:extLst>
                    <a:ext uri="{FF2B5EF4-FFF2-40B4-BE49-F238E27FC236}">
                      <a16:creationId xmlns:a16="http://schemas.microsoft.com/office/drawing/2014/main" id="{487F55F3-1D4A-C960-10F3-976DFFC2D6B8}"/>
                    </a:ext>
                  </a:extLst>
                </p:cNvPr>
                <p:cNvSpPr/>
                <p:nvPr/>
              </p:nvSpPr>
              <p:spPr>
                <a:xfrm>
                  <a:off x="8187652" y="2866285"/>
                  <a:ext cx="37103" cy="56060"/>
                </a:xfrm>
                <a:custGeom>
                  <a:avLst/>
                  <a:gdLst>
                    <a:gd name="connsiteX0" fmla="*/ 33017 w 37103"/>
                    <a:gd name="connsiteY0" fmla="*/ 32951 h 56060"/>
                    <a:gd name="connsiteX1" fmla="*/ 6750 w 37103"/>
                    <a:gd name="connsiteY1" fmla="*/ 55490 h 56060"/>
                    <a:gd name="connsiteX2" fmla="*/ 3608 w 37103"/>
                    <a:gd name="connsiteY2" fmla="*/ 23134 h 56060"/>
                    <a:gd name="connsiteX3" fmla="*/ 29614 w 37103"/>
                    <a:gd name="connsiteY3" fmla="*/ 552 h 56060"/>
                    <a:gd name="connsiteX4" fmla="*/ 33017 w 37103"/>
                    <a:gd name="connsiteY4" fmla="*/ 32951 h 56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103" h="56059">
                      <a:moveTo>
                        <a:pt x="33017" y="32951"/>
                      </a:moveTo>
                      <a:cubicBezTo>
                        <a:pt x="27794" y="48512"/>
                        <a:pt x="16069" y="58589"/>
                        <a:pt x="6750" y="55490"/>
                      </a:cubicBezTo>
                      <a:cubicBezTo>
                        <a:pt x="-2568" y="52391"/>
                        <a:pt x="-1615" y="38673"/>
                        <a:pt x="3608" y="23134"/>
                      </a:cubicBezTo>
                      <a:cubicBezTo>
                        <a:pt x="8831" y="7596"/>
                        <a:pt x="20295" y="-2568"/>
                        <a:pt x="29614" y="552"/>
                      </a:cubicBezTo>
                      <a:cubicBezTo>
                        <a:pt x="38933" y="3673"/>
                        <a:pt x="38196" y="17478"/>
                        <a:pt x="33017" y="3295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358" name="Freeform: Shape 1357">
                  <a:extLst>
                    <a:ext uri="{FF2B5EF4-FFF2-40B4-BE49-F238E27FC236}">
                      <a16:creationId xmlns:a16="http://schemas.microsoft.com/office/drawing/2014/main" id="{D39C8167-4363-E240-72AA-E5B1B7A51715}"/>
                    </a:ext>
                  </a:extLst>
                </p:cNvPr>
                <p:cNvSpPr/>
                <p:nvPr/>
              </p:nvSpPr>
              <p:spPr>
                <a:xfrm>
                  <a:off x="8103556" y="3032980"/>
                  <a:ext cx="89503" cy="195329"/>
                </a:xfrm>
                <a:custGeom>
                  <a:avLst/>
                  <a:gdLst>
                    <a:gd name="connsiteX0" fmla="*/ 69564 w 89503"/>
                    <a:gd name="connsiteY0" fmla="*/ 55471 h 195329"/>
                    <a:gd name="connsiteX1" fmla="*/ 85233 w 89503"/>
                    <a:gd name="connsiteY1" fmla="*/ 49143 h 195329"/>
                    <a:gd name="connsiteX2" fmla="*/ 66877 w 89503"/>
                    <a:gd name="connsiteY2" fmla="*/ 3633 h 195329"/>
                    <a:gd name="connsiteX3" fmla="*/ 53874 w 89503"/>
                    <a:gd name="connsiteY3" fmla="*/ 273 h 195329"/>
                    <a:gd name="connsiteX4" fmla="*/ -305 w 89503"/>
                    <a:gd name="connsiteY4" fmla="*/ 195319 h 195329"/>
                    <a:gd name="connsiteX5" fmla="*/ 89199 w 89503"/>
                    <a:gd name="connsiteY5" fmla="*/ 70403 h 195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503" h="195329">
                      <a:moveTo>
                        <a:pt x="69564" y="55471"/>
                      </a:moveTo>
                      <a:lnTo>
                        <a:pt x="85233" y="49143"/>
                      </a:lnTo>
                      <a:cubicBezTo>
                        <a:pt x="82069" y="23939"/>
                        <a:pt x="66877" y="3633"/>
                        <a:pt x="66877" y="3633"/>
                      </a:cubicBezTo>
                      <a:cubicBezTo>
                        <a:pt x="55196" y="-1460"/>
                        <a:pt x="53874" y="273"/>
                        <a:pt x="53874" y="273"/>
                      </a:cubicBezTo>
                      <a:lnTo>
                        <a:pt x="-305" y="195319"/>
                      </a:lnTo>
                      <a:cubicBezTo>
                        <a:pt x="74028" y="149114"/>
                        <a:pt x="89199" y="70403"/>
                        <a:pt x="89199" y="70403"/>
                      </a:cubicBezTo>
                      <a:close/>
                    </a:path>
                  </a:pathLst>
                </a:custGeom>
                <a:solidFill>
                  <a:srgbClr val="42424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359" name="Freeform: Shape 1358">
                  <a:extLst>
                    <a:ext uri="{FF2B5EF4-FFF2-40B4-BE49-F238E27FC236}">
                      <a16:creationId xmlns:a16="http://schemas.microsoft.com/office/drawing/2014/main" id="{541B7CEA-E913-E689-F78C-E8CE0621EB62}"/>
                    </a:ext>
                  </a:extLst>
                </p:cNvPr>
                <p:cNvSpPr/>
                <p:nvPr/>
              </p:nvSpPr>
              <p:spPr>
                <a:xfrm>
                  <a:off x="8014117" y="3032980"/>
                  <a:ext cx="89547" cy="195329"/>
                </a:xfrm>
                <a:custGeom>
                  <a:avLst/>
                  <a:gdLst>
                    <a:gd name="connsiteX0" fmla="*/ 19373 w 89547"/>
                    <a:gd name="connsiteY0" fmla="*/ 55471 h 195329"/>
                    <a:gd name="connsiteX1" fmla="*/ 3661 w 89547"/>
                    <a:gd name="connsiteY1" fmla="*/ 49143 h 195329"/>
                    <a:gd name="connsiteX2" fmla="*/ 22060 w 89547"/>
                    <a:gd name="connsiteY2" fmla="*/ 3633 h 195329"/>
                    <a:gd name="connsiteX3" fmla="*/ 35063 w 89547"/>
                    <a:gd name="connsiteY3" fmla="*/ 273 h 195329"/>
                    <a:gd name="connsiteX4" fmla="*/ 89242 w 89547"/>
                    <a:gd name="connsiteY4" fmla="*/ 195319 h 195329"/>
                    <a:gd name="connsiteX5" fmla="*/ -305 w 89547"/>
                    <a:gd name="connsiteY5" fmla="*/ 70403 h 195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547" h="195329">
                      <a:moveTo>
                        <a:pt x="19373" y="55471"/>
                      </a:moveTo>
                      <a:lnTo>
                        <a:pt x="3661" y="49143"/>
                      </a:lnTo>
                      <a:cubicBezTo>
                        <a:pt x="6825" y="23939"/>
                        <a:pt x="22060" y="3633"/>
                        <a:pt x="22060" y="3633"/>
                      </a:cubicBezTo>
                      <a:cubicBezTo>
                        <a:pt x="33741" y="-1460"/>
                        <a:pt x="35063" y="273"/>
                        <a:pt x="35063" y="273"/>
                      </a:cubicBezTo>
                      <a:lnTo>
                        <a:pt x="89242" y="195319"/>
                      </a:lnTo>
                      <a:cubicBezTo>
                        <a:pt x="14865" y="149114"/>
                        <a:pt x="-305" y="70403"/>
                        <a:pt x="-305" y="70403"/>
                      </a:cubicBezTo>
                      <a:close/>
                    </a:path>
                  </a:pathLst>
                </a:custGeom>
                <a:solidFill>
                  <a:srgbClr val="42424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360" name="Freeform: Shape 1359">
                  <a:extLst>
                    <a:ext uri="{FF2B5EF4-FFF2-40B4-BE49-F238E27FC236}">
                      <a16:creationId xmlns:a16="http://schemas.microsoft.com/office/drawing/2014/main" id="{A7091883-6FFA-5A60-7DDE-8ACC9286B7EE}"/>
                    </a:ext>
                  </a:extLst>
                </p:cNvPr>
                <p:cNvSpPr/>
                <p:nvPr/>
              </p:nvSpPr>
              <p:spPr>
                <a:xfrm>
                  <a:off x="8052909" y="3071559"/>
                  <a:ext cx="101337" cy="156772"/>
                </a:xfrm>
                <a:custGeom>
                  <a:avLst/>
                  <a:gdLst>
                    <a:gd name="connsiteX0" fmla="*/ 101032 w 101337"/>
                    <a:gd name="connsiteY0" fmla="*/ -11 h 156772"/>
                    <a:gd name="connsiteX1" fmla="*/ 49020 w 101337"/>
                    <a:gd name="connsiteY1" fmla="*/ 5754 h 156772"/>
                    <a:gd name="connsiteX2" fmla="*/ -305 w 101337"/>
                    <a:gd name="connsiteY2" fmla="*/ -11 h 156772"/>
                    <a:gd name="connsiteX3" fmla="*/ 50342 w 101337"/>
                    <a:gd name="connsiteY3" fmla="*/ 156762 h 156772"/>
                    <a:gd name="connsiteX4" fmla="*/ 50515 w 101337"/>
                    <a:gd name="connsiteY4" fmla="*/ 156762 h 156772"/>
                    <a:gd name="connsiteX5" fmla="*/ 101032 w 101337"/>
                    <a:gd name="connsiteY5" fmla="*/ -11 h 156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337" h="156772">
                      <a:moveTo>
                        <a:pt x="101032" y="-11"/>
                      </a:moveTo>
                      <a:lnTo>
                        <a:pt x="49020" y="5754"/>
                      </a:lnTo>
                      <a:lnTo>
                        <a:pt x="-305" y="-11"/>
                      </a:lnTo>
                      <a:cubicBezTo>
                        <a:pt x="-305" y="-11"/>
                        <a:pt x="-890" y="76923"/>
                        <a:pt x="50342" y="156762"/>
                      </a:cubicBezTo>
                      <a:lnTo>
                        <a:pt x="50515" y="156762"/>
                      </a:lnTo>
                      <a:cubicBezTo>
                        <a:pt x="101596" y="76923"/>
                        <a:pt x="101032" y="-11"/>
                        <a:pt x="101032" y="-11"/>
                      </a:cubicBezTo>
                      <a:close/>
                    </a:path>
                  </a:pathLst>
                </a:custGeom>
                <a:solidFill>
                  <a:srgbClr val="D1D3D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361" name="Freeform: Shape 1360">
                  <a:extLst>
                    <a:ext uri="{FF2B5EF4-FFF2-40B4-BE49-F238E27FC236}">
                      <a16:creationId xmlns:a16="http://schemas.microsoft.com/office/drawing/2014/main" id="{CA1703EC-034F-E8B9-0959-23D2B2D55454}"/>
                    </a:ext>
                  </a:extLst>
                </p:cNvPr>
                <p:cNvSpPr/>
                <p:nvPr/>
              </p:nvSpPr>
              <p:spPr>
                <a:xfrm>
                  <a:off x="8083315" y="3073531"/>
                  <a:ext cx="40309" cy="29885"/>
                </a:xfrm>
                <a:custGeom>
                  <a:avLst/>
                  <a:gdLst>
                    <a:gd name="connsiteX0" fmla="*/ 40310 w 40309"/>
                    <a:gd name="connsiteY0" fmla="*/ 5526 h 29885"/>
                    <a:gd name="connsiteX1" fmla="*/ 20176 w 40309"/>
                    <a:gd name="connsiteY1" fmla="*/ 0 h 29885"/>
                    <a:gd name="connsiteX2" fmla="*/ 20111 w 40309"/>
                    <a:gd name="connsiteY2" fmla="*/ 0 h 29885"/>
                    <a:gd name="connsiteX3" fmla="*/ 0 w 40309"/>
                    <a:gd name="connsiteY3" fmla="*/ 5526 h 29885"/>
                    <a:gd name="connsiteX4" fmla="*/ 325 w 40309"/>
                    <a:gd name="connsiteY4" fmla="*/ 21823 h 29885"/>
                    <a:gd name="connsiteX5" fmla="*/ 20090 w 40309"/>
                    <a:gd name="connsiteY5" fmla="*/ 29842 h 29885"/>
                    <a:gd name="connsiteX6" fmla="*/ 20090 w 40309"/>
                    <a:gd name="connsiteY6" fmla="*/ 29885 h 29885"/>
                    <a:gd name="connsiteX7" fmla="*/ 20111 w 40309"/>
                    <a:gd name="connsiteY7" fmla="*/ 29842 h 29885"/>
                    <a:gd name="connsiteX8" fmla="*/ 20242 w 40309"/>
                    <a:gd name="connsiteY8" fmla="*/ 29885 h 29885"/>
                    <a:gd name="connsiteX9" fmla="*/ 20242 w 40309"/>
                    <a:gd name="connsiteY9" fmla="*/ 29842 h 29885"/>
                    <a:gd name="connsiteX10" fmla="*/ 39962 w 40309"/>
                    <a:gd name="connsiteY10" fmla="*/ 21823 h 29885"/>
                    <a:gd name="connsiteX11" fmla="*/ 40310 w 40309"/>
                    <a:gd name="connsiteY11" fmla="*/ 5526 h 298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0309" h="29885">
                      <a:moveTo>
                        <a:pt x="40310" y="5526"/>
                      </a:moveTo>
                      <a:lnTo>
                        <a:pt x="20176" y="0"/>
                      </a:lnTo>
                      <a:lnTo>
                        <a:pt x="20111" y="0"/>
                      </a:lnTo>
                      <a:lnTo>
                        <a:pt x="0" y="5526"/>
                      </a:lnTo>
                      <a:lnTo>
                        <a:pt x="325" y="21823"/>
                      </a:lnTo>
                      <a:lnTo>
                        <a:pt x="20090" y="29842"/>
                      </a:lnTo>
                      <a:lnTo>
                        <a:pt x="20090" y="29885"/>
                      </a:lnTo>
                      <a:lnTo>
                        <a:pt x="20111" y="29842"/>
                      </a:lnTo>
                      <a:lnTo>
                        <a:pt x="20242" y="29885"/>
                      </a:lnTo>
                      <a:lnTo>
                        <a:pt x="20242" y="29842"/>
                      </a:lnTo>
                      <a:lnTo>
                        <a:pt x="39962" y="21823"/>
                      </a:lnTo>
                      <a:lnTo>
                        <a:pt x="40310" y="5526"/>
                      </a:lnTo>
                      <a:close/>
                    </a:path>
                  </a:pathLst>
                </a:custGeom>
                <a:solidFill>
                  <a:srgbClr val="D1D3D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362" name="Freeform: Shape 1361">
                  <a:extLst>
                    <a:ext uri="{FF2B5EF4-FFF2-40B4-BE49-F238E27FC236}">
                      <a16:creationId xmlns:a16="http://schemas.microsoft.com/office/drawing/2014/main" id="{C649B98A-F0E1-EDE6-D4BA-04B43BBB800B}"/>
                    </a:ext>
                  </a:extLst>
                </p:cNvPr>
                <p:cNvSpPr/>
                <p:nvPr/>
              </p:nvSpPr>
              <p:spPr>
                <a:xfrm>
                  <a:off x="8103556" y="3030231"/>
                  <a:ext cx="55643" cy="69349"/>
                </a:xfrm>
                <a:custGeom>
                  <a:avLst/>
                  <a:gdLst>
                    <a:gd name="connsiteX0" fmla="*/ 53874 w 55643"/>
                    <a:gd name="connsiteY0" fmla="*/ 2850 h 69349"/>
                    <a:gd name="connsiteX1" fmla="*/ 51707 w 55643"/>
                    <a:gd name="connsiteY1" fmla="*/ -11 h 69349"/>
                    <a:gd name="connsiteX2" fmla="*/ -305 w 55643"/>
                    <a:gd name="connsiteY2" fmla="*/ 43332 h 69349"/>
                    <a:gd name="connsiteX3" fmla="*/ 32072 w 55643"/>
                    <a:gd name="connsiteY3" fmla="*/ 69338 h 69349"/>
                    <a:gd name="connsiteX4" fmla="*/ 53874 w 55643"/>
                    <a:gd name="connsiteY4" fmla="*/ 2850 h 6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643" h="69349">
                      <a:moveTo>
                        <a:pt x="53874" y="2850"/>
                      </a:moveTo>
                      <a:lnTo>
                        <a:pt x="51707" y="-11"/>
                      </a:lnTo>
                      <a:cubicBezTo>
                        <a:pt x="37014" y="44394"/>
                        <a:pt x="-305" y="43332"/>
                        <a:pt x="-305" y="43332"/>
                      </a:cubicBezTo>
                      <a:cubicBezTo>
                        <a:pt x="8038" y="46930"/>
                        <a:pt x="32072" y="69338"/>
                        <a:pt x="32072" y="69338"/>
                      </a:cubicBezTo>
                      <a:cubicBezTo>
                        <a:pt x="63778" y="41577"/>
                        <a:pt x="53874" y="2850"/>
                        <a:pt x="53874" y="2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363" name="Freeform: Shape 1362">
                  <a:extLst>
                    <a:ext uri="{FF2B5EF4-FFF2-40B4-BE49-F238E27FC236}">
                      <a16:creationId xmlns:a16="http://schemas.microsoft.com/office/drawing/2014/main" id="{3D04524D-40AE-5164-62B1-A48B57BF28AE}"/>
                    </a:ext>
                  </a:extLst>
                </p:cNvPr>
                <p:cNvSpPr/>
                <p:nvPr/>
              </p:nvSpPr>
              <p:spPr>
                <a:xfrm>
                  <a:off x="8047957" y="3030231"/>
                  <a:ext cx="55534" cy="69349"/>
                </a:xfrm>
                <a:custGeom>
                  <a:avLst/>
                  <a:gdLst>
                    <a:gd name="connsiteX0" fmla="*/ 1180 w 55534"/>
                    <a:gd name="connsiteY0" fmla="*/ 2850 h 69349"/>
                    <a:gd name="connsiteX1" fmla="*/ 3218 w 55534"/>
                    <a:gd name="connsiteY1" fmla="*/ -11 h 69349"/>
                    <a:gd name="connsiteX2" fmla="*/ 55230 w 55534"/>
                    <a:gd name="connsiteY2" fmla="*/ 43332 h 69349"/>
                    <a:gd name="connsiteX3" fmla="*/ 22722 w 55534"/>
                    <a:gd name="connsiteY3" fmla="*/ 69338 h 69349"/>
                    <a:gd name="connsiteX4" fmla="*/ 1180 w 55534"/>
                    <a:gd name="connsiteY4" fmla="*/ 2850 h 6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534" h="69349">
                      <a:moveTo>
                        <a:pt x="1180" y="2850"/>
                      </a:moveTo>
                      <a:lnTo>
                        <a:pt x="3218" y="-11"/>
                      </a:lnTo>
                      <a:cubicBezTo>
                        <a:pt x="17954" y="44394"/>
                        <a:pt x="55230" y="43332"/>
                        <a:pt x="55230" y="43332"/>
                      </a:cubicBezTo>
                      <a:cubicBezTo>
                        <a:pt x="46821" y="46930"/>
                        <a:pt x="22722" y="69338"/>
                        <a:pt x="22722" y="69338"/>
                      </a:cubicBezTo>
                      <a:cubicBezTo>
                        <a:pt x="-8745" y="41577"/>
                        <a:pt x="1180" y="2850"/>
                        <a:pt x="1180" y="2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1594" name="Group 1593">
                <a:extLst>
                  <a:ext uri="{FF2B5EF4-FFF2-40B4-BE49-F238E27FC236}">
                    <a16:creationId xmlns:a16="http://schemas.microsoft.com/office/drawing/2014/main" id="{E2FCC130-5DC1-90B3-5384-F9FC82F72141}"/>
                  </a:ext>
                </a:extLst>
              </p:cNvPr>
              <p:cNvGrpSpPr/>
              <p:nvPr/>
            </p:nvGrpSpPr>
            <p:grpSpPr>
              <a:xfrm>
                <a:off x="7673787" y="3853174"/>
                <a:ext cx="899673" cy="485700"/>
                <a:chOff x="5718733" y="2293896"/>
                <a:chExt cx="899673" cy="485700"/>
              </a:xfrm>
            </p:grpSpPr>
            <p:sp>
              <p:nvSpPr>
                <p:cNvPr id="1595" name="Google Shape;1379;p28">
                  <a:extLst>
                    <a:ext uri="{FF2B5EF4-FFF2-40B4-BE49-F238E27FC236}">
                      <a16:creationId xmlns:a16="http://schemas.microsoft.com/office/drawing/2014/main" id="{1AA87BBE-4801-D62D-957D-58A04F2658DB}"/>
                    </a:ext>
                  </a:extLst>
                </p:cNvPr>
                <p:cNvSpPr/>
                <p:nvPr/>
              </p:nvSpPr>
              <p:spPr>
                <a:xfrm>
                  <a:off x="5718733" y="2293896"/>
                  <a:ext cx="899673" cy="2435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757" h="11133" extrusionOk="0">
                      <a:moveTo>
                        <a:pt x="5573" y="0"/>
                      </a:moveTo>
                      <a:cubicBezTo>
                        <a:pt x="2501" y="0"/>
                        <a:pt x="0" y="2501"/>
                        <a:pt x="0" y="5573"/>
                      </a:cubicBezTo>
                      <a:cubicBezTo>
                        <a:pt x="0" y="8644"/>
                        <a:pt x="2501" y="11133"/>
                        <a:pt x="5573" y="11133"/>
                      </a:cubicBezTo>
                      <a:lnTo>
                        <a:pt x="43184" y="11133"/>
                      </a:lnTo>
                      <a:cubicBezTo>
                        <a:pt x="46256" y="11133"/>
                        <a:pt x="48757" y="8644"/>
                        <a:pt x="48757" y="5573"/>
                      </a:cubicBezTo>
                      <a:cubicBezTo>
                        <a:pt x="48757" y="2501"/>
                        <a:pt x="46256" y="0"/>
                        <a:pt x="43184" y="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1100">
                      <a:solidFill>
                        <a:srgbClr val="FFFFFF"/>
                      </a:solidFill>
                      <a:latin typeface="Georgia" panose="02040502050405020303" pitchFamily="18" charset="0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Name here</a:t>
                  </a:r>
                  <a:endParaRPr sz="1200">
                    <a:solidFill>
                      <a:srgbClr val="FFFFFF"/>
                    </a:solidFill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596" name="TextBox 1595">
                  <a:extLst>
                    <a:ext uri="{FF2B5EF4-FFF2-40B4-BE49-F238E27FC236}">
                      <a16:creationId xmlns:a16="http://schemas.microsoft.com/office/drawing/2014/main" id="{D415DE8A-C66D-D955-6EE4-C5FF3A206984}"/>
                    </a:ext>
                  </a:extLst>
                </p:cNvPr>
                <p:cNvSpPr txBox="1"/>
                <p:nvPr/>
              </p:nvSpPr>
              <p:spPr>
                <a:xfrm>
                  <a:off x="5819756" y="2517986"/>
                  <a:ext cx="697627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IN" sz="1100">
                      <a:solidFill>
                        <a:srgbClr val="434343"/>
                      </a:solidFill>
                      <a:latin typeface="Georgia" panose="02040502050405020303" pitchFamily="18" charset="0"/>
                      <a:ea typeface="Roboto"/>
                      <a:cs typeface="Roboto"/>
                      <a:sym typeface="Roboto"/>
                    </a:rPr>
                    <a:t>Position</a:t>
                  </a:r>
                </a:p>
              </p:txBody>
            </p:sp>
          </p:grpSp>
          <p:cxnSp>
            <p:nvCxnSpPr>
              <p:cNvPr id="1631" name="Connector: Elbow 1630">
                <a:extLst>
                  <a:ext uri="{FF2B5EF4-FFF2-40B4-BE49-F238E27FC236}">
                    <a16:creationId xmlns:a16="http://schemas.microsoft.com/office/drawing/2014/main" id="{E1762786-A072-1293-2FCB-39C7A2BEF8A6}"/>
                  </a:ext>
                </a:extLst>
              </p:cNvPr>
              <p:cNvCxnSpPr>
                <a:endCxn id="1281" idx="1"/>
              </p:cNvCxnSpPr>
              <p:nvPr/>
            </p:nvCxnSpPr>
            <p:spPr>
              <a:xfrm rot="10800000" flipV="1">
                <a:off x="6579750" y="3657271"/>
                <a:ext cx="956594" cy="799112"/>
              </a:xfrm>
              <a:prstGeom prst="bentConnector3">
                <a:avLst>
                  <a:gd name="adj1" fmla="val 98714"/>
                </a:avLst>
              </a:prstGeom>
              <a:ln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636" name="Connector: Elbow 1635">
              <a:extLst>
                <a:ext uri="{FF2B5EF4-FFF2-40B4-BE49-F238E27FC236}">
                  <a16:creationId xmlns:a16="http://schemas.microsoft.com/office/drawing/2014/main" id="{AFA5370A-5886-D649-70B3-64DAD870F7A3}"/>
                </a:ext>
              </a:extLst>
            </p:cNvPr>
            <p:cNvCxnSpPr>
              <a:stCxn id="1253" idx="1"/>
              <a:endCxn id="1286" idx="1"/>
            </p:cNvCxnSpPr>
            <p:nvPr/>
          </p:nvCxnSpPr>
          <p:spPr>
            <a:xfrm>
              <a:off x="9716515" y="3657239"/>
              <a:ext cx="931929" cy="801332"/>
            </a:xfrm>
            <a:prstGeom prst="bentConnector3">
              <a:avLst>
                <a:gd name="adj1" fmla="val 99191"/>
              </a:avLst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0" name="Connector: Elbow 1639">
              <a:extLst>
                <a:ext uri="{FF2B5EF4-FFF2-40B4-BE49-F238E27FC236}">
                  <a16:creationId xmlns:a16="http://schemas.microsoft.com/office/drawing/2014/main" id="{DEB5331B-1902-1824-9283-739A53A10E19}"/>
                </a:ext>
              </a:extLst>
            </p:cNvPr>
            <p:cNvCxnSpPr>
              <a:stCxn id="1234" idx="1"/>
              <a:endCxn id="1266" idx="1"/>
            </p:cNvCxnSpPr>
            <p:nvPr/>
          </p:nvCxnSpPr>
          <p:spPr>
            <a:xfrm flipH="1">
              <a:off x="3050508" y="2248861"/>
              <a:ext cx="2449806" cy="344298"/>
            </a:xfrm>
            <a:prstGeom prst="bentConnector3">
              <a:avLst>
                <a:gd name="adj1" fmla="val 99990"/>
              </a:avLst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4" name="Connector: Elbow 1643">
              <a:extLst>
                <a:ext uri="{FF2B5EF4-FFF2-40B4-BE49-F238E27FC236}">
                  <a16:creationId xmlns:a16="http://schemas.microsoft.com/office/drawing/2014/main" id="{F7AB8DEB-243D-9A5E-D1C1-1A3104815CE4}"/>
                </a:ext>
              </a:extLst>
            </p:cNvPr>
            <p:cNvCxnSpPr>
              <a:stCxn id="1229" idx="1"/>
              <a:endCxn id="1276" idx="1"/>
            </p:cNvCxnSpPr>
            <p:nvPr/>
          </p:nvCxnSpPr>
          <p:spPr>
            <a:xfrm>
              <a:off x="6677173" y="2248384"/>
              <a:ext cx="2452105" cy="346986"/>
            </a:xfrm>
            <a:prstGeom prst="bentConnector3">
              <a:avLst>
                <a:gd name="adj1" fmla="val 101126"/>
              </a:avLst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8318684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7EEB4EB-51C9-CF73-A922-2D92076A7826}"/>
              </a:ext>
            </a:extLst>
          </p:cNvPr>
          <p:cNvGrpSpPr/>
          <p:nvPr/>
        </p:nvGrpSpPr>
        <p:grpSpPr>
          <a:xfrm>
            <a:off x="1708660" y="1074581"/>
            <a:ext cx="8774681" cy="5313798"/>
            <a:chOff x="1680276" y="1073166"/>
            <a:chExt cx="8774681" cy="5313798"/>
          </a:xfrm>
        </p:grpSpPr>
        <p:sp>
          <p:nvSpPr>
            <p:cNvPr id="2294" name="Freeform: Shape 2293">
              <a:extLst>
                <a:ext uri="{FF2B5EF4-FFF2-40B4-BE49-F238E27FC236}">
                  <a16:creationId xmlns:a16="http://schemas.microsoft.com/office/drawing/2014/main" id="{63F61685-3F35-EAD5-502A-7C61BB54BE4C}"/>
                </a:ext>
              </a:extLst>
            </p:cNvPr>
            <p:cNvSpPr/>
            <p:nvPr/>
          </p:nvSpPr>
          <p:spPr>
            <a:xfrm flipH="1">
              <a:off x="2299011" y="4486936"/>
              <a:ext cx="720035" cy="382555"/>
            </a:xfrm>
            <a:custGeom>
              <a:avLst/>
              <a:gdLst>
                <a:gd name="connsiteX0" fmla="*/ 0 w 335902"/>
                <a:gd name="connsiteY0" fmla="*/ 0 h 382555"/>
                <a:gd name="connsiteX1" fmla="*/ 0 w 335902"/>
                <a:gd name="connsiteY1" fmla="*/ 130629 h 382555"/>
                <a:gd name="connsiteX2" fmla="*/ 335902 w 335902"/>
                <a:gd name="connsiteY2" fmla="*/ 130629 h 382555"/>
                <a:gd name="connsiteX3" fmla="*/ 335902 w 335902"/>
                <a:gd name="connsiteY3" fmla="*/ 382555 h 382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902" h="382555">
                  <a:moveTo>
                    <a:pt x="0" y="0"/>
                  </a:moveTo>
                  <a:lnTo>
                    <a:pt x="0" y="130629"/>
                  </a:lnTo>
                  <a:lnTo>
                    <a:pt x="335902" y="130629"/>
                  </a:lnTo>
                  <a:lnTo>
                    <a:pt x="335902" y="382555"/>
                  </a:lnTo>
                </a:path>
              </a:pathLst>
            </a:custGeom>
            <a:noFill/>
            <a:ln w="14097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latin typeface="Georgia" panose="02040502050405020303" pitchFamily="18" charset="0"/>
              </a:endParaRPr>
            </a:p>
          </p:txBody>
        </p:sp>
        <p:grpSp>
          <p:nvGrpSpPr>
            <p:cNvPr id="2290" name="Group 2289">
              <a:extLst>
                <a:ext uri="{FF2B5EF4-FFF2-40B4-BE49-F238E27FC236}">
                  <a16:creationId xmlns:a16="http://schemas.microsoft.com/office/drawing/2014/main" id="{18A58A9D-65A1-C86B-7FC3-239C5AF59742}"/>
                </a:ext>
              </a:extLst>
            </p:cNvPr>
            <p:cNvGrpSpPr/>
            <p:nvPr/>
          </p:nvGrpSpPr>
          <p:grpSpPr>
            <a:xfrm>
              <a:off x="4817356" y="4404860"/>
              <a:ext cx="2525485" cy="464984"/>
              <a:chOff x="5304975" y="4255026"/>
              <a:chExt cx="1724940" cy="317589"/>
            </a:xfrm>
          </p:grpSpPr>
          <p:sp>
            <p:nvSpPr>
              <p:cNvPr id="2288" name="Freeform: Shape 2287">
                <a:extLst>
                  <a:ext uri="{FF2B5EF4-FFF2-40B4-BE49-F238E27FC236}">
                    <a16:creationId xmlns:a16="http://schemas.microsoft.com/office/drawing/2014/main" id="{69A5093F-16AE-A9E7-2AB7-ACC46D229E87}"/>
                  </a:ext>
                </a:extLst>
              </p:cNvPr>
              <p:cNvSpPr/>
              <p:nvPr/>
            </p:nvSpPr>
            <p:spPr>
              <a:xfrm flipH="1">
                <a:off x="5304975" y="4255026"/>
                <a:ext cx="863366" cy="315669"/>
              </a:xfrm>
              <a:custGeom>
                <a:avLst/>
                <a:gdLst>
                  <a:gd name="connsiteX0" fmla="*/ 0 w 2239347"/>
                  <a:gd name="connsiteY0" fmla="*/ 0 h 391885"/>
                  <a:gd name="connsiteX1" fmla="*/ 0 w 2239347"/>
                  <a:gd name="connsiteY1" fmla="*/ 177281 h 391885"/>
                  <a:gd name="connsiteX2" fmla="*/ 2239347 w 2239347"/>
                  <a:gd name="connsiteY2" fmla="*/ 177281 h 391885"/>
                  <a:gd name="connsiteX3" fmla="*/ 2239347 w 2239347"/>
                  <a:gd name="connsiteY3" fmla="*/ 391885 h 391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39347" h="391885">
                    <a:moveTo>
                      <a:pt x="0" y="0"/>
                    </a:moveTo>
                    <a:lnTo>
                      <a:pt x="0" y="177281"/>
                    </a:lnTo>
                    <a:lnTo>
                      <a:pt x="2239347" y="177281"/>
                    </a:lnTo>
                    <a:lnTo>
                      <a:pt x="2239347" y="391885"/>
                    </a:lnTo>
                  </a:path>
                </a:pathLst>
              </a:custGeom>
              <a:noFill/>
              <a:ln w="14097">
                <a:solidFill>
                  <a:schemeClr val="tx1">
                    <a:lumMod val="50000"/>
                    <a:lumOff val="50000"/>
                  </a:schemeClr>
                </a:solidFill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289" name="Freeform: Shape 2288">
                <a:extLst>
                  <a:ext uri="{FF2B5EF4-FFF2-40B4-BE49-F238E27FC236}">
                    <a16:creationId xmlns:a16="http://schemas.microsoft.com/office/drawing/2014/main" id="{AEB5C888-D5B5-431E-732C-89FBDA3DFA60}"/>
                  </a:ext>
                </a:extLst>
              </p:cNvPr>
              <p:cNvSpPr/>
              <p:nvPr/>
            </p:nvSpPr>
            <p:spPr>
              <a:xfrm>
                <a:off x="6166549" y="4256946"/>
                <a:ext cx="863366" cy="315669"/>
              </a:xfrm>
              <a:custGeom>
                <a:avLst/>
                <a:gdLst>
                  <a:gd name="connsiteX0" fmla="*/ 0 w 2239347"/>
                  <a:gd name="connsiteY0" fmla="*/ 0 h 391885"/>
                  <a:gd name="connsiteX1" fmla="*/ 0 w 2239347"/>
                  <a:gd name="connsiteY1" fmla="*/ 177281 h 391885"/>
                  <a:gd name="connsiteX2" fmla="*/ 2239347 w 2239347"/>
                  <a:gd name="connsiteY2" fmla="*/ 177281 h 391885"/>
                  <a:gd name="connsiteX3" fmla="*/ 2239347 w 2239347"/>
                  <a:gd name="connsiteY3" fmla="*/ 391885 h 391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39347" h="391885">
                    <a:moveTo>
                      <a:pt x="0" y="0"/>
                    </a:moveTo>
                    <a:lnTo>
                      <a:pt x="0" y="177281"/>
                    </a:lnTo>
                    <a:lnTo>
                      <a:pt x="2239347" y="177281"/>
                    </a:lnTo>
                    <a:lnTo>
                      <a:pt x="2239347" y="391885"/>
                    </a:lnTo>
                  </a:path>
                </a:pathLst>
              </a:custGeom>
              <a:noFill/>
              <a:ln w="14097">
                <a:solidFill>
                  <a:schemeClr val="tx1">
                    <a:lumMod val="50000"/>
                    <a:lumOff val="50000"/>
                  </a:schemeClr>
                </a:solidFill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latin typeface="Georgia" panose="02040502050405020303" pitchFamily="18" charset="0"/>
                </a:endParaRPr>
              </a:p>
            </p:txBody>
          </p:sp>
        </p:grpSp>
        <p:grpSp>
          <p:nvGrpSpPr>
            <p:cNvPr id="2296" name="Group 2295">
              <a:extLst>
                <a:ext uri="{FF2B5EF4-FFF2-40B4-BE49-F238E27FC236}">
                  <a16:creationId xmlns:a16="http://schemas.microsoft.com/office/drawing/2014/main" id="{8051EF58-3F62-3F7E-F2A1-AA06796B4AB2}"/>
                </a:ext>
              </a:extLst>
            </p:cNvPr>
            <p:cNvGrpSpPr/>
            <p:nvPr/>
          </p:nvGrpSpPr>
          <p:grpSpPr>
            <a:xfrm>
              <a:off x="9215966" y="4856895"/>
              <a:ext cx="1238991" cy="1511407"/>
              <a:chOff x="8034866" y="4632956"/>
              <a:chExt cx="1238991" cy="1511407"/>
            </a:xfrm>
          </p:grpSpPr>
          <p:grpSp>
            <p:nvGrpSpPr>
              <p:cNvPr id="2030" name="Group 2029">
                <a:extLst>
                  <a:ext uri="{FF2B5EF4-FFF2-40B4-BE49-F238E27FC236}">
                    <a16:creationId xmlns:a16="http://schemas.microsoft.com/office/drawing/2014/main" id="{9EA7576F-EDF5-2714-1571-D252C1AAC7CE}"/>
                  </a:ext>
                </a:extLst>
              </p:cNvPr>
              <p:cNvGrpSpPr/>
              <p:nvPr/>
            </p:nvGrpSpPr>
            <p:grpSpPr>
              <a:xfrm>
                <a:off x="8034866" y="4632956"/>
                <a:ext cx="1238991" cy="1511407"/>
                <a:chOff x="8333448" y="4670280"/>
                <a:chExt cx="1238991" cy="1511407"/>
              </a:xfrm>
            </p:grpSpPr>
            <p:grpSp>
              <p:nvGrpSpPr>
                <p:cNvPr id="1910" name="Group 1909">
                  <a:extLst>
                    <a:ext uri="{FF2B5EF4-FFF2-40B4-BE49-F238E27FC236}">
                      <a16:creationId xmlns:a16="http://schemas.microsoft.com/office/drawing/2014/main" id="{4FE97096-4D86-2AAF-B47C-F425C83BFB8C}"/>
                    </a:ext>
                  </a:extLst>
                </p:cNvPr>
                <p:cNvGrpSpPr/>
                <p:nvPr/>
              </p:nvGrpSpPr>
              <p:grpSpPr>
                <a:xfrm>
                  <a:off x="8333448" y="4670280"/>
                  <a:ext cx="1238991" cy="1511407"/>
                  <a:chOff x="5564103" y="1049252"/>
                  <a:chExt cx="1238991" cy="1511407"/>
                </a:xfrm>
              </p:grpSpPr>
              <p:sp>
                <p:nvSpPr>
                  <p:cNvPr id="1911" name="Freeform: Shape 1910">
                    <a:extLst>
                      <a:ext uri="{FF2B5EF4-FFF2-40B4-BE49-F238E27FC236}">
                        <a16:creationId xmlns:a16="http://schemas.microsoft.com/office/drawing/2014/main" id="{784705FE-A3B0-1F8A-5251-72C633429438}"/>
                      </a:ext>
                    </a:extLst>
                  </p:cNvPr>
                  <p:cNvSpPr/>
                  <p:nvPr/>
                </p:nvSpPr>
                <p:spPr>
                  <a:xfrm>
                    <a:off x="5682334" y="2378572"/>
                    <a:ext cx="1002531" cy="182087"/>
                  </a:xfrm>
                  <a:custGeom>
                    <a:avLst/>
                    <a:gdLst>
                      <a:gd name="connsiteX0" fmla="*/ 764086 w 1002531"/>
                      <a:gd name="connsiteY0" fmla="*/ 0 h 182087"/>
                      <a:gd name="connsiteX1" fmla="*/ 238446 w 1002531"/>
                      <a:gd name="connsiteY1" fmla="*/ 0 h 182087"/>
                      <a:gd name="connsiteX2" fmla="*/ 0 w 1002531"/>
                      <a:gd name="connsiteY2" fmla="*/ 0 h 182087"/>
                      <a:gd name="connsiteX3" fmla="*/ 0 w 1002531"/>
                      <a:gd name="connsiteY3" fmla="*/ 182088 h 182087"/>
                      <a:gd name="connsiteX4" fmla="*/ 1002531 w 1002531"/>
                      <a:gd name="connsiteY4" fmla="*/ 182088 h 182087"/>
                      <a:gd name="connsiteX5" fmla="*/ 1002531 w 1002531"/>
                      <a:gd name="connsiteY5" fmla="*/ 0 h 182087"/>
                      <a:gd name="connsiteX6" fmla="*/ 764086 w 1002531"/>
                      <a:gd name="connsiteY6" fmla="*/ 0 h 1820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02530" h="182087">
                        <a:moveTo>
                          <a:pt x="764086" y="0"/>
                        </a:moveTo>
                        <a:lnTo>
                          <a:pt x="238446" y="0"/>
                        </a:lnTo>
                        <a:lnTo>
                          <a:pt x="0" y="0"/>
                        </a:lnTo>
                        <a:lnTo>
                          <a:pt x="0" y="182088"/>
                        </a:lnTo>
                        <a:lnTo>
                          <a:pt x="1002531" y="182088"/>
                        </a:lnTo>
                        <a:lnTo>
                          <a:pt x="1002531" y="0"/>
                        </a:lnTo>
                        <a:lnTo>
                          <a:pt x="764086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11029" cap="flat">
                    <a:solidFill>
                      <a:schemeClr val="tx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algn="ctr"/>
                    <a:r>
                      <a:rPr lang="en-IN" sz="1100">
                        <a:solidFill>
                          <a:schemeClr val="bg1"/>
                        </a:solidFill>
                        <a:latin typeface="Georgia" panose="02040502050405020303" pitchFamily="18" charset="0"/>
                        <a:ea typeface="Roboto"/>
                        <a:cs typeface="Roboto"/>
                        <a:sym typeface="Roboto"/>
                      </a:rPr>
                      <a:t>Position</a:t>
                    </a:r>
                  </a:p>
                </p:txBody>
              </p:sp>
              <p:sp>
                <p:nvSpPr>
                  <p:cNvPr id="1912" name="Freeform: Shape 1911">
                    <a:extLst>
                      <a:ext uri="{FF2B5EF4-FFF2-40B4-BE49-F238E27FC236}">
                        <a16:creationId xmlns:a16="http://schemas.microsoft.com/office/drawing/2014/main" id="{BCB1591B-31F2-D2F5-57E8-604703799EB1}"/>
                      </a:ext>
                    </a:extLst>
                  </p:cNvPr>
                  <p:cNvSpPr/>
                  <p:nvPr/>
                </p:nvSpPr>
                <p:spPr>
                  <a:xfrm>
                    <a:off x="5701193" y="1140131"/>
                    <a:ext cx="963930" cy="963930"/>
                  </a:xfrm>
                  <a:custGeom>
                    <a:avLst/>
                    <a:gdLst>
                      <a:gd name="connsiteX0" fmla="*/ 482088 w 963930"/>
                      <a:gd name="connsiteY0" fmla="*/ -29 h 963930"/>
                      <a:gd name="connsiteX1" fmla="*/ 963612 w 963930"/>
                      <a:gd name="connsiteY1" fmla="*/ 482382 h 963930"/>
                      <a:gd name="connsiteX2" fmla="*/ 481195 w 963930"/>
                      <a:gd name="connsiteY2" fmla="*/ 963901 h 963930"/>
                      <a:gd name="connsiteX3" fmla="*/ -318 w 963930"/>
                      <a:gd name="connsiteY3" fmla="*/ 481491 h 963930"/>
                      <a:gd name="connsiteX4" fmla="*/ 62106 w 963930"/>
                      <a:gd name="connsiteY4" fmla="*/ 244703 h 9639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63930" h="963930">
                        <a:moveTo>
                          <a:pt x="482088" y="-29"/>
                        </a:moveTo>
                        <a:cubicBezTo>
                          <a:pt x="748272" y="217"/>
                          <a:pt x="963855" y="216200"/>
                          <a:pt x="963612" y="482382"/>
                        </a:cubicBezTo>
                        <a:cubicBezTo>
                          <a:pt x="963359" y="748561"/>
                          <a:pt x="747379" y="964144"/>
                          <a:pt x="481195" y="963901"/>
                        </a:cubicBezTo>
                        <a:cubicBezTo>
                          <a:pt x="215011" y="963659"/>
                          <a:pt x="-571" y="747668"/>
                          <a:pt x="-318" y="481491"/>
                        </a:cubicBezTo>
                        <a:cubicBezTo>
                          <a:pt x="-241" y="398503"/>
                          <a:pt x="21255" y="316942"/>
                          <a:pt x="62106" y="244703"/>
                        </a:cubicBezTo>
                      </a:path>
                    </a:pathLst>
                  </a:custGeom>
                  <a:noFill/>
                  <a:ln w="22058" cap="flat">
                    <a:solidFill>
                      <a:schemeClr val="accent1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1913" name="Freeform: Shape 1912">
                    <a:extLst>
                      <a:ext uri="{FF2B5EF4-FFF2-40B4-BE49-F238E27FC236}">
                        <a16:creationId xmlns:a16="http://schemas.microsoft.com/office/drawing/2014/main" id="{A9E80A95-8556-6B75-2E41-91EA75A9C8D2}"/>
                      </a:ext>
                    </a:extLst>
                  </p:cNvPr>
                  <p:cNvSpPr/>
                  <p:nvPr/>
                </p:nvSpPr>
                <p:spPr>
                  <a:xfrm>
                    <a:off x="5791300" y="1220713"/>
                    <a:ext cx="784599" cy="784599"/>
                  </a:xfrm>
                  <a:custGeom>
                    <a:avLst/>
                    <a:gdLst>
                      <a:gd name="connsiteX0" fmla="*/ 784599 w 784599"/>
                      <a:gd name="connsiteY0" fmla="*/ 392300 h 784599"/>
                      <a:gd name="connsiteX1" fmla="*/ 392300 w 784599"/>
                      <a:gd name="connsiteY1" fmla="*/ 784600 h 784599"/>
                      <a:gd name="connsiteX2" fmla="*/ 0 w 784599"/>
                      <a:gd name="connsiteY2" fmla="*/ 392300 h 784599"/>
                      <a:gd name="connsiteX3" fmla="*/ 392300 w 784599"/>
                      <a:gd name="connsiteY3" fmla="*/ 0 h 784599"/>
                      <a:gd name="connsiteX4" fmla="*/ 784599 w 784599"/>
                      <a:gd name="connsiteY4" fmla="*/ 392300 h 7845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84599" h="784599">
                        <a:moveTo>
                          <a:pt x="784599" y="392300"/>
                        </a:moveTo>
                        <a:cubicBezTo>
                          <a:pt x="784599" y="608961"/>
                          <a:pt x="608961" y="784600"/>
                          <a:pt x="392300" y="784600"/>
                        </a:cubicBezTo>
                        <a:cubicBezTo>
                          <a:pt x="175639" y="784600"/>
                          <a:pt x="0" y="608961"/>
                          <a:pt x="0" y="392300"/>
                        </a:cubicBezTo>
                        <a:cubicBezTo>
                          <a:pt x="0" y="175639"/>
                          <a:pt x="175639" y="0"/>
                          <a:pt x="392300" y="0"/>
                        </a:cubicBezTo>
                        <a:cubicBezTo>
                          <a:pt x="608961" y="0"/>
                          <a:pt x="784599" y="175639"/>
                          <a:pt x="784599" y="392300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11029" cap="flat">
                    <a:solidFill>
                      <a:schemeClr val="accent1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1914" name="Freeform: Shape 1913">
                    <a:extLst>
                      <a:ext uri="{FF2B5EF4-FFF2-40B4-BE49-F238E27FC236}">
                        <a16:creationId xmlns:a16="http://schemas.microsoft.com/office/drawing/2014/main" id="{B45705AF-B635-B11E-E7C9-1A08213D80A1}"/>
                      </a:ext>
                    </a:extLst>
                  </p:cNvPr>
                  <p:cNvSpPr/>
                  <p:nvPr/>
                </p:nvSpPr>
                <p:spPr>
                  <a:xfrm>
                    <a:off x="5791300" y="1249428"/>
                    <a:ext cx="100694" cy="11028"/>
                  </a:xfrm>
                  <a:custGeom>
                    <a:avLst/>
                    <a:gdLst>
                      <a:gd name="connsiteX0" fmla="*/ 100694 w 100694"/>
                      <a:gd name="connsiteY0" fmla="*/ 0 h 11028"/>
                      <a:gd name="connsiteX1" fmla="*/ 0 w 100694"/>
                      <a:gd name="connsiteY1" fmla="*/ 0 h 110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694" h="11028">
                        <a:moveTo>
                          <a:pt x="100694" y="0"/>
                        </a:moveTo>
                        <a:lnTo>
                          <a:pt x="0" y="0"/>
                        </a:lnTo>
                      </a:path>
                    </a:pathLst>
                  </a:custGeom>
                  <a:ln w="22058" cap="flat">
                    <a:solidFill>
                      <a:schemeClr val="tx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1915" name="Freeform: Shape 1914">
                    <a:extLst>
                      <a:ext uri="{FF2B5EF4-FFF2-40B4-BE49-F238E27FC236}">
                        <a16:creationId xmlns:a16="http://schemas.microsoft.com/office/drawing/2014/main" id="{27317B23-57B8-4E1D-CE25-24B713400A8F}"/>
                      </a:ext>
                    </a:extLst>
                  </p:cNvPr>
                  <p:cNvSpPr/>
                  <p:nvPr/>
                </p:nvSpPr>
                <p:spPr>
                  <a:xfrm>
                    <a:off x="5841592" y="1199026"/>
                    <a:ext cx="11028" cy="100694"/>
                  </a:xfrm>
                  <a:custGeom>
                    <a:avLst/>
                    <a:gdLst>
                      <a:gd name="connsiteX0" fmla="*/ 0 w 11028"/>
                      <a:gd name="connsiteY0" fmla="*/ 0 h 100694"/>
                      <a:gd name="connsiteX1" fmla="*/ 0 w 11028"/>
                      <a:gd name="connsiteY1" fmla="*/ 100694 h 1006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1028" h="100694">
                        <a:moveTo>
                          <a:pt x="0" y="0"/>
                        </a:moveTo>
                        <a:lnTo>
                          <a:pt x="0" y="100694"/>
                        </a:lnTo>
                      </a:path>
                    </a:pathLst>
                  </a:custGeom>
                  <a:ln w="22058" cap="flat">
                    <a:solidFill>
                      <a:schemeClr val="tx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1916" name="Freeform: Shape 1915">
                    <a:extLst>
                      <a:ext uri="{FF2B5EF4-FFF2-40B4-BE49-F238E27FC236}">
                        <a16:creationId xmlns:a16="http://schemas.microsoft.com/office/drawing/2014/main" id="{3CB86B7D-49A3-3CA1-2413-4CCF7002AE6E}"/>
                      </a:ext>
                    </a:extLst>
                  </p:cNvPr>
                  <p:cNvSpPr/>
                  <p:nvPr/>
                </p:nvSpPr>
                <p:spPr>
                  <a:xfrm>
                    <a:off x="5928169" y="1124139"/>
                    <a:ext cx="149773" cy="11028"/>
                  </a:xfrm>
                  <a:custGeom>
                    <a:avLst/>
                    <a:gdLst>
                      <a:gd name="connsiteX0" fmla="*/ 149773 w 149773"/>
                      <a:gd name="connsiteY0" fmla="*/ 0 h 11028"/>
                      <a:gd name="connsiteX1" fmla="*/ 0 w 149773"/>
                      <a:gd name="connsiteY1" fmla="*/ 0 h 110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49773" h="11028">
                        <a:moveTo>
                          <a:pt x="149773" y="0"/>
                        </a:moveTo>
                        <a:lnTo>
                          <a:pt x="0" y="0"/>
                        </a:lnTo>
                      </a:path>
                    </a:pathLst>
                  </a:custGeom>
                  <a:ln w="22058" cap="flat">
                    <a:solidFill>
                      <a:schemeClr val="tx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1917" name="Freeform: Shape 1916">
                    <a:extLst>
                      <a:ext uri="{FF2B5EF4-FFF2-40B4-BE49-F238E27FC236}">
                        <a16:creationId xmlns:a16="http://schemas.microsoft.com/office/drawing/2014/main" id="{0422AC27-081B-197E-D747-7639CB47E161}"/>
                      </a:ext>
                    </a:extLst>
                  </p:cNvPr>
                  <p:cNvSpPr/>
                  <p:nvPr/>
                </p:nvSpPr>
                <p:spPr>
                  <a:xfrm>
                    <a:off x="6003056" y="1049252"/>
                    <a:ext cx="11028" cy="149773"/>
                  </a:xfrm>
                  <a:custGeom>
                    <a:avLst/>
                    <a:gdLst>
                      <a:gd name="connsiteX0" fmla="*/ 0 w 11028"/>
                      <a:gd name="connsiteY0" fmla="*/ 0 h 149773"/>
                      <a:gd name="connsiteX1" fmla="*/ 0 w 11028"/>
                      <a:gd name="connsiteY1" fmla="*/ 149773 h 1497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1028" h="149773">
                        <a:moveTo>
                          <a:pt x="0" y="0"/>
                        </a:moveTo>
                        <a:lnTo>
                          <a:pt x="0" y="149773"/>
                        </a:lnTo>
                      </a:path>
                    </a:pathLst>
                  </a:custGeom>
                  <a:ln w="22058" cap="flat">
                    <a:solidFill>
                      <a:schemeClr val="tx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1918" name="Freeform: Shape 1917">
                    <a:extLst>
                      <a:ext uri="{FF2B5EF4-FFF2-40B4-BE49-F238E27FC236}">
                        <a16:creationId xmlns:a16="http://schemas.microsoft.com/office/drawing/2014/main" id="{91F21D8D-91E7-3734-8918-81EEFA68FDB3}"/>
                      </a:ext>
                    </a:extLst>
                  </p:cNvPr>
                  <p:cNvSpPr/>
                  <p:nvPr/>
                </p:nvSpPr>
                <p:spPr>
                  <a:xfrm>
                    <a:off x="5806630" y="1049252"/>
                    <a:ext cx="69923" cy="69923"/>
                  </a:xfrm>
                  <a:custGeom>
                    <a:avLst/>
                    <a:gdLst>
                      <a:gd name="connsiteX0" fmla="*/ 69924 w 69923"/>
                      <a:gd name="connsiteY0" fmla="*/ 34962 h 69923"/>
                      <a:gd name="connsiteX1" fmla="*/ 34962 w 69923"/>
                      <a:gd name="connsiteY1" fmla="*/ 69924 h 69923"/>
                      <a:gd name="connsiteX2" fmla="*/ 0 w 69923"/>
                      <a:gd name="connsiteY2" fmla="*/ 34962 h 69923"/>
                      <a:gd name="connsiteX3" fmla="*/ 34962 w 69923"/>
                      <a:gd name="connsiteY3" fmla="*/ 0 h 69923"/>
                      <a:gd name="connsiteX4" fmla="*/ 69924 w 69923"/>
                      <a:gd name="connsiteY4" fmla="*/ 34962 h 699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9923" h="69923">
                        <a:moveTo>
                          <a:pt x="69924" y="34962"/>
                        </a:moveTo>
                        <a:cubicBezTo>
                          <a:pt x="69924" y="54271"/>
                          <a:pt x="54271" y="69924"/>
                          <a:pt x="34962" y="69924"/>
                        </a:cubicBezTo>
                        <a:cubicBezTo>
                          <a:pt x="15653" y="69924"/>
                          <a:pt x="0" y="54271"/>
                          <a:pt x="0" y="34962"/>
                        </a:cubicBezTo>
                        <a:cubicBezTo>
                          <a:pt x="0" y="15653"/>
                          <a:pt x="15653" y="0"/>
                          <a:pt x="34962" y="0"/>
                        </a:cubicBezTo>
                        <a:cubicBezTo>
                          <a:pt x="54271" y="0"/>
                          <a:pt x="69924" y="15653"/>
                          <a:pt x="69924" y="34962"/>
                        </a:cubicBezTo>
                        <a:close/>
                      </a:path>
                    </a:pathLst>
                  </a:custGeom>
                  <a:noFill/>
                  <a:ln w="22058" cap="flat">
                    <a:solidFill>
                      <a:schemeClr val="tx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1919" name="Freeform: Shape 1918">
                    <a:extLst>
                      <a:ext uri="{FF2B5EF4-FFF2-40B4-BE49-F238E27FC236}">
                        <a16:creationId xmlns:a16="http://schemas.microsoft.com/office/drawing/2014/main" id="{0CCD90E1-D7AD-3C5B-34F0-2FF8E7926415}"/>
                      </a:ext>
                    </a:extLst>
                  </p:cNvPr>
                  <p:cNvSpPr/>
                  <p:nvPr/>
                </p:nvSpPr>
                <p:spPr>
                  <a:xfrm>
                    <a:off x="5564103" y="2054431"/>
                    <a:ext cx="1238991" cy="324140"/>
                  </a:xfrm>
                  <a:custGeom>
                    <a:avLst/>
                    <a:gdLst>
                      <a:gd name="connsiteX0" fmla="*/ 294693 w 1238991"/>
                      <a:gd name="connsiteY0" fmla="*/ 0 h 324140"/>
                      <a:gd name="connsiteX1" fmla="*/ 0 w 1238991"/>
                      <a:gd name="connsiteY1" fmla="*/ 0 h 324140"/>
                      <a:gd name="connsiteX2" fmla="*/ 0 w 1238991"/>
                      <a:gd name="connsiteY2" fmla="*/ 324141 h 324140"/>
                      <a:gd name="connsiteX3" fmla="*/ 1238992 w 1238991"/>
                      <a:gd name="connsiteY3" fmla="*/ 324141 h 324140"/>
                      <a:gd name="connsiteX4" fmla="*/ 1238992 w 1238991"/>
                      <a:gd name="connsiteY4" fmla="*/ 0 h 324140"/>
                      <a:gd name="connsiteX5" fmla="*/ 944299 w 1238991"/>
                      <a:gd name="connsiteY5" fmla="*/ 0 h 3241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38991" h="324140">
                        <a:moveTo>
                          <a:pt x="294693" y="0"/>
                        </a:moveTo>
                        <a:lnTo>
                          <a:pt x="0" y="0"/>
                        </a:lnTo>
                        <a:lnTo>
                          <a:pt x="0" y="324141"/>
                        </a:lnTo>
                        <a:lnTo>
                          <a:pt x="1238992" y="324141"/>
                        </a:lnTo>
                        <a:lnTo>
                          <a:pt x="1238992" y="0"/>
                        </a:lnTo>
                        <a:lnTo>
                          <a:pt x="944299" y="0"/>
                        </a:lnTo>
                      </a:path>
                    </a:pathLst>
                  </a:custGeom>
                  <a:noFill/>
                  <a:ln w="22058" cap="flat">
                    <a:solidFill>
                      <a:schemeClr val="accent1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</p:grpSp>
            <p:sp>
              <p:nvSpPr>
                <p:cNvPr id="1974" name="Google Shape;1379;p28">
                  <a:extLst>
                    <a:ext uri="{FF2B5EF4-FFF2-40B4-BE49-F238E27FC236}">
                      <a16:creationId xmlns:a16="http://schemas.microsoft.com/office/drawing/2014/main" id="{4B656906-1AAD-F0C6-8E0A-6F963698978F}"/>
                    </a:ext>
                  </a:extLst>
                </p:cNvPr>
                <p:cNvSpPr/>
                <p:nvPr/>
              </p:nvSpPr>
              <p:spPr>
                <a:xfrm>
                  <a:off x="8484425" y="5720226"/>
                  <a:ext cx="937036" cy="24358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11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Georgia" panose="02040502050405020303" pitchFamily="18" charset="0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Name here</a:t>
                  </a:r>
                  <a:endPara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eorgia" pitchFamily="18" charset="0"/>
                  </a:endParaRPr>
                </a:p>
              </p:txBody>
            </p:sp>
          </p:grpSp>
          <p:grpSp>
            <p:nvGrpSpPr>
              <p:cNvPr id="2116" name="Group 2115">
                <a:extLst>
                  <a:ext uri="{FF2B5EF4-FFF2-40B4-BE49-F238E27FC236}">
                    <a16:creationId xmlns:a16="http://schemas.microsoft.com/office/drawing/2014/main" id="{B68BF4F6-C739-7963-E6F9-7768E73F4249}"/>
                  </a:ext>
                </a:extLst>
              </p:cNvPr>
              <p:cNvGrpSpPr/>
              <p:nvPr/>
            </p:nvGrpSpPr>
            <p:grpSpPr>
              <a:xfrm>
                <a:off x="8464983" y="4982447"/>
                <a:ext cx="338801" cy="455096"/>
                <a:chOff x="7889418" y="2721363"/>
                <a:chExt cx="428319" cy="575342"/>
              </a:xfrm>
            </p:grpSpPr>
            <p:sp>
              <p:nvSpPr>
                <p:cNvPr id="2117" name="Freeform: Shape 2116">
                  <a:extLst>
                    <a:ext uri="{FF2B5EF4-FFF2-40B4-BE49-F238E27FC236}">
                      <a16:creationId xmlns:a16="http://schemas.microsoft.com/office/drawing/2014/main" id="{2EDDC054-9288-E125-8605-69C7D0006381}"/>
                    </a:ext>
                  </a:extLst>
                </p:cNvPr>
                <p:cNvSpPr/>
                <p:nvPr/>
              </p:nvSpPr>
              <p:spPr>
                <a:xfrm>
                  <a:off x="8066389" y="2975206"/>
                  <a:ext cx="59944" cy="59943"/>
                </a:xfrm>
                <a:custGeom>
                  <a:avLst/>
                  <a:gdLst>
                    <a:gd name="connsiteX0" fmla="*/ 29602 w 59944"/>
                    <a:gd name="connsiteY0" fmla="*/ -11 h 59943"/>
                    <a:gd name="connsiteX1" fmla="*/ 59639 w 59944"/>
                    <a:gd name="connsiteY1" fmla="*/ 29896 h 59943"/>
                    <a:gd name="connsiteX2" fmla="*/ 29732 w 59944"/>
                    <a:gd name="connsiteY2" fmla="*/ 59933 h 59943"/>
                    <a:gd name="connsiteX3" fmla="*/ -305 w 59944"/>
                    <a:gd name="connsiteY3" fmla="*/ 30026 h 59943"/>
                    <a:gd name="connsiteX4" fmla="*/ -305 w 59944"/>
                    <a:gd name="connsiteY4" fmla="*/ 29918 h 59943"/>
                    <a:gd name="connsiteX5" fmla="*/ 29602 w 59944"/>
                    <a:gd name="connsiteY5" fmla="*/ -11 h 599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9944" h="59942">
                      <a:moveTo>
                        <a:pt x="29602" y="-11"/>
                      </a:moveTo>
                      <a:cubicBezTo>
                        <a:pt x="46159" y="-48"/>
                        <a:pt x="59596" y="13343"/>
                        <a:pt x="59639" y="29896"/>
                      </a:cubicBezTo>
                      <a:cubicBezTo>
                        <a:pt x="59682" y="46449"/>
                        <a:pt x="46289" y="59896"/>
                        <a:pt x="29732" y="59933"/>
                      </a:cubicBezTo>
                      <a:cubicBezTo>
                        <a:pt x="13175" y="59968"/>
                        <a:pt x="-262" y="46579"/>
                        <a:pt x="-305" y="30026"/>
                      </a:cubicBezTo>
                      <a:cubicBezTo>
                        <a:pt x="-305" y="29989"/>
                        <a:pt x="-305" y="29954"/>
                        <a:pt x="-305" y="29918"/>
                      </a:cubicBezTo>
                      <a:cubicBezTo>
                        <a:pt x="-283" y="13406"/>
                        <a:pt x="13088" y="26"/>
                        <a:pt x="29602" y="-11"/>
                      </a:cubicBezTo>
                      <a:close/>
                    </a:path>
                  </a:pathLst>
                </a:custGeom>
                <a:solidFill>
                  <a:srgbClr val="696B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18" name="Freeform: Shape 2117">
                  <a:extLst>
                    <a:ext uri="{FF2B5EF4-FFF2-40B4-BE49-F238E27FC236}">
                      <a16:creationId xmlns:a16="http://schemas.microsoft.com/office/drawing/2014/main" id="{D99B8BE2-CDD5-23D0-8DA0-82150DE4D9F7}"/>
                    </a:ext>
                  </a:extLst>
                </p:cNvPr>
                <p:cNvSpPr/>
                <p:nvPr/>
              </p:nvSpPr>
              <p:spPr>
                <a:xfrm>
                  <a:off x="7924808" y="3026243"/>
                  <a:ext cx="178748" cy="270462"/>
                </a:xfrm>
                <a:custGeom>
                  <a:avLst/>
                  <a:gdLst>
                    <a:gd name="connsiteX0" fmla="*/ -305 w 178748"/>
                    <a:gd name="connsiteY0" fmla="*/ 66759 h 270462"/>
                    <a:gd name="connsiteX1" fmla="*/ -24 w 178748"/>
                    <a:gd name="connsiteY1" fmla="*/ 66543 h 270462"/>
                    <a:gd name="connsiteX2" fmla="*/ 178443 w 178748"/>
                    <a:gd name="connsiteY2" fmla="*/ -11 h 270462"/>
                    <a:gd name="connsiteX3" fmla="*/ 178443 w 178748"/>
                    <a:gd name="connsiteY3" fmla="*/ 270452 h 270462"/>
                    <a:gd name="connsiteX4" fmla="*/ 178443 w 178748"/>
                    <a:gd name="connsiteY4" fmla="*/ 270452 h 270462"/>
                    <a:gd name="connsiteX5" fmla="*/ -305 w 178748"/>
                    <a:gd name="connsiteY5" fmla="*/ 228669 h 27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8748" h="270462">
                      <a:moveTo>
                        <a:pt x="-305" y="66759"/>
                      </a:moveTo>
                      <a:cubicBezTo>
                        <a:pt x="-197" y="66759"/>
                        <a:pt x="-154" y="66629"/>
                        <a:pt x="-24" y="66543"/>
                      </a:cubicBezTo>
                      <a:cubicBezTo>
                        <a:pt x="36277" y="37156"/>
                        <a:pt x="117134" y="-11"/>
                        <a:pt x="178443" y="-11"/>
                      </a:cubicBezTo>
                      <a:lnTo>
                        <a:pt x="178443" y="270452"/>
                      </a:lnTo>
                      <a:lnTo>
                        <a:pt x="178443" y="270452"/>
                      </a:lnTo>
                      <a:cubicBezTo>
                        <a:pt x="111456" y="270452"/>
                        <a:pt x="49648" y="255455"/>
                        <a:pt x="-305" y="228669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19" name="Freeform: Shape 2118">
                  <a:extLst>
                    <a:ext uri="{FF2B5EF4-FFF2-40B4-BE49-F238E27FC236}">
                      <a16:creationId xmlns:a16="http://schemas.microsoft.com/office/drawing/2014/main" id="{1AAE0559-A632-11E4-E6E0-50B57E422590}"/>
                    </a:ext>
                  </a:extLst>
                </p:cNvPr>
                <p:cNvSpPr/>
                <p:nvPr/>
              </p:nvSpPr>
              <p:spPr>
                <a:xfrm>
                  <a:off x="7889418" y="3092775"/>
                  <a:ext cx="71473" cy="178444"/>
                </a:xfrm>
                <a:custGeom>
                  <a:avLst/>
                  <a:gdLst>
                    <a:gd name="connsiteX0" fmla="*/ 71168 w 71473"/>
                    <a:gd name="connsiteY0" fmla="*/ 155071 h 178444"/>
                    <a:gd name="connsiteX1" fmla="*/ 70757 w 71473"/>
                    <a:gd name="connsiteY1" fmla="*/ 178434 h 178444"/>
                    <a:gd name="connsiteX2" fmla="*/ -305 w 71473"/>
                    <a:gd name="connsiteY2" fmla="*/ 139663 h 178444"/>
                    <a:gd name="connsiteX3" fmla="*/ 19026 w 71473"/>
                    <a:gd name="connsiteY3" fmla="*/ 17023 h 178444"/>
                    <a:gd name="connsiteX4" fmla="*/ 35367 w 71473"/>
                    <a:gd name="connsiteY4" fmla="*/ -11 h 178444"/>
                    <a:gd name="connsiteX5" fmla="*/ 71168 w 71473"/>
                    <a:gd name="connsiteY5" fmla="*/ 155071 h 178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1473" h="178444">
                      <a:moveTo>
                        <a:pt x="71168" y="155071"/>
                      </a:moveTo>
                      <a:cubicBezTo>
                        <a:pt x="71168" y="163003"/>
                        <a:pt x="71038" y="170827"/>
                        <a:pt x="70757" y="178434"/>
                      </a:cubicBezTo>
                      <a:cubicBezTo>
                        <a:pt x="45400" y="168811"/>
                        <a:pt x="21497" y="155765"/>
                        <a:pt x="-305" y="139663"/>
                      </a:cubicBezTo>
                      <a:cubicBezTo>
                        <a:pt x="887" y="86112"/>
                        <a:pt x="8364" y="40493"/>
                        <a:pt x="19026" y="17023"/>
                      </a:cubicBezTo>
                      <a:cubicBezTo>
                        <a:pt x="23707" y="10664"/>
                        <a:pt x="29212" y="4939"/>
                        <a:pt x="35367" y="-11"/>
                      </a:cubicBezTo>
                      <a:cubicBezTo>
                        <a:pt x="55131" y="11"/>
                        <a:pt x="71168" y="69447"/>
                        <a:pt x="71168" y="15507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20" name="Freeform: Shape 2119">
                  <a:extLst>
                    <a:ext uri="{FF2B5EF4-FFF2-40B4-BE49-F238E27FC236}">
                      <a16:creationId xmlns:a16="http://schemas.microsoft.com/office/drawing/2014/main" id="{689AB5B4-B85F-8010-A70A-B51039706FE3}"/>
                    </a:ext>
                  </a:extLst>
                </p:cNvPr>
                <p:cNvSpPr/>
                <p:nvPr/>
              </p:nvSpPr>
              <p:spPr>
                <a:xfrm>
                  <a:off x="8103621" y="3026243"/>
                  <a:ext cx="178726" cy="270462"/>
                </a:xfrm>
                <a:custGeom>
                  <a:avLst/>
                  <a:gdLst>
                    <a:gd name="connsiteX0" fmla="*/ 178422 w 178726"/>
                    <a:gd name="connsiteY0" fmla="*/ 66759 h 270462"/>
                    <a:gd name="connsiteX1" fmla="*/ 178140 w 178726"/>
                    <a:gd name="connsiteY1" fmla="*/ 66543 h 270462"/>
                    <a:gd name="connsiteX2" fmla="*/ -305 w 178726"/>
                    <a:gd name="connsiteY2" fmla="*/ -11 h 270462"/>
                    <a:gd name="connsiteX3" fmla="*/ -305 w 178726"/>
                    <a:gd name="connsiteY3" fmla="*/ 270452 h 270462"/>
                    <a:gd name="connsiteX4" fmla="*/ -305 w 178726"/>
                    <a:gd name="connsiteY4" fmla="*/ 270452 h 270462"/>
                    <a:gd name="connsiteX5" fmla="*/ 178422 w 178726"/>
                    <a:gd name="connsiteY5" fmla="*/ 228669 h 27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8726" h="270462">
                      <a:moveTo>
                        <a:pt x="178422" y="66759"/>
                      </a:moveTo>
                      <a:cubicBezTo>
                        <a:pt x="178313" y="66701"/>
                        <a:pt x="178227" y="66627"/>
                        <a:pt x="178140" y="66543"/>
                      </a:cubicBezTo>
                      <a:cubicBezTo>
                        <a:pt x="141840" y="37156"/>
                        <a:pt x="60961" y="-11"/>
                        <a:pt x="-305" y="-11"/>
                      </a:cubicBezTo>
                      <a:lnTo>
                        <a:pt x="-305" y="270452"/>
                      </a:lnTo>
                      <a:lnTo>
                        <a:pt x="-305" y="270452"/>
                      </a:lnTo>
                      <a:cubicBezTo>
                        <a:pt x="66639" y="270452"/>
                        <a:pt x="128403" y="255455"/>
                        <a:pt x="178422" y="228669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21" name="Freeform: Shape 2120">
                  <a:extLst>
                    <a:ext uri="{FF2B5EF4-FFF2-40B4-BE49-F238E27FC236}">
                      <a16:creationId xmlns:a16="http://schemas.microsoft.com/office/drawing/2014/main" id="{303EA606-F90B-7659-5E8E-0734E8952BBA}"/>
                    </a:ext>
                  </a:extLst>
                </p:cNvPr>
                <p:cNvSpPr/>
                <p:nvPr/>
              </p:nvSpPr>
              <p:spPr>
                <a:xfrm>
                  <a:off x="8246286" y="3092775"/>
                  <a:ext cx="71451" cy="178444"/>
                </a:xfrm>
                <a:custGeom>
                  <a:avLst/>
                  <a:gdLst>
                    <a:gd name="connsiteX0" fmla="*/ -305 w 71451"/>
                    <a:gd name="connsiteY0" fmla="*/ 155071 h 178444"/>
                    <a:gd name="connsiteX1" fmla="*/ 63 w 71451"/>
                    <a:gd name="connsiteY1" fmla="*/ 178434 h 178444"/>
                    <a:gd name="connsiteX2" fmla="*/ 71146 w 71451"/>
                    <a:gd name="connsiteY2" fmla="*/ 139663 h 178444"/>
                    <a:gd name="connsiteX3" fmla="*/ 51837 w 71451"/>
                    <a:gd name="connsiteY3" fmla="*/ 17023 h 178444"/>
                    <a:gd name="connsiteX4" fmla="*/ 35475 w 71451"/>
                    <a:gd name="connsiteY4" fmla="*/ -11 h 178444"/>
                    <a:gd name="connsiteX5" fmla="*/ -305 w 71451"/>
                    <a:gd name="connsiteY5" fmla="*/ 155071 h 178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1451" h="178444">
                      <a:moveTo>
                        <a:pt x="-305" y="155071"/>
                      </a:moveTo>
                      <a:cubicBezTo>
                        <a:pt x="-305" y="163003"/>
                        <a:pt x="-197" y="170827"/>
                        <a:pt x="63" y="178434"/>
                      </a:cubicBezTo>
                      <a:cubicBezTo>
                        <a:pt x="25420" y="168811"/>
                        <a:pt x="49323" y="155765"/>
                        <a:pt x="71146" y="139663"/>
                      </a:cubicBezTo>
                      <a:cubicBezTo>
                        <a:pt x="69890" y="86112"/>
                        <a:pt x="62478" y="40493"/>
                        <a:pt x="51837" y="17023"/>
                      </a:cubicBezTo>
                      <a:cubicBezTo>
                        <a:pt x="47113" y="10677"/>
                        <a:pt x="41630" y="4956"/>
                        <a:pt x="35475" y="-11"/>
                      </a:cubicBezTo>
                      <a:cubicBezTo>
                        <a:pt x="15732" y="11"/>
                        <a:pt x="-305" y="69447"/>
                        <a:pt x="-305" y="15507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22" name="Freeform: Shape 2121">
                  <a:extLst>
                    <a:ext uri="{FF2B5EF4-FFF2-40B4-BE49-F238E27FC236}">
                      <a16:creationId xmlns:a16="http://schemas.microsoft.com/office/drawing/2014/main" id="{76D170E2-939D-7973-EC90-6C00A4A10053}"/>
                    </a:ext>
                  </a:extLst>
                </p:cNvPr>
                <p:cNvSpPr/>
                <p:nvPr/>
              </p:nvSpPr>
              <p:spPr>
                <a:xfrm>
                  <a:off x="7976361" y="2721363"/>
                  <a:ext cx="127195" cy="311187"/>
                </a:xfrm>
                <a:custGeom>
                  <a:avLst/>
                  <a:gdLst>
                    <a:gd name="connsiteX0" fmla="*/ 86342 w 127195"/>
                    <a:gd name="connsiteY0" fmla="*/ 4543 h 311187"/>
                    <a:gd name="connsiteX1" fmla="*/ 10058 w 127195"/>
                    <a:gd name="connsiteY1" fmla="*/ 311176 h 311187"/>
                    <a:gd name="connsiteX2" fmla="*/ 126891 w 127195"/>
                    <a:gd name="connsiteY2" fmla="*/ 301380 h 311187"/>
                    <a:gd name="connsiteX3" fmla="*/ 126891 w 127195"/>
                    <a:gd name="connsiteY3" fmla="*/ 5692 h 311187"/>
                    <a:gd name="connsiteX4" fmla="*/ 86342 w 127195"/>
                    <a:gd name="connsiteY4" fmla="*/ 4543 h 311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194" h="311187">
                      <a:moveTo>
                        <a:pt x="86342" y="4543"/>
                      </a:moveTo>
                      <a:cubicBezTo>
                        <a:pt x="-41759" y="44007"/>
                        <a:pt x="10058" y="311176"/>
                        <a:pt x="10058" y="311176"/>
                      </a:cubicBezTo>
                      <a:cubicBezTo>
                        <a:pt x="41569" y="303352"/>
                        <a:pt x="126891" y="301380"/>
                        <a:pt x="126891" y="301380"/>
                      </a:cubicBezTo>
                      <a:lnTo>
                        <a:pt x="126891" y="5692"/>
                      </a:lnTo>
                      <a:cubicBezTo>
                        <a:pt x="126891" y="5692"/>
                        <a:pt x="121646" y="-6336"/>
                        <a:pt x="86342" y="4543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23" name="Freeform: Shape 2122">
                  <a:extLst>
                    <a:ext uri="{FF2B5EF4-FFF2-40B4-BE49-F238E27FC236}">
                      <a16:creationId xmlns:a16="http://schemas.microsoft.com/office/drawing/2014/main" id="{367764EB-B6A8-52A1-ADC2-057725783AF3}"/>
                    </a:ext>
                  </a:extLst>
                </p:cNvPr>
                <p:cNvSpPr/>
                <p:nvPr/>
              </p:nvSpPr>
              <p:spPr>
                <a:xfrm>
                  <a:off x="8103556" y="2895433"/>
                  <a:ext cx="54179" cy="192054"/>
                </a:xfrm>
                <a:custGeom>
                  <a:avLst/>
                  <a:gdLst>
                    <a:gd name="connsiteX0" fmla="*/ -305 w 54179"/>
                    <a:gd name="connsiteY0" fmla="*/ -11 h 192054"/>
                    <a:gd name="connsiteX1" fmla="*/ -305 w 54179"/>
                    <a:gd name="connsiteY1" fmla="*/ 192043 h 192054"/>
                    <a:gd name="connsiteX2" fmla="*/ 53874 w 54179"/>
                    <a:gd name="connsiteY2" fmla="*/ 101282 h 192054"/>
                    <a:gd name="connsiteX3" fmla="*/ -305 w 54179"/>
                    <a:gd name="connsiteY3" fmla="*/ -11 h 192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178" h="192054">
                      <a:moveTo>
                        <a:pt x="-305" y="-11"/>
                      </a:moveTo>
                      <a:lnTo>
                        <a:pt x="-305" y="192043"/>
                      </a:lnTo>
                      <a:cubicBezTo>
                        <a:pt x="49236" y="192043"/>
                        <a:pt x="53874" y="136455"/>
                        <a:pt x="53874" y="101282"/>
                      </a:cubicBezTo>
                      <a:cubicBezTo>
                        <a:pt x="53874" y="66109"/>
                        <a:pt x="53874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7966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24" name="Freeform: Shape 2123">
                  <a:extLst>
                    <a:ext uri="{FF2B5EF4-FFF2-40B4-BE49-F238E27FC236}">
                      <a16:creationId xmlns:a16="http://schemas.microsoft.com/office/drawing/2014/main" id="{404FD869-E813-4258-C053-A73293F95DD3}"/>
                    </a:ext>
                  </a:extLst>
                </p:cNvPr>
                <p:cNvSpPr/>
                <p:nvPr/>
              </p:nvSpPr>
              <p:spPr>
                <a:xfrm>
                  <a:off x="8049377" y="2895433"/>
                  <a:ext cx="54179" cy="192054"/>
                </a:xfrm>
                <a:custGeom>
                  <a:avLst/>
                  <a:gdLst>
                    <a:gd name="connsiteX0" fmla="*/ 53874 w 54179"/>
                    <a:gd name="connsiteY0" fmla="*/ -11 h 192054"/>
                    <a:gd name="connsiteX1" fmla="*/ 53874 w 54179"/>
                    <a:gd name="connsiteY1" fmla="*/ 192043 h 192054"/>
                    <a:gd name="connsiteX2" fmla="*/ -305 w 54179"/>
                    <a:gd name="connsiteY2" fmla="*/ 101282 h 192054"/>
                    <a:gd name="connsiteX3" fmla="*/ 53874 w 54179"/>
                    <a:gd name="connsiteY3" fmla="*/ -11 h 192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178" h="192054">
                      <a:moveTo>
                        <a:pt x="53874" y="-11"/>
                      </a:moveTo>
                      <a:lnTo>
                        <a:pt x="53874" y="192043"/>
                      </a:lnTo>
                      <a:cubicBezTo>
                        <a:pt x="4267" y="192043"/>
                        <a:pt x="-305" y="136455"/>
                        <a:pt x="-305" y="101282"/>
                      </a:cubicBezTo>
                      <a:cubicBezTo>
                        <a:pt x="-305" y="66109"/>
                        <a:pt x="-327" y="-11"/>
                        <a:pt x="53874" y="-11"/>
                      </a:cubicBezTo>
                      <a:close/>
                    </a:path>
                  </a:pathLst>
                </a:custGeom>
                <a:solidFill>
                  <a:srgbClr val="EFAC7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25" name="Freeform: Shape 2124">
                  <a:extLst>
                    <a:ext uri="{FF2B5EF4-FFF2-40B4-BE49-F238E27FC236}">
                      <a16:creationId xmlns:a16="http://schemas.microsoft.com/office/drawing/2014/main" id="{E243E56C-A7BC-69A3-F186-F79DDE774B76}"/>
                    </a:ext>
                  </a:extLst>
                </p:cNvPr>
                <p:cNvSpPr/>
                <p:nvPr/>
              </p:nvSpPr>
              <p:spPr>
                <a:xfrm>
                  <a:off x="8003325" y="2735929"/>
                  <a:ext cx="101401" cy="308214"/>
                </a:xfrm>
                <a:custGeom>
                  <a:avLst/>
                  <a:gdLst>
                    <a:gd name="connsiteX0" fmla="*/ 101096 w 101401"/>
                    <a:gd name="connsiteY0" fmla="*/ -11 h 308214"/>
                    <a:gd name="connsiteX1" fmla="*/ 101096 w 101401"/>
                    <a:gd name="connsiteY1" fmla="*/ 308204 h 308214"/>
                    <a:gd name="connsiteX2" fmla="*/ -305 w 101401"/>
                    <a:gd name="connsiteY2" fmla="*/ 147443 h 308214"/>
                    <a:gd name="connsiteX3" fmla="*/ 101096 w 101401"/>
                    <a:gd name="connsiteY3" fmla="*/ -11 h 3082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401" h="308214">
                      <a:moveTo>
                        <a:pt x="101096" y="-11"/>
                      </a:moveTo>
                      <a:lnTo>
                        <a:pt x="101096" y="308204"/>
                      </a:lnTo>
                      <a:cubicBezTo>
                        <a:pt x="44013" y="308204"/>
                        <a:pt x="-305" y="251402"/>
                        <a:pt x="-305" y="147443"/>
                      </a:cubicBezTo>
                      <a:cubicBezTo>
                        <a:pt x="-305" y="58762"/>
                        <a:pt x="39159" y="-11"/>
                        <a:pt x="101096" y="-1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26" name="Freeform: Shape 2125">
                  <a:extLst>
                    <a:ext uri="{FF2B5EF4-FFF2-40B4-BE49-F238E27FC236}">
                      <a16:creationId xmlns:a16="http://schemas.microsoft.com/office/drawing/2014/main" id="{1D26D4BB-943E-B2D3-4626-0C260695DBC4}"/>
                    </a:ext>
                  </a:extLst>
                </p:cNvPr>
                <p:cNvSpPr/>
                <p:nvPr/>
              </p:nvSpPr>
              <p:spPr>
                <a:xfrm>
                  <a:off x="7980924" y="2835879"/>
                  <a:ext cx="37044" cy="55218"/>
                </a:xfrm>
                <a:custGeom>
                  <a:avLst/>
                  <a:gdLst>
                    <a:gd name="connsiteX0" fmla="*/ 13340 w 37044"/>
                    <a:gd name="connsiteY0" fmla="*/ -11 h 55218"/>
                    <a:gd name="connsiteX1" fmla="*/ 36182 w 37044"/>
                    <a:gd name="connsiteY1" fmla="*/ 8072 h 55218"/>
                    <a:gd name="connsiteX2" fmla="*/ -248 w 37044"/>
                    <a:gd name="connsiteY2" fmla="*/ 54168 h 55218"/>
                    <a:gd name="connsiteX3" fmla="*/ 13340 w 37044"/>
                    <a:gd name="connsiteY3" fmla="*/ -11 h 55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44" h="55218">
                      <a:moveTo>
                        <a:pt x="13340" y="-11"/>
                      </a:moveTo>
                      <a:lnTo>
                        <a:pt x="36182" y="8072"/>
                      </a:lnTo>
                      <a:cubicBezTo>
                        <a:pt x="36182" y="8072"/>
                        <a:pt x="44158" y="63400"/>
                        <a:pt x="-248" y="54168"/>
                      </a:cubicBezTo>
                      <a:cubicBezTo>
                        <a:pt x="-248" y="54168"/>
                        <a:pt x="-1960" y="17261"/>
                        <a:pt x="13340" y="-11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27" name="Freeform: Shape 2126">
                  <a:extLst>
                    <a:ext uri="{FF2B5EF4-FFF2-40B4-BE49-F238E27FC236}">
                      <a16:creationId xmlns:a16="http://schemas.microsoft.com/office/drawing/2014/main" id="{C6A4CC5D-B43C-BD64-26D9-98B81FC061D2}"/>
                    </a:ext>
                  </a:extLst>
                </p:cNvPr>
                <p:cNvSpPr/>
                <p:nvPr/>
              </p:nvSpPr>
              <p:spPr>
                <a:xfrm>
                  <a:off x="8003563" y="2735929"/>
                  <a:ext cx="99976" cy="141992"/>
                </a:xfrm>
                <a:custGeom>
                  <a:avLst/>
                  <a:gdLst>
                    <a:gd name="connsiteX0" fmla="*/ 99580 w 99976"/>
                    <a:gd name="connsiteY0" fmla="*/ -11 h 141992"/>
                    <a:gd name="connsiteX1" fmla="*/ -305 w 99976"/>
                    <a:gd name="connsiteY1" fmla="*/ 118988 h 141992"/>
                    <a:gd name="connsiteX2" fmla="*/ 99537 w 99976"/>
                    <a:gd name="connsiteY2" fmla="*/ 141982 h 141992"/>
                    <a:gd name="connsiteX3" fmla="*/ 99537 w 99976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976" h="141992">
                      <a:moveTo>
                        <a:pt x="99580" y="-11"/>
                      </a:moveTo>
                      <a:cubicBezTo>
                        <a:pt x="44642" y="-11"/>
                        <a:pt x="7302" y="46431"/>
                        <a:pt x="-305" y="118988"/>
                      </a:cubicBezTo>
                      <a:cubicBezTo>
                        <a:pt x="26590" y="133335"/>
                        <a:pt x="62131" y="141982"/>
                        <a:pt x="99537" y="141982"/>
                      </a:cubicBezTo>
                      <a:cubicBezTo>
                        <a:pt x="99970" y="141982"/>
                        <a:pt x="99190" y="141982"/>
                        <a:pt x="99537" y="141982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28" name="Freeform: Shape 2127">
                  <a:extLst>
                    <a:ext uri="{FF2B5EF4-FFF2-40B4-BE49-F238E27FC236}">
                      <a16:creationId xmlns:a16="http://schemas.microsoft.com/office/drawing/2014/main" id="{30F1A99A-38B8-8ACB-675A-21DFC6EC962C}"/>
                    </a:ext>
                  </a:extLst>
                </p:cNvPr>
                <p:cNvSpPr/>
                <p:nvPr/>
              </p:nvSpPr>
              <p:spPr>
                <a:xfrm>
                  <a:off x="8006012" y="2734672"/>
                  <a:ext cx="99906" cy="142057"/>
                </a:xfrm>
                <a:custGeom>
                  <a:avLst/>
                  <a:gdLst>
                    <a:gd name="connsiteX0" fmla="*/ 99601 w 99906"/>
                    <a:gd name="connsiteY0" fmla="*/ -11 h 142057"/>
                    <a:gd name="connsiteX1" fmla="*/ -305 w 99906"/>
                    <a:gd name="connsiteY1" fmla="*/ 119053 h 142057"/>
                    <a:gd name="connsiteX2" fmla="*/ 98345 w 99906"/>
                    <a:gd name="connsiteY2" fmla="*/ 142047 h 142057"/>
                    <a:gd name="connsiteX3" fmla="*/ 99601 w 99906"/>
                    <a:gd name="connsiteY3" fmla="*/ 142047 h 142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906" h="142057">
                      <a:moveTo>
                        <a:pt x="99601" y="-11"/>
                      </a:moveTo>
                      <a:cubicBezTo>
                        <a:pt x="44620" y="-11"/>
                        <a:pt x="7323" y="46453"/>
                        <a:pt x="-305" y="119053"/>
                      </a:cubicBezTo>
                      <a:cubicBezTo>
                        <a:pt x="26589" y="133421"/>
                        <a:pt x="60939" y="142047"/>
                        <a:pt x="98345" y="142047"/>
                      </a:cubicBezTo>
                      <a:lnTo>
                        <a:pt x="99601" y="142047"/>
                      </a:lnTo>
                      <a:close/>
                    </a:path>
                  </a:pathLst>
                </a:custGeom>
                <a:solidFill>
                  <a:srgbClr val="38220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29" name="Freeform: Shape 2128">
                  <a:extLst>
                    <a:ext uri="{FF2B5EF4-FFF2-40B4-BE49-F238E27FC236}">
                      <a16:creationId xmlns:a16="http://schemas.microsoft.com/office/drawing/2014/main" id="{F3EE5BAE-CB76-35A8-93E6-694D13687A89}"/>
                    </a:ext>
                  </a:extLst>
                </p:cNvPr>
                <p:cNvSpPr/>
                <p:nvPr/>
              </p:nvSpPr>
              <p:spPr>
                <a:xfrm>
                  <a:off x="7982326" y="2866285"/>
                  <a:ext cx="37065" cy="56060"/>
                </a:xfrm>
                <a:custGeom>
                  <a:avLst/>
                  <a:gdLst>
                    <a:gd name="connsiteX0" fmla="*/ 3486 w 37065"/>
                    <a:gd name="connsiteY0" fmla="*/ 32951 h 56060"/>
                    <a:gd name="connsiteX1" fmla="*/ 29709 w 37065"/>
                    <a:gd name="connsiteY1" fmla="*/ 55490 h 56060"/>
                    <a:gd name="connsiteX2" fmla="*/ 32873 w 37065"/>
                    <a:gd name="connsiteY2" fmla="*/ 23134 h 56060"/>
                    <a:gd name="connsiteX3" fmla="*/ 6867 w 37065"/>
                    <a:gd name="connsiteY3" fmla="*/ 552 h 56060"/>
                    <a:gd name="connsiteX4" fmla="*/ 3486 w 37065"/>
                    <a:gd name="connsiteY4" fmla="*/ 32951 h 56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065" h="56059">
                      <a:moveTo>
                        <a:pt x="3486" y="32951"/>
                      </a:moveTo>
                      <a:cubicBezTo>
                        <a:pt x="8666" y="48512"/>
                        <a:pt x="20412" y="58589"/>
                        <a:pt x="29709" y="55490"/>
                      </a:cubicBezTo>
                      <a:cubicBezTo>
                        <a:pt x="39007" y="52391"/>
                        <a:pt x="38075" y="38673"/>
                        <a:pt x="32873" y="23134"/>
                      </a:cubicBezTo>
                      <a:cubicBezTo>
                        <a:pt x="27672" y="7596"/>
                        <a:pt x="16186" y="-2568"/>
                        <a:pt x="6867" y="552"/>
                      </a:cubicBezTo>
                      <a:cubicBezTo>
                        <a:pt x="-2452" y="3673"/>
                        <a:pt x="-1693" y="17478"/>
                        <a:pt x="3486" y="3295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30" name="Freeform: Shape 2129">
                  <a:extLst>
                    <a:ext uri="{FF2B5EF4-FFF2-40B4-BE49-F238E27FC236}">
                      <a16:creationId xmlns:a16="http://schemas.microsoft.com/office/drawing/2014/main" id="{973B194B-70F4-19F2-75D5-2D63406E2F82}"/>
                    </a:ext>
                  </a:extLst>
                </p:cNvPr>
                <p:cNvSpPr/>
                <p:nvPr/>
              </p:nvSpPr>
              <p:spPr>
                <a:xfrm>
                  <a:off x="8102299" y="2721363"/>
                  <a:ext cx="127207" cy="311187"/>
                </a:xfrm>
                <a:custGeom>
                  <a:avLst/>
                  <a:gdLst>
                    <a:gd name="connsiteX0" fmla="*/ 40243 w 127207"/>
                    <a:gd name="connsiteY0" fmla="*/ 4543 h 311187"/>
                    <a:gd name="connsiteX1" fmla="*/ 116549 w 127207"/>
                    <a:gd name="connsiteY1" fmla="*/ 311176 h 311187"/>
                    <a:gd name="connsiteX2" fmla="*/ 1862 w 127207"/>
                    <a:gd name="connsiteY2" fmla="*/ 301380 h 311187"/>
                    <a:gd name="connsiteX3" fmla="*/ -305 w 127207"/>
                    <a:gd name="connsiteY3" fmla="*/ 5692 h 311187"/>
                    <a:gd name="connsiteX4" fmla="*/ 40243 w 127207"/>
                    <a:gd name="connsiteY4" fmla="*/ 4543 h 311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207" h="311187">
                      <a:moveTo>
                        <a:pt x="40243" y="4543"/>
                      </a:moveTo>
                      <a:cubicBezTo>
                        <a:pt x="168344" y="44007"/>
                        <a:pt x="116549" y="311176"/>
                        <a:pt x="116549" y="311176"/>
                      </a:cubicBezTo>
                      <a:cubicBezTo>
                        <a:pt x="84973" y="303352"/>
                        <a:pt x="1862" y="301380"/>
                        <a:pt x="1862" y="301380"/>
                      </a:cubicBezTo>
                      <a:lnTo>
                        <a:pt x="-305" y="5692"/>
                      </a:lnTo>
                      <a:cubicBezTo>
                        <a:pt x="-305" y="5692"/>
                        <a:pt x="4961" y="-6336"/>
                        <a:pt x="40243" y="4543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31" name="Freeform: Shape 2130">
                  <a:extLst>
                    <a:ext uri="{FF2B5EF4-FFF2-40B4-BE49-F238E27FC236}">
                      <a16:creationId xmlns:a16="http://schemas.microsoft.com/office/drawing/2014/main" id="{A431CE67-3F81-AE22-828D-4AF47712C6A3}"/>
                    </a:ext>
                  </a:extLst>
                </p:cNvPr>
                <p:cNvSpPr/>
                <p:nvPr/>
              </p:nvSpPr>
              <p:spPr>
                <a:xfrm>
                  <a:off x="8102364" y="2735929"/>
                  <a:ext cx="101380" cy="308214"/>
                </a:xfrm>
                <a:custGeom>
                  <a:avLst/>
                  <a:gdLst>
                    <a:gd name="connsiteX0" fmla="*/ -305 w 101380"/>
                    <a:gd name="connsiteY0" fmla="*/ -11 h 308214"/>
                    <a:gd name="connsiteX1" fmla="*/ -305 w 101380"/>
                    <a:gd name="connsiteY1" fmla="*/ 308204 h 308214"/>
                    <a:gd name="connsiteX2" fmla="*/ 101075 w 101380"/>
                    <a:gd name="connsiteY2" fmla="*/ 147443 h 308214"/>
                    <a:gd name="connsiteX3" fmla="*/ -305 w 101380"/>
                    <a:gd name="connsiteY3" fmla="*/ -11 h 3082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380" h="308214">
                      <a:moveTo>
                        <a:pt x="-305" y="-11"/>
                      </a:moveTo>
                      <a:lnTo>
                        <a:pt x="-305" y="308204"/>
                      </a:lnTo>
                      <a:cubicBezTo>
                        <a:pt x="56735" y="308204"/>
                        <a:pt x="101075" y="251402"/>
                        <a:pt x="101075" y="147443"/>
                      </a:cubicBezTo>
                      <a:cubicBezTo>
                        <a:pt x="101075" y="58762"/>
                        <a:pt x="61589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32" name="Freeform: Shape 2131">
                  <a:extLst>
                    <a:ext uri="{FF2B5EF4-FFF2-40B4-BE49-F238E27FC236}">
                      <a16:creationId xmlns:a16="http://schemas.microsoft.com/office/drawing/2014/main" id="{E460F2CA-15BC-D732-1120-F8249BE47F19}"/>
                    </a:ext>
                  </a:extLst>
                </p:cNvPr>
                <p:cNvSpPr/>
                <p:nvPr/>
              </p:nvSpPr>
              <p:spPr>
                <a:xfrm>
                  <a:off x="8189104" y="2835879"/>
                  <a:ext cx="37035" cy="55218"/>
                </a:xfrm>
                <a:custGeom>
                  <a:avLst/>
                  <a:gdLst>
                    <a:gd name="connsiteX0" fmla="*/ 23069 w 37035"/>
                    <a:gd name="connsiteY0" fmla="*/ -11 h 55218"/>
                    <a:gd name="connsiteX1" fmla="*/ 249 w 37035"/>
                    <a:gd name="connsiteY1" fmla="*/ 8072 h 55218"/>
                    <a:gd name="connsiteX2" fmla="*/ 36678 w 37035"/>
                    <a:gd name="connsiteY2" fmla="*/ 54168 h 55218"/>
                    <a:gd name="connsiteX3" fmla="*/ 23069 w 37035"/>
                    <a:gd name="connsiteY3" fmla="*/ -11 h 55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35" h="55218">
                      <a:moveTo>
                        <a:pt x="23069" y="-11"/>
                      </a:moveTo>
                      <a:lnTo>
                        <a:pt x="249" y="8072"/>
                      </a:lnTo>
                      <a:cubicBezTo>
                        <a:pt x="249" y="8072"/>
                        <a:pt x="-7705" y="63400"/>
                        <a:pt x="36678" y="54168"/>
                      </a:cubicBezTo>
                      <a:cubicBezTo>
                        <a:pt x="36678" y="54168"/>
                        <a:pt x="38325" y="17261"/>
                        <a:pt x="23069" y="-11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33" name="Freeform: Shape 2132">
                  <a:extLst>
                    <a:ext uri="{FF2B5EF4-FFF2-40B4-BE49-F238E27FC236}">
                      <a16:creationId xmlns:a16="http://schemas.microsoft.com/office/drawing/2014/main" id="{E0AF57C0-1745-E23F-C995-8F298956368E}"/>
                    </a:ext>
                  </a:extLst>
                </p:cNvPr>
                <p:cNvSpPr/>
                <p:nvPr/>
              </p:nvSpPr>
              <p:spPr>
                <a:xfrm>
                  <a:off x="8102408" y="2735929"/>
                  <a:ext cx="101076" cy="141992"/>
                </a:xfrm>
                <a:custGeom>
                  <a:avLst/>
                  <a:gdLst>
                    <a:gd name="connsiteX0" fmla="*/ 908 w 101076"/>
                    <a:gd name="connsiteY0" fmla="*/ -11 h 141992"/>
                    <a:gd name="connsiteX1" fmla="*/ 100772 w 101076"/>
                    <a:gd name="connsiteY1" fmla="*/ 118988 h 141992"/>
                    <a:gd name="connsiteX2" fmla="*/ 2122 w 101076"/>
                    <a:gd name="connsiteY2" fmla="*/ 141982 h 141992"/>
                    <a:gd name="connsiteX3" fmla="*/ -305 w 101076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076" h="141992">
                      <a:moveTo>
                        <a:pt x="908" y="-11"/>
                      </a:moveTo>
                      <a:cubicBezTo>
                        <a:pt x="55846" y="-11"/>
                        <a:pt x="93121" y="46431"/>
                        <a:pt x="100772" y="118988"/>
                      </a:cubicBezTo>
                      <a:cubicBezTo>
                        <a:pt x="73899" y="133335"/>
                        <a:pt x="36363" y="141982"/>
                        <a:pt x="2122" y="141982"/>
                      </a:cubicBezTo>
                      <a:lnTo>
                        <a:pt x="-305" y="141982"/>
                      </a:ln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34" name="Freeform: Shape 2133">
                  <a:extLst>
                    <a:ext uri="{FF2B5EF4-FFF2-40B4-BE49-F238E27FC236}">
                      <a16:creationId xmlns:a16="http://schemas.microsoft.com/office/drawing/2014/main" id="{5ACEC6BA-83C9-8E98-811F-E6910D4530C9}"/>
                    </a:ext>
                  </a:extLst>
                </p:cNvPr>
                <p:cNvSpPr/>
                <p:nvPr/>
              </p:nvSpPr>
              <p:spPr>
                <a:xfrm>
                  <a:off x="8101150" y="2735929"/>
                  <a:ext cx="99863" cy="141992"/>
                </a:xfrm>
                <a:custGeom>
                  <a:avLst/>
                  <a:gdLst>
                    <a:gd name="connsiteX0" fmla="*/ -305 w 99863"/>
                    <a:gd name="connsiteY0" fmla="*/ -11 h 141992"/>
                    <a:gd name="connsiteX1" fmla="*/ 99558 w 99863"/>
                    <a:gd name="connsiteY1" fmla="*/ 118988 h 141992"/>
                    <a:gd name="connsiteX2" fmla="*/ 930 w 99863"/>
                    <a:gd name="connsiteY2" fmla="*/ 141982 h 141992"/>
                    <a:gd name="connsiteX3" fmla="*/ -305 w 99863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863" h="141992">
                      <a:moveTo>
                        <a:pt x="-305" y="-11"/>
                      </a:moveTo>
                      <a:cubicBezTo>
                        <a:pt x="54655" y="-11"/>
                        <a:pt x="91930" y="46431"/>
                        <a:pt x="99558" y="118988"/>
                      </a:cubicBezTo>
                      <a:cubicBezTo>
                        <a:pt x="72663" y="133335"/>
                        <a:pt x="38336" y="141982"/>
                        <a:pt x="930" y="141982"/>
                      </a:cubicBezTo>
                      <a:lnTo>
                        <a:pt x="-305" y="141982"/>
                      </a:ln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35" name="Freeform: Shape 2134">
                  <a:extLst>
                    <a:ext uri="{FF2B5EF4-FFF2-40B4-BE49-F238E27FC236}">
                      <a16:creationId xmlns:a16="http://schemas.microsoft.com/office/drawing/2014/main" id="{3530C932-68D8-4B55-BDFC-AD15865A8BDD}"/>
                    </a:ext>
                  </a:extLst>
                </p:cNvPr>
                <p:cNvSpPr/>
                <p:nvPr/>
              </p:nvSpPr>
              <p:spPr>
                <a:xfrm>
                  <a:off x="8187652" y="2866285"/>
                  <a:ext cx="37103" cy="56060"/>
                </a:xfrm>
                <a:custGeom>
                  <a:avLst/>
                  <a:gdLst>
                    <a:gd name="connsiteX0" fmla="*/ 33017 w 37103"/>
                    <a:gd name="connsiteY0" fmla="*/ 32951 h 56060"/>
                    <a:gd name="connsiteX1" fmla="*/ 6750 w 37103"/>
                    <a:gd name="connsiteY1" fmla="*/ 55490 h 56060"/>
                    <a:gd name="connsiteX2" fmla="*/ 3608 w 37103"/>
                    <a:gd name="connsiteY2" fmla="*/ 23134 h 56060"/>
                    <a:gd name="connsiteX3" fmla="*/ 29614 w 37103"/>
                    <a:gd name="connsiteY3" fmla="*/ 552 h 56060"/>
                    <a:gd name="connsiteX4" fmla="*/ 33017 w 37103"/>
                    <a:gd name="connsiteY4" fmla="*/ 32951 h 56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103" h="56059">
                      <a:moveTo>
                        <a:pt x="33017" y="32951"/>
                      </a:moveTo>
                      <a:cubicBezTo>
                        <a:pt x="27794" y="48512"/>
                        <a:pt x="16069" y="58589"/>
                        <a:pt x="6750" y="55490"/>
                      </a:cubicBezTo>
                      <a:cubicBezTo>
                        <a:pt x="-2568" y="52391"/>
                        <a:pt x="-1615" y="38673"/>
                        <a:pt x="3608" y="23134"/>
                      </a:cubicBezTo>
                      <a:cubicBezTo>
                        <a:pt x="8831" y="7596"/>
                        <a:pt x="20295" y="-2568"/>
                        <a:pt x="29614" y="552"/>
                      </a:cubicBezTo>
                      <a:cubicBezTo>
                        <a:pt x="38933" y="3673"/>
                        <a:pt x="38196" y="17478"/>
                        <a:pt x="33017" y="3295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36" name="Freeform: Shape 2135">
                  <a:extLst>
                    <a:ext uri="{FF2B5EF4-FFF2-40B4-BE49-F238E27FC236}">
                      <a16:creationId xmlns:a16="http://schemas.microsoft.com/office/drawing/2014/main" id="{60F68B24-447E-FEA5-1EB3-E1BE60BDE13E}"/>
                    </a:ext>
                  </a:extLst>
                </p:cNvPr>
                <p:cNvSpPr/>
                <p:nvPr/>
              </p:nvSpPr>
              <p:spPr>
                <a:xfrm>
                  <a:off x="8103556" y="3032980"/>
                  <a:ext cx="89503" cy="195329"/>
                </a:xfrm>
                <a:custGeom>
                  <a:avLst/>
                  <a:gdLst>
                    <a:gd name="connsiteX0" fmla="*/ 69564 w 89503"/>
                    <a:gd name="connsiteY0" fmla="*/ 55471 h 195329"/>
                    <a:gd name="connsiteX1" fmla="*/ 85233 w 89503"/>
                    <a:gd name="connsiteY1" fmla="*/ 49143 h 195329"/>
                    <a:gd name="connsiteX2" fmla="*/ 66877 w 89503"/>
                    <a:gd name="connsiteY2" fmla="*/ 3633 h 195329"/>
                    <a:gd name="connsiteX3" fmla="*/ 53874 w 89503"/>
                    <a:gd name="connsiteY3" fmla="*/ 273 h 195329"/>
                    <a:gd name="connsiteX4" fmla="*/ -305 w 89503"/>
                    <a:gd name="connsiteY4" fmla="*/ 195319 h 195329"/>
                    <a:gd name="connsiteX5" fmla="*/ 89199 w 89503"/>
                    <a:gd name="connsiteY5" fmla="*/ 70403 h 195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503" h="195329">
                      <a:moveTo>
                        <a:pt x="69564" y="55471"/>
                      </a:moveTo>
                      <a:lnTo>
                        <a:pt x="85233" y="49143"/>
                      </a:lnTo>
                      <a:cubicBezTo>
                        <a:pt x="82069" y="23939"/>
                        <a:pt x="66877" y="3633"/>
                        <a:pt x="66877" y="3633"/>
                      </a:cubicBezTo>
                      <a:cubicBezTo>
                        <a:pt x="55196" y="-1460"/>
                        <a:pt x="53874" y="273"/>
                        <a:pt x="53874" y="273"/>
                      </a:cubicBezTo>
                      <a:lnTo>
                        <a:pt x="-305" y="195319"/>
                      </a:lnTo>
                      <a:cubicBezTo>
                        <a:pt x="74028" y="149114"/>
                        <a:pt x="89199" y="70403"/>
                        <a:pt x="89199" y="70403"/>
                      </a:cubicBezTo>
                      <a:close/>
                    </a:path>
                  </a:pathLst>
                </a:custGeom>
                <a:solidFill>
                  <a:srgbClr val="42424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37" name="Freeform: Shape 2136">
                  <a:extLst>
                    <a:ext uri="{FF2B5EF4-FFF2-40B4-BE49-F238E27FC236}">
                      <a16:creationId xmlns:a16="http://schemas.microsoft.com/office/drawing/2014/main" id="{AA32712F-E477-9767-6B7D-F85AEFB2F6F0}"/>
                    </a:ext>
                  </a:extLst>
                </p:cNvPr>
                <p:cNvSpPr/>
                <p:nvPr/>
              </p:nvSpPr>
              <p:spPr>
                <a:xfrm>
                  <a:off x="8014117" y="3032980"/>
                  <a:ext cx="89547" cy="195329"/>
                </a:xfrm>
                <a:custGeom>
                  <a:avLst/>
                  <a:gdLst>
                    <a:gd name="connsiteX0" fmla="*/ 19373 w 89547"/>
                    <a:gd name="connsiteY0" fmla="*/ 55471 h 195329"/>
                    <a:gd name="connsiteX1" fmla="*/ 3661 w 89547"/>
                    <a:gd name="connsiteY1" fmla="*/ 49143 h 195329"/>
                    <a:gd name="connsiteX2" fmla="*/ 22060 w 89547"/>
                    <a:gd name="connsiteY2" fmla="*/ 3633 h 195329"/>
                    <a:gd name="connsiteX3" fmla="*/ 35063 w 89547"/>
                    <a:gd name="connsiteY3" fmla="*/ 273 h 195329"/>
                    <a:gd name="connsiteX4" fmla="*/ 89242 w 89547"/>
                    <a:gd name="connsiteY4" fmla="*/ 195319 h 195329"/>
                    <a:gd name="connsiteX5" fmla="*/ -305 w 89547"/>
                    <a:gd name="connsiteY5" fmla="*/ 70403 h 195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547" h="195329">
                      <a:moveTo>
                        <a:pt x="19373" y="55471"/>
                      </a:moveTo>
                      <a:lnTo>
                        <a:pt x="3661" y="49143"/>
                      </a:lnTo>
                      <a:cubicBezTo>
                        <a:pt x="6825" y="23939"/>
                        <a:pt x="22060" y="3633"/>
                        <a:pt x="22060" y="3633"/>
                      </a:cubicBezTo>
                      <a:cubicBezTo>
                        <a:pt x="33741" y="-1460"/>
                        <a:pt x="35063" y="273"/>
                        <a:pt x="35063" y="273"/>
                      </a:cubicBezTo>
                      <a:lnTo>
                        <a:pt x="89242" y="195319"/>
                      </a:lnTo>
                      <a:cubicBezTo>
                        <a:pt x="14865" y="149114"/>
                        <a:pt x="-305" y="70403"/>
                        <a:pt x="-305" y="70403"/>
                      </a:cubicBezTo>
                      <a:close/>
                    </a:path>
                  </a:pathLst>
                </a:custGeom>
                <a:solidFill>
                  <a:srgbClr val="42424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38" name="Freeform: Shape 2137">
                  <a:extLst>
                    <a:ext uri="{FF2B5EF4-FFF2-40B4-BE49-F238E27FC236}">
                      <a16:creationId xmlns:a16="http://schemas.microsoft.com/office/drawing/2014/main" id="{84CE993E-F250-D119-DCC5-28A2A4C64B5F}"/>
                    </a:ext>
                  </a:extLst>
                </p:cNvPr>
                <p:cNvSpPr/>
                <p:nvPr/>
              </p:nvSpPr>
              <p:spPr>
                <a:xfrm>
                  <a:off x="8052909" y="3071559"/>
                  <a:ext cx="101337" cy="156772"/>
                </a:xfrm>
                <a:custGeom>
                  <a:avLst/>
                  <a:gdLst>
                    <a:gd name="connsiteX0" fmla="*/ 101032 w 101337"/>
                    <a:gd name="connsiteY0" fmla="*/ -11 h 156772"/>
                    <a:gd name="connsiteX1" fmla="*/ 49020 w 101337"/>
                    <a:gd name="connsiteY1" fmla="*/ 5754 h 156772"/>
                    <a:gd name="connsiteX2" fmla="*/ -305 w 101337"/>
                    <a:gd name="connsiteY2" fmla="*/ -11 h 156772"/>
                    <a:gd name="connsiteX3" fmla="*/ 50342 w 101337"/>
                    <a:gd name="connsiteY3" fmla="*/ 156762 h 156772"/>
                    <a:gd name="connsiteX4" fmla="*/ 50515 w 101337"/>
                    <a:gd name="connsiteY4" fmla="*/ 156762 h 156772"/>
                    <a:gd name="connsiteX5" fmla="*/ 101032 w 101337"/>
                    <a:gd name="connsiteY5" fmla="*/ -11 h 156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337" h="156772">
                      <a:moveTo>
                        <a:pt x="101032" y="-11"/>
                      </a:moveTo>
                      <a:lnTo>
                        <a:pt x="49020" y="5754"/>
                      </a:lnTo>
                      <a:lnTo>
                        <a:pt x="-305" y="-11"/>
                      </a:lnTo>
                      <a:cubicBezTo>
                        <a:pt x="-305" y="-11"/>
                        <a:pt x="-890" y="76923"/>
                        <a:pt x="50342" y="156762"/>
                      </a:cubicBezTo>
                      <a:lnTo>
                        <a:pt x="50515" y="156762"/>
                      </a:lnTo>
                      <a:cubicBezTo>
                        <a:pt x="101596" y="76923"/>
                        <a:pt x="101032" y="-11"/>
                        <a:pt x="101032" y="-11"/>
                      </a:cubicBezTo>
                      <a:close/>
                    </a:path>
                  </a:pathLst>
                </a:custGeom>
                <a:solidFill>
                  <a:srgbClr val="D1D3D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39" name="Freeform: Shape 2138">
                  <a:extLst>
                    <a:ext uri="{FF2B5EF4-FFF2-40B4-BE49-F238E27FC236}">
                      <a16:creationId xmlns:a16="http://schemas.microsoft.com/office/drawing/2014/main" id="{82563DA8-8C2E-0B57-BEEF-3084423E02CA}"/>
                    </a:ext>
                  </a:extLst>
                </p:cNvPr>
                <p:cNvSpPr/>
                <p:nvPr/>
              </p:nvSpPr>
              <p:spPr>
                <a:xfrm>
                  <a:off x="8083315" y="3073531"/>
                  <a:ext cx="40309" cy="29885"/>
                </a:xfrm>
                <a:custGeom>
                  <a:avLst/>
                  <a:gdLst>
                    <a:gd name="connsiteX0" fmla="*/ 40310 w 40309"/>
                    <a:gd name="connsiteY0" fmla="*/ 5526 h 29885"/>
                    <a:gd name="connsiteX1" fmla="*/ 20176 w 40309"/>
                    <a:gd name="connsiteY1" fmla="*/ 0 h 29885"/>
                    <a:gd name="connsiteX2" fmla="*/ 20111 w 40309"/>
                    <a:gd name="connsiteY2" fmla="*/ 0 h 29885"/>
                    <a:gd name="connsiteX3" fmla="*/ 0 w 40309"/>
                    <a:gd name="connsiteY3" fmla="*/ 5526 h 29885"/>
                    <a:gd name="connsiteX4" fmla="*/ 325 w 40309"/>
                    <a:gd name="connsiteY4" fmla="*/ 21823 h 29885"/>
                    <a:gd name="connsiteX5" fmla="*/ 20090 w 40309"/>
                    <a:gd name="connsiteY5" fmla="*/ 29842 h 29885"/>
                    <a:gd name="connsiteX6" fmla="*/ 20090 w 40309"/>
                    <a:gd name="connsiteY6" fmla="*/ 29885 h 29885"/>
                    <a:gd name="connsiteX7" fmla="*/ 20111 w 40309"/>
                    <a:gd name="connsiteY7" fmla="*/ 29842 h 29885"/>
                    <a:gd name="connsiteX8" fmla="*/ 20242 w 40309"/>
                    <a:gd name="connsiteY8" fmla="*/ 29885 h 29885"/>
                    <a:gd name="connsiteX9" fmla="*/ 20242 w 40309"/>
                    <a:gd name="connsiteY9" fmla="*/ 29842 h 29885"/>
                    <a:gd name="connsiteX10" fmla="*/ 39962 w 40309"/>
                    <a:gd name="connsiteY10" fmla="*/ 21823 h 29885"/>
                    <a:gd name="connsiteX11" fmla="*/ 40310 w 40309"/>
                    <a:gd name="connsiteY11" fmla="*/ 5526 h 298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0309" h="29885">
                      <a:moveTo>
                        <a:pt x="40310" y="5526"/>
                      </a:moveTo>
                      <a:lnTo>
                        <a:pt x="20176" y="0"/>
                      </a:lnTo>
                      <a:lnTo>
                        <a:pt x="20111" y="0"/>
                      </a:lnTo>
                      <a:lnTo>
                        <a:pt x="0" y="5526"/>
                      </a:lnTo>
                      <a:lnTo>
                        <a:pt x="325" y="21823"/>
                      </a:lnTo>
                      <a:lnTo>
                        <a:pt x="20090" y="29842"/>
                      </a:lnTo>
                      <a:lnTo>
                        <a:pt x="20090" y="29885"/>
                      </a:lnTo>
                      <a:lnTo>
                        <a:pt x="20111" y="29842"/>
                      </a:lnTo>
                      <a:lnTo>
                        <a:pt x="20242" y="29885"/>
                      </a:lnTo>
                      <a:lnTo>
                        <a:pt x="20242" y="29842"/>
                      </a:lnTo>
                      <a:lnTo>
                        <a:pt x="39962" y="21823"/>
                      </a:lnTo>
                      <a:lnTo>
                        <a:pt x="40310" y="5526"/>
                      </a:lnTo>
                      <a:close/>
                    </a:path>
                  </a:pathLst>
                </a:custGeom>
                <a:solidFill>
                  <a:srgbClr val="D1D3D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40" name="Freeform: Shape 2139">
                  <a:extLst>
                    <a:ext uri="{FF2B5EF4-FFF2-40B4-BE49-F238E27FC236}">
                      <a16:creationId xmlns:a16="http://schemas.microsoft.com/office/drawing/2014/main" id="{4F4E3EA1-731F-FF0B-965C-8C1A40296545}"/>
                    </a:ext>
                  </a:extLst>
                </p:cNvPr>
                <p:cNvSpPr/>
                <p:nvPr/>
              </p:nvSpPr>
              <p:spPr>
                <a:xfrm>
                  <a:off x="8103556" y="3030231"/>
                  <a:ext cx="55643" cy="69349"/>
                </a:xfrm>
                <a:custGeom>
                  <a:avLst/>
                  <a:gdLst>
                    <a:gd name="connsiteX0" fmla="*/ 53874 w 55643"/>
                    <a:gd name="connsiteY0" fmla="*/ 2850 h 69349"/>
                    <a:gd name="connsiteX1" fmla="*/ 51707 w 55643"/>
                    <a:gd name="connsiteY1" fmla="*/ -11 h 69349"/>
                    <a:gd name="connsiteX2" fmla="*/ -305 w 55643"/>
                    <a:gd name="connsiteY2" fmla="*/ 43332 h 69349"/>
                    <a:gd name="connsiteX3" fmla="*/ 32072 w 55643"/>
                    <a:gd name="connsiteY3" fmla="*/ 69338 h 69349"/>
                    <a:gd name="connsiteX4" fmla="*/ 53874 w 55643"/>
                    <a:gd name="connsiteY4" fmla="*/ 2850 h 6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643" h="69349">
                      <a:moveTo>
                        <a:pt x="53874" y="2850"/>
                      </a:moveTo>
                      <a:lnTo>
                        <a:pt x="51707" y="-11"/>
                      </a:lnTo>
                      <a:cubicBezTo>
                        <a:pt x="37014" y="44394"/>
                        <a:pt x="-305" y="43332"/>
                        <a:pt x="-305" y="43332"/>
                      </a:cubicBezTo>
                      <a:cubicBezTo>
                        <a:pt x="8038" y="46930"/>
                        <a:pt x="32072" y="69338"/>
                        <a:pt x="32072" y="69338"/>
                      </a:cubicBezTo>
                      <a:cubicBezTo>
                        <a:pt x="63778" y="41577"/>
                        <a:pt x="53874" y="2850"/>
                        <a:pt x="53874" y="2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41" name="Freeform: Shape 2140">
                  <a:extLst>
                    <a:ext uri="{FF2B5EF4-FFF2-40B4-BE49-F238E27FC236}">
                      <a16:creationId xmlns:a16="http://schemas.microsoft.com/office/drawing/2014/main" id="{4D912F3E-CDA4-DE13-1203-07F8A73334D5}"/>
                    </a:ext>
                  </a:extLst>
                </p:cNvPr>
                <p:cNvSpPr/>
                <p:nvPr/>
              </p:nvSpPr>
              <p:spPr>
                <a:xfrm>
                  <a:off x="8047957" y="3030231"/>
                  <a:ext cx="55534" cy="69349"/>
                </a:xfrm>
                <a:custGeom>
                  <a:avLst/>
                  <a:gdLst>
                    <a:gd name="connsiteX0" fmla="*/ 1180 w 55534"/>
                    <a:gd name="connsiteY0" fmla="*/ 2850 h 69349"/>
                    <a:gd name="connsiteX1" fmla="*/ 3218 w 55534"/>
                    <a:gd name="connsiteY1" fmla="*/ -11 h 69349"/>
                    <a:gd name="connsiteX2" fmla="*/ 55230 w 55534"/>
                    <a:gd name="connsiteY2" fmla="*/ 43332 h 69349"/>
                    <a:gd name="connsiteX3" fmla="*/ 22722 w 55534"/>
                    <a:gd name="connsiteY3" fmla="*/ 69338 h 69349"/>
                    <a:gd name="connsiteX4" fmla="*/ 1180 w 55534"/>
                    <a:gd name="connsiteY4" fmla="*/ 2850 h 6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534" h="69349">
                      <a:moveTo>
                        <a:pt x="1180" y="2850"/>
                      </a:moveTo>
                      <a:lnTo>
                        <a:pt x="3218" y="-11"/>
                      </a:lnTo>
                      <a:cubicBezTo>
                        <a:pt x="17954" y="44394"/>
                        <a:pt x="55230" y="43332"/>
                        <a:pt x="55230" y="43332"/>
                      </a:cubicBezTo>
                      <a:cubicBezTo>
                        <a:pt x="46821" y="46930"/>
                        <a:pt x="22722" y="69338"/>
                        <a:pt x="22722" y="69338"/>
                      </a:cubicBezTo>
                      <a:cubicBezTo>
                        <a:pt x="-8745" y="41577"/>
                        <a:pt x="1180" y="2850"/>
                        <a:pt x="1180" y="2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3121B5B-F1D5-AC17-EE01-3BD7AC4ABE86}"/>
                </a:ext>
              </a:extLst>
            </p:cNvPr>
            <p:cNvGrpSpPr/>
            <p:nvPr/>
          </p:nvGrpSpPr>
          <p:grpSpPr>
            <a:xfrm>
              <a:off x="2397127" y="2970563"/>
              <a:ext cx="7397746" cy="1511407"/>
              <a:chOff x="2595663" y="2970563"/>
              <a:chExt cx="7397746" cy="1511407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AD422B27-52B9-9634-F6FB-7F54B7EBD5E3}"/>
                  </a:ext>
                </a:extLst>
              </p:cNvPr>
              <p:cNvGrpSpPr/>
              <p:nvPr/>
            </p:nvGrpSpPr>
            <p:grpSpPr>
              <a:xfrm>
                <a:off x="2595663" y="2970563"/>
                <a:ext cx="1238991" cy="1511407"/>
                <a:chOff x="3268763" y="2970563"/>
                <a:chExt cx="1238991" cy="1511407"/>
              </a:xfrm>
            </p:grpSpPr>
            <p:sp>
              <p:nvSpPr>
                <p:cNvPr id="1962" name="Google Shape;1379;p28">
                  <a:extLst>
                    <a:ext uri="{FF2B5EF4-FFF2-40B4-BE49-F238E27FC236}">
                      <a16:creationId xmlns:a16="http://schemas.microsoft.com/office/drawing/2014/main" id="{4C09AFC5-39D3-6B71-6BE0-FF2E4D5B7615}"/>
                    </a:ext>
                  </a:extLst>
                </p:cNvPr>
                <p:cNvSpPr/>
                <p:nvPr/>
              </p:nvSpPr>
              <p:spPr>
                <a:xfrm>
                  <a:off x="3419740" y="4022530"/>
                  <a:ext cx="937036" cy="24358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11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Georgia" panose="02040502050405020303" pitchFamily="18" charset="0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Name here</a:t>
                  </a:r>
                  <a:endPara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eorgia" panose="02040502050405020303" pitchFamily="18" charset="0"/>
                  </a:endParaRPr>
                </a:p>
              </p:txBody>
            </p:sp>
            <p:grpSp>
              <p:nvGrpSpPr>
                <p:cNvPr id="4" name="Group 3">
                  <a:extLst>
                    <a:ext uri="{FF2B5EF4-FFF2-40B4-BE49-F238E27FC236}">
                      <a16:creationId xmlns:a16="http://schemas.microsoft.com/office/drawing/2014/main" id="{0E265161-A2F1-E5D4-38B5-181AE3362879}"/>
                    </a:ext>
                  </a:extLst>
                </p:cNvPr>
                <p:cNvGrpSpPr/>
                <p:nvPr/>
              </p:nvGrpSpPr>
              <p:grpSpPr>
                <a:xfrm>
                  <a:off x="3268763" y="2970563"/>
                  <a:ext cx="1238991" cy="1511407"/>
                  <a:chOff x="3268763" y="2970563"/>
                  <a:chExt cx="1238991" cy="1511407"/>
                </a:xfrm>
              </p:grpSpPr>
              <p:grpSp>
                <p:nvGrpSpPr>
                  <p:cNvPr id="1840" name="Group 1839">
                    <a:extLst>
                      <a:ext uri="{FF2B5EF4-FFF2-40B4-BE49-F238E27FC236}">
                        <a16:creationId xmlns:a16="http://schemas.microsoft.com/office/drawing/2014/main" id="{1798947D-2DC4-B63E-B752-5FAA6140BA44}"/>
                      </a:ext>
                    </a:extLst>
                  </p:cNvPr>
                  <p:cNvGrpSpPr/>
                  <p:nvPr/>
                </p:nvGrpSpPr>
                <p:grpSpPr>
                  <a:xfrm>
                    <a:off x="3268763" y="2970563"/>
                    <a:ext cx="1238991" cy="1511407"/>
                    <a:chOff x="5564103" y="1049252"/>
                    <a:chExt cx="1238991" cy="1511407"/>
                  </a:xfrm>
                </p:grpSpPr>
                <p:sp>
                  <p:nvSpPr>
                    <p:cNvPr id="1841" name="Freeform: Shape 1840">
                      <a:extLst>
                        <a:ext uri="{FF2B5EF4-FFF2-40B4-BE49-F238E27FC236}">
                          <a16:creationId xmlns:a16="http://schemas.microsoft.com/office/drawing/2014/main" id="{4BEE507F-8C94-01A0-2A96-E4BCE91E1A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82334" y="2378572"/>
                      <a:ext cx="1002531" cy="182087"/>
                    </a:xfrm>
                    <a:custGeom>
                      <a:avLst/>
                      <a:gdLst>
                        <a:gd name="connsiteX0" fmla="*/ 764086 w 1002531"/>
                        <a:gd name="connsiteY0" fmla="*/ 0 h 182087"/>
                        <a:gd name="connsiteX1" fmla="*/ 238446 w 1002531"/>
                        <a:gd name="connsiteY1" fmla="*/ 0 h 182087"/>
                        <a:gd name="connsiteX2" fmla="*/ 0 w 1002531"/>
                        <a:gd name="connsiteY2" fmla="*/ 0 h 182087"/>
                        <a:gd name="connsiteX3" fmla="*/ 0 w 1002531"/>
                        <a:gd name="connsiteY3" fmla="*/ 182088 h 182087"/>
                        <a:gd name="connsiteX4" fmla="*/ 1002531 w 1002531"/>
                        <a:gd name="connsiteY4" fmla="*/ 182088 h 182087"/>
                        <a:gd name="connsiteX5" fmla="*/ 1002531 w 1002531"/>
                        <a:gd name="connsiteY5" fmla="*/ 0 h 182087"/>
                        <a:gd name="connsiteX6" fmla="*/ 764086 w 1002531"/>
                        <a:gd name="connsiteY6" fmla="*/ 0 h 1820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002530" h="182087">
                          <a:moveTo>
                            <a:pt x="764086" y="0"/>
                          </a:moveTo>
                          <a:lnTo>
                            <a:pt x="238446" y="0"/>
                          </a:lnTo>
                          <a:lnTo>
                            <a:pt x="0" y="0"/>
                          </a:lnTo>
                          <a:lnTo>
                            <a:pt x="0" y="182088"/>
                          </a:lnTo>
                          <a:lnTo>
                            <a:pt x="1002531" y="182088"/>
                          </a:lnTo>
                          <a:lnTo>
                            <a:pt x="1002531" y="0"/>
                          </a:lnTo>
                          <a:lnTo>
                            <a:pt x="764086" y="0"/>
                          </a:lnTo>
                          <a:close/>
                        </a:path>
                      </a:pathLst>
                    </a:custGeom>
                    <a:solidFill>
                      <a:schemeClr val="tx2"/>
                    </a:solidFill>
                    <a:ln w="11029" cap="flat">
                      <a:solidFill>
                        <a:schemeClr val="tx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algn="ctr"/>
                      <a:r>
                        <a:rPr lang="en-IN" sz="1100">
                          <a:solidFill>
                            <a:schemeClr val="bg1"/>
                          </a:solidFill>
                          <a:latin typeface="Georgia" panose="02040502050405020303" pitchFamily="18" charset="0"/>
                          <a:ea typeface="Roboto"/>
                          <a:cs typeface="Roboto"/>
                          <a:sym typeface="Roboto"/>
                        </a:rPr>
                        <a:t>Position</a:t>
                      </a:r>
                    </a:p>
                  </p:txBody>
                </p:sp>
                <p:sp>
                  <p:nvSpPr>
                    <p:cNvPr id="1842" name="Freeform: Shape 1841">
                      <a:extLst>
                        <a:ext uri="{FF2B5EF4-FFF2-40B4-BE49-F238E27FC236}">
                          <a16:creationId xmlns:a16="http://schemas.microsoft.com/office/drawing/2014/main" id="{87884BB9-1218-4ED7-0405-AB108159B0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01193" y="1140131"/>
                      <a:ext cx="963930" cy="963930"/>
                    </a:xfrm>
                    <a:custGeom>
                      <a:avLst/>
                      <a:gdLst>
                        <a:gd name="connsiteX0" fmla="*/ 482088 w 963930"/>
                        <a:gd name="connsiteY0" fmla="*/ -29 h 963930"/>
                        <a:gd name="connsiteX1" fmla="*/ 963612 w 963930"/>
                        <a:gd name="connsiteY1" fmla="*/ 482382 h 963930"/>
                        <a:gd name="connsiteX2" fmla="*/ 481195 w 963930"/>
                        <a:gd name="connsiteY2" fmla="*/ 963901 h 963930"/>
                        <a:gd name="connsiteX3" fmla="*/ -318 w 963930"/>
                        <a:gd name="connsiteY3" fmla="*/ 481491 h 963930"/>
                        <a:gd name="connsiteX4" fmla="*/ 62106 w 963930"/>
                        <a:gd name="connsiteY4" fmla="*/ 244703 h 9639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63930" h="963930">
                          <a:moveTo>
                            <a:pt x="482088" y="-29"/>
                          </a:moveTo>
                          <a:cubicBezTo>
                            <a:pt x="748272" y="217"/>
                            <a:pt x="963855" y="216200"/>
                            <a:pt x="963612" y="482382"/>
                          </a:cubicBezTo>
                          <a:cubicBezTo>
                            <a:pt x="963359" y="748561"/>
                            <a:pt x="747379" y="964144"/>
                            <a:pt x="481195" y="963901"/>
                          </a:cubicBezTo>
                          <a:cubicBezTo>
                            <a:pt x="215011" y="963659"/>
                            <a:pt x="-571" y="747668"/>
                            <a:pt x="-318" y="481491"/>
                          </a:cubicBezTo>
                          <a:cubicBezTo>
                            <a:pt x="-241" y="398503"/>
                            <a:pt x="21255" y="316942"/>
                            <a:pt x="62106" y="244703"/>
                          </a:cubicBezTo>
                        </a:path>
                      </a:pathLst>
                    </a:custGeom>
                    <a:noFill/>
                    <a:ln w="22058" cap="flat">
                      <a:solidFill>
                        <a:schemeClr val="tx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1843" name="Freeform: Shape 1842">
                      <a:extLst>
                        <a:ext uri="{FF2B5EF4-FFF2-40B4-BE49-F238E27FC236}">
                          <a16:creationId xmlns:a16="http://schemas.microsoft.com/office/drawing/2014/main" id="{A952C68F-0FE6-F447-52E5-309AA7A317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91300" y="1220713"/>
                      <a:ext cx="784599" cy="784599"/>
                    </a:xfrm>
                    <a:custGeom>
                      <a:avLst/>
                      <a:gdLst>
                        <a:gd name="connsiteX0" fmla="*/ 784599 w 784599"/>
                        <a:gd name="connsiteY0" fmla="*/ 392300 h 784599"/>
                        <a:gd name="connsiteX1" fmla="*/ 392300 w 784599"/>
                        <a:gd name="connsiteY1" fmla="*/ 784600 h 784599"/>
                        <a:gd name="connsiteX2" fmla="*/ 0 w 784599"/>
                        <a:gd name="connsiteY2" fmla="*/ 392300 h 784599"/>
                        <a:gd name="connsiteX3" fmla="*/ 392300 w 784599"/>
                        <a:gd name="connsiteY3" fmla="*/ 0 h 784599"/>
                        <a:gd name="connsiteX4" fmla="*/ 784599 w 784599"/>
                        <a:gd name="connsiteY4" fmla="*/ 392300 h 7845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784599" h="784599">
                          <a:moveTo>
                            <a:pt x="784599" y="392300"/>
                          </a:moveTo>
                          <a:cubicBezTo>
                            <a:pt x="784599" y="608961"/>
                            <a:pt x="608961" y="784600"/>
                            <a:pt x="392300" y="784600"/>
                          </a:cubicBezTo>
                          <a:cubicBezTo>
                            <a:pt x="175639" y="784600"/>
                            <a:pt x="0" y="608961"/>
                            <a:pt x="0" y="392300"/>
                          </a:cubicBezTo>
                          <a:cubicBezTo>
                            <a:pt x="0" y="175639"/>
                            <a:pt x="175639" y="0"/>
                            <a:pt x="392300" y="0"/>
                          </a:cubicBezTo>
                          <a:cubicBezTo>
                            <a:pt x="608961" y="0"/>
                            <a:pt x="784599" y="175639"/>
                            <a:pt x="784599" y="392300"/>
                          </a:cubicBezTo>
                          <a:close/>
                        </a:path>
                      </a:pathLst>
                    </a:custGeom>
                    <a:solidFill>
                      <a:schemeClr val="bg1">
                        <a:lumMod val="95000"/>
                      </a:schemeClr>
                    </a:solidFill>
                    <a:ln w="11029" cap="flat">
                      <a:solidFill>
                        <a:schemeClr val="tx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1844" name="Freeform: Shape 1843">
                      <a:extLst>
                        <a:ext uri="{FF2B5EF4-FFF2-40B4-BE49-F238E27FC236}">
                          <a16:creationId xmlns:a16="http://schemas.microsoft.com/office/drawing/2014/main" id="{6524E68A-C67C-0CE4-0266-175FAF903F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91300" y="1249428"/>
                      <a:ext cx="100694" cy="11028"/>
                    </a:xfrm>
                    <a:custGeom>
                      <a:avLst/>
                      <a:gdLst>
                        <a:gd name="connsiteX0" fmla="*/ 100694 w 100694"/>
                        <a:gd name="connsiteY0" fmla="*/ 0 h 11028"/>
                        <a:gd name="connsiteX1" fmla="*/ 0 w 100694"/>
                        <a:gd name="connsiteY1" fmla="*/ 0 h 110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0694" h="11028">
                          <a:moveTo>
                            <a:pt x="100694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ln w="22058" cap="flat">
                      <a:solidFill>
                        <a:schemeClr val="tx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1845" name="Freeform: Shape 1844">
                      <a:extLst>
                        <a:ext uri="{FF2B5EF4-FFF2-40B4-BE49-F238E27FC236}">
                          <a16:creationId xmlns:a16="http://schemas.microsoft.com/office/drawing/2014/main" id="{C3B68888-FF59-6B78-CD65-DF14F00DF7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41592" y="1199026"/>
                      <a:ext cx="11028" cy="100694"/>
                    </a:xfrm>
                    <a:custGeom>
                      <a:avLst/>
                      <a:gdLst>
                        <a:gd name="connsiteX0" fmla="*/ 0 w 11028"/>
                        <a:gd name="connsiteY0" fmla="*/ 0 h 100694"/>
                        <a:gd name="connsiteX1" fmla="*/ 0 w 11028"/>
                        <a:gd name="connsiteY1" fmla="*/ 100694 h 1006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1028" h="100694">
                          <a:moveTo>
                            <a:pt x="0" y="0"/>
                          </a:moveTo>
                          <a:lnTo>
                            <a:pt x="0" y="100694"/>
                          </a:lnTo>
                        </a:path>
                      </a:pathLst>
                    </a:custGeom>
                    <a:ln w="22058" cap="flat">
                      <a:solidFill>
                        <a:schemeClr val="tx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1846" name="Freeform: Shape 1845">
                      <a:extLst>
                        <a:ext uri="{FF2B5EF4-FFF2-40B4-BE49-F238E27FC236}">
                          <a16:creationId xmlns:a16="http://schemas.microsoft.com/office/drawing/2014/main" id="{04BDE935-D3EF-1E94-3114-10FEF7F3F1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28169" y="1124139"/>
                      <a:ext cx="149773" cy="11028"/>
                    </a:xfrm>
                    <a:custGeom>
                      <a:avLst/>
                      <a:gdLst>
                        <a:gd name="connsiteX0" fmla="*/ 149773 w 149773"/>
                        <a:gd name="connsiteY0" fmla="*/ 0 h 11028"/>
                        <a:gd name="connsiteX1" fmla="*/ 0 w 149773"/>
                        <a:gd name="connsiteY1" fmla="*/ 0 h 110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49773" h="11028">
                          <a:moveTo>
                            <a:pt x="149773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ln w="22058" cap="flat">
                      <a:solidFill>
                        <a:schemeClr val="tx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1847" name="Freeform: Shape 1846">
                      <a:extLst>
                        <a:ext uri="{FF2B5EF4-FFF2-40B4-BE49-F238E27FC236}">
                          <a16:creationId xmlns:a16="http://schemas.microsoft.com/office/drawing/2014/main" id="{E6B941EC-E5EA-3781-7AD2-7686861A1E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03056" y="1049252"/>
                      <a:ext cx="11028" cy="149773"/>
                    </a:xfrm>
                    <a:custGeom>
                      <a:avLst/>
                      <a:gdLst>
                        <a:gd name="connsiteX0" fmla="*/ 0 w 11028"/>
                        <a:gd name="connsiteY0" fmla="*/ 0 h 149773"/>
                        <a:gd name="connsiteX1" fmla="*/ 0 w 11028"/>
                        <a:gd name="connsiteY1" fmla="*/ 149773 h 1497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1028" h="149773">
                          <a:moveTo>
                            <a:pt x="0" y="0"/>
                          </a:moveTo>
                          <a:lnTo>
                            <a:pt x="0" y="149773"/>
                          </a:lnTo>
                        </a:path>
                      </a:pathLst>
                    </a:custGeom>
                    <a:ln w="22058" cap="flat">
                      <a:solidFill>
                        <a:schemeClr val="tx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1848" name="Freeform: Shape 1847">
                      <a:extLst>
                        <a:ext uri="{FF2B5EF4-FFF2-40B4-BE49-F238E27FC236}">
                          <a16:creationId xmlns:a16="http://schemas.microsoft.com/office/drawing/2014/main" id="{26C7DED9-FEF8-9195-A93C-C9D807F764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06630" y="1049252"/>
                      <a:ext cx="69923" cy="69923"/>
                    </a:xfrm>
                    <a:custGeom>
                      <a:avLst/>
                      <a:gdLst>
                        <a:gd name="connsiteX0" fmla="*/ 69924 w 69923"/>
                        <a:gd name="connsiteY0" fmla="*/ 34962 h 69923"/>
                        <a:gd name="connsiteX1" fmla="*/ 34962 w 69923"/>
                        <a:gd name="connsiteY1" fmla="*/ 69924 h 69923"/>
                        <a:gd name="connsiteX2" fmla="*/ 0 w 69923"/>
                        <a:gd name="connsiteY2" fmla="*/ 34962 h 69923"/>
                        <a:gd name="connsiteX3" fmla="*/ 34962 w 69923"/>
                        <a:gd name="connsiteY3" fmla="*/ 0 h 69923"/>
                        <a:gd name="connsiteX4" fmla="*/ 69924 w 69923"/>
                        <a:gd name="connsiteY4" fmla="*/ 34962 h 699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69923" h="69923">
                          <a:moveTo>
                            <a:pt x="69924" y="34962"/>
                          </a:moveTo>
                          <a:cubicBezTo>
                            <a:pt x="69924" y="54271"/>
                            <a:pt x="54271" y="69924"/>
                            <a:pt x="34962" y="69924"/>
                          </a:cubicBezTo>
                          <a:cubicBezTo>
                            <a:pt x="15653" y="69924"/>
                            <a:pt x="0" y="54271"/>
                            <a:pt x="0" y="34962"/>
                          </a:cubicBezTo>
                          <a:cubicBezTo>
                            <a:pt x="0" y="15653"/>
                            <a:pt x="15653" y="0"/>
                            <a:pt x="34962" y="0"/>
                          </a:cubicBezTo>
                          <a:cubicBezTo>
                            <a:pt x="54271" y="0"/>
                            <a:pt x="69924" y="15653"/>
                            <a:pt x="69924" y="34962"/>
                          </a:cubicBezTo>
                          <a:close/>
                        </a:path>
                      </a:pathLst>
                    </a:custGeom>
                    <a:noFill/>
                    <a:ln w="22058" cap="flat">
                      <a:solidFill>
                        <a:schemeClr val="tx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1849" name="Freeform: Shape 1848">
                      <a:extLst>
                        <a:ext uri="{FF2B5EF4-FFF2-40B4-BE49-F238E27FC236}">
                          <a16:creationId xmlns:a16="http://schemas.microsoft.com/office/drawing/2014/main" id="{93E6F1AA-19A8-3501-0032-4895BC19E8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64103" y="2054431"/>
                      <a:ext cx="1238991" cy="324140"/>
                    </a:xfrm>
                    <a:custGeom>
                      <a:avLst/>
                      <a:gdLst>
                        <a:gd name="connsiteX0" fmla="*/ 294693 w 1238991"/>
                        <a:gd name="connsiteY0" fmla="*/ 0 h 324140"/>
                        <a:gd name="connsiteX1" fmla="*/ 0 w 1238991"/>
                        <a:gd name="connsiteY1" fmla="*/ 0 h 324140"/>
                        <a:gd name="connsiteX2" fmla="*/ 0 w 1238991"/>
                        <a:gd name="connsiteY2" fmla="*/ 324141 h 324140"/>
                        <a:gd name="connsiteX3" fmla="*/ 1238992 w 1238991"/>
                        <a:gd name="connsiteY3" fmla="*/ 324141 h 324140"/>
                        <a:gd name="connsiteX4" fmla="*/ 1238992 w 1238991"/>
                        <a:gd name="connsiteY4" fmla="*/ 0 h 324140"/>
                        <a:gd name="connsiteX5" fmla="*/ 944299 w 1238991"/>
                        <a:gd name="connsiteY5" fmla="*/ 0 h 3241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38991" h="324140">
                          <a:moveTo>
                            <a:pt x="294693" y="0"/>
                          </a:moveTo>
                          <a:lnTo>
                            <a:pt x="0" y="0"/>
                          </a:lnTo>
                          <a:lnTo>
                            <a:pt x="0" y="324141"/>
                          </a:lnTo>
                          <a:lnTo>
                            <a:pt x="1238992" y="324141"/>
                          </a:lnTo>
                          <a:lnTo>
                            <a:pt x="1238992" y="0"/>
                          </a:lnTo>
                          <a:lnTo>
                            <a:pt x="944299" y="0"/>
                          </a:lnTo>
                        </a:path>
                      </a:pathLst>
                    </a:custGeom>
                    <a:noFill/>
                    <a:ln w="22058" cap="flat">
                      <a:solidFill>
                        <a:schemeClr val="tx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</p:grpSp>
              <p:grpSp>
                <p:nvGrpSpPr>
                  <p:cNvPr id="2064" name="Group 2063">
                    <a:extLst>
                      <a:ext uri="{FF2B5EF4-FFF2-40B4-BE49-F238E27FC236}">
                        <a16:creationId xmlns:a16="http://schemas.microsoft.com/office/drawing/2014/main" id="{E3031245-9866-45B9-D23B-08D24709DBA3}"/>
                      </a:ext>
                    </a:extLst>
                  </p:cNvPr>
                  <p:cNvGrpSpPr/>
                  <p:nvPr/>
                </p:nvGrpSpPr>
                <p:grpSpPr>
                  <a:xfrm>
                    <a:off x="3707711" y="3295791"/>
                    <a:ext cx="338813" cy="455100"/>
                    <a:chOff x="7889356" y="2721373"/>
                    <a:chExt cx="428331" cy="575350"/>
                  </a:xfrm>
                </p:grpSpPr>
                <p:sp>
                  <p:nvSpPr>
                    <p:cNvPr id="2065" name="Freeform: Shape 2064">
                      <a:extLst>
                        <a:ext uri="{FF2B5EF4-FFF2-40B4-BE49-F238E27FC236}">
                          <a16:creationId xmlns:a16="http://schemas.microsoft.com/office/drawing/2014/main" id="{A0BC6D3A-790D-8F74-05BB-20FBC4D077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66330" y="2975224"/>
                      <a:ext cx="59944" cy="59943"/>
                    </a:xfrm>
                    <a:custGeom>
                      <a:avLst/>
                      <a:gdLst>
                        <a:gd name="connsiteX0" fmla="*/ 29602 w 59944"/>
                        <a:gd name="connsiteY0" fmla="*/ -11 h 59943"/>
                        <a:gd name="connsiteX1" fmla="*/ 59639 w 59944"/>
                        <a:gd name="connsiteY1" fmla="*/ 29896 h 59943"/>
                        <a:gd name="connsiteX2" fmla="*/ 29732 w 59944"/>
                        <a:gd name="connsiteY2" fmla="*/ 59933 h 59943"/>
                        <a:gd name="connsiteX3" fmla="*/ -305 w 59944"/>
                        <a:gd name="connsiteY3" fmla="*/ 30026 h 59943"/>
                        <a:gd name="connsiteX4" fmla="*/ -305 w 59944"/>
                        <a:gd name="connsiteY4" fmla="*/ 29918 h 59943"/>
                        <a:gd name="connsiteX5" fmla="*/ 29602 w 59944"/>
                        <a:gd name="connsiteY5" fmla="*/ -11 h 599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9944" h="59942">
                          <a:moveTo>
                            <a:pt x="29602" y="-11"/>
                          </a:moveTo>
                          <a:cubicBezTo>
                            <a:pt x="46159" y="-48"/>
                            <a:pt x="59596" y="13343"/>
                            <a:pt x="59639" y="29896"/>
                          </a:cubicBezTo>
                          <a:cubicBezTo>
                            <a:pt x="59682" y="46449"/>
                            <a:pt x="46289" y="59896"/>
                            <a:pt x="29732" y="59933"/>
                          </a:cubicBezTo>
                          <a:cubicBezTo>
                            <a:pt x="13175" y="59968"/>
                            <a:pt x="-262" y="46579"/>
                            <a:pt x="-305" y="30026"/>
                          </a:cubicBezTo>
                          <a:cubicBezTo>
                            <a:pt x="-305" y="29989"/>
                            <a:pt x="-305" y="29954"/>
                            <a:pt x="-305" y="29918"/>
                          </a:cubicBezTo>
                          <a:cubicBezTo>
                            <a:pt x="-283" y="13406"/>
                            <a:pt x="13088" y="26"/>
                            <a:pt x="29602" y="-11"/>
                          </a:cubicBezTo>
                          <a:close/>
                        </a:path>
                      </a:pathLst>
                    </a:custGeom>
                    <a:solidFill>
                      <a:srgbClr val="696B82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2066" name="Freeform: Shape 2065">
                      <a:extLst>
                        <a:ext uri="{FF2B5EF4-FFF2-40B4-BE49-F238E27FC236}">
                          <a16:creationId xmlns:a16="http://schemas.microsoft.com/office/drawing/2014/main" id="{AD3BC03A-C58C-3D42-3497-8A482EB846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24751" y="3026259"/>
                      <a:ext cx="178747" cy="270464"/>
                    </a:xfrm>
                    <a:custGeom>
                      <a:avLst/>
                      <a:gdLst>
                        <a:gd name="connsiteX0" fmla="*/ -305 w 178748"/>
                        <a:gd name="connsiteY0" fmla="*/ 66759 h 270462"/>
                        <a:gd name="connsiteX1" fmla="*/ -24 w 178748"/>
                        <a:gd name="connsiteY1" fmla="*/ 66543 h 270462"/>
                        <a:gd name="connsiteX2" fmla="*/ 178443 w 178748"/>
                        <a:gd name="connsiteY2" fmla="*/ -11 h 270462"/>
                        <a:gd name="connsiteX3" fmla="*/ 178443 w 178748"/>
                        <a:gd name="connsiteY3" fmla="*/ 270452 h 270462"/>
                        <a:gd name="connsiteX4" fmla="*/ 178443 w 178748"/>
                        <a:gd name="connsiteY4" fmla="*/ 270452 h 270462"/>
                        <a:gd name="connsiteX5" fmla="*/ -305 w 178748"/>
                        <a:gd name="connsiteY5" fmla="*/ 228669 h 2704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78748" h="270462">
                          <a:moveTo>
                            <a:pt x="-305" y="66759"/>
                          </a:moveTo>
                          <a:cubicBezTo>
                            <a:pt x="-197" y="66759"/>
                            <a:pt x="-154" y="66629"/>
                            <a:pt x="-24" y="66543"/>
                          </a:cubicBezTo>
                          <a:cubicBezTo>
                            <a:pt x="36277" y="37156"/>
                            <a:pt x="117134" y="-11"/>
                            <a:pt x="178443" y="-11"/>
                          </a:cubicBezTo>
                          <a:lnTo>
                            <a:pt x="178443" y="270452"/>
                          </a:lnTo>
                          <a:lnTo>
                            <a:pt x="178443" y="270452"/>
                          </a:lnTo>
                          <a:cubicBezTo>
                            <a:pt x="111456" y="270452"/>
                            <a:pt x="49648" y="255455"/>
                            <a:pt x="-305" y="228669"/>
                          </a:cubicBezTo>
                          <a:close/>
                        </a:path>
                      </a:pathLst>
                    </a:custGeom>
                    <a:solidFill>
                      <a:srgbClr val="161618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2067" name="Freeform: Shape 2066">
                      <a:extLst>
                        <a:ext uri="{FF2B5EF4-FFF2-40B4-BE49-F238E27FC236}">
                          <a16:creationId xmlns:a16="http://schemas.microsoft.com/office/drawing/2014/main" id="{B144405B-EEB0-A8A5-118C-37CD3E4EC4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89356" y="3092792"/>
                      <a:ext cx="71472" cy="178444"/>
                    </a:xfrm>
                    <a:custGeom>
                      <a:avLst/>
                      <a:gdLst>
                        <a:gd name="connsiteX0" fmla="*/ 71168 w 71473"/>
                        <a:gd name="connsiteY0" fmla="*/ 155071 h 178444"/>
                        <a:gd name="connsiteX1" fmla="*/ 70757 w 71473"/>
                        <a:gd name="connsiteY1" fmla="*/ 178434 h 178444"/>
                        <a:gd name="connsiteX2" fmla="*/ -305 w 71473"/>
                        <a:gd name="connsiteY2" fmla="*/ 139663 h 178444"/>
                        <a:gd name="connsiteX3" fmla="*/ 19026 w 71473"/>
                        <a:gd name="connsiteY3" fmla="*/ 17023 h 178444"/>
                        <a:gd name="connsiteX4" fmla="*/ 35367 w 71473"/>
                        <a:gd name="connsiteY4" fmla="*/ -11 h 178444"/>
                        <a:gd name="connsiteX5" fmla="*/ 71168 w 71473"/>
                        <a:gd name="connsiteY5" fmla="*/ 155071 h 1784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1473" h="178444">
                          <a:moveTo>
                            <a:pt x="71168" y="155071"/>
                          </a:moveTo>
                          <a:cubicBezTo>
                            <a:pt x="71168" y="163003"/>
                            <a:pt x="71038" y="170827"/>
                            <a:pt x="70757" y="178434"/>
                          </a:cubicBezTo>
                          <a:cubicBezTo>
                            <a:pt x="45400" y="168811"/>
                            <a:pt x="21497" y="155765"/>
                            <a:pt x="-305" y="139663"/>
                          </a:cubicBezTo>
                          <a:cubicBezTo>
                            <a:pt x="887" y="86112"/>
                            <a:pt x="8364" y="40493"/>
                            <a:pt x="19026" y="17023"/>
                          </a:cubicBezTo>
                          <a:cubicBezTo>
                            <a:pt x="23707" y="10664"/>
                            <a:pt x="29212" y="4939"/>
                            <a:pt x="35367" y="-11"/>
                          </a:cubicBezTo>
                          <a:cubicBezTo>
                            <a:pt x="55131" y="11"/>
                            <a:pt x="71168" y="69447"/>
                            <a:pt x="71168" y="155071"/>
                          </a:cubicBezTo>
                          <a:close/>
                        </a:path>
                      </a:pathLst>
                    </a:custGeom>
                    <a:solidFill>
                      <a:srgbClr val="212123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2068" name="Freeform: Shape 2067">
                      <a:extLst>
                        <a:ext uri="{FF2B5EF4-FFF2-40B4-BE49-F238E27FC236}">
                          <a16:creationId xmlns:a16="http://schemas.microsoft.com/office/drawing/2014/main" id="{4A3F87A2-CF76-E150-8A75-D7ADCD8288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03558" y="3026256"/>
                      <a:ext cx="178725" cy="270463"/>
                    </a:xfrm>
                    <a:custGeom>
                      <a:avLst/>
                      <a:gdLst>
                        <a:gd name="connsiteX0" fmla="*/ 178422 w 178726"/>
                        <a:gd name="connsiteY0" fmla="*/ 66759 h 270462"/>
                        <a:gd name="connsiteX1" fmla="*/ 178140 w 178726"/>
                        <a:gd name="connsiteY1" fmla="*/ 66543 h 270462"/>
                        <a:gd name="connsiteX2" fmla="*/ -305 w 178726"/>
                        <a:gd name="connsiteY2" fmla="*/ -11 h 270462"/>
                        <a:gd name="connsiteX3" fmla="*/ -305 w 178726"/>
                        <a:gd name="connsiteY3" fmla="*/ 270452 h 270462"/>
                        <a:gd name="connsiteX4" fmla="*/ -305 w 178726"/>
                        <a:gd name="connsiteY4" fmla="*/ 270452 h 270462"/>
                        <a:gd name="connsiteX5" fmla="*/ 178422 w 178726"/>
                        <a:gd name="connsiteY5" fmla="*/ 228669 h 2704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78726" h="270462">
                          <a:moveTo>
                            <a:pt x="178422" y="66759"/>
                          </a:moveTo>
                          <a:cubicBezTo>
                            <a:pt x="178313" y="66701"/>
                            <a:pt x="178227" y="66627"/>
                            <a:pt x="178140" y="66543"/>
                          </a:cubicBezTo>
                          <a:cubicBezTo>
                            <a:pt x="141840" y="37156"/>
                            <a:pt x="60961" y="-11"/>
                            <a:pt x="-305" y="-11"/>
                          </a:cubicBezTo>
                          <a:lnTo>
                            <a:pt x="-305" y="270452"/>
                          </a:lnTo>
                          <a:lnTo>
                            <a:pt x="-305" y="270452"/>
                          </a:lnTo>
                          <a:cubicBezTo>
                            <a:pt x="66639" y="270452"/>
                            <a:pt x="128403" y="255455"/>
                            <a:pt x="178422" y="228669"/>
                          </a:cubicBezTo>
                          <a:close/>
                        </a:path>
                      </a:pathLst>
                    </a:custGeom>
                    <a:solidFill>
                      <a:srgbClr val="161618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2069" name="Freeform: Shape 2068">
                      <a:extLst>
                        <a:ext uri="{FF2B5EF4-FFF2-40B4-BE49-F238E27FC236}">
                          <a16:creationId xmlns:a16="http://schemas.microsoft.com/office/drawing/2014/main" id="{CF6DBDC1-A267-6BD6-D2C3-F8F7537225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46236" y="3092789"/>
                      <a:ext cx="71451" cy="178444"/>
                    </a:xfrm>
                    <a:custGeom>
                      <a:avLst/>
                      <a:gdLst>
                        <a:gd name="connsiteX0" fmla="*/ -305 w 71451"/>
                        <a:gd name="connsiteY0" fmla="*/ 155071 h 178444"/>
                        <a:gd name="connsiteX1" fmla="*/ 63 w 71451"/>
                        <a:gd name="connsiteY1" fmla="*/ 178434 h 178444"/>
                        <a:gd name="connsiteX2" fmla="*/ 71146 w 71451"/>
                        <a:gd name="connsiteY2" fmla="*/ 139663 h 178444"/>
                        <a:gd name="connsiteX3" fmla="*/ 51837 w 71451"/>
                        <a:gd name="connsiteY3" fmla="*/ 17023 h 178444"/>
                        <a:gd name="connsiteX4" fmla="*/ 35475 w 71451"/>
                        <a:gd name="connsiteY4" fmla="*/ -11 h 178444"/>
                        <a:gd name="connsiteX5" fmla="*/ -305 w 71451"/>
                        <a:gd name="connsiteY5" fmla="*/ 155071 h 1784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1451" h="178444">
                          <a:moveTo>
                            <a:pt x="-305" y="155071"/>
                          </a:moveTo>
                          <a:cubicBezTo>
                            <a:pt x="-305" y="163003"/>
                            <a:pt x="-197" y="170827"/>
                            <a:pt x="63" y="178434"/>
                          </a:cubicBezTo>
                          <a:cubicBezTo>
                            <a:pt x="25420" y="168811"/>
                            <a:pt x="49323" y="155765"/>
                            <a:pt x="71146" y="139663"/>
                          </a:cubicBezTo>
                          <a:cubicBezTo>
                            <a:pt x="69890" y="86112"/>
                            <a:pt x="62478" y="40493"/>
                            <a:pt x="51837" y="17023"/>
                          </a:cubicBezTo>
                          <a:cubicBezTo>
                            <a:pt x="47113" y="10677"/>
                            <a:pt x="41630" y="4956"/>
                            <a:pt x="35475" y="-11"/>
                          </a:cubicBezTo>
                          <a:cubicBezTo>
                            <a:pt x="15732" y="11"/>
                            <a:pt x="-305" y="69447"/>
                            <a:pt x="-305" y="155071"/>
                          </a:cubicBezTo>
                          <a:close/>
                        </a:path>
                      </a:pathLst>
                    </a:custGeom>
                    <a:solidFill>
                      <a:srgbClr val="212123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2070" name="Freeform: Shape 2069">
                      <a:extLst>
                        <a:ext uri="{FF2B5EF4-FFF2-40B4-BE49-F238E27FC236}">
                          <a16:creationId xmlns:a16="http://schemas.microsoft.com/office/drawing/2014/main" id="{60630ADF-515D-E8C0-D8D4-5094840519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76320" y="2721376"/>
                      <a:ext cx="127194" cy="311188"/>
                    </a:xfrm>
                    <a:custGeom>
                      <a:avLst/>
                      <a:gdLst>
                        <a:gd name="connsiteX0" fmla="*/ 86342 w 127195"/>
                        <a:gd name="connsiteY0" fmla="*/ 4543 h 311187"/>
                        <a:gd name="connsiteX1" fmla="*/ 10058 w 127195"/>
                        <a:gd name="connsiteY1" fmla="*/ 311176 h 311187"/>
                        <a:gd name="connsiteX2" fmla="*/ 126891 w 127195"/>
                        <a:gd name="connsiteY2" fmla="*/ 301380 h 311187"/>
                        <a:gd name="connsiteX3" fmla="*/ 126891 w 127195"/>
                        <a:gd name="connsiteY3" fmla="*/ 5692 h 311187"/>
                        <a:gd name="connsiteX4" fmla="*/ 86342 w 127195"/>
                        <a:gd name="connsiteY4" fmla="*/ 4543 h 3111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7194" h="311187">
                          <a:moveTo>
                            <a:pt x="86342" y="4543"/>
                          </a:moveTo>
                          <a:cubicBezTo>
                            <a:pt x="-41759" y="44007"/>
                            <a:pt x="10058" y="311176"/>
                            <a:pt x="10058" y="311176"/>
                          </a:cubicBezTo>
                          <a:cubicBezTo>
                            <a:pt x="41569" y="303352"/>
                            <a:pt x="126891" y="301380"/>
                            <a:pt x="126891" y="301380"/>
                          </a:cubicBezTo>
                          <a:lnTo>
                            <a:pt x="126891" y="5692"/>
                          </a:lnTo>
                          <a:cubicBezTo>
                            <a:pt x="126891" y="5692"/>
                            <a:pt x="121646" y="-6336"/>
                            <a:pt x="86342" y="4543"/>
                          </a:cubicBezTo>
                          <a:close/>
                        </a:path>
                      </a:pathLst>
                    </a:custGeom>
                    <a:solidFill>
                      <a:srgbClr val="2B1B00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2071" name="Freeform: Shape 2070">
                      <a:extLst>
                        <a:ext uri="{FF2B5EF4-FFF2-40B4-BE49-F238E27FC236}">
                          <a16:creationId xmlns:a16="http://schemas.microsoft.com/office/drawing/2014/main" id="{69136F5E-34FF-4F2D-E8B9-4E59358245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03514" y="2895447"/>
                      <a:ext cx="54179" cy="192055"/>
                    </a:xfrm>
                    <a:custGeom>
                      <a:avLst/>
                      <a:gdLst>
                        <a:gd name="connsiteX0" fmla="*/ -305 w 54179"/>
                        <a:gd name="connsiteY0" fmla="*/ -11 h 192054"/>
                        <a:gd name="connsiteX1" fmla="*/ -305 w 54179"/>
                        <a:gd name="connsiteY1" fmla="*/ 192043 h 192054"/>
                        <a:gd name="connsiteX2" fmla="*/ 53874 w 54179"/>
                        <a:gd name="connsiteY2" fmla="*/ 101282 h 192054"/>
                        <a:gd name="connsiteX3" fmla="*/ -305 w 54179"/>
                        <a:gd name="connsiteY3" fmla="*/ -11 h 1920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54178" h="192054">
                          <a:moveTo>
                            <a:pt x="-305" y="-11"/>
                          </a:moveTo>
                          <a:lnTo>
                            <a:pt x="-305" y="192043"/>
                          </a:lnTo>
                          <a:cubicBezTo>
                            <a:pt x="49236" y="192043"/>
                            <a:pt x="53874" y="136455"/>
                            <a:pt x="53874" y="101282"/>
                          </a:cubicBezTo>
                          <a:cubicBezTo>
                            <a:pt x="53874" y="66109"/>
                            <a:pt x="53874" y="-11"/>
                            <a:pt x="-305" y="-11"/>
                          </a:cubicBezTo>
                          <a:close/>
                        </a:path>
                      </a:pathLst>
                    </a:custGeom>
                    <a:solidFill>
                      <a:srgbClr val="F79661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2072" name="Freeform: Shape 2071">
                      <a:extLst>
                        <a:ext uri="{FF2B5EF4-FFF2-40B4-BE49-F238E27FC236}">
                          <a16:creationId xmlns:a16="http://schemas.microsoft.com/office/drawing/2014/main" id="{AC27ACCC-7EAB-BE47-342E-6F9487CF10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49336" y="2895447"/>
                      <a:ext cx="54179" cy="192055"/>
                    </a:xfrm>
                    <a:custGeom>
                      <a:avLst/>
                      <a:gdLst>
                        <a:gd name="connsiteX0" fmla="*/ 53874 w 54179"/>
                        <a:gd name="connsiteY0" fmla="*/ -11 h 192054"/>
                        <a:gd name="connsiteX1" fmla="*/ 53874 w 54179"/>
                        <a:gd name="connsiteY1" fmla="*/ 192043 h 192054"/>
                        <a:gd name="connsiteX2" fmla="*/ -305 w 54179"/>
                        <a:gd name="connsiteY2" fmla="*/ 101282 h 192054"/>
                        <a:gd name="connsiteX3" fmla="*/ 53874 w 54179"/>
                        <a:gd name="connsiteY3" fmla="*/ -11 h 1920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54178" h="192054">
                          <a:moveTo>
                            <a:pt x="53874" y="-11"/>
                          </a:moveTo>
                          <a:lnTo>
                            <a:pt x="53874" y="192043"/>
                          </a:lnTo>
                          <a:cubicBezTo>
                            <a:pt x="4267" y="192043"/>
                            <a:pt x="-305" y="136455"/>
                            <a:pt x="-305" y="101282"/>
                          </a:cubicBezTo>
                          <a:cubicBezTo>
                            <a:pt x="-305" y="66109"/>
                            <a:pt x="-327" y="-11"/>
                            <a:pt x="53874" y="-11"/>
                          </a:cubicBezTo>
                          <a:close/>
                        </a:path>
                      </a:pathLst>
                    </a:custGeom>
                    <a:solidFill>
                      <a:srgbClr val="EFAC7F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2073" name="Freeform: Shape 2072">
                      <a:extLst>
                        <a:ext uri="{FF2B5EF4-FFF2-40B4-BE49-F238E27FC236}">
                          <a16:creationId xmlns:a16="http://schemas.microsoft.com/office/drawing/2014/main" id="{949CF8CE-4E9A-E217-17CB-7580626B86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03284" y="2735942"/>
                      <a:ext cx="101400" cy="308216"/>
                    </a:xfrm>
                    <a:custGeom>
                      <a:avLst/>
                      <a:gdLst>
                        <a:gd name="connsiteX0" fmla="*/ 101096 w 101401"/>
                        <a:gd name="connsiteY0" fmla="*/ -11 h 308214"/>
                        <a:gd name="connsiteX1" fmla="*/ 101096 w 101401"/>
                        <a:gd name="connsiteY1" fmla="*/ 308204 h 308214"/>
                        <a:gd name="connsiteX2" fmla="*/ -305 w 101401"/>
                        <a:gd name="connsiteY2" fmla="*/ 147443 h 308214"/>
                        <a:gd name="connsiteX3" fmla="*/ 101096 w 101401"/>
                        <a:gd name="connsiteY3" fmla="*/ -11 h 3082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01401" h="308214">
                          <a:moveTo>
                            <a:pt x="101096" y="-11"/>
                          </a:moveTo>
                          <a:lnTo>
                            <a:pt x="101096" y="308204"/>
                          </a:lnTo>
                          <a:cubicBezTo>
                            <a:pt x="44013" y="308204"/>
                            <a:pt x="-305" y="251402"/>
                            <a:pt x="-305" y="147443"/>
                          </a:cubicBezTo>
                          <a:cubicBezTo>
                            <a:pt x="-305" y="58762"/>
                            <a:pt x="39159" y="-11"/>
                            <a:pt x="101096" y="-11"/>
                          </a:cubicBezTo>
                          <a:close/>
                        </a:path>
                      </a:pathLst>
                    </a:custGeom>
                    <a:solidFill>
                      <a:srgbClr val="FEB582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2074" name="Freeform: Shape 2073">
                      <a:extLst>
                        <a:ext uri="{FF2B5EF4-FFF2-40B4-BE49-F238E27FC236}">
                          <a16:creationId xmlns:a16="http://schemas.microsoft.com/office/drawing/2014/main" id="{E403E813-AFF1-C934-FA6B-CDF4FD1978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80876" y="2835892"/>
                      <a:ext cx="37044" cy="55218"/>
                    </a:xfrm>
                    <a:custGeom>
                      <a:avLst/>
                      <a:gdLst>
                        <a:gd name="connsiteX0" fmla="*/ 13340 w 37044"/>
                        <a:gd name="connsiteY0" fmla="*/ -11 h 55218"/>
                        <a:gd name="connsiteX1" fmla="*/ 36182 w 37044"/>
                        <a:gd name="connsiteY1" fmla="*/ 8072 h 55218"/>
                        <a:gd name="connsiteX2" fmla="*/ -248 w 37044"/>
                        <a:gd name="connsiteY2" fmla="*/ 54168 h 55218"/>
                        <a:gd name="connsiteX3" fmla="*/ 13340 w 37044"/>
                        <a:gd name="connsiteY3" fmla="*/ -11 h 552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7044" h="55218">
                          <a:moveTo>
                            <a:pt x="13340" y="-11"/>
                          </a:moveTo>
                          <a:lnTo>
                            <a:pt x="36182" y="8072"/>
                          </a:lnTo>
                          <a:cubicBezTo>
                            <a:pt x="36182" y="8072"/>
                            <a:pt x="44158" y="63400"/>
                            <a:pt x="-248" y="54168"/>
                          </a:cubicBezTo>
                          <a:cubicBezTo>
                            <a:pt x="-248" y="54168"/>
                            <a:pt x="-1960" y="17261"/>
                            <a:pt x="13340" y="-11"/>
                          </a:cubicBezTo>
                          <a:close/>
                        </a:path>
                      </a:pathLst>
                    </a:custGeom>
                    <a:solidFill>
                      <a:srgbClr val="2B1B00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2075" name="Freeform: Shape 2074">
                      <a:extLst>
                        <a:ext uri="{FF2B5EF4-FFF2-40B4-BE49-F238E27FC236}">
                          <a16:creationId xmlns:a16="http://schemas.microsoft.com/office/drawing/2014/main" id="{35428D04-78AD-9C59-B786-69B4833FEF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03516" y="2735942"/>
                      <a:ext cx="99975" cy="141993"/>
                    </a:xfrm>
                    <a:custGeom>
                      <a:avLst/>
                      <a:gdLst>
                        <a:gd name="connsiteX0" fmla="*/ 99580 w 99976"/>
                        <a:gd name="connsiteY0" fmla="*/ -11 h 141992"/>
                        <a:gd name="connsiteX1" fmla="*/ -305 w 99976"/>
                        <a:gd name="connsiteY1" fmla="*/ 118988 h 141992"/>
                        <a:gd name="connsiteX2" fmla="*/ 99537 w 99976"/>
                        <a:gd name="connsiteY2" fmla="*/ 141982 h 141992"/>
                        <a:gd name="connsiteX3" fmla="*/ 99537 w 99976"/>
                        <a:gd name="connsiteY3" fmla="*/ 141982 h 1419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9976" h="141992">
                          <a:moveTo>
                            <a:pt x="99580" y="-11"/>
                          </a:moveTo>
                          <a:cubicBezTo>
                            <a:pt x="44642" y="-11"/>
                            <a:pt x="7302" y="46431"/>
                            <a:pt x="-305" y="118988"/>
                          </a:cubicBezTo>
                          <a:cubicBezTo>
                            <a:pt x="26590" y="133335"/>
                            <a:pt x="62131" y="141982"/>
                            <a:pt x="99537" y="141982"/>
                          </a:cubicBezTo>
                          <a:cubicBezTo>
                            <a:pt x="99970" y="141982"/>
                            <a:pt x="99190" y="141982"/>
                            <a:pt x="99537" y="141982"/>
                          </a:cubicBezTo>
                          <a:close/>
                        </a:path>
                      </a:pathLst>
                    </a:custGeom>
                    <a:solidFill>
                      <a:srgbClr val="2B1B00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2076" name="Freeform: Shape 2075">
                      <a:extLst>
                        <a:ext uri="{FF2B5EF4-FFF2-40B4-BE49-F238E27FC236}">
                          <a16:creationId xmlns:a16="http://schemas.microsoft.com/office/drawing/2014/main" id="{D6D81213-FDB1-874D-81EB-F6396A3B0A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05964" y="2734684"/>
                      <a:ext cx="99906" cy="142057"/>
                    </a:xfrm>
                    <a:custGeom>
                      <a:avLst/>
                      <a:gdLst>
                        <a:gd name="connsiteX0" fmla="*/ 99601 w 99906"/>
                        <a:gd name="connsiteY0" fmla="*/ -11 h 142057"/>
                        <a:gd name="connsiteX1" fmla="*/ -305 w 99906"/>
                        <a:gd name="connsiteY1" fmla="*/ 119053 h 142057"/>
                        <a:gd name="connsiteX2" fmla="*/ 98345 w 99906"/>
                        <a:gd name="connsiteY2" fmla="*/ 142047 h 142057"/>
                        <a:gd name="connsiteX3" fmla="*/ 99601 w 99906"/>
                        <a:gd name="connsiteY3" fmla="*/ 142047 h 1420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9906" h="142057">
                          <a:moveTo>
                            <a:pt x="99601" y="-11"/>
                          </a:moveTo>
                          <a:cubicBezTo>
                            <a:pt x="44620" y="-11"/>
                            <a:pt x="7323" y="46453"/>
                            <a:pt x="-305" y="119053"/>
                          </a:cubicBezTo>
                          <a:cubicBezTo>
                            <a:pt x="26589" y="133421"/>
                            <a:pt x="60939" y="142047"/>
                            <a:pt x="98345" y="142047"/>
                          </a:cubicBezTo>
                          <a:lnTo>
                            <a:pt x="99601" y="142047"/>
                          </a:lnTo>
                          <a:close/>
                        </a:path>
                      </a:pathLst>
                    </a:custGeom>
                    <a:solidFill>
                      <a:srgbClr val="382201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2077" name="Freeform: Shape 2076">
                      <a:extLst>
                        <a:ext uri="{FF2B5EF4-FFF2-40B4-BE49-F238E27FC236}">
                          <a16:creationId xmlns:a16="http://schemas.microsoft.com/office/drawing/2014/main" id="{B1AAD567-1CA2-2845-EA4D-F54033252E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82282" y="2866298"/>
                      <a:ext cx="37064" cy="56061"/>
                    </a:xfrm>
                    <a:custGeom>
                      <a:avLst/>
                      <a:gdLst>
                        <a:gd name="connsiteX0" fmla="*/ 3486 w 37065"/>
                        <a:gd name="connsiteY0" fmla="*/ 32951 h 56060"/>
                        <a:gd name="connsiteX1" fmla="*/ 29709 w 37065"/>
                        <a:gd name="connsiteY1" fmla="*/ 55490 h 56060"/>
                        <a:gd name="connsiteX2" fmla="*/ 32873 w 37065"/>
                        <a:gd name="connsiteY2" fmla="*/ 23134 h 56060"/>
                        <a:gd name="connsiteX3" fmla="*/ 6867 w 37065"/>
                        <a:gd name="connsiteY3" fmla="*/ 552 h 56060"/>
                        <a:gd name="connsiteX4" fmla="*/ 3486 w 37065"/>
                        <a:gd name="connsiteY4" fmla="*/ 32951 h 560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7065" h="56059">
                          <a:moveTo>
                            <a:pt x="3486" y="32951"/>
                          </a:moveTo>
                          <a:cubicBezTo>
                            <a:pt x="8666" y="48512"/>
                            <a:pt x="20412" y="58589"/>
                            <a:pt x="29709" y="55490"/>
                          </a:cubicBezTo>
                          <a:cubicBezTo>
                            <a:pt x="39007" y="52391"/>
                            <a:pt x="38075" y="38673"/>
                            <a:pt x="32873" y="23134"/>
                          </a:cubicBezTo>
                          <a:cubicBezTo>
                            <a:pt x="27672" y="7596"/>
                            <a:pt x="16186" y="-2568"/>
                            <a:pt x="6867" y="552"/>
                          </a:cubicBezTo>
                          <a:cubicBezTo>
                            <a:pt x="-2452" y="3673"/>
                            <a:pt x="-1693" y="17478"/>
                            <a:pt x="3486" y="32951"/>
                          </a:cubicBezTo>
                          <a:close/>
                        </a:path>
                      </a:pathLst>
                    </a:custGeom>
                    <a:solidFill>
                      <a:srgbClr val="FEB582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2078" name="Freeform: Shape 2077">
                      <a:extLst>
                        <a:ext uri="{FF2B5EF4-FFF2-40B4-BE49-F238E27FC236}">
                          <a16:creationId xmlns:a16="http://schemas.microsoft.com/office/drawing/2014/main" id="{97DCB98B-0493-813B-65EB-56188D5D8C6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02274" y="2721373"/>
                      <a:ext cx="127207" cy="311188"/>
                    </a:xfrm>
                    <a:custGeom>
                      <a:avLst/>
                      <a:gdLst>
                        <a:gd name="connsiteX0" fmla="*/ 40243 w 127207"/>
                        <a:gd name="connsiteY0" fmla="*/ 4543 h 311187"/>
                        <a:gd name="connsiteX1" fmla="*/ 116549 w 127207"/>
                        <a:gd name="connsiteY1" fmla="*/ 311176 h 311187"/>
                        <a:gd name="connsiteX2" fmla="*/ 1862 w 127207"/>
                        <a:gd name="connsiteY2" fmla="*/ 301380 h 311187"/>
                        <a:gd name="connsiteX3" fmla="*/ -305 w 127207"/>
                        <a:gd name="connsiteY3" fmla="*/ 5692 h 311187"/>
                        <a:gd name="connsiteX4" fmla="*/ 40243 w 127207"/>
                        <a:gd name="connsiteY4" fmla="*/ 4543 h 3111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7207" h="311187">
                          <a:moveTo>
                            <a:pt x="40243" y="4543"/>
                          </a:moveTo>
                          <a:cubicBezTo>
                            <a:pt x="168344" y="44007"/>
                            <a:pt x="116549" y="311176"/>
                            <a:pt x="116549" y="311176"/>
                          </a:cubicBezTo>
                          <a:cubicBezTo>
                            <a:pt x="84973" y="303352"/>
                            <a:pt x="1862" y="301380"/>
                            <a:pt x="1862" y="301380"/>
                          </a:cubicBezTo>
                          <a:lnTo>
                            <a:pt x="-305" y="5692"/>
                          </a:lnTo>
                          <a:cubicBezTo>
                            <a:pt x="-305" y="5692"/>
                            <a:pt x="4961" y="-6336"/>
                            <a:pt x="40243" y="4543"/>
                          </a:cubicBezTo>
                          <a:close/>
                        </a:path>
                      </a:pathLst>
                    </a:custGeom>
                    <a:solidFill>
                      <a:srgbClr val="2B1B00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2079" name="Freeform: Shape 2078">
                      <a:extLst>
                        <a:ext uri="{FF2B5EF4-FFF2-40B4-BE49-F238E27FC236}">
                          <a16:creationId xmlns:a16="http://schemas.microsoft.com/office/drawing/2014/main" id="{7B025C12-6A2C-C759-955A-CCF1E9AA40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02339" y="2735941"/>
                      <a:ext cx="101380" cy="308216"/>
                    </a:xfrm>
                    <a:custGeom>
                      <a:avLst/>
                      <a:gdLst>
                        <a:gd name="connsiteX0" fmla="*/ -305 w 101380"/>
                        <a:gd name="connsiteY0" fmla="*/ -11 h 308214"/>
                        <a:gd name="connsiteX1" fmla="*/ -305 w 101380"/>
                        <a:gd name="connsiteY1" fmla="*/ 308204 h 308214"/>
                        <a:gd name="connsiteX2" fmla="*/ 101075 w 101380"/>
                        <a:gd name="connsiteY2" fmla="*/ 147443 h 308214"/>
                        <a:gd name="connsiteX3" fmla="*/ -305 w 101380"/>
                        <a:gd name="connsiteY3" fmla="*/ -11 h 3082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01380" h="308214">
                          <a:moveTo>
                            <a:pt x="-305" y="-11"/>
                          </a:moveTo>
                          <a:lnTo>
                            <a:pt x="-305" y="308204"/>
                          </a:lnTo>
                          <a:cubicBezTo>
                            <a:pt x="56735" y="308204"/>
                            <a:pt x="101075" y="251402"/>
                            <a:pt x="101075" y="147443"/>
                          </a:cubicBezTo>
                          <a:cubicBezTo>
                            <a:pt x="101075" y="58762"/>
                            <a:pt x="61589" y="-11"/>
                            <a:pt x="-305" y="-11"/>
                          </a:cubicBezTo>
                          <a:close/>
                        </a:path>
                      </a:pathLst>
                    </a:custGeom>
                    <a:solidFill>
                      <a:srgbClr val="FFA063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2080" name="Freeform: Shape 2079">
                      <a:extLst>
                        <a:ext uri="{FF2B5EF4-FFF2-40B4-BE49-F238E27FC236}">
                          <a16:creationId xmlns:a16="http://schemas.microsoft.com/office/drawing/2014/main" id="{56D90ABF-1336-F0E5-44CD-710F675970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89066" y="2835890"/>
                      <a:ext cx="37035" cy="55218"/>
                    </a:xfrm>
                    <a:custGeom>
                      <a:avLst/>
                      <a:gdLst>
                        <a:gd name="connsiteX0" fmla="*/ 23069 w 37035"/>
                        <a:gd name="connsiteY0" fmla="*/ -11 h 55218"/>
                        <a:gd name="connsiteX1" fmla="*/ 249 w 37035"/>
                        <a:gd name="connsiteY1" fmla="*/ 8072 h 55218"/>
                        <a:gd name="connsiteX2" fmla="*/ 36678 w 37035"/>
                        <a:gd name="connsiteY2" fmla="*/ 54168 h 55218"/>
                        <a:gd name="connsiteX3" fmla="*/ 23069 w 37035"/>
                        <a:gd name="connsiteY3" fmla="*/ -11 h 552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7035" h="55218">
                          <a:moveTo>
                            <a:pt x="23069" y="-11"/>
                          </a:moveTo>
                          <a:lnTo>
                            <a:pt x="249" y="8072"/>
                          </a:lnTo>
                          <a:cubicBezTo>
                            <a:pt x="249" y="8072"/>
                            <a:pt x="-7705" y="63400"/>
                            <a:pt x="36678" y="54168"/>
                          </a:cubicBezTo>
                          <a:cubicBezTo>
                            <a:pt x="36678" y="54168"/>
                            <a:pt x="38325" y="17261"/>
                            <a:pt x="23069" y="-11"/>
                          </a:cubicBezTo>
                          <a:close/>
                        </a:path>
                      </a:pathLst>
                    </a:custGeom>
                    <a:solidFill>
                      <a:srgbClr val="2B1B00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2081" name="Freeform: Shape 2080">
                      <a:extLst>
                        <a:ext uri="{FF2B5EF4-FFF2-40B4-BE49-F238E27FC236}">
                          <a16:creationId xmlns:a16="http://schemas.microsoft.com/office/drawing/2014/main" id="{0E58A84B-3487-F661-6331-A6FA0C7CDA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02370" y="2735942"/>
                      <a:ext cx="101075" cy="141993"/>
                    </a:xfrm>
                    <a:custGeom>
                      <a:avLst/>
                      <a:gdLst>
                        <a:gd name="connsiteX0" fmla="*/ 908 w 101076"/>
                        <a:gd name="connsiteY0" fmla="*/ -11 h 141992"/>
                        <a:gd name="connsiteX1" fmla="*/ 100772 w 101076"/>
                        <a:gd name="connsiteY1" fmla="*/ 118988 h 141992"/>
                        <a:gd name="connsiteX2" fmla="*/ 2122 w 101076"/>
                        <a:gd name="connsiteY2" fmla="*/ 141982 h 141992"/>
                        <a:gd name="connsiteX3" fmla="*/ -305 w 101076"/>
                        <a:gd name="connsiteY3" fmla="*/ 141982 h 1419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01076" h="141992">
                          <a:moveTo>
                            <a:pt x="908" y="-11"/>
                          </a:moveTo>
                          <a:cubicBezTo>
                            <a:pt x="55846" y="-11"/>
                            <a:pt x="93121" y="46431"/>
                            <a:pt x="100772" y="118988"/>
                          </a:cubicBezTo>
                          <a:cubicBezTo>
                            <a:pt x="73899" y="133335"/>
                            <a:pt x="36363" y="141982"/>
                            <a:pt x="2122" y="141982"/>
                          </a:cubicBezTo>
                          <a:lnTo>
                            <a:pt x="-305" y="141982"/>
                          </a:lnTo>
                          <a:close/>
                        </a:path>
                      </a:pathLst>
                    </a:custGeom>
                    <a:solidFill>
                      <a:srgbClr val="2B1B00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2082" name="Freeform: Shape 2081">
                      <a:extLst>
                        <a:ext uri="{FF2B5EF4-FFF2-40B4-BE49-F238E27FC236}">
                          <a16:creationId xmlns:a16="http://schemas.microsoft.com/office/drawing/2014/main" id="{96708B5B-FC27-2B60-09F6-95F79C8591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01112" y="2735943"/>
                      <a:ext cx="99863" cy="141993"/>
                    </a:xfrm>
                    <a:custGeom>
                      <a:avLst/>
                      <a:gdLst>
                        <a:gd name="connsiteX0" fmla="*/ -305 w 99863"/>
                        <a:gd name="connsiteY0" fmla="*/ -11 h 141992"/>
                        <a:gd name="connsiteX1" fmla="*/ 99558 w 99863"/>
                        <a:gd name="connsiteY1" fmla="*/ 118988 h 141992"/>
                        <a:gd name="connsiteX2" fmla="*/ 930 w 99863"/>
                        <a:gd name="connsiteY2" fmla="*/ 141982 h 141992"/>
                        <a:gd name="connsiteX3" fmla="*/ -305 w 99863"/>
                        <a:gd name="connsiteY3" fmla="*/ 141982 h 1419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9863" h="141992">
                          <a:moveTo>
                            <a:pt x="-305" y="-11"/>
                          </a:moveTo>
                          <a:cubicBezTo>
                            <a:pt x="54655" y="-11"/>
                            <a:pt x="91930" y="46431"/>
                            <a:pt x="99558" y="118988"/>
                          </a:cubicBezTo>
                          <a:cubicBezTo>
                            <a:pt x="72663" y="133335"/>
                            <a:pt x="38336" y="141982"/>
                            <a:pt x="930" y="141982"/>
                          </a:cubicBezTo>
                          <a:lnTo>
                            <a:pt x="-305" y="141982"/>
                          </a:lnTo>
                          <a:close/>
                        </a:path>
                      </a:pathLst>
                    </a:custGeom>
                    <a:solidFill>
                      <a:srgbClr val="2B1B00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2083" name="Freeform: Shape 2082">
                      <a:extLst>
                        <a:ext uri="{FF2B5EF4-FFF2-40B4-BE49-F238E27FC236}">
                          <a16:creationId xmlns:a16="http://schemas.microsoft.com/office/drawing/2014/main" id="{133D0973-E468-CD72-A298-DFE9823C1A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87626" y="2866296"/>
                      <a:ext cx="37103" cy="56061"/>
                    </a:xfrm>
                    <a:custGeom>
                      <a:avLst/>
                      <a:gdLst>
                        <a:gd name="connsiteX0" fmla="*/ 33017 w 37103"/>
                        <a:gd name="connsiteY0" fmla="*/ 32951 h 56060"/>
                        <a:gd name="connsiteX1" fmla="*/ 6750 w 37103"/>
                        <a:gd name="connsiteY1" fmla="*/ 55490 h 56060"/>
                        <a:gd name="connsiteX2" fmla="*/ 3608 w 37103"/>
                        <a:gd name="connsiteY2" fmla="*/ 23134 h 56060"/>
                        <a:gd name="connsiteX3" fmla="*/ 29614 w 37103"/>
                        <a:gd name="connsiteY3" fmla="*/ 552 h 56060"/>
                        <a:gd name="connsiteX4" fmla="*/ 33017 w 37103"/>
                        <a:gd name="connsiteY4" fmla="*/ 32951 h 560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7103" h="56059">
                          <a:moveTo>
                            <a:pt x="33017" y="32951"/>
                          </a:moveTo>
                          <a:cubicBezTo>
                            <a:pt x="27794" y="48512"/>
                            <a:pt x="16069" y="58589"/>
                            <a:pt x="6750" y="55490"/>
                          </a:cubicBezTo>
                          <a:cubicBezTo>
                            <a:pt x="-2568" y="52391"/>
                            <a:pt x="-1615" y="38673"/>
                            <a:pt x="3608" y="23134"/>
                          </a:cubicBezTo>
                          <a:cubicBezTo>
                            <a:pt x="8831" y="7596"/>
                            <a:pt x="20295" y="-2568"/>
                            <a:pt x="29614" y="552"/>
                          </a:cubicBezTo>
                          <a:cubicBezTo>
                            <a:pt x="38933" y="3673"/>
                            <a:pt x="38196" y="17478"/>
                            <a:pt x="33017" y="32951"/>
                          </a:cubicBezTo>
                          <a:close/>
                        </a:path>
                      </a:pathLst>
                    </a:custGeom>
                    <a:solidFill>
                      <a:srgbClr val="FFA063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2084" name="Freeform: Shape 2083">
                      <a:extLst>
                        <a:ext uri="{FF2B5EF4-FFF2-40B4-BE49-F238E27FC236}">
                          <a16:creationId xmlns:a16="http://schemas.microsoft.com/office/drawing/2014/main" id="{F348345C-554F-4574-CF06-74E55109A5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03540" y="3032992"/>
                      <a:ext cx="89503" cy="195329"/>
                    </a:xfrm>
                    <a:custGeom>
                      <a:avLst/>
                      <a:gdLst>
                        <a:gd name="connsiteX0" fmla="*/ 69564 w 89503"/>
                        <a:gd name="connsiteY0" fmla="*/ 55471 h 195329"/>
                        <a:gd name="connsiteX1" fmla="*/ 85233 w 89503"/>
                        <a:gd name="connsiteY1" fmla="*/ 49143 h 195329"/>
                        <a:gd name="connsiteX2" fmla="*/ 66877 w 89503"/>
                        <a:gd name="connsiteY2" fmla="*/ 3633 h 195329"/>
                        <a:gd name="connsiteX3" fmla="*/ 53874 w 89503"/>
                        <a:gd name="connsiteY3" fmla="*/ 273 h 195329"/>
                        <a:gd name="connsiteX4" fmla="*/ -305 w 89503"/>
                        <a:gd name="connsiteY4" fmla="*/ 195319 h 195329"/>
                        <a:gd name="connsiteX5" fmla="*/ 89199 w 89503"/>
                        <a:gd name="connsiteY5" fmla="*/ 70403 h 1953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9503" h="195329">
                          <a:moveTo>
                            <a:pt x="69564" y="55471"/>
                          </a:moveTo>
                          <a:lnTo>
                            <a:pt x="85233" y="49143"/>
                          </a:lnTo>
                          <a:cubicBezTo>
                            <a:pt x="82069" y="23939"/>
                            <a:pt x="66877" y="3633"/>
                            <a:pt x="66877" y="3633"/>
                          </a:cubicBezTo>
                          <a:cubicBezTo>
                            <a:pt x="55196" y="-1460"/>
                            <a:pt x="53874" y="273"/>
                            <a:pt x="53874" y="273"/>
                          </a:cubicBezTo>
                          <a:lnTo>
                            <a:pt x="-305" y="195319"/>
                          </a:lnTo>
                          <a:cubicBezTo>
                            <a:pt x="74028" y="149114"/>
                            <a:pt x="89199" y="70403"/>
                            <a:pt x="89199" y="70403"/>
                          </a:cubicBezTo>
                          <a:close/>
                        </a:path>
                      </a:pathLst>
                    </a:custGeom>
                    <a:solidFill>
                      <a:srgbClr val="424242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2085" name="Freeform: Shape 2084">
                      <a:extLst>
                        <a:ext uri="{FF2B5EF4-FFF2-40B4-BE49-F238E27FC236}">
                          <a16:creationId xmlns:a16="http://schemas.microsoft.com/office/drawing/2014/main" id="{9B3C73BE-927C-741D-A856-F307A4AB4B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14092" y="3032992"/>
                      <a:ext cx="89547" cy="195329"/>
                    </a:xfrm>
                    <a:custGeom>
                      <a:avLst/>
                      <a:gdLst>
                        <a:gd name="connsiteX0" fmla="*/ 19373 w 89547"/>
                        <a:gd name="connsiteY0" fmla="*/ 55471 h 195329"/>
                        <a:gd name="connsiteX1" fmla="*/ 3661 w 89547"/>
                        <a:gd name="connsiteY1" fmla="*/ 49143 h 195329"/>
                        <a:gd name="connsiteX2" fmla="*/ 22060 w 89547"/>
                        <a:gd name="connsiteY2" fmla="*/ 3633 h 195329"/>
                        <a:gd name="connsiteX3" fmla="*/ 35063 w 89547"/>
                        <a:gd name="connsiteY3" fmla="*/ 273 h 195329"/>
                        <a:gd name="connsiteX4" fmla="*/ 89242 w 89547"/>
                        <a:gd name="connsiteY4" fmla="*/ 195319 h 195329"/>
                        <a:gd name="connsiteX5" fmla="*/ -305 w 89547"/>
                        <a:gd name="connsiteY5" fmla="*/ 70403 h 1953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9547" h="195329">
                          <a:moveTo>
                            <a:pt x="19373" y="55471"/>
                          </a:moveTo>
                          <a:lnTo>
                            <a:pt x="3661" y="49143"/>
                          </a:lnTo>
                          <a:cubicBezTo>
                            <a:pt x="6825" y="23939"/>
                            <a:pt x="22060" y="3633"/>
                            <a:pt x="22060" y="3633"/>
                          </a:cubicBezTo>
                          <a:cubicBezTo>
                            <a:pt x="33741" y="-1460"/>
                            <a:pt x="35063" y="273"/>
                            <a:pt x="35063" y="273"/>
                          </a:cubicBezTo>
                          <a:lnTo>
                            <a:pt x="89242" y="195319"/>
                          </a:lnTo>
                          <a:cubicBezTo>
                            <a:pt x="14865" y="149114"/>
                            <a:pt x="-305" y="70403"/>
                            <a:pt x="-305" y="70403"/>
                          </a:cubicBezTo>
                          <a:close/>
                        </a:path>
                      </a:pathLst>
                    </a:custGeom>
                    <a:solidFill>
                      <a:srgbClr val="424242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2086" name="Freeform: Shape 2085">
                      <a:extLst>
                        <a:ext uri="{FF2B5EF4-FFF2-40B4-BE49-F238E27FC236}">
                          <a16:creationId xmlns:a16="http://schemas.microsoft.com/office/drawing/2014/main" id="{A6CB40E6-D500-41B4-2EBB-ECBEAF3143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52885" y="3071562"/>
                      <a:ext cx="101337" cy="156772"/>
                    </a:xfrm>
                    <a:custGeom>
                      <a:avLst/>
                      <a:gdLst>
                        <a:gd name="connsiteX0" fmla="*/ 101032 w 101337"/>
                        <a:gd name="connsiteY0" fmla="*/ -11 h 156772"/>
                        <a:gd name="connsiteX1" fmla="*/ 49020 w 101337"/>
                        <a:gd name="connsiteY1" fmla="*/ 5754 h 156772"/>
                        <a:gd name="connsiteX2" fmla="*/ -305 w 101337"/>
                        <a:gd name="connsiteY2" fmla="*/ -11 h 156772"/>
                        <a:gd name="connsiteX3" fmla="*/ 50342 w 101337"/>
                        <a:gd name="connsiteY3" fmla="*/ 156762 h 156772"/>
                        <a:gd name="connsiteX4" fmla="*/ 50515 w 101337"/>
                        <a:gd name="connsiteY4" fmla="*/ 156762 h 156772"/>
                        <a:gd name="connsiteX5" fmla="*/ 101032 w 101337"/>
                        <a:gd name="connsiteY5" fmla="*/ -11 h 1567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01337" h="156772">
                          <a:moveTo>
                            <a:pt x="101032" y="-11"/>
                          </a:moveTo>
                          <a:lnTo>
                            <a:pt x="49020" y="5754"/>
                          </a:lnTo>
                          <a:lnTo>
                            <a:pt x="-305" y="-11"/>
                          </a:lnTo>
                          <a:cubicBezTo>
                            <a:pt x="-305" y="-11"/>
                            <a:pt x="-890" y="76923"/>
                            <a:pt x="50342" y="156762"/>
                          </a:cubicBezTo>
                          <a:lnTo>
                            <a:pt x="50515" y="156762"/>
                          </a:lnTo>
                          <a:cubicBezTo>
                            <a:pt x="101596" y="76923"/>
                            <a:pt x="101032" y="-11"/>
                            <a:pt x="101032" y="-11"/>
                          </a:cubicBezTo>
                          <a:close/>
                        </a:path>
                      </a:pathLst>
                    </a:custGeom>
                    <a:solidFill>
                      <a:srgbClr val="D1D3D4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2087" name="Freeform: Shape 2086">
                      <a:extLst>
                        <a:ext uri="{FF2B5EF4-FFF2-40B4-BE49-F238E27FC236}">
                          <a16:creationId xmlns:a16="http://schemas.microsoft.com/office/drawing/2014/main" id="{53E59643-0BF8-FF92-303C-DC31F082BB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83290" y="3073523"/>
                      <a:ext cx="40308" cy="29885"/>
                    </a:xfrm>
                    <a:custGeom>
                      <a:avLst/>
                      <a:gdLst>
                        <a:gd name="connsiteX0" fmla="*/ 40310 w 40309"/>
                        <a:gd name="connsiteY0" fmla="*/ 5526 h 29885"/>
                        <a:gd name="connsiteX1" fmla="*/ 20176 w 40309"/>
                        <a:gd name="connsiteY1" fmla="*/ 0 h 29885"/>
                        <a:gd name="connsiteX2" fmla="*/ 20111 w 40309"/>
                        <a:gd name="connsiteY2" fmla="*/ 0 h 29885"/>
                        <a:gd name="connsiteX3" fmla="*/ 0 w 40309"/>
                        <a:gd name="connsiteY3" fmla="*/ 5526 h 29885"/>
                        <a:gd name="connsiteX4" fmla="*/ 325 w 40309"/>
                        <a:gd name="connsiteY4" fmla="*/ 21823 h 29885"/>
                        <a:gd name="connsiteX5" fmla="*/ 20090 w 40309"/>
                        <a:gd name="connsiteY5" fmla="*/ 29842 h 29885"/>
                        <a:gd name="connsiteX6" fmla="*/ 20090 w 40309"/>
                        <a:gd name="connsiteY6" fmla="*/ 29885 h 29885"/>
                        <a:gd name="connsiteX7" fmla="*/ 20111 w 40309"/>
                        <a:gd name="connsiteY7" fmla="*/ 29842 h 29885"/>
                        <a:gd name="connsiteX8" fmla="*/ 20242 w 40309"/>
                        <a:gd name="connsiteY8" fmla="*/ 29885 h 29885"/>
                        <a:gd name="connsiteX9" fmla="*/ 20242 w 40309"/>
                        <a:gd name="connsiteY9" fmla="*/ 29842 h 29885"/>
                        <a:gd name="connsiteX10" fmla="*/ 39962 w 40309"/>
                        <a:gd name="connsiteY10" fmla="*/ 21823 h 29885"/>
                        <a:gd name="connsiteX11" fmla="*/ 40310 w 40309"/>
                        <a:gd name="connsiteY11" fmla="*/ 5526 h 298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40309" h="29885">
                          <a:moveTo>
                            <a:pt x="40310" y="5526"/>
                          </a:moveTo>
                          <a:lnTo>
                            <a:pt x="20176" y="0"/>
                          </a:lnTo>
                          <a:lnTo>
                            <a:pt x="20111" y="0"/>
                          </a:lnTo>
                          <a:lnTo>
                            <a:pt x="0" y="5526"/>
                          </a:lnTo>
                          <a:lnTo>
                            <a:pt x="325" y="21823"/>
                          </a:lnTo>
                          <a:lnTo>
                            <a:pt x="20090" y="29842"/>
                          </a:lnTo>
                          <a:lnTo>
                            <a:pt x="20090" y="29885"/>
                          </a:lnTo>
                          <a:lnTo>
                            <a:pt x="20111" y="29842"/>
                          </a:lnTo>
                          <a:lnTo>
                            <a:pt x="20242" y="29885"/>
                          </a:lnTo>
                          <a:lnTo>
                            <a:pt x="20242" y="29842"/>
                          </a:lnTo>
                          <a:lnTo>
                            <a:pt x="39962" y="21823"/>
                          </a:lnTo>
                          <a:lnTo>
                            <a:pt x="40310" y="5526"/>
                          </a:lnTo>
                          <a:close/>
                        </a:path>
                      </a:pathLst>
                    </a:custGeom>
                    <a:solidFill>
                      <a:srgbClr val="D1D3D4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2088" name="Freeform: Shape 2087">
                      <a:extLst>
                        <a:ext uri="{FF2B5EF4-FFF2-40B4-BE49-F238E27FC236}">
                          <a16:creationId xmlns:a16="http://schemas.microsoft.com/office/drawing/2014/main" id="{5DA11233-14E3-2E81-DB86-E5AE3E1FCD8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03499" y="3030237"/>
                      <a:ext cx="55643" cy="69349"/>
                    </a:xfrm>
                    <a:custGeom>
                      <a:avLst/>
                      <a:gdLst>
                        <a:gd name="connsiteX0" fmla="*/ 53874 w 55643"/>
                        <a:gd name="connsiteY0" fmla="*/ 2850 h 69349"/>
                        <a:gd name="connsiteX1" fmla="*/ 51707 w 55643"/>
                        <a:gd name="connsiteY1" fmla="*/ -11 h 69349"/>
                        <a:gd name="connsiteX2" fmla="*/ -305 w 55643"/>
                        <a:gd name="connsiteY2" fmla="*/ 43332 h 69349"/>
                        <a:gd name="connsiteX3" fmla="*/ 32072 w 55643"/>
                        <a:gd name="connsiteY3" fmla="*/ 69338 h 69349"/>
                        <a:gd name="connsiteX4" fmla="*/ 53874 w 55643"/>
                        <a:gd name="connsiteY4" fmla="*/ 2850 h 693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5643" h="69349">
                          <a:moveTo>
                            <a:pt x="53874" y="2850"/>
                          </a:moveTo>
                          <a:lnTo>
                            <a:pt x="51707" y="-11"/>
                          </a:lnTo>
                          <a:cubicBezTo>
                            <a:pt x="37014" y="44394"/>
                            <a:pt x="-305" y="43332"/>
                            <a:pt x="-305" y="43332"/>
                          </a:cubicBezTo>
                          <a:cubicBezTo>
                            <a:pt x="8038" y="46930"/>
                            <a:pt x="32072" y="69338"/>
                            <a:pt x="32072" y="69338"/>
                          </a:cubicBezTo>
                          <a:cubicBezTo>
                            <a:pt x="63778" y="41577"/>
                            <a:pt x="53874" y="2850"/>
                            <a:pt x="53874" y="285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2089" name="Freeform: Shape 2088">
                      <a:extLst>
                        <a:ext uri="{FF2B5EF4-FFF2-40B4-BE49-F238E27FC236}">
                          <a16:creationId xmlns:a16="http://schemas.microsoft.com/office/drawing/2014/main" id="{57745E3B-8F25-07AB-1DA6-73251960C7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47958" y="3030231"/>
                      <a:ext cx="55533" cy="69349"/>
                    </a:xfrm>
                    <a:custGeom>
                      <a:avLst/>
                      <a:gdLst>
                        <a:gd name="connsiteX0" fmla="*/ 1180 w 55534"/>
                        <a:gd name="connsiteY0" fmla="*/ 2850 h 69349"/>
                        <a:gd name="connsiteX1" fmla="*/ 3218 w 55534"/>
                        <a:gd name="connsiteY1" fmla="*/ -11 h 69349"/>
                        <a:gd name="connsiteX2" fmla="*/ 55230 w 55534"/>
                        <a:gd name="connsiteY2" fmla="*/ 43332 h 69349"/>
                        <a:gd name="connsiteX3" fmla="*/ 22722 w 55534"/>
                        <a:gd name="connsiteY3" fmla="*/ 69338 h 69349"/>
                        <a:gd name="connsiteX4" fmla="*/ 1180 w 55534"/>
                        <a:gd name="connsiteY4" fmla="*/ 2850 h 693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5534" h="69349">
                          <a:moveTo>
                            <a:pt x="1180" y="2850"/>
                          </a:moveTo>
                          <a:lnTo>
                            <a:pt x="3218" y="-11"/>
                          </a:lnTo>
                          <a:cubicBezTo>
                            <a:pt x="17954" y="44394"/>
                            <a:pt x="55230" y="43332"/>
                            <a:pt x="55230" y="43332"/>
                          </a:cubicBezTo>
                          <a:cubicBezTo>
                            <a:pt x="46821" y="46930"/>
                            <a:pt x="22722" y="69338"/>
                            <a:pt x="22722" y="69338"/>
                          </a:cubicBezTo>
                          <a:cubicBezTo>
                            <a:pt x="-8745" y="41577"/>
                            <a:pt x="1180" y="2850"/>
                            <a:pt x="1180" y="285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</p:grpSp>
            </p:grp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30310C2B-3B35-5D5B-191E-66A2172D5BF7}"/>
                  </a:ext>
                </a:extLst>
              </p:cNvPr>
              <p:cNvGrpSpPr/>
              <p:nvPr/>
            </p:nvGrpSpPr>
            <p:grpSpPr>
              <a:xfrm>
                <a:off x="5675041" y="2970563"/>
                <a:ext cx="1238991" cy="1511407"/>
                <a:chOff x="5471840" y="2970563"/>
                <a:chExt cx="1238991" cy="1511407"/>
              </a:xfrm>
            </p:grpSpPr>
            <p:grpSp>
              <p:nvGrpSpPr>
                <p:cNvPr id="2034" name="Group 2033">
                  <a:extLst>
                    <a:ext uri="{FF2B5EF4-FFF2-40B4-BE49-F238E27FC236}">
                      <a16:creationId xmlns:a16="http://schemas.microsoft.com/office/drawing/2014/main" id="{141539DD-0B8F-59C2-22AA-7FB8DC4BFCE1}"/>
                    </a:ext>
                  </a:extLst>
                </p:cNvPr>
                <p:cNvGrpSpPr/>
                <p:nvPr/>
              </p:nvGrpSpPr>
              <p:grpSpPr>
                <a:xfrm>
                  <a:off x="5471840" y="2970563"/>
                  <a:ext cx="1238991" cy="1511407"/>
                  <a:chOff x="5476505" y="2746624"/>
                  <a:chExt cx="1238991" cy="1511407"/>
                </a:xfrm>
              </p:grpSpPr>
              <p:grpSp>
                <p:nvGrpSpPr>
                  <p:cNvPr id="1850" name="Group 1849">
                    <a:extLst>
                      <a:ext uri="{FF2B5EF4-FFF2-40B4-BE49-F238E27FC236}">
                        <a16:creationId xmlns:a16="http://schemas.microsoft.com/office/drawing/2014/main" id="{7A7B0B68-7A4C-9E24-2688-0B347777207C}"/>
                      </a:ext>
                    </a:extLst>
                  </p:cNvPr>
                  <p:cNvGrpSpPr/>
                  <p:nvPr/>
                </p:nvGrpSpPr>
                <p:grpSpPr>
                  <a:xfrm>
                    <a:off x="5476505" y="2746624"/>
                    <a:ext cx="1238991" cy="1511407"/>
                    <a:chOff x="5564103" y="1049252"/>
                    <a:chExt cx="1238991" cy="1511407"/>
                  </a:xfrm>
                </p:grpSpPr>
                <p:sp>
                  <p:nvSpPr>
                    <p:cNvPr id="1851" name="Freeform: Shape 1850">
                      <a:extLst>
                        <a:ext uri="{FF2B5EF4-FFF2-40B4-BE49-F238E27FC236}">
                          <a16:creationId xmlns:a16="http://schemas.microsoft.com/office/drawing/2014/main" id="{B2708E6A-3336-1FB7-A372-10DE527F4A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82334" y="2378572"/>
                      <a:ext cx="1002531" cy="182087"/>
                    </a:xfrm>
                    <a:custGeom>
                      <a:avLst/>
                      <a:gdLst>
                        <a:gd name="connsiteX0" fmla="*/ 764086 w 1002531"/>
                        <a:gd name="connsiteY0" fmla="*/ 0 h 182087"/>
                        <a:gd name="connsiteX1" fmla="*/ 238446 w 1002531"/>
                        <a:gd name="connsiteY1" fmla="*/ 0 h 182087"/>
                        <a:gd name="connsiteX2" fmla="*/ 0 w 1002531"/>
                        <a:gd name="connsiteY2" fmla="*/ 0 h 182087"/>
                        <a:gd name="connsiteX3" fmla="*/ 0 w 1002531"/>
                        <a:gd name="connsiteY3" fmla="*/ 182088 h 182087"/>
                        <a:gd name="connsiteX4" fmla="*/ 1002531 w 1002531"/>
                        <a:gd name="connsiteY4" fmla="*/ 182088 h 182087"/>
                        <a:gd name="connsiteX5" fmla="*/ 1002531 w 1002531"/>
                        <a:gd name="connsiteY5" fmla="*/ 0 h 182087"/>
                        <a:gd name="connsiteX6" fmla="*/ 764086 w 1002531"/>
                        <a:gd name="connsiteY6" fmla="*/ 0 h 1820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002530" h="182087">
                          <a:moveTo>
                            <a:pt x="764086" y="0"/>
                          </a:moveTo>
                          <a:lnTo>
                            <a:pt x="238446" y="0"/>
                          </a:lnTo>
                          <a:lnTo>
                            <a:pt x="0" y="0"/>
                          </a:lnTo>
                          <a:lnTo>
                            <a:pt x="0" y="182088"/>
                          </a:lnTo>
                          <a:lnTo>
                            <a:pt x="1002531" y="182088"/>
                          </a:lnTo>
                          <a:lnTo>
                            <a:pt x="1002531" y="0"/>
                          </a:lnTo>
                          <a:lnTo>
                            <a:pt x="764086" y="0"/>
                          </a:lnTo>
                          <a:close/>
                        </a:path>
                      </a:pathLst>
                    </a:custGeom>
                    <a:solidFill>
                      <a:schemeClr val="tx2"/>
                    </a:solidFill>
                    <a:ln w="11029" cap="flat">
                      <a:solidFill>
                        <a:schemeClr val="tx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algn="ctr"/>
                      <a:r>
                        <a:rPr lang="en-IN" sz="1100">
                          <a:solidFill>
                            <a:schemeClr val="bg1"/>
                          </a:solidFill>
                          <a:latin typeface="Georgia" panose="02040502050405020303" pitchFamily="18" charset="0"/>
                          <a:ea typeface="Roboto"/>
                          <a:cs typeface="Roboto"/>
                          <a:sym typeface="Roboto"/>
                        </a:rPr>
                        <a:t>Position</a:t>
                      </a:r>
                    </a:p>
                  </p:txBody>
                </p:sp>
                <p:sp>
                  <p:nvSpPr>
                    <p:cNvPr id="1852" name="Freeform: Shape 1851">
                      <a:extLst>
                        <a:ext uri="{FF2B5EF4-FFF2-40B4-BE49-F238E27FC236}">
                          <a16:creationId xmlns:a16="http://schemas.microsoft.com/office/drawing/2014/main" id="{BA9BD709-F642-AA12-01B3-7EADA7620D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01193" y="1140131"/>
                      <a:ext cx="963930" cy="963930"/>
                    </a:xfrm>
                    <a:custGeom>
                      <a:avLst/>
                      <a:gdLst>
                        <a:gd name="connsiteX0" fmla="*/ 482088 w 963930"/>
                        <a:gd name="connsiteY0" fmla="*/ -29 h 963930"/>
                        <a:gd name="connsiteX1" fmla="*/ 963612 w 963930"/>
                        <a:gd name="connsiteY1" fmla="*/ 482382 h 963930"/>
                        <a:gd name="connsiteX2" fmla="*/ 481195 w 963930"/>
                        <a:gd name="connsiteY2" fmla="*/ 963901 h 963930"/>
                        <a:gd name="connsiteX3" fmla="*/ -318 w 963930"/>
                        <a:gd name="connsiteY3" fmla="*/ 481491 h 963930"/>
                        <a:gd name="connsiteX4" fmla="*/ 62106 w 963930"/>
                        <a:gd name="connsiteY4" fmla="*/ 244703 h 9639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63930" h="963930">
                          <a:moveTo>
                            <a:pt x="482088" y="-29"/>
                          </a:moveTo>
                          <a:cubicBezTo>
                            <a:pt x="748272" y="217"/>
                            <a:pt x="963855" y="216200"/>
                            <a:pt x="963612" y="482382"/>
                          </a:cubicBezTo>
                          <a:cubicBezTo>
                            <a:pt x="963359" y="748561"/>
                            <a:pt x="747379" y="964144"/>
                            <a:pt x="481195" y="963901"/>
                          </a:cubicBezTo>
                          <a:cubicBezTo>
                            <a:pt x="215011" y="963659"/>
                            <a:pt x="-571" y="747668"/>
                            <a:pt x="-318" y="481491"/>
                          </a:cubicBezTo>
                          <a:cubicBezTo>
                            <a:pt x="-241" y="398503"/>
                            <a:pt x="21255" y="316942"/>
                            <a:pt x="62106" y="244703"/>
                          </a:cubicBezTo>
                        </a:path>
                      </a:pathLst>
                    </a:custGeom>
                    <a:noFill/>
                    <a:ln w="22058" cap="flat">
                      <a:solidFill>
                        <a:schemeClr val="tx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1853" name="Freeform: Shape 1852">
                      <a:extLst>
                        <a:ext uri="{FF2B5EF4-FFF2-40B4-BE49-F238E27FC236}">
                          <a16:creationId xmlns:a16="http://schemas.microsoft.com/office/drawing/2014/main" id="{08E88B93-E7B7-D8C1-5551-AFD979536B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91300" y="1220713"/>
                      <a:ext cx="784599" cy="784599"/>
                    </a:xfrm>
                    <a:custGeom>
                      <a:avLst/>
                      <a:gdLst>
                        <a:gd name="connsiteX0" fmla="*/ 784599 w 784599"/>
                        <a:gd name="connsiteY0" fmla="*/ 392300 h 784599"/>
                        <a:gd name="connsiteX1" fmla="*/ 392300 w 784599"/>
                        <a:gd name="connsiteY1" fmla="*/ 784600 h 784599"/>
                        <a:gd name="connsiteX2" fmla="*/ 0 w 784599"/>
                        <a:gd name="connsiteY2" fmla="*/ 392300 h 784599"/>
                        <a:gd name="connsiteX3" fmla="*/ 392300 w 784599"/>
                        <a:gd name="connsiteY3" fmla="*/ 0 h 784599"/>
                        <a:gd name="connsiteX4" fmla="*/ 784599 w 784599"/>
                        <a:gd name="connsiteY4" fmla="*/ 392300 h 7845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784599" h="784599">
                          <a:moveTo>
                            <a:pt x="784599" y="392300"/>
                          </a:moveTo>
                          <a:cubicBezTo>
                            <a:pt x="784599" y="608961"/>
                            <a:pt x="608961" y="784600"/>
                            <a:pt x="392300" y="784600"/>
                          </a:cubicBezTo>
                          <a:cubicBezTo>
                            <a:pt x="175639" y="784600"/>
                            <a:pt x="0" y="608961"/>
                            <a:pt x="0" y="392300"/>
                          </a:cubicBezTo>
                          <a:cubicBezTo>
                            <a:pt x="0" y="175639"/>
                            <a:pt x="175639" y="0"/>
                            <a:pt x="392300" y="0"/>
                          </a:cubicBezTo>
                          <a:cubicBezTo>
                            <a:pt x="608961" y="0"/>
                            <a:pt x="784599" y="175639"/>
                            <a:pt x="784599" y="392300"/>
                          </a:cubicBezTo>
                          <a:close/>
                        </a:path>
                      </a:pathLst>
                    </a:custGeom>
                    <a:solidFill>
                      <a:schemeClr val="bg1">
                        <a:lumMod val="95000"/>
                      </a:schemeClr>
                    </a:solidFill>
                    <a:ln w="11029" cap="flat">
                      <a:solidFill>
                        <a:schemeClr val="tx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1854" name="Freeform: Shape 1853">
                      <a:extLst>
                        <a:ext uri="{FF2B5EF4-FFF2-40B4-BE49-F238E27FC236}">
                          <a16:creationId xmlns:a16="http://schemas.microsoft.com/office/drawing/2014/main" id="{878BA437-4952-B6DF-DB0D-EBADD821B9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91300" y="1249428"/>
                      <a:ext cx="100694" cy="11028"/>
                    </a:xfrm>
                    <a:custGeom>
                      <a:avLst/>
                      <a:gdLst>
                        <a:gd name="connsiteX0" fmla="*/ 100694 w 100694"/>
                        <a:gd name="connsiteY0" fmla="*/ 0 h 11028"/>
                        <a:gd name="connsiteX1" fmla="*/ 0 w 100694"/>
                        <a:gd name="connsiteY1" fmla="*/ 0 h 110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0694" h="11028">
                          <a:moveTo>
                            <a:pt x="100694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ln w="22058" cap="flat">
                      <a:solidFill>
                        <a:schemeClr val="tx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1855" name="Freeform: Shape 1854">
                      <a:extLst>
                        <a:ext uri="{FF2B5EF4-FFF2-40B4-BE49-F238E27FC236}">
                          <a16:creationId xmlns:a16="http://schemas.microsoft.com/office/drawing/2014/main" id="{5EF974BC-9A49-0EA2-A8FA-57A764234C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41592" y="1199026"/>
                      <a:ext cx="11028" cy="100694"/>
                    </a:xfrm>
                    <a:custGeom>
                      <a:avLst/>
                      <a:gdLst>
                        <a:gd name="connsiteX0" fmla="*/ 0 w 11028"/>
                        <a:gd name="connsiteY0" fmla="*/ 0 h 100694"/>
                        <a:gd name="connsiteX1" fmla="*/ 0 w 11028"/>
                        <a:gd name="connsiteY1" fmla="*/ 100694 h 1006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1028" h="100694">
                          <a:moveTo>
                            <a:pt x="0" y="0"/>
                          </a:moveTo>
                          <a:lnTo>
                            <a:pt x="0" y="100694"/>
                          </a:lnTo>
                        </a:path>
                      </a:pathLst>
                    </a:custGeom>
                    <a:ln w="22058" cap="flat">
                      <a:solidFill>
                        <a:schemeClr val="tx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1856" name="Freeform: Shape 1855">
                      <a:extLst>
                        <a:ext uri="{FF2B5EF4-FFF2-40B4-BE49-F238E27FC236}">
                          <a16:creationId xmlns:a16="http://schemas.microsoft.com/office/drawing/2014/main" id="{06D5EC41-264D-EBA4-9E86-F737433149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28169" y="1124139"/>
                      <a:ext cx="149773" cy="11028"/>
                    </a:xfrm>
                    <a:custGeom>
                      <a:avLst/>
                      <a:gdLst>
                        <a:gd name="connsiteX0" fmla="*/ 149773 w 149773"/>
                        <a:gd name="connsiteY0" fmla="*/ 0 h 11028"/>
                        <a:gd name="connsiteX1" fmla="*/ 0 w 149773"/>
                        <a:gd name="connsiteY1" fmla="*/ 0 h 110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49773" h="11028">
                          <a:moveTo>
                            <a:pt x="149773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ln w="22058" cap="flat">
                      <a:solidFill>
                        <a:schemeClr val="tx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1857" name="Freeform: Shape 1856">
                      <a:extLst>
                        <a:ext uri="{FF2B5EF4-FFF2-40B4-BE49-F238E27FC236}">
                          <a16:creationId xmlns:a16="http://schemas.microsoft.com/office/drawing/2014/main" id="{D1DBC99B-95C8-56B7-3441-B2E02A4DEC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03056" y="1049252"/>
                      <a:ext cx="11028" cy="149773"/>
                    </a:xfrm>
                    <a:custGeom>
                      <a:avLst/>
                      <a:gdLst>
                        <a:gd name="connsiteX0" fmla="*/ 0 w 11028"/>
                        <a:gd name="connsiteY0" fmla="*/ 0 h 149773"/>
                        <a:gd name="connsiteX1" fmla="*/ 0 w 11028"/>
                        <a:gd name="connsiteY1" fmla="*/ 149773 h 1497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1028" h="149773">
                          <a:moveTo>
                            <a:pt x="0" y="0"/>
                          </a:moveTo>
                          <a:lnTo>
                            <a:pt x="0" y="149773"/>
                          </a:lnTo>
                        </a:path>
                      </a:pathLst>
                    </a:custGeom>
                    <a:ln w="22058" cap="flat">
                      <a:solidFill>
                        <a:schemeClr val="tx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1858" name="Freeform: Shape 1857">
                      <a:extLst>
                        <a:ext uri="{FF2B5EF4-FFF2-40B4-BE49-F238E27FC236}">
                          <a16:creationId xmlns:a16="http://schemas.microsoft.com/office/drawing/2014/main" id="{3D64813A-ECDF-C829-7451-03529E986E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06630" y="1049252"/>
                      <a:ext cx="69923" cy="69923"/>
                    </a:xfrm>
                    <a:custGeom>
                      <a:avLst/>
                      <a:gdLst>
                        <a:gd name="connsiteX0" fmla="*/ 69924 w 69923"/>
                        <a:gd name="connsiteY0" fmla="*/ 34962 h 69923"/>
                        <a:gd name="connsiteX1" fmla="*/ 34962 w 69923"/>
                        <a:gd name="connsiteY1" fmla="*/ 69924 h 69923"/>
                        <a:gd name="connsiteX2" fmla="*/ 0 w 69923"/>
                        <a:gd name="connsiteY2" fmla="*/ 34962 h 69923"/>
                        <a:gd name="connsiteX3" fmla="*/ 34962 w 69923"/>
                        <a:gd name="connsiteY3" fmla="*/ 0 h 69923"/>
                        <a:gd name="connsiteX4" fmla="*/ 69924 w 69923"/>
                        <a:gd name="connsiteY4" fmla="*/ 34962 h 699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69923" h="69923">
                          <a:moveTo>
                            <a:pt x="69924" y="34962"/>
                          </a:moveTo>
                          <a:cubicBezTo>
                            <a:pt x="69924" y="54271"/>
                            <a:pt x="54271" y="69924"/>
                            <a:pt x="34962" y="69924"/>
                          </a:cubicBezTo>
                          <a:cubicBezTo>
                            <a:pt x="15653" y="69924"/>
                            <a:pt x="0" y="54271"/>
                            <a:pt x="0" y="34962"/>
                          </a:cubicBezTo>
                          <a:cubicBezTo>
                            <a:pt x="0" y="15653"/>
                            <a:pt x="15653" y="0"/>
                            <a:pt x="34962" y="0"/>
                          </a:cubicBezTo>
                          <a:cubicBezTo>
                            <a:pt x="54271" y="0"/>
                            <a:pt x="69924" y="15653"/>
                            <a:pt x="69924" y="34962"/>
                          </a:cubicBezTo>
                          <a:close/>
                        </a:path>
                      </a:pathLst>
                    </a:custGeom>
                    <a:noFill/>
                    <a:ln w="22058" cap="flat">
                      <a:solidFill>
                        <a:schemeClr val="tx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1859" name="Freeform: Shape 1858">
                      <a:extLst>
                        <a:ext uri="{FF2B5EF4-FFF2-40B4-BE49-F238E27FC236}">
                          <a16:creationId xmlns:a16="http://schemas.microsoft.com/office/drawing/2014/main" id="{ADE71083-2692-5A7F-7A65-C4F0CC939C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64103" y="2054431"/>
                      <a:ext cx="1238991" cy="324140"/>
                    </a:xfrm>
                    <a:custGeom>
                      <a:avLst/>
                      <a:gdLst>
                        <a:gd name="connsiteX0" fmla="*/ 294693 w 1238991"/>
                        <a:gd name="connsiteY0" fmla="*/ 0 h 324140"/>
                        <a:gd name="connsiteX1" fmla="*/ 0 w 1238991"/>
                        <a:gd name="connsiteY1" fmla="*/ 0 h 324140"/>
                        <a:gd name="connsiteX2" fmla="*/ 0 w 1238991"/>
                        <a:gd name="connsiteY2" fmla="*/ 324141 h 324140"/>
                        <a:gd name="connsiteX3" fmla="*/ 1238992 w 1238991"/>
                        <a:gd name="connsiteY3" fmla="*/ 324141 h 324140"/>
                        <a:gd name="connsiteX4" fmla="*/ 1238992 w 1238991"/>
                        <a:gd name="connsiteY4" fmla="*/ 0 h 324140"/>
                        <a:gd name="connsiteX5" fmla="*/ 944299 w 1238991"/>
                        <a:gd name="connsiteY5" fmla="*/ 0 h 3241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38991" h="324140">
                          <a:moveTo>
                            <a:pt x="294693" y="0"/>
                          </a:moveTo>
                          <a:lnTo>
                            <a:pt x="0" y="0"/>
                          </a:lnTo>
                          <a:lnTo>
                            <a:pt x="0" y="324141"/>
                          </a:lnTo>
                          <a:lnTo>
                            <a:pt x="1238992" y="324141"/>
                          </a:lnTo>
                          <a:lnTo>
                            <a:pt x="1238992" y="0"/>
                          </a:lnTo>
                          <a:lnTo>
                            <a:pt x="944299" y="0"/>
                          </a:lnTo>
                        </a:path>
                      </a:pathLst>
                    </a:custGeom>
                    <a:noFill/>
                    <a:ln w="22058" cap="flat">
                      <a:solidFill>
                        <a:schemeClr val="tx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</p:grpSp>
              <p:sp>
                <p:nvSpPr>
                  <p:cNvPr id="1977" name="Google Shape;1379;p28">
                    <a:extLst>
                      <a:ext uri="{FF2B5EF4-FFF2-40B4-BE49-F238E27FC236}">
                        <a16:creationId xmlns:a16="http://schemas.microsoft.com/office/drawing/2014/main" id="{DB682EBD-14E0-161C-42E8-1BCD98040645}"/>
                      </a:ext>
                    </a:extLst>
                  </p:cNvPr>
                  <p:cNvSpPr/>
                  <p:nvPr/>
                </p:nvSpPr>
                <p:spPr>
                  <a:xfrm>
                    <a:off x="5624502" y="3798591"/>
                    <a:ext cx="937036" cy="24358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dk1"/>
                      </a:buClr>
                      <a:buSzPts val="1100"/>
                      <a:buFont typeface="Arial"/>
                      <a:buNone/>
                    </a:pPr>
                    <a:r>
                      <a:rPr lang="en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eorgia" panose="02040502050405020303" pitchFamily="18" charset="0"/>
                        <a:ea typeface="Fira Sans Extra Condensed Medium"/>
                        <a:cs typeface="Fira Sans Extra Condensed Medium"/>
                        <a:sym typeface="Fira Sans Extra Condensed Medium"/>
                      </a:rPr>
                      <a:t>Name here</a:t>
                    </a:r>
                    <a:endParaRPr sz="12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Georgia" panose="02040502050405020303" pitchFamily="18" charset="0"/>
                    </a:endParaRPr>
                  </a:p>
                </p:txBody>
              </p:sp>
            </p:grpSp>
            <p:grpSp>
              <p:nvGrpSpPr>
                <p:cNvPr id="2168" name="Group 2167">
                  <a:extLst>
                    <a:ext uri="{FF2B5EF4-FFF2-40B4-BE49-F238E27FC236}">
                      <a16:creationId xmlns:a16="http://schemas.microsoft.com/office/drawing/2014/main" id="{08235ADB-D49F-EB18-4E88-6B9FF6FA5CAD}"/>
                    </a:ext>
                  </a:extLst>
                </p:cNvPr>
                <p:cNvGrpSpPr/>
                <p:nvPr/>
              </p:nvGrpSpPr>
              <p:grpSpPr>
                <a:xfrm>
                  <a:off x="5900197" y="3282955"/>
                  <a:ext cx="355500" cy="469747"/>
                  <a:chOff x="8999732" y="4587534"/>
                  <a:chExt cx="438348" cy="579216"/>
                </a:xfrm>
              </p:grpSpPr>
              <p:sp>
                <p:nvSpPr>
                  <p:cNvPr id="2169" name="Freeform: Shape 2168">
                    <a:extLst>
                      <a:ext uri="{FF2B5EF4-FFF2-40B4-BE49-F238E27FC236}">
                        <a16:creationId xmlns:a16="http://schemas.microsoft.com/office/drawing/2014/main" id="{18D81149-2998-9836-70F1-5731881A0B7F}"/>
                      </a:ext>
                    </a:extLst>
                  </p:cNvPr>
                  <p:cNvSpPr/>
                  <p:nvPr/>
                </p:nvSpPr>
                <p:spPr>
                  <a:xfrm>
                    <a:off x="9035968" y="4889893"/>
                    <a:ext cx="182932" cy="276855"/>
                  </a:xfrm>
                  <a:custGeom>
                    <a:avLst/>
                    <a:gdLst>
                      <a:gd name="connsiteX0" fmla="*/ -305 w 182930"/>
                      <a:gd name="connsiteY0" fmla="*/ 68341 h 276855"/>
                      <a:gd name="connsiteX1" fmla="*/ -67 w 182930"/>
                      <a:gd name="connsiteY1" fmla="*/ 68125 h 276855"/>
                      <a:gd name="connsiteX2" fmla="*/ 182626 w 182930"/>
                      <a:gd name="connsiteY2" fmla="*/ -11 h 276855"/>
                      <a:gd name="connsiteX3" fmla="*/ 182626 w 182930"/>
                      <a:gd name="connsiteY3" fmla="*/ 276845 h 276855"/>
                      <a:gd name="connsiteX4" fmla="*/ 182626 w 182930"/>
                      <a:gd name="connsiteY4" fmla="*/ 276845 h 276855"/>
                      <a:gd name="connsiteX5" fmla="*/ -305 w 182930"/>
                      <a:gd name="connsiteY5" fmla="*/ 234065 h 2768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82930" h="276855">
                        <a:moveTo>
                          <a:pt x="-305" y="68341"/>
                        </a:moveTo>
                        <a:cubicBezTo>
                          <a:pt x="-197" y="68298"/>
                          <a:pt x="-110" y="68233"/>
                          <a:pt x="-67" y="68125"/>
                        </a:cubicBezTo>
                        <a:cubicBezTo>
                          <a:pt x="37122" y="38044"/>
                          <a:pt x="119908" y="-11"/>
                          <a:pt x="182626" y="-11"/>
                        </a:cubicBezTo>
                        <a:lnTo>
                          <a:pt x="182626" y="276845"/>
                        </a:lnTo>
                        <a:lnTo>
                          <a:pt x="182626" y="276845"/>
                        </a:lnTo>
                        <a:cubicBezTo>
                          <a:pt x="114143" y="276845"/>
                          <a:pt x="50862" y="261458"/>
                          <a:pt x="-305" y="234065"/>
                        </a:cubicBezTo>
                        <a:close/>
                      </a:path>
                    </a:pathLst>
                  </a:custGeom>
                  <a:solidFill>
                    <a:srgbClr val="161618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170" name="Freeform: Shape 2169">
                    <a:extLst>
                      <a:ext uri="{FF2B5EF4-FFF2-40B4-BE49-F238E27FC236}">
                        <a16:creationId xmlns:a16="http://schemas.microsoft.com/office/drawing/2014/main" id="{76D2C652-8730-AC11-07E6-792AA5768E47}"/>
                      </a:ext>
                    </a:extLst>
                  </p:cNvPr>
                  <p:cNvSpPr/>
                  <p:nvPr/>
                </p:nvSpPr>
                <p:spPr>
                  <a:xfrm>
                    <a:off x="9218900" y="4889895"/>
                    <a:ext cx="182975" cy="276855"/>
                  </a:xfrm>
                  <a:custGeom>
                    <a:avLst/>
                    <a:gdLst>
                      <a:gd name="connsiteX0" fmla="*/ 182669 w 182973"/>
                      <a:gd name="connsiteY0" fmla="*/ 68341 h 276855"/>
                      <a:gd name="connsiteX1" fmla="*/ 182366 w 182973"/>
                      <a:gd name="connsiteY1" fmla="*/ 68125 h 276855"/>
                      <a:gd name="connsiteX2" fmla="*/ -305 w 182973"/>
                      <a:gd name="connsiteY2" fmla="*/ -11 h 276855"/>
                      <a:gd name="connsiteX3" fmla="*/ -305 w 182973"/>
                      <a:gd name="connsiteY3" fmla="*/ 276845 h 276855"/>
                      <a:gd name="connsiteX4" fmla="*/ -305 w 182973"/>
                      <a:gd name="connsiteY4" fmla="*/ 276845 h 276855"/>
                      <a:gd name="connsiteX5" fmla="*/ 182669 w 182973"/>
                      <a:gd name="connsiteY5" fmla="*/ 234065 h 2768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82973" h="276855">
                        <a:moveTo>
                          <a:pt x="182669" y="68341"/>
                        </a:moveTo>
                        <a:cubicBezTo>
                          <a:pt x="182539" y="68320"/>
                          <a:pt x="182431" y="68233"/>
                          <a:pt x="182366" y="68125"/>
                        </a:cubicBezTo>
                        <a:cubicBezTo>
                          <a:pt x="145199" y="38044"/>
                          <a:pt x="62456" y="-11"/>
                          <a:pt x="-305" y="-11"/>
                        </a:cubicBezTo>
                        <a:lnTo>
                          <a:pt x="-305" y="276845"/>
                        </a:lnTo>
                        <a:lnTo>
                          <a:pt x="-305" y="276845"/>
                        </a:lnTo>
                        <a:cubicBezTo>
                          <a:pt x="68221" y="276845"/>
                          <a:pt x="131502" y="261458"/>
                          <a:pt x="182669" y="234065"/>
                        </a:cubicBezTo>
                        <a:close/>
                      </a:path>
                    </a:pathLst>
                  </a:custGeom>
                  <a:solidFill>
                    <a:srgbClr val="161618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171" name="Freeform: Shape 2170">
                    <a:extLst>
                      <a:ext uri="{FF2B5EF4-FFF2-40B4-BE49-F238E27FC236}">
                        <a16:creationId xmlns:a16="http://schemas.microsoft.com/office/drawing/2014/main" id="{9E50EFFD-BB53-4EB5-DE1A-4C7F36BF2D9A}"/>
                      </a:ext>
                    </a:extLst>
                  </p:cNvPr>
                  <p:cNvSpPr/>
                  <p:nvPr/>
                </p:nvSpPr>
                <p:spPr>
                  <a:xfrm>
                    <a:off x="9113416" y="4587534"/>
                    <a:ext cx="208881" cy="145888"/>
                  </a:xfrm>
                  <a:custGeom>
                    <a:avLst/>
                    <a:gdLst>
                      <a:gd name="connsiteX0" fmla="*/ 207880 w 208878"/>
                      <a:gd name="connsiteY0" fmla="*/ 55138 h 145888"/>
                      <a:gd name="connsiteX1" fmla="*/ 39123 w 208878"/>
                      <a:gd name="connsiteY1" fmla="*/ 26683 h 145888"/>
                      <a:gd name="connsiteX2" fmla="*/ 7070 w 208878"/>
                      <a:gd name="connsiteY2" fmla="*/ 145877 h 145888"/>
                      <a:gd name="connsiteX3" fmla="*/ 203221 w 208878"/>
                      <a:gd name="connsiteY3" fmla="*/ 145877 h 145888"/>
                      <a:gd name="connsiteX4" fmla="*/ 207880 w 208878"/>
                      <a:gd name="connsiteY4" fmla="*/ 55138 h 1458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8877" h="145888">
                        <a:moveTo>
                          <a:pt x="207880" y="55138"/>
                        </a:moveTo>
                        <a:cubicBezTo>
                          <a:pt x="200447" y="13008"/>
                          <a:pt x="90008" y="-28862"/>
                          <a:pt x="39123" y="26683"/>
                        </a:cubicBezTo>
                        <a:cubicBezTo>
                          <a:pt x="39123" y="26683"/>
                          <a:pt x="-20756" y="28092"/>
                          <a:pt x="7070" y="145877"/>
                        </a:cubicBezTo>
                        <a:lnTo>
                          <a:pt x="203221" y="145877"/>
                        </a:lnTo>
                        <a:cubicBezTo>
                          <a:pt x="203221" y="145877"/>
                          <a:pt x="210871" y="72128"/>
                          <a:pt x="207880" y="55138"/>
                        </a:cubicBezTo>
                        <a:close/>
                      </a:path>
                    </a:pathLst>
                  </a:custGeom>
                  <a:solidFill>
                    <a:srgbClr val="692A00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172" name="Freeform: Shape 2171">
                    <a:extLst>
                      <a:ext uri="{FF2B5EF4-FFF2-40B4-BE49-F238E27FC236}">
                        <a16:creationId xmlns:a16="http://schemas.microsoft.com/office/drawing/2014/main" id="{693A38BA-1076-36D1-31CA-2601E3AA3B3C}"/>
                      </a:ext>
                    </a:extLst>
                  </p:cNvPr>
                  <p:cNvSpPr/>
                  <p:nvPr/>
                </p:nvSpPr>
                <p:spPr>
                  <a:xfrm>
                    <a:off x="9218986" y="4768532"/>
                    <a:ext cx="50344" cy="178227"/>
                  </a:xfrm>
                  <a:custGeom>
                    <a:avLst/>
                    <a:gdLst>
                      <a:gd name="connsiteX0" fmla="*/ -305 w 50343"/>
                      <a:gd name="connsiteY0" fmla="*/ -11 h 178227"/>
                      <a:gd name="connsiteX1" fmla="*/ -305 w 50343"/>
                      <a:gd name="connsiteY1" fmla="*/ 178217 h 178227"/>
                      <a:gd name="connsiteX2" fmla="*/ 50038 w 50343"/>
                      <a:gd name="connsiteY2" fmla="*/ 93914 h 178227"/>
                      <a:gd name="connsiteX3" fmla="*/ -305 w 50343"/>
                      <a:gd name="connsiteY3" fmla="*/ -11 h 1782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0343" h="178227">
                        <a:moveTo>
                          <a:pt x="-305" y="-11"/>
                        </a:moveTo>
                        <a:lnTo>
                          <a:pt x="-305" y="178217"/>
                        </a:lnTo>
                        <a:cubicBezTo>
                          <a:pt x="45704" y="178217"/>
                          <a:pt x="50038" y="126595"/>
                          <a:pt x="50038" y="93914"/>
                        </a:cubicBezTo>
                        <a:cubicBezTo>
                          <a:pt x="50038" y="61233"/>
                          <a:pt x="49952" y="-11"/>
                          <a:pt x="-305" y="-11"/>
                        </a:cubicBezTo>
                        <a:close/>
                      </a:path>
                    </a:pathLst>
                  </a:custGeom>
                  <a:solidFill>
                    <a:srgbClr val="F79661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173" name="Freeform: Shape 2172">
                    <a:extLst>
                      <a:ext uri="{FF2B5EF4-FFF2-40B4-BE49-F238E27FC236}">
                        <a16:creationId xmlns:a16="http://schemas.microsoft.com/office/drawing/2014/main" id="{C1D5C432-AA06-C6DD-72A5-F93456B63852}"/>
                      </a:ext>
                    </a:extLst>
                  </p:cNvPr>
                  <p:cNvSpPr/>
                  <p:nvPr/>
                </p:nvSpPr>
                <p:spPr>
                  <a:xfrm>
                    <a:off x="9218986" y="4606406"/>
                    <a:ext cx="94142" cy="286175"/>
                  </a:xfrm>
                  <a:custGeom>
                    <a:avLst/>
                    <a:gdLst>
                      <a:gd name="connsiteX0" fmla="*/ -305 w 94141"/>
                      <a:gd name="connsiteY0" fmla="*/ -11 h 286174"/>
                      <a:gd name="connsiteX1" fmla="*/ -305 w 94141"/>
                      <a:gd name="connsiteY1" fmla="*/ 286164 h 286174"/>
                      <a:gd name="connsiteX2" fmla="*/ 93837 w 94141"/>
                      <a:gd name="connsiteY2" fmla="*/ 136976 h 286174"/>
                      <a:gd name="connsiteX3" fmla="*/ -305 w 94141"/>
                      <a:gd name="connsiteY3" fmla="*/ -11 h 286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4141" h="286174">
                        <a:moveTo>
                          <a:pt x="-305" y="-11"/>
                        </a:moveTo>
                        <a:lnTo>
                          <a:pt x="-305" y="286164"/>
                        </a:lnTo>
                        <a:cubicBezTo>
                          <a:pt x="52639" y="286164"/>
                          <a:pt x="93837" y="233415"/>
                          <a:pt x="93837" y="136976"/>
                        </a:cubicBezTo>
                        <a:cubicBezTo>
                          <a:pt x="93750" y="54580"/>
                          <a:pt x="57082" y="-11"/>
                          <a:pt x="-305" y="-11"/>
                        </a:cubicBezTo>
                        <a:close/>
                      </a:path>
                    </a:pathLst>
                  </a:custGeom>
                  <a:solidFill>
                    <a:srgbClr val="FFA063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174" name="Freeform: Shape 2173">
                    <a:extLst>
                      <a:ext uri="{FF2B5EF4-FFF2-40B4-BE49-F238E27FC236}">
                        <a16:creationId xmlns:a16="http://schemas.microsoft.com/office/drawing/2014/main" id="{C3C76072-FA5A-404A-8885-6F2E873A1EE1}"/>
                      </a:ext>
                    </a:extLst>
                  </p:cNvPr>
                  <p:cNvSpPr/>
                  <p:nvPr/>
                </p:nvSpPr>
                <p:spPr>
                  <a:xfrm>
                    <a:off x="9168707" y="4768532"/>
                    <a:ext cx="50279" cy="178227"/>
                  </a:xfrm>
                  <a:custGeom>
                    <a:avLst/>
                    <a:gdLst>
                      <a:gd name="connsiteX0" fmla="*/ 49973 w 50278"/>
                      <a:gd name="connsiteY0" fmla="*/ -11 h 178227"/>
                      <a:gd name="connsiteX1" fmla="*/ 49973 w 50278"/>
                      <a:gd name="connsiteY1" fmla="*/ 178217 h 178227"/>
                      <a:gd name="connsiteX2" fmla="*/ -305 w 50278"/>
                      <a:gd name="connsiteY2" fmla="*/ 93914 h 178227"/>
                      <a:gd name="connsiteX3" fmla="*/ 49973 w 50278"/>
                      <a:gd name="connsiteY3" fmla="*/ -11 h 1782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0278" h="178227">
                        <a:moveTo>
                          <a:pt x="49973" y="-11"/>
                        </a:moveTo>
                        <a:lnTo>
                          <a:pt x="49973" y="178217"/>
                        </a:lnTo>
                        <a:cubicBezTo>
                          <a:pt x="3986" y="178217"/>
                          <a:pt x="-305" y="126595"/>
                          <a:pt x="-305" y="93914"/>
                        </a:cubicBezTo>
                        <a:cubicBezTo>
                          <a:pt x="-305" y="61233"/>
                          <a:pt x="-392" y="-11"/>
                          <a:pt x="49973" y="-11"/>
                        </a:cubicBezTo>
                        <a:close/>
                      </a:path>
                    </a:pathLst>
                  </a:custGeom>
                  <a:solidFill>
                    <a:srgbClr val="EFAC7F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175" name="Freeform: Shape 2174">
                    <a:extLst>
                      <a:ext uri="{FF2B5EF4-FFF2-40B4-BE49-F238E27FC236}">
                        <a16:creationId xmlns:a16="http://schemas.microsoft.com/office/drawing/2014/main" id="{D3DA37A5-39F4-2D87-7713-D04D4B1441F1}"/>
                      </a:ext>
                    </a:extLst>
                  </p:cNvPr>
                  <p:cNvSpPr/>
                  <p:nvPr/>
                </p:nvSpPr>
                <p:spPr>
                  <a:xfrm>
                    <a:off x="9127054" y="4606406"/>
                    <a:ext cx="94099" cy="286175"/>
                  </a:xfrm>
                  <a:custGeom>
                    <a:avLst/>
                    <a:gdLst>
                      <a:gd name="connsiteX0" fmla="*/ 93793 w 94098"/>
                      <a:gd name="connsiteY0" fmla="*/ -11 h 286174"/>
                      <a:gd name="connsiteX1" fmla="*/ 93793 w 94098"/>
                      <a:gd name="connsiteY1" fmla="*/ 286164 h 286174"/>
                      <a:gd name="connsiteX2" fmla="*/ -305 w 94098"/>
                      <a:gd name="connsiteY2" fmla="*/ 136976 h 286174"/>
                      <a:gd name="connsiteX3" fmla="*/ 93793 w 94098"/>
                      <a:gd name="connsiteY3" fmla="*/ -11 h 286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4098" h="286174">
                        <a:moveTo>
                          <a:pt x="93793" y="-11"/>
                        </a:moveTo>
                        <a:lnTo>
                          <a:pt x="93793" y="286164"/>
                        </a:lnTo>
                        <a:cubicBezTo>
                          <a:pt x="40806" y="286164"/>
                          <a:pt x="-305" y="233415"/>
                          <a:pt x="-305" y="136976"/>
                        </a:cubicBezTo>
                        <a:cubicBezTo>
                          <a:pt x="-370" y="54580"/>
                          <a:pt x="36277" y="-11"/>
                          <a:pt x="93793" y="-11"/>
                        </a:cubicBezTo>
                        <a:close/>
                      </a:path>
                    </a:pathLst>
                  </a:custGeom>
                  <a:solidFill>
                    <a:srgbClr val="FEB582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176" name="Freeform: Shape 2175">
                    <a:extLst>
                      <a:ext uri="{FF2B5EF4-FFF2-40B4-BE49-F238E27FC236}">
                        <a16:creationId xmlns:a16="http://schemas.microsoft.com/office/drawing/2014/main" id="{503F2836-2E24-D57B-7687-8BB71B186827}"/>
                      </a:ext>
                    </a:extLst>
                  </p:cNvPr>
                  <p:cNvSpPr/>
                  <p:nvPr/>
                </p:nvSpPr>
                <p:spPr>
                  <a:xfrm>
                    <a:off x="9298693" y="4663530"/>
                    <a:ext cx="16105" cy="75765"/>
                  </a:xfrm>
                  <a:custGeom>
                    <a:avLst/>
                    <a:gdLst>
                      <a:gd name="connsiteX0" fmla="*/ -279 w 16105"/>
                      <a:gd name="connsiteY0" fmla="*/ 11172 h 75765"/>
                      <a:gd name="connsiteX1" fmla="*/ 8801 w 16105"/>
                      <a:gd name="connsiteY1" fmla="*/ 75754 h 75765"/>
                      <a:gd name="connsiteX2" fmla="*/ 15801 w 16105"/>
                      <a:gd name="connsiteY2" fmla="*/ 68711 h 75765"/>
                      <a:gd name="connsiteX3" fmla="*/ 15801 w 16105"/>
                      <a:gd name="connsiteY3" fmla="*/ 9699 h 75765"/>
                      <a:gd name="connsiteX4" fmla="*/ -279 w 16105"/>
                      <a:gd name="connsiteY4" fmla="*/ 11172 h 757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104" h="75765">
                        <a:moveTo>
                          <a:pt x="-279" y="11172"/>
                        </a:moveTo>
                        <a:cubicBezTo>
                          <a:pt x="-865" y="35488"/>
                          <a:pt x="8801" y="75754"/>
                          <a:pt x="8801" y="75754"/>
                        </a:cubicBezTo>
                        <a:lnTo>
                          <a:pt x="15801" y="68711"/>
                        </a:lnTo>
                        <a:lnTo>
                          <a:pt x="15801" y="9699"/>
                        </a:lnTo>
                        <a:cubicBezTo>
                          <a:pt x="15801" y="9699"/>
                          <a:pt x="284" y="-13100"/>
                          <a:pt x="-279" y="11172"/>
                        </a:cubicBezTo>
                        <a:close/>
                      </a:path>
                    </a:pathLst>
                  </a:custGeom>
                  <a:solidFill>
                    <a:srgbClr val="692A00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177" name="Freeform: Shape 2176">
                    <a:extLst>
                      <a:ext uri="{FF2B5EF4-FFF2-40B4-BE49-F238E27FC236}">
                        <a16:creationId xmlns:a16="http://schemas.microsoft.com/office/drawing/2014/main" id="{8132FC6A-F14E-A420-8748-657925A43AFD}"/>
                      </a:ext>
                    </a:extLst>
                  </p:cNvPr>
                  <p:cNvSpPr/>
                  <p:nvPr/>
                </p:nvSpPr>
                <p:spPr>
                  <a:xfrm>
                    <a:off x="9121074" y="4654762"/>
                    <a:ext cx="19755" cy="83451"/>
                  </a:xfrm>
                  <a:custGeom>
                    <a:avLst/>
                    <a:gdLst>
                      <a:gd name="connsiteX0" fmla="*/ 19004 w 19754"/>
                      <a:gd name="connsiteY0" fmla="*/ 9561 h 83451"/>
                      <a:gd name="connsiteX1" fmla="*/ 13283 w 19754"/>
                      <a:gd name="connsiteY1" fmla="*/ 83440 h 83451"/>
                      <a:gd name="connsiteX2" fmla="*/ 3769 w 19754"/>
                      <a:gd name="connsiteY2" fmla="*/ 76938 h 83451"/>
                      <a:gd name="connsiteX3" fmla="*/ -305 w 19754"/>
                      <a:gd name="connsiteY3" fmla="*/ 16258 h 83451"/>
                      <a:gd name="connsiteX4" fmla="*/ 19004 w 19754"/>
                      <a:gd name="connsiteY4" fmla="*/ 9561 h 834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54" h="83451">
                        <a:moveTo>
                          <a:pt x="19004" y="9561"/>
                        </a:moveTo>
                        <a:cubicBezTo>
                          <a:pt x="21410" y="34549"/>
                          <a:pt x="13283" y="83440"/>
                          <a:pt x="13283" y="83440"/>
                        </a:cubicBezTo>
                        <a:lnTo>
                          <a:pt x="3769" y="76938"/>
                        </a:lnTo>
                        <a:lnTo>
                          <a:pt x="-305" y="16258"/>
                        </a:lnTo>
                        <a:cubicBezTo>
                          <a:pt x="-305" y="16258"/>
                          <a:pt x="16556" y="-15361"/>
                          <a:pt x="19004" y="9561"/>
                        </a:cubicBezTo>
                        <a:close/>
                      </a:path>
                    </a:pathLst>
                  </a:custGeom>
                  <a:solidFill>
                    <a:srgbClr val="692A00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178" name="Freeform: Shape 2177">
                    <a:extLst>
                      <a:ext uri="{FF2B5EF4-FFF2-40B4-BE49-F238E27FC236}">
                        <a16:creationId xmlns:a16="http://schemas.microsoft.com/office/drawing/2014/main" id="{962CF858-F10D-38C5-4918-A8D64D9632C6}"/>
                      </a:ext>
                    </a:extLst>
                  </p:cNvPr>
                  <p:cNvSpPr/>
                  <p:nvPr/>
                </p:nvSpPr>
                <p:spPr>
                  <a:xfrm>
                    <a:off x="9136330" y="4597645"/>
                    <a:ext cx="172205" cy="83644"/>
                  </a:xfrm>
                  <a:custGeom>
                    <a:avLst/>
                    <a:gdLst>
                      <a:gd name="connsiteX0" fmla="*/ 82351 w 172203"/>
                      <a:gd name="connsiteY0" fmla="*/ 619 h 83644"/>
                      <a:gd name="connsiteX1" fmla="*/ -305 w 172203"/>
                      <a:gd name="connsiteY1" fmla="*/ 62686 h 83644"/>
                      <a:gd name="connsiteX2" fmla="*/ 171898 w 172203"/>
                      <a:gd name="connsiteY2" fmla="*/ 80847 h 83644"/>
                      <a:gd name="connsiteX3" fmla="*/ 82351 w 172203"/>
                      <a:gd name="connsiteY3" fmla="*/ 619 h 836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2203" h="83644">
                        <a:moveTo>
                          <a:pt x="82351" y="619"/>
                        </a:moveTo>
                        <a:cubicBezTo>
                          <a:pt x="20543" y="-7335"/>
                          <a:pt x="-305" y="62686"/>
                          <a:pt x="-305" y="62686"/>
                        </a:cubicBezTo>
                        <a:cubicBezTo>
                          <a:pt x="-305" y="62686"/>
                          <a:pt x="71840" y="92745"/>
                          <a:pt x="171898" y="80847"/>
                        </a:cubicBezTo>
                        <a:cubicBezTo>
                          <a:pt x="171811" y="80847"/>
                          <a:pt x="173567" y="12386"/>
                          <a:pt x="82351" y="619"/>
                        </a:cubicBezTo>
                        <a:close/>
                      </a:path>
                    </a:pathLst>
                  </a:custGeom>
                  <a:solidFill>
                    <a:srgbClr val="692A00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179" name="Freeform: Shape 2178">
                    <a:extLst>
                      <a:ext uri="{FF2B5EF4-FFF2-40B4-BE49-F238E27FC236}">
                        <a16:creationId xmlns:a16="http://schemas.microsoft.com/office/drawing/2014/main" id="{8D07CB22-3C71-73F3-EBB8-B19417481E2F}"/>
                      </a:ext>
                    </a:extLst>
                  </p:cNvPr>
                  <p:cNvSpPr/>
                  <p:nvPr/>
                </p:nvSpPr>
                <p:spPr>
                  <a:xfrm>
                    <a:off x="9296990" y="4727428"/>
                    <a:ext cx="34409" cy="52000"/>
                  </a:xfrm>
                  <a:custGeom>
                    <a:avLst/>
                    <a:gdLst>
                      <a:gd name="connsiteX0" fmla="*/ 30614 w 34409"/>
                      <a:gd name="connsiteY0" fmla="*/ 30557 h 51999"/>
                      <a:gd name="connsiteX1" fmla="*/ 6233 w 34409"/>
                      <a:gd name="connsiteY1" fmla="*/ 51449 h 51999"/>
                      <a:gd name="connsiteX2" fmla="*/ 3307 w 34409"/>
                      <a:gd name="connsiteY2" fmla="*/ 21477 h 51999"/>
                      <a:gd name="connsiteX3" fmla="*/ 27450 w 34409"/>
                      <a:gd name="connsiteY3" fmla="*/ 499 h 51999"/>
                      <a:gd name="connsiteX4" fmla="*/ 30614 w 34409"/>
                      <a:gd name="connsiteY4" fmla="*/ 30557 h 519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409" h="51998">
                        <a:moveTo>
                          <a:pt x="30614" y="30557"/>
                        </a:moveTo>
                        <a:cubicBezTo>
                          <a:pt x="25781" y="44969"/>
                          <a:pt x="14880" y="54396"/>
                          <a:pt x="6233" y="51449"/>
                        </a:cubicBezTo>
                        <a:cubicBezTo>
                          <a:pt x="-2414" y="48502"/>
                          <a:pt x="-1504" y="35845"/>
                          <a:pt x="3307" y="21477"/>
                        </a:cubicBezTo>
                        <a:cubicBezTo>
                          <a:pt x="8118" y="7109"/>
                          <a:pt x="18803" y="-2362"/>
                          <a:pt x="27450" y="499"/>
                        </a:cubicBezTo>
                        <a:cubicBezTo>
                          <a:pt x="36097" y="3360"/>
                          <a:pt x="35382" y="16146"/>
                          <a:pt x="30614" y="30557"/>
                        </a:cubicBezTo>
                        <a:close/>
                      </a:path>
                    </a:pathLst>
                  </a:custGeom>
                  <a:solidFill>
                    <a:srgbClr val="FFA063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180" name="Freeform: Shape 2179">
                    <a:extLst>
                      <a:ext uri="{FF2B5EF4-FFF2-40B4-BE49-F238E27FC236}">
                        <a16:creationId xmlns:a16="http://schemas.microsoft.com/office/drawing/2014/main" id="{90847A8F-8660-53DE-9080-1F61831415BD}"/>
                      </a:ext>
                    </a:extLst>
                  </p:cNvPr>
                  <p:cNvSpPr/>
                  <p:nvPr/>
                </p:nvSpPr>
                <p:spPr>
                  <a:xfrm>
                    <a:off x="9106448" y="4727428"/>
                    <a:ext cx="34376" cy="52000"/>
                  </a:xfrm>
                  <a:custGeom>
                    <a:avLst/>
                    <a:gdLst>
                      <a:gd name="connsiteX0" fmla="*/ 3180 w 34376"/>
                      <a:gd name="connsiteY0" fmla="*/ 30557 h 51999"/>
                      <a:gd name="connsiteX1" fmla="*/ 27539 w 34376"/>
                      <a:gd name="connsiteY1" fmla="*/ 51449 h 51999"/>
                      <a:gd name="connsiteX2" fmla="*/ 30465 w 34376"/>
                      <a:gd name="connsiteY2" fmla="*/ 21477 h 51999"/>
                      <a:gd name="connsiteX3" fmla="*/ 6344 w 34376"/>
                      <a:gd name="connsiteY3" fmla="*/ 499 h 51999"/>
                      <a:gd name="connsiteX4" fmla="*/ 3180 w 34376"/>
                      <a:gd name="connsiteY4" fmla="*/ 30557 h 519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376" h="51998">
                        <a:moveTo>
                          <a:pt x="3180" y="30557"/>
                        </a:moveTo>
                        <a:cubicBezTo>
                          <a:pt x="8013" y="44969"/>
                          <a:pt x="18935" y="54396"/>
                          <a:pt x="27539" y="51449"/>
                        </a:cubicBezTo>
                        <a:cubicBezTo>
                          <a:pt x="36143" y="48502"/>
                          <a:pt x="35298" y="35845"/>
                          <a:pt x="30465" y="21477"/>
                        </a:cubicBezTo>
                        <a:cubicBezTo>
                          <a:pt x="25632" y="7109"/>
                          <a:pt x="14948" y="-2362"/>
                          <a:pt x="6344" y="499"/>
                        </a:cubicBezTo>
                        <a:cubicBezTo>
                          <a:pt x="-2259" y="3360"/>
                          <a:pt x="-1609" y="16146"/>
                          <a:pt x="3180" y="30557"/>
                        </a:cubicBezTo>
                        <a:close/>
                      </a:path>
                    </a:pathLst>
                  </a:custGeom>
                  <a:solidFill>
                    <a:srgbClr val="FEB582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181" name="Freeform: Shape 2180">
                    <a:extLst>
                      <a:ext uri="{FF2B5EF4-FFF2-40B4-BE49-F238E27FC236}">
                        <a16:creationId xmlns:a16="http://schemas.microsoft.com/office/drawing/2014/main" id="{86FCEB51-21B6-E1FA-E3C4-1C317F740C5F}"/>
                      </a:ext>
                    </a:extLst>
                  </p:cNvPr>
                  <p:cNvSpPr/>
                  <p:nvPr/>
                </p:nvSpPr>
                <p:spPr>
                  <a:xfrm>
                    <a:off x="9123614" y="4647539"/>
                    <a:ext cx="27888" cy="54397"/>
                  </a:xfrm>
                  <a:custGeom>
                    <a:avLst/>
                    <a:gdLst>
                      <a:gd name="connsiteX0" fmla="*/ 12325 w 27887"/>
                      <a:gd name="connsiteY0" fmla="*/ -11 h 54396"/>
                      <a:gd name="connsiteX1" fmla="*/ 4393 w 27887"/>
                      <a:gd name="connsiteY1" fmla="*/ 53886 h 54396"/>
                      <a:gd name="connsiteX2" fmla="*/ 27582 w 27887"/>
                      <a:gd name="connsiteY2" fmla="*/ 4952 h 543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7886" h="54396">
                        <a:moveTo>
                          <a:pt x="12325" y="-11"/>
                        </a:moveTo>
                        <a:cubicBezTo>
                          <a:pt x="12325" y="-11"/>
                          <a:pt x="-9672" y="60453"/>
                          <a:pt x="4393" y="53886"/>
                        </a:cubicBezTo>
                        <a:cubicBezTo>
                          <a:pt x="18458" y="47320"/>
                          <a:pt x="27582" y="4952"/>
                          <a:pt x="27582" y="4952"/>
                        </a:cubicBezTo>
                        <a:close/>
                      </a:path>
                    </a:pathLst>
                  </a:custGeom>
                  <a:solidFill>
                    <a:srgbClr val="692A00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182" name="Freeform: Shape 2181">
                    <a:extLst>
                      <a:ext uri="{FF2B5EF4-FFF2-40B4-BE49-F238E27FC236}">
                        <a16:creationId xmlns:a16="http://schemas.microsoft.com/office/drawing/2014/main" id="{0BB33EFD-F943-3476-D57B-7A38BD26E992}"/>
                      </a:ext>
                    </a:extLst>
                  </p:cNvPr>
                  <p:cNvSpPr/>
                  <p:nvPr/>
                </p:nvSpPr>
                <p:spPr>
                  <a:xfrm>
                    <a:off x="9364916" y="4958116"/>
                    <a:ext cx="73164" cy="182585"/>
                  </a:xfrm>
                  <a:custGeom>
                    <a:avLst/>
                    <a:gdLst>
                      <a:gd name="connsiteX0" fmla="*/ -305 w 73163"/>
                      <a:gd name="connsiteY0" fmla="*/ 158561 h 182584"/>
                      <a:gd name="connsiteX1" fmla="*/ 128 w 73163"/>
                      <a:gd name="connsiteY1" fmla="*/ 182573 h 182584"/>
                      <a:gd name="connsiteX2" fmla="*/ 72859 w 73163"/>
                      <a:gd name="connsiteY2" fmla="*/ 142870 h 182584"/>
                      <a:gd name="connsiteX3" fmla="*/ 53094 w 73163"/>
                      <a:gd name="connsiteY3" fmla="*/ 17326 h 182584"/>
                      <a:gd name="connsiteX4" fmla="*/ 36363 w 73163"/>
                      <a:gd name="connsiteY4" fmla="*/ -11 h 182584"/>
                      <a:gd name="connsiteX5" fmla="*/ -305 w 73163"/>
                      <a:gd name="connsiteY5" fmla="*/ 158561 h 1825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3163" h="182584">
                        <a:moveTo>
                          <a:pt x="-305" y="158561"/>
                        </a:moveTo>
                        <a:cubicBezTo>
                          <a:pt x="-305" y="166774"/>
                          <a:pt x="-132" y="174749"/>
                          <a:pt x="128" y="182573"/>
                        </a:cubicBezTo>
                        <a:cubicBezTo>
                          <a:pt x="26069" y="172712"/>
                          <a:pt x="50537" y="159341"/>
                          <a:pt x="72859" y="142870"/>
                        </a:cubicBezTo>
                        <a:cubicBezTo>
                          <a:pt x="71580" y="87998"/>
                          <a:pt x="63908" y="41360"/>
                          <a:pt x="53094" y="17326"/>
                        </a:cubicBezTo>
                        <a:cubicBezTo>
                          <a:pt x="48283" y="10868"/>
                          <a:pt x="42648" y="5038"/>
                          <a:pt x="36363" y="-11"/>
                        </a:cubicBezTo>
                        <a:cubicBezTo>
                          <a:pt x="16122" y="-98"/>
                          <a:pt x="-305" y="70942"/>
                          <a:pt x="-305" y="158561"/>
                        </a:cubicBezTo>
                        <a:close/>
                      </a:path>
                    </a:pathLst>
                  </a:custGeom>
                  <a:solidFill>
                    <a:srgbClr val="212123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183" name="Freeform: Shape 2182">
                    <a:extLst>
                      <a:ext uri="{FF2B5EF4-FFF2-40B4-BE49-F238E27FC236}">
                        <a16:creationId xmlns:a16="http://schemas.microsoft.com/office/drawing/2014/main" id="{7B5A4DB3-0128-40A8-E00D-569C7C5AE15F}"/>
                      </a:ext>
                    </a:extLst>
                  </p:cNvPr>
                  <p:cNvSpPr/>
                  <p:nvPr/>
                </p:nvSpPr>
                <p:spPr>
                  <a:xfrm>
                    <a:off x="8999732" y="4958116"/>
                    <a:ext cx="73142" cy="182585"/>
                  </a:xfrm>
                  <a:custGeom>
                    <a:avLst/>
                    <a:gdLst>
                      <a:gd name="connsiteX0" fmla="*/ 72837 w 73141"/>
                      <a:gd name="connsiteY0" fmla="*/ 158561 h 182584"/>
                      <a:gd name="connsiteX1" fmla="*/ 72446 w 73141"/>
                      <a:gd name="connsiteY1" fmla="*/ 182573 h 182584"/>
                      <a:gd name="connsiteX2" fmla="*/ -305 w 73141"/>
                      <a:gd name="connsiteY2" fmla="*/ 142870 h 182584"/>
                      <a:gd name="connsiteX3" fmla="*/ 19524 w 73141"/>
                      <a:gd name="connsiteY3" fmla="*/ 17326 h 182584"/>
                      <a:gd name="connsiteX4" fmla="*/ 36168 w 73141"/>
                      <a:gd name="connsiteY4" fmla="*/ -11 h 182584"/>
                      <a:gd name="connsiteX5" fmla="*/ 72837 w 73141"/>
                      <a:gd name="connsiteY5" fmla="*/ 158561 h 1825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3141" h="182584">
                        <a:moveTo>
                          <a:pt x="72837" y="158561"/>
                        </a:moveTo>
                        <a:cubicBezTo>
                          <a:pt x="72837" y="166774"/>
                          <a:pt x="72837" y="174749"/>
                          <a:pt x="72446" y="182573"/>
                        </a:cubicBezTo>
                        <a:cubicBezTo>
                          <a:pt x="46506" y="172691"/>
                          <a:pt x="22038" y="159341"/>
                          <a:pt x="-305" y="142870"/>
                        </a:cubicBezTo>
                        <a:cubicBezTo>
                          <a:pt x="995" y="87998"/>
                          <a:pt x="8689" y="41360"/>
                          <a:pt x="19524" y="17326"/>
                        </a:cubicBezTo>
                        <a:cubicBezTo>
                          <a:pt x="24314" y="10868"/>
                          <a:pt x="29905" y="5038"/>
                          <a:pt x="36168" y="-11"/>
                        </a:cubicBezTo>
                        <a:cubicBezTo>
                          <a:pt x="56410" y="-98"/>
                          <a:pt x="72837" y="70942"/>
                          <a:pt x="72837" y="158561"/>
                        </a:cubicBezTo>
                        <a:close/>
                      </a:path>
                    </a:pathLst>
                  </a:custGeom>
                  <a:solidFill>
                    <a:srgbClr val="212123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184" name="Freeform: Shape 2183">
                    <a:extLst>
                      <a:ext uri="{FF2B5EF4-FFF2-40B4-BE49-F238E27FC236}">
                        <a16:creationId xmlns:a16="http://schemas.microsoft.com/office/drawing/2014/main" id="{9C3A3AA1-10AC-FB62-8851-6DC397A2E97F}"/>
                      </a:ext>
                    </a:extLst>
                  </p:cNvPr>
                  <p:cNvSpPr/>
                  <p:nvPr/>
                </p:nvSpPr>
                <p:spPr>
                  <a:xfrm>
                    <a:off x="9218987" y="4897341"/>
                    <a:ext cx="83090" cy="179015"/>
                  </a:xfrm>
                  <a:custGeom>
                    <a:avLst/>
                    <a:gdLst>
                      <a:gd name="connsiteX0" fmla="*/ 64450 w 83089"/>
                      <a:gd name="connsiteY0" fmla="*/ 49191 h 179015"/>
                      <a:gd name="connsiteX1" fmla="*/ 78949 w 83089"/>
                      <a:gd name="connsiteY1" fmla="*/ 43340 h 179015"/>
                      <a:gd name="connsiteX2" fmla="*/ 67722 w 83089"/>
                      <a:gd name="connsiteY2" fmla="*/ 4331 h 179015"/>
                      <a:gd name="connsiteX3" fmla="*/ 58881 w 83089"/>
                      <a:gd name="connsiteY3" fmla="*/ 256 h 179015"/>
                      <a:gd name="connsiteX4" fmla="*/ -305 w 83089"/>
                      <a:gd name="connsiteY4" fmla="*/ 179004 h 179015"/>
                      <a:gd name="connsiteX5" fmla="*/ 82784 w 83089"/>
                      <a:gd name="connsiteY5" fmla="*/ 63039 h 1790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3089" h="179015">
                        <a:moveTo>
                          <a:pt x="64450" y="49191"/>
                        </a:moveTo>
                        <a:lnTo>
                          <a:pt x="78949" y="43340"/>
                        </a:lnTo>
                        <a:cubicBezTo>
                          <a:pt x="77345" y="29817"/>
                          <a:pt x="73552" y="16640"/>
                          <a:pt x="67722" y="4331"/>
                        </a:cubicBezTo>
                        <a:cubicBezTo>
                          <a:pt x="64147" y="516"/>
                          <a:pt x="58707" y="-589"/>
                          <a:pt x="58881" y="256"/>
                        </a:cubicBezTo>
                        <a:lnTo>
                          <a:pt x="-305" y="179004"/>
                        </a:lnTo>
                        <a:cubicBezTo>
                          <a:pt x="68676" y="136095"/>
                          <a:pt x="82784" y="63039"/>
                          <a:pt x="82784" y="63039"/>
                        </a:cubicBezTo>
                        <a:close/>
                      </a:path>
                    </a:pathLst>
                  </a:custGeom>
                  <a:solidFill>
                    <a:srgbClr val="212123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185" name="Freeform: Shape 2184">
                    <a:extLst>
                      <a:ext uri="{FF2B5EF4-FFF2-40B4-BE49-F238E27FC236}">
                        <a16:creationId xmlns:a16="http://schemas.microsoft.com/office/drawing/2014/main" id="{8CA80AF4-AF61-B028-931E-8378ABB0B94D}"/>
                      </a:ext>
                    </a:extLst>
                  </p:cNvPr>
                  <p:cNvSpPr/>
                  <p:nvPr/>
                </p:nvSpPr>
                <p:spPr>
                  <a:xfrm>
                    <a:off x="9135825" y="4897339"/>
                    <a:ext cx="83068" cy="179080"/>
                  </a:xfrm>
                  <a:custGeom>
                    <a:avLst/>
                    <a:gdLst>
                      <a:gd name="connsiteX0" fmla="*/ 17965 w 83067"/>
                      <a:gd name="connsiteY0" fmla="*/ 49191 h 179080"/>
                      <a:gd name="connsiteX1" fmla="*/ 3401 w 83067"/>
                      <a:gd name="connsiteY1" fmla="*/ 43340 h 179080"/>
                      <a:gd name="connsiteX2" fmla="*/ 14714 w 83067"/>
                      <a:gd name="connsiteY2" fmla="*/ 4331 h 179080"/>
                      <a:gd name="connsiteX3" fmla="*/ 23491 w 83067"/>
                      <a:gd name="connsiteY3" fmla="*/ 256 h 179080"/>
                      <a:gd name="connsiteX4" fmla="*/ 82763 w 83067"/>
                      <a:gd name="connsiteY4" fmla="*/ 179069 h 179080"/>
                      <a:gd name="connsiteX5" fmla="*/ -305 w 83067"/>
                      <a:gd name="connsiteY5" fmla="*/ 63104 h 1790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3067" h="179080">
                        <a:moveTo>
                          <a:pt x="17965" y="49191"/>
                        </a:moveTo>
                        <a:lnTo>
                          <a:pt x="3401" y="43340"/>
                        </a:lnTo>
                        <a:cubicBezTo>
                          <a:pt x="4983" y="29795"/>
                          <a:pt x="8798" y="16619"/>
                          <a:pt x="14714" y="4331"/>
                        </a:cubicBezTo>
                        <a:cubicBezTo>
                          <a:pt x="18289" y="516"/>
                          <a:pt x="23707" y="-589"/>
                          <a:pt x="23491" y="256"/>
                        </a:cubicBezTo>
                        <a:lnTo>
                          <a:pt x="82763" y="179069"/>
                        </a:lnTo>
                        <a:cubicBezTo>
                          <a:pt x="13760" y="136159"/>
                          <a:pt x="-305" y="63104"/>
                          <a:pt x="-305" y="63104"/>
                        </a:cubicBezTo>
                        <a:close/>
                      </a:path>
                    </a:pathLst>
                  </a:custGeom>
                  <a:solidFill>
                    <a:srgbClr val="212123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186" name="Freeform: Shape 2185">
                    <a:extLst>
                      <a:ext uri="{FF2B5EF4-FFF2-40B4-BE49-F238E27FC236}">
                        <a16:creationId xmlns:a16="http://schemas.microsoft.com/office/drawing/2014/main" id="{040AAF52-3763-FECA-85AF-11603BFE84B1}"/>
                      </a:ext>
                    </a:extLst>
                  </p:cNvPr>
                  <p:cNvSpPr/>
                  <p:nvPr/>
                </p:nvSpPr>
                <p:spPr>
                  <a:xfrm>
                    <a:off x="9171865" y="4930874"/>
                    <a:ext cx="94121" cy="145482"/>
                  </a:xfrm>
                  <a:custGeom>
                    <a:avLst/>
                    <a:gdLst>
                      <a:gd name="connsiteX0" fmla="*/ 93815 w 94120"/>
                      <a:gd name="connsiteY0" fmla="*/ -11 h 145482"/>
                      <a:gd name="connsiteX1" fmla="*/ 45466 w 94120"/>
                      <a:gd name="connsiteY1" fmla="*/ 5320 h 145482"/>
                      <a:gd name="connsiteX2" fmla="*/ -305 w 94120"/>
                      <a:gd name="connsiteY2" fmla="*/ -11 h 145482"/>
                      <a:gd name="connsiteX3" fmla="*/ 46636 w 94120"/>
                      <a:gd name="connsiteY3" fmla="*/ 145471 h 145482"/>
                      <a:gd name="connsiteX4" fmla="*/ 46810 w 94120"/>
                      <a:gd name="connsiteY4" fmla="*/ 145471 h 145482"/>
                      <a:gd name="connsiteX5" fmla="*/ 93815 w 94120"/>
                      <a:gd name="connsiteY5" fmla="*/ -11 h 1454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4120" h="145482">
                        <a:moveTo>
                          <a:pt x="93815" y="-11"/>
                        </a:moveTo>
                        <a:lnTo>
                          <a:pt x="45466" y="5320"/>
                        </a:lnTo>
                        <a:lnTo>
                          <a:pt x="-305" y="-11"/>
                        </a:lnTo>
                        <a:cubicBezTo>
                          <a:pt x="-305" y="-11"/>
                          <a:pt x="-890" y="71505"/>
                          <a:pt x="46636" y="145471"/>
                        </a:cubicBezTo>
                        <a:lnTo>
                          <a:pt x="46810" y="145471"/>
                        </a:lnTo>
                        <a:cubicBezTo>
                          <a:pt x="94357" y="71419"/>
                          <a:pt x="93815" y="-11"/>
                          <a:pt x="93815" y="-11"/>
                        </a:cubicBezTo>
                        <a:close/>
                      </a:path>
                    </a:pathLst>
                  </a:custGeom>
                  <a:solidFill>
                    <a:srgbClr val="8EC3DD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187" name="Freeform: Shape 2186">
                    <a:extLst>
                      <a:ext uri="{FF2B5EF4-FFF2-40B4-BE49-F238E27FC236}">
                        <a16:creationId xmlns:a16="http://schemas.microsoft.com/office/drawing/2014/main" id="{D3785732-285E-4BA8-6AE5-E2F153A9FEFE}"/>
                      </a:ext>
                    </a:extLst>
                  </p:cNvPr>
                  <p:cNvSpPr/>
                  <p:nvPr/>
                </p:nvSpPr>
                <p:spPr>
                  <a:xfrm>
                    <a:off x="9193776" y="4932371"/>
                    <a:ext cx="50322" cy="33114"/>
                  </a:xfrm>
                  <a:custGeom>
                    <a:avLst/>
                    <a:gdLst>
                      <a:gd name="connsiteX0" fmla="*/ 50017 w 50321"/>
                      <a:gd name="connsiteY0" fmla="*/ -11 h 33114"/>
                      <a:gd name="connsiteX1" fmla="*/ -305 w 50321"/>
                      <a:gd name="connsiteY1" fmla="*/ -11 h 33114"/>
                      <a:gd name="connsiteX2" fmla="*/ 24769 w 50321"/>
                      <a:gd name="connsiteY2" fmla="*/ 33103 h 33114"/>
                      <a:gd name="connsiteX3" fmla="*/ 24769 w 50321"/>
                      <a:gd name="connsiteY3" fmla="*/ 33103 h 33114"/>
                      <a:gd name="connsiteX4" fmla="*/ 50017 w 50321"/>
                      <a:gd name="connsiteY4" fmla="*/ -11 h 331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321" h="33114">
                        <a:moveTo>
                          <a:pt x="50017" y="-11"/>
                        </a:moveTo>
                        <a:lnTo>
                          <a:pt x="-305" y="-11"/>
                        </a:lnTo>
                        <a:cubicBezTo>
                          <a:pt x="-305" y="-11"/>
                          <a:pt x="1710" y="31608"/>
                          <a:pt x="24769" y="33103"/>
                        </a:cubicBezTo>
                        <a:lnTo>
                          <a:pt x="24769" y="33103"/>
                        </a:lnTo>
                        <a:cubicBezTo>
                          <a:pt x="47828" y="31608"/>
                          <a:pt x="50017" y="-11"/>
                          <a:pt x="50017" y="-11"/>
                        </a:cubicBezTo>
                        <a:close/>
                      </a:path>
                    </a:pathLst>
                  </a:custGeom>
                  <a:solidFill>
                    <a:srgbClr val="C63814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188" name="Freeform: Shape 2187">
                    <a:extLst>
                      <a:ext uri="{FF2B5EF4-FFF2-40B4-BE49-F238E27FC236}">
                        <a16:creationId xmlns:a16="http://schemas.microsoft.com/office/drawing/2014/main" id="{66360946-175E-841B-3FC4-078D15C92A29}"/>
                      </a:ext>
                    </a:extLst>
                  </p:cNvPr>
                  <p:cNvSpPr/>
                  <p:nvPr/>
                </p:nvSpPr>
                <p:spPr>
                  <a:xfrm>
                    <a:off x="9201252" y="4961962"/>
                    <a:ext cx="35195" cy="114383"/>
                  </a:xfrm>
                  <a:custGeom>
                    <a:avLst/>
                    <a:gdLst>
                      <a:gd name="connsiteX0" fmla="*/ -305 w 35194"/>
                      <a:gd name="connsiteY0" fmla="*/ 82926 h 114383"/>
                      <a:gd name="connsiteX1" fmla="*/ 17249 w 35194"/>
                      <a:gd name="connsiteY1" fmla="*/ 114372 h 114383"/>
                      <a:gd name="connsiteX2" fmla="*/ 17422 w 35194"/>
                      <a:gd name="connsiteY2" fmla="*/ 114372 h 114383"/>
                      <a:gd name="connsiteX3" fmla="*/ 34890 w 35194"/>
                      <a:gd name="connsiteY3" fmla="*/ 83208 h 114383"/>
                      <a:gd name="connsiteX4" fmla="*/ 22190 w 35194"/>
                      <a:gd name="connsiteY4" fmla="*/ -11 h 114383"/>
                      <a:gd name="connsiteX5" fmla="*/ 12351 w 35194"/>
                      <a:gd name="connsiteY5" fmla="*/ -11 h 114383"/>
                      <a:gd name="connsiteX6" fmla="*/ -305 w 35194"/>
                      <a:gd name="connsiteY6" fmla="*/ 82926 h 114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5194" h="114383">
                        <a:moveTo>
                          <a:pt x="-305" y="82926"/>
                        </a:moveTo>
                        <a:cubicBezTo>
                          <a:pt x="4918" y="93741"/>
                          <a:pt x="10769" y="104252"/>
                          <a:pt x="17249" y="114372"/>
                        </a:cubicBezTo>
                        <a:lnTo>
                          <a:pt x="17422" y="114372"/>
                        </a:lnTo>
                        <a:cubicBezTo>
                          <a:pt x="23880" y="104338"/>
                          <a:pt x="29710" y="93936"/>
                          <a:pt x="34890" y="83208"/>
                        </a:cubicBezTo>
                        <a:cubicBezTo>
                          <a:pt x="29125" y="35531"/>
                          <a:pt x="22190" y="-11"/>
                          <a:pt x="22190" y="-11"/>
                        </a:cubicBezTo>
                        <a:lnTo>
                          <a:pt x="12351" y="-11"/>
                        </a:lnTo>
                        <a:cubicBezTo>
                          <a:pt x="12351" y="-11"/>
                          <a:pt x="5394" y="35466"/>
                          <a:pt x="-305" y="82926"/>
                        </a:cubicBezTo>
                        <a:close/>
                      </a:path>
                    </a:pathLst>
                  </a:custGeom>
                  <a:solidFill>
                    <a:srgbClr val="C63814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189" name="Freeform: Shape 2188">
                    <a:extLst>
                      <a:ext uri="{FF2B5EF4-FFF2-40B4-BE49-F238E27FC236}">
                        <a16:creationId xmlns:a16="http://schemas.microsoft.com/office/drawing/2014/main" id="{E688CB3B-5118-085A-4173-A6B2A544DB3E}"/>
                      </a:ext>
                    </a:extLst>
                  </p:cNvPr>
                  <p:cNvSpPr/>
                  <p:nvPr/>
                </p:nvSpPr>
                <p:spPr>
                  <a:xfrm>
                    <a:off x="9282285" y="5060823"/>
                    <a:ext cx="52423" cy="12418"/>
                  </a:xfrm>
                  <a:custGeom>
                    <a:avLst/>
                    <a:gdLst>
                      <a:gd name="connsiteX0" fmla="*/ 52424 w 52423"/>
                      <a:gd name="connsiteY0" fmla="*/ 8300 h 12418"/>
                      <a:gd name="connsiteX1" fmla="*/ 0 w 52423"/>
                      <a:gd name="connsiteY1" fmla="*/ 12418 h 12418"/>
                      <a:gd name="connsiteX2" fmla="*/ 0 w 52423"/>
                      <a:gd name="connsiteY2" fmla="*/ 4161 h 12418"/>
                      <a:gd name="connsiteX3" fmla="*/ 52424 w 52423"/>
                      <a:gd name="connsiteY3" fmla="*/ 0 h 12418"/>
                      <a:gd name="connsiteX4" fmla="*/ 52424 w 52423"/>
                      <a:gd name="connsiteY4" fmla="*/ 8300 h 124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423" h="12418">
                        <a:moveTo>
                          <a:pt x="52424" y="8300"/>
                        </a:moveTo>
                        <a:lnTo>
                          <a:pt x="0" y="12418"/>
                        </a:lnTo>
                        <a:lnTo>
                          <a:pt x="0" y="4161"/>
                        </a:lnTo>
                        <a:lnTo>
                          <a:pt x="52424" y="0"/>
                        </a:lnTo>
                        <a:lnTo>
                          <a:pt x="52424" y="8300"/>
                        </a:lnTo>
                        <a:close/>
                      </a:path>
                    </a:pathLst>
                  </a:custGeom>
                  <a:solidFill>
                    <a:srgbClr val="C63814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190" name="Freeform: Shape 2189">
                    <a:extLst>
                      <a:ext uri="{FF2B5EF4-FFF2-40B4-BE49-F238E27FC236}">
                        <a16:creationId xmlns:a16="http://schemas.microsoft.com/office/drawing/2014/main" id="{2610DB90-3B5F-5D7B-44A8-668B53A4D3E1}"/>
                      </a:ext>
                    </a:extLst>
                  </p:cNvPr>
                  <p:cNvSpPr/>
                  <p:nvPr/>
                </p:nvSpPr>
                <p:spPr>
                  <a:xfrm>
                    <a:off x="9157364" y="4884065"/>
                    <a:ext cx="61482" cy="82829"/>
                  </a:xfrm>
                  <a:custGeom>
                    <a:avLst/>
                    <a:gdLst>
                      <a:gd name="connsiteX0" fmla="*/ 11744 w 61482"/>
                      <a:gd name="connsiteY0" fmla="*/ -11 h 82829"/>
                      <a:gd name="connsiteX1" fmla="*/ -305 w 61482"/>
                      <a:gd name="connsiteY1" fmla="*/ 15159 h 82829"/>
                      <a:gd name="connsiteX2" fmla="*/ 29038 w 61482"/>
                      <a:gd name="connsiteY2" fmla="*/ 82818 h 82829"/>
                      <a:gd name="connsiteX3" fmla="*/ 61177 w 61482"/>
                      <a:gd name="connsiteY3" fmla="*/ 48143 h 82829"/>
                      <a:gd name="connsiteX4" fmla="*/ 11744 w 61482"/>
                      <a:gd name="connsiteY4" fmla="*/ -11 h 828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1482" h="82829">
                        <a:moveTo>
                          <a:pt x="11744" y="-11"/>
                        </a:moveTo>
                        <a:cubicBezTo>
                          <a:pt x="11744" y="-11"/>
                          <a:pt x="8168" y="-11"/>
                          <a:pt x="-305" y="15159"/>
                        </a:cubicBezTo>
                        <a:cubicBezTo>
                          <a:pt x="-305" y="15159"/>
                          <a:pt x="4484" y="60670"/>
                          <a:pt x="29038" y="82818"/>
                        </a:cubicBezTo>
                        <a:cubicBezTo>
                          <a:pt x="29038" y="82818"/>
                          <a:pt x="48543" y="55793"/>
                          <a:pt x="61177" y="48143"/>
                        </a:cubicBezTo>
                        <a:cubicBezTo>
                          <a:pt x="61264" y="48273"/>
                          <a:pt x="18549" y="35075"/>
                          <a:pt x="11744" y="-11"/>
                        </a:cubicBezTo>
                        <a:close/>
                      </a:path>
                    </a:pathLst>
                  </a:custGeom>
                  <a:solidFill>
                    <a:srgbClr val="D7E1F6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191" name="Freeform: Shape 2190">
                    <a:extLst>
                      <a:ext uri="{FF2B5EF4-FFF2-40B4-BE49-F238E27FC236}">
                        <a16:creationId xmlns:a16="http://schemas.microsoft.com/office/drawing/2014/main" id="{ACA64204-0A16-3C2E-6438-B0721977BB18}"/>
                      </a:ext>
                    </a:extLst>
                  </p:cNvPr>
                  <p:cNvSpPr/>
                  <p:nvPr/>
                </p:nvSpPr>
                <p:spPr>
                  <a:xfrm>
                    <a:off x="9218803" y="4884070"/>
                    <a:ext cx="61504" cy="82829"/>
                  </a:xfrm>
                  <a:custGeom>
                    <a:avLst/>
                    <a:gdLst>
                      <a:gd name="connsiteX0" fmla="*/ 49150 w 61504"/>
                      <a:gd name="connsiteY0" fmla="*/ -11 h 82829"/>
                      <a:gd name="connsiteX1" fmla="*/ 61200 w 61504"/>
                      <a:gd name="connsiteY1" fmla="*/ 15159 h 82829"/>
                      <a:gd name="connsiteX2" fmla="*/ 31899 w 61504"/>
                      <a:gd name="connsiteY2" fmla="*/ 82818 h 82829"/>
                      <a:gd name="connsiteX3" fmla="*/ -305 w 61504"/>
                      <a:gd name="connsiteY3" fmla="*/ 48143 h 82829"/>
                      <a:gd name="connsiteX4" fmla="*/ 49150 w 61504"/>
                      <a:gd name="connsiteY4" fmla="*/ -11 h 828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1504" h="82829">
                        <a:moveTo>
                          <a:pt x="49150" y="-11"/>
                        </a:moveTo>
                        <a:cubicBezTo>
                          <a:pt x="49150" y="-11"/>
                          <a:pt x="52747" y="-11"/>
                          <a:pt x="61200" y="15159"/>
                        </a:cubicBezTo>
                        <a:cubicBezTo>
                          <a:pt x="61200" y="15159"/>
                          <a:pt x="56431" y="60670"/>
                          <a:pt x="31899" y="82818"/>
                        </a:cubicBezTo>
                        <a:cubicBezTo>
                          <a:pt x="31899" y="82818"/>
                          <a:pt x="12395" y="55793"/>
                          <a:pt x="-305" y="48143"/>
                        </a:cubicBezTo>
                        <a:cubicBezTo>
                          <a:pt x="-218" y="48273"/>
                          <a:pt x="42388" y="35075"/>
                          <a:pt x="49150" y="-11"/>
                        </a:cubicBezTo>
                        <a:close/>
                      </a:path>
                    </a:pathLst>
                  </a:custGeom>
                  <a:solidFill>
                    <a:srgbClr val="D7E1F6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</p:grpSp>
          </p:grp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8DC9BCE4-D4CB-32FE-D004-9F237C5ABF84}"/>
                  </a:ext>
                </a:extLst>
              </p:cNvPr>
              <p:cNvGrpSpPr/>
              <p:nvPr/>
            </p:nvGrpSpPr>
            <p:grpSpPr>
              <a:xfrm>
                <a:off x="8754418" y="2970563"/>
                <a:ext cx="1238991" cy="1511407"/>
                <a:chOff x="7674918" y="2970563"/>
                <a:chExt cx="1238991" cy="1511407"/>
              </a:xfrm>
            </p:grpSpPr>
            <p:grpSp>
              <p:nvGrpSpPr>
                <p:cNvPr id="2033" name="Group 2032">
                  <a:extLst>
                    <a:ext uri="{FF2B5EF4-FFF2-40B4-BE49-F238E27FC236}">
                      <a16:creationId xmlns:a16="http://schemas.microsoft.com/office/drawing/2014/main" id="{2163CBC5-A20A-2D82-9126-DB17CA946A0D}"/>
                    </a:ext>
                  </a:extLst>
                </p:cNvPr>
                <p:cNvGrpSpPr/>
                <p:nvPr/>
              </p:nvGrpSpPr>
              <p:grpSpPr>
                <a:xfrm>
                  <a:off x="7674918" y="2970563"/>
                  <a:ext cx="1238991" cy="1511407"/>
                  <a:chOff x="7432320" y="2746624"/>
                  <a:chExt cx="1238991" cy="1511407"/>
                </a:xfrm>
              </p:grpSpPr>
              <p:grpSp>
                <p:nvGrpSpPr>
                  <p:cNvPr id="1860" name="Group 1859">
                    <a:extLst>
                      <a:ext uri="{FF2B5EF4-FFF2-40B4-BE49-F238E27FC236}">
                        <a16:creationId xmlns:a16="http://schemas.microsoft.com/office/drawing/2014/main" id="{27DFB8CC-2789-F4D3-F547-AF270F209E20}"/>
                      </a:ext>
                    </a:extLst>
                  </p:cNvPr>
                  <p:cNvGrpSpPr/>
                  <p:nvPr/>
                </p:nvGrpSpPr>
                <p:grpSpPr>
                  <a:xfrm>
                    <a:off x="7432320" y="2746624"/>
                    <a:ext cx="1238991" cy="1511407"/>
                    <a:chOff x="5564103" y="1049252"/>
                    <a:chExt cx="1238991" cy="1511407"/>
                  </a:xfrm>
                </p:grpSpPr>
                <p:sp>
                  <p:nvSpPr>
                    <p:cNvPr id="1861" name="Freeform: Shape 1860">
                      <a:extLst>
                        <a:ext uri="{FF2B5EF4-FFF2-40B4-BE49-F238E27FC236}">
                          <a16:creationId xmlns:a16="http://schemas.microsoft.com/office/drawing/2014/main" id="{B1ABEB1E-6B95-DAE5-39E6-FE2757B7EA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82334" y="2378572"/>
                      <a:ext cx="1002531" cy="182087"/>
                    </a:xfrm>
                    <a:custGeom>
                      <a:avLst/>
                      <a:gdLst>
                        <a:gd name="connsiteX0" fmla="*/ 764086 w 1002531"/>
                        <a:gd name="connsiteY0" fmla="*/ 0 h 182087"/>
                        <a:gd name="connsiteX1" fmla="*/ 238446 w 1002531"/>
                        <a:gd name="connsiteY1" fmla="*/ 0 h 182087"/>
                        <a:gd name="connsiteX2" fmla="*/ 0 w 1002531"/>
                        <a:gd name="connsiteY2" fmla="*/ 0 h 182087"/>
                        <a:gd name="connsiteX3" fmla="*/ 0 w 1002531"/>
                        <a:gd name="connsiteY3" fmla="*/ 182088 h 182087"/>
                        <a:gd name="connsiteX4" fmla="*/ 1002531 w 1002531"/>
                        <a:gd name="connsiteY4" fmla="*/ 182088 h 182087"/>
                        <a:gd name="connsiteX5" fmla="*/ 1002531 w 1002531"/>
                        <a:gd name="connsiteY5" fmla="*/ 0 h 182087"/>
                        <a:gd name="connsiteX6" fmla="*/ 764086 w 1002531"/>
                        <a:gd name="connsiteY6" fmla="*/ 0 h 1820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002530" h="182087">
                          <a:moveTo>
                            <a:pt x="764086" y="0"/>
                          </a:moveTo>
                          <a:lnTo>
                            <a:pt x="238446" y="0"/>
                          </a:lnTo>
                          <a:lnTo>
                            <a:pt x="0" y="0"/>
                          </a:lnTo>
                          <a:lnTo>
                            <a:pt x="0" y="182088"/>
                          </a:lnTo>
                          <a:lnTo>
                            <a:pt x="1002531" y="182088"/>
                          </a:lnTo>
                          <a:lnTo>
                            <a:pt x="1002531" y="0"/>
                          </a:lnTo>
                          <a:lnTo>
                            <a:pt x="764086" y="0"/>
                          </a:lnTo>
                          <a:close/>
                        </a:path>
                      </a:pathLst>
                    </a:custGeom>
                    <a:solidFill>
                      <a:schemeClr val="tx2"/>
                    </a:solidFill>
                    <a:ln w="11029" cap="flat">
                      <a:solidFill>
                        <a:schemeClr val="tx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algn="ctr"/>
                      <a:r>
                        <a:rPr lang="en-IN" sz="1100">
                          <a:solidFill>
                            <a:schemeClr val="bg1"/>
                          </a:solidFill>
                          <a:latin typeface="Georgia" panose="02040502050405020303" pitchFamily="18" charset="0"/>
                          <a:ea typeface="Roboto"/>
                          <a:cs typeface="Roboto"/>
                          <a:sym typeface="Roboto"/>
                        </a:rPr>
                        <a:t>Position</a:t>
                      </a:r>
                    </a:p>
                  </p:txBody>
                </p:sp>
                <p:sp>
                  <p:nvSpPr>
                    <p:cNvPr id="1862" name="Freeform: Shape 1861">
                      <a:extLst>
                        <a:ext uri="{FF2B5EF4-FFF2-40B4-BE49-F238E27FC236}">
                          <a16:creationId xmlns:a16="http://schemas.microsoft.com/office/drawing/2014/main" id="{CC34A2D3-B6C3-B7D8-FDA0-D715681FC6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01193" y="1140131"/>
                      <a:ext cx="963930" cy="963930"/>
                    </a:xfrm>
                    <a:custGeom>
                      <a:avLst/>
                      <a:gdLst>
                        <a:gd name="connsiteX0" fmla="*/ 482088 w 963930"/>
                        <a:gd name="connsiteY0" fmla="*/ -29 h 963930"/>
                        <a:gd name="connsiteX1" fmla="*/ 963612 w 963930"/>
                        <a:gd name="connsiteY1" fmla="*/ 482382 h 963930"/>
                        <a:gd name="connsiteX2" fmla="*/ 481195 w 963930"/>
                        <a:gd name="connsiteY2" fmla="*/ 963901 h 963930"/>
                        <a:gd name="connsiteX3" fmla="*/ -318 w 963930"/>
                        <a:gd name="connsiteY3" fmla="*/ 481491 h 963930"/>
                        <a:gd name="connsiteX4" fmla="*/ 62106 w 963930"/>
                        <a:gd name="connsiteY4" fmla="*/ 244703 h 9639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63930" h="963930">
                          <a:moveTo>
                            <a:pt x="482088" y="-29"/>
                          </a:moveTo>
                          <a:cubicBezTo>
                            <a:pt x="748272" y="217"/>
                            <a:pt x="963855" y="216200"/>
                            <a:pt x="963612" y="482382"/>
                          </a:cubicBezTo>
                          <a:cubicBezTo>
                            <a:pt x="963359" y="748561"/>
                            <a:pt x="747379" y="964144"/>
                            <a:pt x="481195" y="963901"/>
                          </a:cubicBezTo>
                          <a:cubicBezTo>
                            <a:pt x="215011" y="963659"/>
                            <a:pt x="-571" y="747668"/>
                            <a:pt x="-318" y="481491"/>
                          </a:cubicBezTo>
                          <a:cubicBezTo>
                            <a:pt x="-241" y="398503"/>
                            <a:pt x="21255" y="316942"/>
                            <a:pt x="62106" y="244703"/>
                          </a:cubicBezTo>
                        </a:path>
                      </a:pathLst>
                    </a:custGeom>
                    <a:noFill/>
                    <a:ln w="22058" cap="flat">
                      <a:solidFill>
                        <a:schemeClr val="tx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1863" name="Freeform: Shape 1862">
                      <a:extLst>
                        <a:ext uri="{FF2B5EF4-FFF2-40B4-BE49-F238E27FC236}">
                          <a16:creationId xmlns:a16="http://schemas.microsoft.com/office/drawing/2014/main" id="{D2BD4E8C-03E1-E19E-4296-E9409A3480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91300" y="1220713"/>
                      <a:ext cx="784599" cy="784599"/>
                    </a:xfrm>
                    <a:custGeom>
                      <a:avLst/>
                      <a:gdLst>
                        <a:gd name="connsiteX0" fmla="*/ 784599 w 784599"/>
                        <a:gd name="connsiteY0" fmla="*/ 392300 h 784599"/>
                        <a:gd name="connsiteX1" fmla="*/ 392300 w 784599"/>
                        <a:gd name="connsiteY1" fmla="*/ 784600 h 784599"/>
                        <a:gd name="connsiteX2" fmla="*/ 0 w 784599"/>
                        <a:gd name="connsiteY2" fmla="*/ 392300 h 784599"/>
                        <a:gd name="connsiteX3" fmla="*/ 392300 w 784599"/>
                        <a:gd name="connsiteY3" fmla="*/ 0 h 784599"/>
                        <a:gd name="connsiteX4" fmla="*/ 784599 w 784599"/>
                        <a:gd name="connsiteY4" fmla="*/ 392300 h 7845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784599" h="784599">
                          <a:moveTo>
                            <a:pt x="784599" y="392300"/>
                          </a:moveTo>
                          <a:cubicBezTo>
                            <a:pt x="784599" y="608961"/>
                            <a:pt x="608961" y="784600"/>
                            <a:pt x="392300" y="784600"/>
                          </a:cubicBezTo>
                          <a:cubicBezTo>
                            <a:pt x="175639" y="784600"/>
                            <a:pt x="0" y="608961"/>
                            <a:pt x="0" y="392300"/>
                          </a:cubicBezTo>
                          <a:cubicBezTo>
                            <a:pt x="0" y="175639"/>
                            <a:pt x="175639" y="0"/>
                            <a:pt x="392300" y="0"/>
                          </a:cubicBezTo>
                          <a:cubicBezTo>
                            <a:pt x="608961" y="0"/>
                            <a:pt x="784599" y="175639"/>
                            <a:pt x="784599" y="392300"/>
                          </a:cubicBezTo>
                          <a:close/>
                        </a:path>
                      </a:pathLst>
                    </a:custGeom>
                    <a:solidFill>
                      <a:schemeClr val="bg1">
                        <a:lumMod val="95000"/>
                      </a:schemeClr>
                    </a:solidFill>
                    <a:ln w="11029" cap="flat">
                      <a:solidFill>
                        <a:schemeClr val="tx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1864" name="Freeform: Shape 1863">
                      <a:extLst>
                        <a:ext uri="{FF2B5EF4-FFF2-40B4-BE49-F238E27FC236}">
                          <a16:creationId xmlns:a16="http://schemas.microsoft.com/office/drawing/2014/main" id="{2301EDF6-C57C-7E81-59FF-23FAC9872D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91300" y="1249428"/>
                      <a:ext cx="100694" cy="11028"/>
                    </a:xfrm>
                    <a:custGeom>
                      <a:avLst/>
                      <a:gdLst>
                        <a:gd name="connsiteX0" fmla="*/ 100694 w 100694"/>
                        <a:gd name="connsiteY0" fmla="*/ 0 h 11028"/>
                        <a:gd name="connsiteX1" fmla="*/ 0 w 100694"/>
                        <a:gd name="connsiteY1" fmla="*/ 0 h 110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0694" h="11028">
                          <a:moveTo>
                            <a:pt x="100694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ln w="22058" cap="flat">
                      <a:solidFill>
                        <a:schemeClr val="tx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1865" name="Freeform: Shape 1864">
                      <a:extLst>
                        <a:ext uri="{FF2B5EF4-FFF2-40B4-BE49-F238E27FC236}">
                          <a16:creationId xmlns:a16="http://schemas.microsoft.com/office/drawing/2014/main" id="{5880E17D-1BEE-E06E-4644-4DDCD0F4FD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41592" y="1199026"/>
                      <a:ext cx="11028" cy="100694"/>
                    </a:xfrm>
                    <a:custGeom>
                      <a:avLst/>
                      <a:gdLst>
                        <a:gd name="connsiteX0" fmla="*/ 0 w 11028"/>
                        <a:gd name="connsiteY0" fmla="*/ 0 h 100694"/>
                        <a:gd name="connsiteX1" fmla="*/ 0 w 11028"/>
                        <a:gd name="connsiteY1" fmla="*/ 100694 h 1006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1028" h="100694">
                          <a:moveTo>
                            <a:pt x="0" y="0"/>
                          </a:moveTo>
                          <a:lnTo>
                            <a:pt x="0" y="100694"/>
                          </a:lnTo>
                        </a:path>
                      </a:pathLst>
                    </a:custGeom>
                    <a:ln w="22058" cap="flat">
                      <a:solidFill>
                        <a:schemeClr val="tx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1866" name="Freeform: Shape 1865">
                      <a:extLst>
                        <a:ext uri="{FF2B5EF4-FFF2-40B4-BE49-F238E27FC236}">
                          <a16:creationId xmlns:a16="http://schemas.microsoft.com/office/drawing/2014/main" id="{EA8F2EE3-0062-A289-404A-7518A9855F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28169" y="1124139"/>
                      <a:ext cx="149773" cy="11028"/>
                    </a:xfrm>
                    <a:custGeom>
                      <a:avLst/>
                      <a:gdLst>
                        <a:gd name="connsiteX0" fmla="*/ 149773 w 149773"/>
                        <a:gd name="connsiteY0" fmla="*/ 0 h 11028"/>
                        <a:gd name="connsiteX1" fmla="*/ 0 w 149773"/>
                        <a:gd name="connsiteY1" fmla="*/ 0 h 110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49773" h="11028">
                          <a:moveTo>
                            <a:pt x="149773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ln w="22058" cap="flat">
                      <a:solidFill>
                        <a:schemeClr val="tx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1867" name="Freeform: Shape 1866">
                      <a:extLst>
                        <a:ext uri="{FF2B5EF4-FFF2-40B4-BE49-F238E27FC236}">
                          <a16:creationId xmlns:a16="http://schemas.microsoft.com/office/drawing/2014/main" id="{62E93336-D795-28EC-90B5-5B770C3ECC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03056" y="1049252"/>
                      <a:ext cx="11028" cy="149773"/>
                    </a:xfrm>
                    <a:custGeom>
                      <a:avLst/>
                      <a:gdLst>
                        <a:gd name="connsiteX0" fmla="*/ 0 w 11028"/>
                        <a:gd name="connsiteY0" fmla="*/ 0 h 149773"/>
                        <a:gd name="connsiteX1" fmla="*/ 0 w 11028"/>
                        <a:gd name="connsiteY1" fmla="*/ 149773 h 1497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1028" h="149773">
                          <a:moveTo>
                            <a:pt x="0" y="0"/>
                          </a:moveTo>
                          <a:lnTo>
                            <a:pt x="0" y="149773"/>
                          </a:lnTo>
                        </a:path>
                      </a:pathLst>
                    </a:custGeom>
                    <a:ln w="22058" cap="flat">
                      <a:solidFill>
                        <a:schemeClr val="tx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1868" name="Freeform: Shape 1867">
                      <a:extLst>
                        <a:ext uri="{FF2B5EF4-FFF2-40B4-BE49-F238E27FC236}">
                          <a16:creationId xmlns:a16="http://schemas.microsoft.com/office/drawing/2014/main" id="{9A69ADDE-199D-EED3-7410-B914FDCC5C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06630" y="1049252"/>
                      <a:ext cx="69923" cy="69923"/>
                    </a:xfrm>
                    <a:custGeom>
                      <a:avLst/>
                      <a:gdLst>
                        <a:gd name="connsiteX0" fmla="*/ 69924 w 69923"/>
                        <a:gd name="connsiteY0" fmla="*/ 34962 h 69923"/>
                        <a:gd name="connsiteX1" fmla="*/ 34962 w 69923"/>
                        <a:gd name="connsiteY1" fmla="*/ 69924 h 69923"/>
                        <a:gd name="connsiteX2" fmla="*/ 0 w 69923"/>
                        <a:gd name="connsiteY2" fmla="*/ 34962 h 69923"/>
                        <a:gd name="connsiteX3" fmla="*/ 34962 w 69923"/>
                        <a:gd name="connsiteY3" fmla="*/ 0 h 69923"/>
                        <a:gd name="connsiteX4" fmla="*/ 69924 w 69923"/>
                        <a:gd name="connsiteY4" fmla="*/ 34962 h 699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69923" h="69923">
                          <a:moveTo>
                            <a:pt x="69924" y="34962"/>
                          </a:moveTo>
                          <a:cubicBezTo>
                            <a:pt x="69924" y="54271"/>
                            <a:pt x="54271" y="69924"/>
                            <a:pt x="34962" y="69924"/>
                          </a:cubicBezTo>
                          <a:cubicBezTo>
                            <a:pt x="15653" y="69924"/>
                            <a:pt x="0" y="54271"/>
                            <a:pt x="0" y="34962"/>
                          </a:cubicBezTo>
                          <a:cubicBezTo>
                            <a:pt x="0" y="15653"/>
                            <a:pt x="15653" y="0"/>
                            <a:pt x="34962" y="0"/>
                          </a:cubicBezTo>
                          <a:cubicBezTo>
                            <a:pt x="54271" y="0"/>
                            <a:pt x="69924" y="15653"/>
                            <a:pt x="69924" y="34962"/>
                          </a:cubicBezTo>
                          <a:close/>
                        </a:path>
                      </a:pathLst>
                    </a:custGeom>
                    <a:noFill/>
                    <a:ln w="22058" cap="flat">
                      <a:solidFill>
                        <a:schemeClr val="tx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1869" name="Freeform: Shape 1868">
                      <a:extLst>
                        <a:ext uri="{FF2B5EF4-FFF2-40B4-BE49-F238E27FC236}">
                          <a16:creationId xmlns:a16="http://schemas.microsoft.com/office/drawing/2014/main" id="{CC666474-B065-4642-BD83-480077E06B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64103" y="2054431"/>
                      <a:ext cx="1238991" cy="324140"/>
                    </a:xfrm>
                    <a:custGeom>
                      <a:avLst/>
                      <a:gdLst>
                        <a:gd name="connsiteX0" fmla="*/ 294693 w 1238991"/>
                        <a:gd name="connsiteY0" fmla="*/ 0 h 324140"/>
                        <a:gd name="connsiteX1" fmla="*/ 0 w 1238991"/>
                        <a:gd name="connsiteY1" fmla="*/ 0 h 324140"/>
                        <a:gd name="connsiteX2" fmla="*/ 0 w 1238991"/>
                        <a:gd name="connsiteY2" fmla="*/ 324141 h 324140"/>
                        <a:gd name="connsiteX3" fmla="*/ 1238992 w 1238991"/>
                        <a:gd name="connsiteY3" fmla="*/ 324141 h 324140"/>
                        <a:gd name="connsiteX4" fmla="*/ 1238992 w 1238991"/>
                        <a:gd name="connsiteY4" fmla="*/ 0 h 324140"/>
                        <a:gd name="connsiteX5" fmla="*/ 944299 w 1238991"/>
                        <a:gd name="connsiteY5" fmla="*/ 0 h 3241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38991" h="324140">
                          <a:moveTo>
                            <a:pt x="294693" y="0"/>
                          </a:moveTo>
                          <a:lnTo>
                            <a:pt x="0" y="0"/>
                          </a:lnTo>
                          <a:lnTo>
                            <a:pt x="0" y="324141"/>
                          </a:lnTo>
                          <a:lnTo>
                            <a:pt x="1238992" y="324141"/>
                          </a:lnTo>
                          <a:lnTo>
                            <a:pt x="1238992" y="0"/>
                          </a:lnTo>
                          <a:lnTo>
                            <a:pt x="944299" y="0"/>
                          </a:lnTo>
                        </a:path>
                      </a:pathLst>
                    </a:custGeom>
                    <a:noFill/>
                    <a:ln w="22058" cap="flat">
                      <a:solidFill>
                        <a:schemeClr val="tx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</p:grpSp>
              <p:sp>
                <p:nvSpPr>
                  <p:cNvPr id="1980" name="Google Shape;1379;p28">
                    <a:extLst>
                      <a:ext uri="{FF2B5EF4-FFF2-40B4-BE49-F238E27FC236}">
                        <a16:creationId xmlns:a16="http://schemas.microsoft.com/office/drawing/2014/main" id="{21DFE6C9-874D-9046-8523-25E17A3ABF20}"/>
                      </a:ext>
                    </a:extLst>
                  </p:cNvPr>
                  <p:cNvSpPr/>
                  <p:nvPr/>
                </p:nvSpPr>
                <p:spPr>
                  <a:xfrm>
                    <a:off x="7577337" y="3798591"/>
                    <a:ext cx="937036" cy="24358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dk1"/>
                      </a:buClr>
                      <a:buSzPts val="1100"/>
                      <a:buFont typeface="Arial"/>
                      <a:buNone/>
                    </a:pPr>
                    <a:r>
                      <a:rPr lang="en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eorgia" panose="02040502050405020303" pitchFamily="18" charset="0"/>
                        <a:ea typeface="Fira Sans Extra Condensed Medium"/>
                        <a:cs typeface="Fira Sans Extra Condensed Medium"/>
                        <a:sym typeface="Fira Sans Extra Condensed Medium"/>
                      </a:rPr>
                      <a:t>Name here</a:t>
                    </a:r>
                    <a:endParaRPr sz="12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Georgia" panose="02040502050405020303" pitchFamily="18" charset="0"/>
                    </a:endParaRPr>
                  </a:p>
                </p:txBody>
              </p:sp>
            </p:grpSp>
            <p:grpSp>
              <p:nvGrpSpPr>
                <p:cNvPr id="2192" name="Group 2191">
                  <a:extLst>
                    <a:ext uri="{FF2B5EF4-FFF2-40B4-BE49-F238E27FC236}">
                      <a16:creationId xmlns:a16="http://schemas.microsoft.com/office/drawing/2014/main" id="{7A4640AD-982B-52EB-072C-7A9A455E1356}"/>
                    </a:ext>
                  </a:extLst>
                </p:cNvPr>
                <p:cNvGrpSpPr/>
                <p:nvPr/>
              </p:nvGrpSpPr>
              <p:grpSpPr>
                <a:xfrm>
                  <a:off x="8124899" y="3277620"/>
                  <a:ext cx="355500" cy="469747"/>
                  <a:chOff x="8999732" y="4587534"/>
                  <a:chExt cx="438348" cy="579216"/>
                </a:xfrm>
              </p:grpSpPr>
              <p:sp>
                <p:nvSpPr>
                  <p:cNvPr id="2193" name="Freeform: Shape 2192">
                    <a:extLst>
                      <a:ext uri="{FF2B5EF4-FFF2-40B4-BE49-F238E27FC236}">
                        <a16:creationId xmlns:a16="http://schemas.microsoft.com/office/drawing/2014/main" id="{1FEFA95C-3432-BAB8-ACFB-62FECD2A77DB}"/>
                      </a:ext>
                    </a:extLst>
                  </p:cNvPr>
                  <p:cNvSpPr/>
                  <p:nvPr/>
                </p:nvSpPr>
                <p:spPr>
                  <a:xfrm>
                    <a:off x="9035968" y="4889893"/>
                    <a:ext cx="182932" cy="276855"/>
                  </a:xfrm>
                  <a:custGeom>
                    <a:avLst/>
                    <a:gdLst>
                      <a:gd name="connsiteX0" fmla="*/ -305 w 182930"/>
                      <a:gd name="connsiteY0" fmla="*/ 68341 h 276855"/>
                      <a:gd name="connsiteX1" fmla="*/ -67 w 182930"/>
                      <a:gd name="connsiteY1" fmla="*/ 68125 h 276855"/>
                      <a:gd name="connsiteX2" fmla="*/ 182626 w 182930"/>
                      <a:gd name="connsiteY2" fmla="*/ -11 h 276855"/>
                      <a:gd name="connsiteX3" fmla="*/ 182626 w 182930"/>
                      <a:gd name="connsiteY3" fmla="*/ 276845 h 276855"/>
                      <a:gd name="connsiteX4" fmla="*/ 182626 w 182930"/>
                      <a:gd name="connsiteY4" fmla="*/ 276845 h 276855"/>
                      <a:gd name="connsiteX5" fmla="*/ -305 w 182930"/>
                      <a:gd name="connsiteY5" fmla="*/ 234065 h 2768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82930" h="276855">
                        <a:moveTo>
                          <a:pt x="-305" y="68341"/>
                        </a:moveTo>
                        <a:cubicBezTo>
                          <a:pt x="-197" y="68298"/>
                          <a:pt x="-110" y="68233"/>
                          <a:pt x="-67" y="68125"/>
                        </a:cubicBezTo>
                        <a:cubicBezTo>
                          <a:pt x="37122" y="38044"/>
                          <a:pt x="119908" y="-11"/>
                          <a:pt x="182626" y="-11"/>
                        </a:cubicBezTo>
                        <a:lnTo>
                          <a:pt x="182626" y="276845"/>
                        </a:lnTo>
                        <a:lnTo>
                          <a:pt x="182626" y="276845"/>
                        </a:lnTo>
                        <a:cubicBezTo>
                          <a:pt x="114143" y="276845"/>
                          <a:pt x="50862" y="261458"/>
                          <a:pt x="-305" y="234065"/>
                        </a:cubicBezTo>
                        <a:close/>
                      </a:path>
                    </a:pathLst>
                  </a:custGeom>
                  <a:solidFill>
                    <a:srgbClr val="161618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194" name="Freeform: Shape 2193">
                    <a:extLst>
                      <a:ext uri="{FF2B5EF4-FFF2-40B4-BE49-F238E27FC236}">
                        <a16:creationId xmlns:a16="http://schemas.microsoft.com/office/drawing/2014/main" id="{6083200A-590F-3C5E-28D0-F3F3EB3F2F74}"/>
                      </a:ext>
                    </a:extLst>
                  </p:cNvPr>
                  <p:cNvSpPr/>
                  <p:nvPr/>
                </p:nvSpPr>
                <p:spPr>
                  <a:xfrm>
                    <a:off x="9218900" y="4889895"/>
                    <a:ext cx="182975" cy="276855"/>
                  </a:xfrm>
                  <a:custGeom>
                    <a:avLst/>
                    <a:gdLst>
                      <a:gd name="connsiteX0" fmla="*/ 182669 w 182973"/>
                      <a:gd name="connsiteY0" fmla="*/ 68341 h 276855"/>
                      <a:gd name="connsiteX1" fmla="*/ 182366 w 182973"/>
                      <a:gd name="connsiteY1" fmla="*/ 68125 h 276855"/>
                      <a:gd name="connsiteX2" fmla="*/ -305 w 182973"/>
                      <a:gd name="connsiteY2" fmla="*/ -11 h 276855"/>
                      <a:gd name="connsiteX3" fmla="*/ -305 w 182973"/>
                      <a:gd name="connsiteY3" fmla="*/ 276845 h 276855"/>
                      <a:gd name="connsiteX4" fmla="*/ -305 w 182973"/>
                      <a:gd name="connsiteY4" fmla="*/ 276845 h 276855"/>
                      <a:gd name="connsiteX5" fmla="*/ 182669 w 182973"/>
                      <a:gd name="connsiteY5" fmla="*/ 234065 h 2768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82973" h="276855">
                        <a:moveTo>
                          <a:pt x="182669" y="68341"/>
                        </a:moveTo>
                        <a:cubicBezTo>
                          <a:pt x="182539" y="68320"/>
                          <a:pt x="182431" y="68233"/>
                          <a:pt x="182366" y="68125"/>
                        </a:cubicBezTo>
                        <a:cubicBezTo>
                          <a:pt x="145199" y="38044"/>
                          <a:pt x="62456" y="-11"/>
                          <a:pt x="-305" y="-11"/>
                        </a:cubicBezTo>
                        <a:lnTo>
                          <a:pt x="-305" y="276845"/>
                        </a:lnTo>
                        <a:lnTo>
                          <a:pt x="-305" y="276845"/>
                        </a:lnTo>
                        <a:cubicBezTo>
                          <a:pt x="68221" y="276845"/>
                          <a:pt x="131502" y="261458"/>
                          <a:pt x="182669" y="234065"/>
                        </a:cubicBezTo>
                        <a:close/>
                      </a:path>
                    </a:pathLst>
                  </a:custGeom>
                  <a:solidFill>
                    <a:srgbClr val="161618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195" name="Freeform: Shape 2194">
                    <a:extLst>
                      <a:ext uri="{FF2B5EF4-FFF2-40B4-BE49-F238E27FC236}">
                        <a16:creationId xmlns:a16="http://schemas.microsoft.com/office/drawing/2014/main" id="{2BCCA2F1-2CBF-D222-CE78-761FEDD4DD02}"/>
                      </a:ext>
                    </a:extLst>
                  </p:cNvPr>
                  <p:cNvSpPr/>
                  <p:nvPr/>
                </p:nvSpPr>
                <p:spPr>
                  <a:xfrm>
                    <a:off x="9113416" y="4587534"/>
                    <a:ext cx="208881" cy="145888"/>
                  </a:xfrm>
                  <a:custGeom>
                    <a:avLst/>
                    <a:gdLst>
                      <a:gd name="connsiteX0" fmla="*/ 207880 w 208878"/>
                      <a:gd name="connsiteY0" fmla="*/ 55138 h 145888"/>
                      <a:gd name="connsiteX1" fmla="*/ 39123 w 208878"/>
                      <a:gd name="connsiteY1" fmla="*/ 26683 h 145888"/>
                      <a:gd name="connsiteX2" fmla="*/ 7070 w 208878"/>
                      <a:gd name="connsiteY2" fmla="*/ 145877 h 145888"/>
                      <a:gd name="connsiteX3" fmla="*/ 203221 w 208878"/>
                      <a:gd name="connsiteY3" fmla="*/ 145877 h 145888"/>
                      <a:gd name="connsiteX4" fmla="*/ 207880 w 208878"/>
                      <a:gd name="connsiteY4" fmla="*/ 55138 h 1458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8877" h="145888">
                        <a:moveTo>
                          <a:pt x="207880" y="55138"/>
                        </a:moveTo>
                        <a:cubicBezTo>
                          <a:pt x="200447" y="13008"/>
                          <a:pt x="90008" y="-28862"/>
                          <a:pt x="39123" y="26683"/>
                        </a:cubicBezTo>
                        <a:cubicBezTo>
                          <a:pt x="39123" y="26683"/>
                          <a:pt x="-20756" y="28092"/>
                          <a:pt x="7070" y="145877"/>
                        </a:cubicBezTo>
                        <a:lnTo>
                          <a:pt x="203221" y="145877"/>
                        </a:lnTo>
                        <a:cubicBezTo>
                          <a:pt x="203221" y="145877"/>
                          <a:pt x="210871" y="72128"/>
                          <a:pt x="207880" y="55138"/>
                        </a:cubicBezTo>
                        <a:close/>
                      </a:path>
                    </a:pathLst>
                  </a:custGeom>
                  <a:solidFill>
                    <a:srgbClr val="692A00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196" name="Freeform: Shape 2195">
                    <a:extLst>
                      <a:ext uri="{FF2B5EF4-FFF2-40B4-BE49-F238E27FC236}">
                        <a16:creationId xmlns:a16="http://schemas.microsoft.com/office/drawing/2014/main" id="{83AE420F-753C-274D-42C2-B2601AA0EADC}"/>
                      </a:ext>
                    </a:extLst>
                  </p:cNvPr>
                  <p:cNvSpPr/>
                  <p:nvPr/>
                </p:nvSpPr>
                <p:spPr>
                  <a:xfrm>
                    <a:off x="9218986" y="4768532"/>
                    <a:ext cx="50344" cy="178227"/>
                  </a:xfrm>
                  <a:custGeom>
                    <a:avLst/>
                    <a:gdLst>
                      <a:gd name="connsiteX0" fmla="*/ -305 w 50343"/>
                      <a:gd name="connsiteY0" fmla="*/ -11 h 178227"/>
                      <a:gd name="connsiteX1" fmla="*/ -305 w 50343"/>
                      <a:gd name="connsiteY1" fmla="*/ 178217 h 178227"/>
                      <a:gd name="connsiteX2" fmla="*/ 50038 w 50343"/>
                      <a:gd name="connsiteY2" fmla="*/ 93914 h 178227"/>
                      <a:gd name="connsiteX3" fmla="*/ -305 w 50343"/>
                      <a:gd name="connsiteY3" fmla="*/ -11 h 1782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0343" h="178227">
                        <a:moveTo>
                          <a:pt x="-305" y="-11"/>
                        </a:moveTo>
                        <a:lnTo>
                          <a:pt x="-305" y="178217"/>
                        </a:lnTo>
                        <a:cubicBezTo>
                          <a:pt x="45704" y="178217"/>
                          <a:pt x="50038" y="126595"/>
                          <a:pt x="50038" y="93914"/>
                        </a:cubicBezTo>
                        <a:cubicBezTo>
                          <a:pt x="50038" y="61233"/>
                          <a:pt x="49952" y="-11"/>
                          <a:pt x="-305" y="-11"/>
                        </a:cubicBezTo>
                        <a:close/>
                      </a:path>
                    </a:pathLst>
                  </a:custGeom>
                  <a:solidFill>
                    <a:srgbClr val="F79661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197" name="Freeform: Shape 2196">
                    <a:extLst>
                      <a:ext uri="{FF2B5EF4-FFF2-40B4-BE49-F238E27FC236}">
                        <a16:creationId xmlns:a16="http://schemas.microsoft.com/office/drawing/2014/main" id="{D4A973AA-91E4-F8EC-599E-6D52EAA1B814}"/>
                      </a:ext>
                    </a:extLst>
                  </p:cNvPr>
                  <p:cNvSpPr/>
                  <p:nvPr/>
                </p:nvSpPr>
                <p:spPr>
                  <a:xfrm>
                    <a:off x="9218986" y="4606406"/>
                    <a:ext cx="94142" cy="286175"/>
                  </a:xfrm>
                  <a:custGeom>
                    <a:avLst/>
                    <a:gdLst>
                      <a:gd name="connsiteX0" fmla="*/ -305 w 94141"/>
                      <a:gd name="connsiteY0" fmla="*/ -11 h 286174"/>
                      <a:gd name="connsiteX1" fmla="*/ -305 w 94141"/>
                      <a:gd name="connsiteY1" fmla="*/ 286164 h 286174"/>
                      <a:gd name="connsiteX2" fmla="*/ 93837 w 94141"/>
                      <a:gd name="connsiteY2" fmla="*/ 136976 h 286174"/>
                      <a:gd name="connsiteX3" fmla="*/ -305 w 94141"/>
                      <a:gd name="connsiteY3" fmla="*/ -11 h 286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4141" h="286174">
                        <a:moveTo>
                          <a:pt x="-305" y="-11"/>
                        </a:moveTo>
                        <a:lnTo>
                          <a:pt x="-305" y="286164"/>
                        </a:lnTo>
                        <a:cubicBezTo>
                          <a:pt x="52639" y="286164"/>
                          <a:pt x="93837" y="233415"/>
                          <a:pt x="93837" y="136976"/>
                        </a:cubicBezTo>
                        <a:cubicBezTo>
                          <a:pt x="93750" y="54580"/>
                          <a:pt x="57082" y="-11"/>
                          <a:pt x="-305" y="-11"/>
                        </a:cubicBezTo>
                        <a:close/>
                      </a:path>
                    </a:pathLst>
                  </a:custGeom>
                  <a:solidFill>
                    <a:srgbClr val="FFA063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198" name="Freeform: Shape 2197">
                    <a:extLst>
                      <a:ext uri="{FF2B5EF4-FFF2-40B4-BE49-F238E27FC236}">
                        <a16:creationId xmlns:a16="http://schemas.microsoft.com/office/drawing/2014/main" id="{FB00634F-0ACD-FD5C-6D54-E2CD6F8BBBD3}"/>
                      </a:ext>
                    </a:extLst>
                  </p:cNvPr>
                  <p:cNvSpPr/>
                  <p:nvPr/>
                </p:nvSpPr>
                <p:spPr>
                  <a:xfrm>
                    <a:off x="9168707" y="4768532"/>
                    <a:ext cx="50279" cy="178227"/>
                  </a:xfrm>
                  <a:custGeom>
                    <a:avLst/>
                    <a:gdLst>
                      <a:gd name="connsiteX0" fmla="*/ 49973 w 50278"/>
                      <a:gd name="connsiteY0" fmla="*/ -11 h 178227"/>
                      <a:gd name="connsiteX1" fmla="*/ 49973 w 50278"/>
                      <a:gd name="connsiteY1" fmla="*/ 178217 h 178227"/>
                      <a:gd name="connsiteX2" fmla="*/ -305 w 50278"/>
                      <a:gd name="connsiteY2" fmla="*/ 93914 h 178227"/>
                      <a:gd name="connsiteX3" fmla="*/ 49973 w 50278"/>
                      <a:gd name="connsiteY3" fmla="*/ -11 h 1782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0278" h="178227">
                        <a:moveTo>
                          <a:pt x="49973" y="-11"/>
                        </a:moveTo>
                        <a:lnTo>
                          <a:pt x="49973" y="178217"/>
                        </a:lnTo>
                        <a:cubicBezTo>
                          <a:pt x="3986" y="178217"/>
                          <a:pt x="-305" y="126595"/>
                          <a:pt x="-305" y="93914"/>
                        </a:cubicBezTo>
                        <a:cubicBezTo>
                          <a:pt x="-305" y="61233"/>
                          <a:pt x="-392" y="-11"/>
                          <a:pt x="49973" y="-11"/>
                        </a:cubicBezTo>
                        <a:close/>
                      </a:path>
                    </a:pathLst>
                  </a:custGeom>
                  <a:solidFill>
                    <a:srgbClr val="EFAC7F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199" name="Freeform: Shape 2198">
                    <a:extLst>
                      <a:ext uri="{FF2B5EF4-FFF2-40B4-BE49-F238E27FC236}">
                        <a16:creationId xmlns:a16="http://schemas.microsoft.com/office/drawing/2014/main" id="{86524673-503F-7D62-81AD-350033BEA2A8}"/>
                      </a:ext>
                    </a:extLst>
                  </p:cNvPr>
                  <p:cNvSpPr/>
                  <p:nvPr/>
                </p:nvSpPr>
                <p:spPr>
                  <a:xfrm>
                    <a:off x="9127054" y="4606406"/>
                    <a:ext cx="94099" cy="286175"/>
                  </a:xfrm>
                  <a:custGeom>
                    <a:avLst/>
                    <a:gdLst>
                      <a:gd name="connsiteX0" fmla="*/ 93793 w 94098"/>
                      <a:gd name="connsiteY0" fmla="*/ -11 h 286174"/>
                      <a:gd name="connsiteX1" fmla="*/ 93793 w 94098"/>
                      <a:gd name="connsiteY1" fmla="*/ 286164 h 286174"/>
                      <a:gd name="connsiteX2" fmla="*/ -305 w 94098"/>
                      <a:gd name="connsiteY2" fmla="*/ 136976 h 286174"/>
                      <a:gd name="connsiteX3" fmla="*/ 93793 w 94098"/>
                      <a:gd name="connsiteY3" fmla="*/ -11 h 286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4098" h="286174">
                        <a:moveTo>
                          <a:pt x="93793" y="-11"/>
                        </a:moveTo>
                        <a:lnTo>
                          <a:pt x="93793" y="286164"/>
                        </a:lnTo>
                        <a:cubicBezTo>
                          <a:pt x="40806" y="286164"/>
                          <a:pt x="-305" y="233415"/>
                          <a:pt x="-305" y="136976"/>
                        </a:cubicBezTo>
                        <a:cubicBezTo>
                          <a:pt x="-370" y="54580"/>
                          <a:pt x="36277" y="-11"/>
                          <a:pt x="93793" y="-11"/>
                        </a:cubicBezTo>
                        <a:close/>
                      </a:path>
                    </a:pathLst>
                  </a:custGeom>
                  <a:solidFill>
                    <a:srgbClr val="FEB582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200" name="Freeform: Shape 2199">
                    <a:extLst>
                      <a:ext uri="{FF2B5EF4-FFF2-40B4-BE49-F238E27FC236}">
                        <a16:creationId xmlns:a16="http://schemas.microsoft.com/office/drawing/2014/main" id="{B26932D1-40EB-EDD0-140C-69CA9C7E584F}"/>
                      </a:ext>
                    </a:extLst>
                  </p:cNvPr>
                  <p:cNvSpPr/>
                  <p:nvPr/>
                </p:nvSpPr>
                <p:spPr>
                  <a:xfrm>
                    <a:off x="9298693" y="4663530"/>
                    <a:ext cx="16105" cy="75765"/>
                  </a:xfrm>
                  <a:custGeom>
                    <a:avLst/>
                    <a:gdLst>
                      <a:gd name="connsiteX0" fmla="*/ -279 w 16105"/>
                      <a:gd name="connsiteY0" fmla="*/ 11172 h 75765"/>
                      <a:gd name="connsiteX1" fmla="*/ 8801 w 16105"/>
                      <a:gd name="connsiteY1" fmla="*/ 75754 h 75765"/>
                      <a:gd name="connsiteX2" fmla="*/ 15801 w 16105"/>
                      <a:gd name="connsiteY2" fmla="*/ 68711 h 75765"/>
                      <a:gd name="connsiteX3" fmla="*/ 15801 w 16105"/>
                      <a:gd name="connsiteY3" fmla="*/ 9699 h 75765"/>
                      <a:gd name="connsiteX4" fmla="*/ -279 w 16105"/>
                      <a:gd name="connsiteY4" fmla="*/ 11172 h 757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104" h="75765">
                        <a:moveTo>
                          <a:pt x="-279" y="11172"/>
                        </a:moveTo>
                        <a:cubicBezTo>
                          <a:pt x="-865" y="35488"/>
                          <a:pt x="8801" y="75754"/>
                          <a:pt x="8801" y="75754"/>
                        </a:cubicBezTo>
                        <a:lnTo>
                          <a:pt x="15801" y="68711"/>
                        </a:lnTo>
                        <a:lnTo>
                          <a:pt x="15801" y="9699"/>
                        </a:lnTo>
                        <a:cubicBezTo>
                          <a:pt x="15801" y="9699"/>
                          <a:pt x="284" y="-13100"/>
                          <a:pt x="-279" y="11172"/>
                        </a:cubicBezTo>
                        <a:close/>
                      </a:path>
                    </a:pathLst>
                  </a:custGeom>
                  <a:solidFill>
                    <a:srgbClr val="692A00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201" name="Freeform: Shape 2200">
                    <a:extLst>
                      <a:ext uri="{FF2B5EF4-FFF2-40B4-BE49-F238E27FC236}">
                        <a16:creationId xmlns:a16="http://schemas.microsoft.com/office/drawing/2014/main" id="{464B1964-A85F-B788-5F8A-9514486519C4}"/>
                      </a:ext>
                    </a:extLst>
                  </p:cNvPr>
                  <p:cNvSpPr/>
                  <p:nvPr/>
                </p:nvSpPr>
                <p:spPr>
                  <a:xfrm>
                    <a:off x="9121074" y="4654762"/>
                    <a:ext cx="19755" cy="83451"/>
                  </a:xfrm>
                  <a:custGeom>
                    <a:avLst/>
                    <a:gdLst>
                      <a:gd name="connsiteX0" fmla="*/ 19004 w 19754"/>
                      <a:gd name="connsiteY0" fmla="*/ 9561 h 83451"/>
                      <a:gd name="connsiteX1" fmla="*/ 13283 w 19754"/>
                      <a:gd name="connsiteY1" fmla="*/ 83440 h 83451"/>
                      <a:gd name="connsiteX2" fmla="*/ 3769 w 19754"/>
                      <a:gd name="connsiteY2" fmla="*/ 76938 h 83451"/>
                      <a:gd name="connsiteX3" fmla="*/ -305 w 19754"/>
                      <a:gd name="connsiteY3" fmla="*/ 16258 h 83451"/>
                      <a:gd name="connsiteX4" fmla="*/ 19004 w 19754"/>
                      <a:gd name="connsiteY4" fmla="*/ 9561 h 834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54" h="83451">
                        <a:moveTo>
                          <a:pt x="19004" y="9561"/>
                        </a:moveTo>
                        <a:cubicBezTo>
                          <a:pt x="21410" y="34549"/>
                          <a:pt x="13283" y="83440"/>
                          <a:pt x="13283" y="83440"/>
                        </a:cubicBezTo>
                        <a:lnTo>
                          <a:pt x="3769" y="76938"/>
                        </a:lnTo>
                        <a:lnTo>
                          <a:pt x="-305" y="16258"/>
                        </a:lnTo>
                        <a:cubicBezTo>
                          <a:pt x="-305" y="16258"/>
                          <a:pt x="16556" y="-15361"/>
                          <a:pt x="19004" y="9561"/>
                        </a:cubicBezTo>
                        <a:close/>
                      </a:path>
                    </a:pathLst>
                  </a:custGeom>
                  <a:solidFill>
                    <a:srgbClr val="692A00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202" name="Freeform: Shape 2201">
                    <a:extLst>
                      <a:ext uri="{FF2B5EF4-FFF2-40B4-BE49-F238E27FC236}">
                        <a16:creationId xmlns:a16="http://schemas.microsoft.com/office/drawing/2014/main" id="{AD2136FF-1A32-9D75-2287-427705A163F7}"/>
                      </a:ext>
                    </a:extLst>
                  </p:cNvPr>
                  <p:cNvSpPr/>
                  <p:nvPr/>
                </p:nvSpPr>
                <p:spPr>
                  <a:xfrm>
                    <a:off x="9136330" y="4597645"/>
                    <a:ext cx="172205" cy="83644"/>
                  </a:xfrm>
                  <a:custGeom>
                    <a:avLst/>
                    <a:gdLst>
                      <a:gd name="connsiteX0" fmla="*/ 82351 w 172203"/>
                      <a:gd name="connsiteY0" fmla="*/ 619 h 83644"/>
                      <a:gd name="connsiteX1" fmla="*/ -305 w 172203"/>
                      <a:gd name="connsiteY1" fmla="*/ 62686 h 83644"/>
                      <a:gd name="connsiteX2" fmla="*/ 171898 w 172203"/>
                      <a:gd name="connsiteY2" fmla="*/ 80847 h 83644"/>
                      <a:gd name="connsiteX3" fmla="*/ 82351 w 172203"/>
                      <a:gd name="connsiteY3" fmla="*/ 619 h 836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2203" h="83644">
                        <a:moveTo>
                          <a:pt x="82351" y="619"/>
                        </a:moveTo>
                        <a:cubicBezTo>
                          <a:pt x="20543" y="-7335"/>
                          <a:pt x="-305" y="62686"/>
                          <a:pt x="-305" y="62686"/>
                        </a:cubicBezTo>
                        <a:cubicBezTo>
                          <a:pt x="-305" y="62686"/>
                          <a:pt x="71840" y="92745"/>
                          <a:pt x="171898" y="80847"/>
                        </a:cubicBezTo>
                        <a:cubicBezTo>
                          <a:pt x="171811" y="80847"/>
                          <a:pt x="173567" y="12386"/>
                          <a:pt x="82351" y="619"/>
                        </a:cubicBezTo>
                        <a:close/>
                      </a:path>
                    </a:pathLst>
                  </a:custGeom>
                  <a:solidFill>
                    <a:srgbClr val="692A00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203" name="Freeform: Shape 2202">
                    <a:extLst>
                      <a:ext uri="{FF2B5EF4-FFF2-40B4-BE49-F238E27FC236}">
                        <a16:creationId xmlns:a16="http://schemas.microsoft.com/office/drawing/2014/main" id="{01BCB069-0713-27CF-DEDE-E873001DE67D}"/>
                      </a:ext>
                    </a:extLst>
                  </p:cNvPr>
                  <p:cNvSpPr/>
                  <p:nvPr/>
                </p:nvSpPr>
                <p:spPr>
                  <a:xfrm>
                    <a:off x="9296990" y="4727428"/>
                    <a:ext cx="34409" cy="52000"/>
                  </a:xfrm>
                  <a:custGeom>
                    <a:avLst/>
                    <a:gdLst>
                      <a:gd name="connsiteX0" fmla="*/ 30614 w 34409"/>
                      <a:gd name="connsiteY0" fmla="*/ 30557 h 51999"/>
                      <a:gd name="connsiteX1" fmla="*/ 6233 w 34409"/>
                      <a:gd name="connsiteY1" fmla="*/ 51449 h 51999"/>
                      <a:gd name="connsiteX2" fmla="*/ 3307 w 34409"/>
                      <a:gd name="connsiteY2" fmla="*/ 21477 h 51999"/>
                      <a:gd name="connsiteX3" fmla="*/ 27450 w 34409"/>
                      <a:gd name="connsiteY3" fmla="*/ 499 h 51999"/>
                      <a:gd name="connsiteX4" fmla="*/ 30614 w 34409"/>
                      <a:gd name="connsiteY4" fmla="*/ 30557 h 519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409" h="51998">
                        <a:moveTo>
                          <a:pt x="30614" y="30557"/>
                        </a:moveTo>
                        <a:cubicBezTo>
                          <a:pt x="25781" y="44969"/>
                          <a:pt x="14880" y="54396"/>
                          <a:pt x="6233" y="51449"/>
                        </a:cubicBezTo>
                        <a:cubicBezTo>
                          <a:pt x="-2414" y="48502"/>
                          <a:pt x="-1504" y="35845"/>
                          <a:pt x="3307" y="21477"/>
                        </a:cubicBezTo>
                        <a:cubicBezTo>
                          <a:pt x="8118" y="7109"/>
                          <a:pt x="18803" y="-2362"/>
                          <a:pt x="27450" y="499"/>
                        </a:cubicBezTo>
                        <a:cubicBezTo>
                          <a:pt x="36097" y="3360"/>
                          <a:pt x="35382" y="16146"/>
                          <a:pt x="30614" y="30557"/>
                        </a:cubicBezTo>
                        <a:close/>
                      </a:path>
                    </a:pathLst>
                  </a:custGeom>
                  <a:solidFill>
                    <a:srgbClr val="FFA063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204" name="Freeform: Shape 2203">
                    <a:extLst>
                      <a:ext uri="{FF2B5EF4-FFF2-40B4-BE49-F238E27FC236}">
                        <a16:creationId xmlns:a16="http://schemas.microsoft.com/office/drawing/2014/main" id="{B206A878-11B6-083A-A004-B71312A43C6A}"/>
                      </a:ext>
                    </a:extLst>
                  </p:cNvPr>
                  <p:cNvSpPr/>
                  <p:nvPr/>
                </p:nvSpPr>
                <p:spPr>
                  <a:xfrm>
                    <a:off x="9106448" y="4727428"/>
                    <a:ext cx="34376" cy="52000"/>
                  </a:xfrm>
                  <a:custGeom>
                    <a:avLst/>
                    <a:gdLst>
                      <a:gd name="connsiteX0" fmla="*/ 3180 w 34376"/>
                      <a:gd name="connsiteY0" fmla="*/ 30557 h 51999"/>
                      <a:gd name="connsiteX1" fmla="*/ 27539 w 34376"/>
                      <a:gd name="connsiteY1" fmla="*/ 51449 h 51999"/>
                      <a:gd name="connsiteX2" fmla="*/ 30465 w 34376"/>
                      <a:gd name="connsiteY2" fmla="*/ 21477 h 51999"/>
                      <a:gd name="connsiteX3" fmla="*/ 6344 w 34376"/>
                      <a:gd name="connsiteY3" fmla="*/ 499 h 51999"/>
                      <a:gd name="connsiteX4" fmla="*/ 3180 w 34376"/>
                      <a:gd name="connsiteY4" fmla="*/ 30557 h 519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376" h="51998">
                        <a:moveTo>
                          <a:pt x="3180" y="30557"/>
                        </a:moveTo>
                        <a:cubicBezTo>
                          <a:pt x="8013" y="44969"/>
                          <a:pt x="18935" y="54396"/>
                          <a:pt x="27539" y="51449"/>
                        </a:cubicBezTo>
                        <a:cubicBezTo>
                          <a:pt x="36143" y="48502"/>
                          <a:pt x="35298" y="35845"/>
                          <a:pt x="30465" y="21477"/>
                        </a:cubicBezTo>
                        <a:cubicBezTo>
                          <a:pt x="25632" y="7109"/>
                          <a:pt x="14948" y="-2362"/>
                          <a:pt x="6344" y="499"/>
                        </a:cubicBezTo>
                        <a:cubicBezTo>
                          <a:pt x="-2259" y="3360"/>
                          <a:pt x="-1609" y="16146"/>
                          <a:pt x="3180" y="30557"/>
                        </a:cubicBezTo>
                        <a:close/>
                      </a:path>
                    </a:pathLst>
                  </a:custGeom>
                  <a:solidFill>
                    <a:srgbClr val="FEB582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205" name="Freeform: Shape 2204">
                    <a:extLst>
                      <a:ext uri="{FF2B5EF4-FFF2-40B4-BE49-F238E27FC236}">
                        <a16:creationId xmlns:a16="http://schemas.microsoft.com/office/drawing/2014/main" id="{FD3B20E4-0E87-E9C2-000C-1B58E34E94DA}"/>
                      </a:ext>
                    </a:extLst>
                  </p:cNvPr>
                  <p:cNvSpPr/>
                  <p:nvPr/>
                </p:nvSpPr>
                <p:spPr>
                  <a:xfrm>
                    <a:off x="9123614" y="4647539"/>
                    <a:ext cx="27888" cy="54397"/>
                  </a:xfrm>
                  <a:custGeom>
                    <a:avLst/>
                    <a:gdLst>
                      <a:gd name="connsiteX0" fmla="*/ 12325 w 27887"/>
                      <a:gd name="connsiteY0" fmla="*/ -11 h 54396"/>
                      <a:gd name="connsiteX1" fmla="*/ 4393 w 27887"/>
                      <a:gd name="connsiteY1" fmla="*/ 53886 h 54396"/>
                      <a:gd name="connsiteX2" fmla="*/ 27582 w 27887"/>
                      <a:gd name="connsiteY2" fmla="*/ 4952 h 543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7886" h="54396">
                        <a:moveTo>
                          <a:pt x="12325" y="-11"/>
                        </a:moveTo>
                        <a:cubicBezTo>
                          <a:pt x="12325" y="-11"/>
                          <a:pt x="-9672" y="60453"/>
                          <a:pt x="4393" y="53886"/>
                        </a:cubicBezTo>
                        <a:cubicBezTo>
                          <a:pt x="18458" y="47320"/>
                          <a:pt x="27582" y="4952"/>
                          <a:pt x="27582" y="4952"/>
                        </a:cubicBezTo>
                        <a:close/>
                      </a:path>
                    </a:pathLst>
                  </a:custGeom>
                  <a:solidFill>
                    <a:srgbClr val="692A00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206" name="Freeform: Shape 2205">
                    <a:extLst>
                      <a:ext uri="{FF2B5EF4-FFF2-40B4-BE49-F238E27FC236}">
                        <a16:creationId xmlns:a16="http://schemas.microsoft.com/office/drawing/2014/main" id="{CE395159-A655-6884-690F-93BB6D70832B}"/>
                      </a:ext>
                    </a:extLst>
                  </p:cNvPr>
                  <p:cNvSpPr/>
                  <p:nvPr/>
                </p:nvSpPr>
                <p:spPr>
                  <a:xfrm>
                    <a:off x="9364916" y="4958116"/>
                    <a:ext cx="73164" cy="182585"/>
                  </a:xfrm>
                  <a:custGeom>
                    <a:avLst/>
                    <a:gdLst>
                      <a:gd name="connsiteX0" fmla="*/ -305 w 73163"/>
                      <a:gd name="connsiteY0" fmla="*/ 158561 h 182584"/>
                      <a:gd name="connsiteX1" fmla="*/ 128 w 73163"/>
                      <a:gd name="connsiteY1" fmla="*/ 182573 h 182584"/>
                      <a:gd name="connsiteX2" fmla="*/ 72859 w 73163"/>
                      <a:gd name="connsiteY2" fmla="*/ 142870 h 182584"/>
                      <a:gd name="connsiteX3" fmla="*/ 53094 w 73163"/>
                      <a:gd name="connsiteY3" fmla="*/ 17326 h 182584"/>
                      <a:gd name="connsiteX4" fmla="*/ 36363 w 73163"/>
                      <a:gd name="connsiteY4" fmla="*/ -11 h 182584"/>
                      <a:gd name="connsiteX5" fmla="*/ -305 w 73163"/>
                      <a:gd name="connsiteY5" fmla="*/ 158561 h 1825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3163" h="182584">
                        <a:moveTo>
                          <a:pt x="-305" y="158561"/>
                        </a:moveTo>
                        <a:cubicBezTo>
                          <a:pt x="-305" y="166774"/>
                          <a:pt x="-132" y="174749"/>
                          <a:pt x="128" y="182573"/>
                        </a:cubicBezTo>
                        <a:cubicBezTo>
                          <a:pt x="26069" y="172712"/>
                          <a:pt x="50537" y="159341"/>
                          <a:pt x="72859" y="142870"/>
                        </a:cubicBezTo>
                        <a:cubicBezTo>
                          <a:pt x="71580" y="87998"/>
                          <a:pt x="63908" y="41360"/>
                          <a:pt x="53094" y="17326"/>
                        </a:cubicBezTo>
                        <a:cubicBezTo>
                          <a:pt x="48283" y="10868"/>
                          <a:pt x="42648" y="5038"/>
                          <a:pt x="36363" y="-11"/>
                        </a:cubicBezTo>
                        <a:cubicBezTo>
                          <a:pt x="16122" y="-98"/>
                          <a:pt x="-305" y="70942"/>
                          <a:pt x="-305" y="158561"/>
                        </a:cubicBezTo>
                        <a:close/>
                      </a:path>
                    </a:pathLst>
                  </a:custGeom>
                  <a:solidFill>
                    <a:srgbClr val="212123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207" name="Freeform: Shape 2206">
                    <a:extLst>
                      <a:ext uri="{FF2B5EF4-FFF2-40B4-BE49-F238E27FC236}">
                        <a16:creationId xmlns:a16="http://schemas.microsoft.com/office/drawing/2014/main" id="{C4E546B5-7F4F-E77C-39AA-6BEA8B648380}"/>
                      </a:ext>
                    </a:extLst>
                  </p:cNvPr>
                  <p:cNvSpPr/>
                  <p:nvPr/>
                </p:nvSpPr>
                <p:spPr>
                  <a:xfrm>
                    <a:off x="8999732" y="4958116"/>
                    <a:ext cx="73142" cy="182585"/>
                  </a:xfrm>
                  <a:custGeom>
                    <a:avLst/>
                    <a:gdLst>
                      <a:gd name="connsiteX0" fmla="*/ 72837 w 73141"/>
                      <a:gd name="connsiteY0" fmla="*/ 158561 h 182584"/>
                      <a:gd name="connsiteX1" fmla="*/ 72446 w 73141"/>
                      <a:gd name="connsiteY1" fmla="*/ 182573 h 182584"/>
                      <a:gd name="connsiteX2" fmla="*/ -305 w 73141"/>
                      <a:gd name="connsiteY2" fmla="*/ 142870 h 182584"/>
                      <a:gd name="connsiteX3" fmla="*/ 19524 w 73141"/>
                      <a:gd name="connsiteY3" fmla="*/ 17326 h 182584"/>
                      <a:gd name="connsiteX4" fmla="*/ 36168 w 73141"/>
                      <a:gd name="connsiteY4" fmla="*/ -11 h 182584"/>
                      <a:gd name="connsiteX5" fmla="*/ 72837 w 73141"/>
                      <a:gd name="connsiteY5" fmla="*/ 158561 h 1825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3141" h="182584">
                        <a:moveTo>
                          <a:pt x="72837" y="158561"/>
                        </a:moveTo>
                        <a:cubicBezTo>
                          <a:pt x="72837" y="166774"/>
                          <a:pt x="72837" y="174749"/>
                          <a:pt x="72446" y="182573"/>
                        </a:cubicBezTo>
                        <a:cubicBezTo>
                          <a:pt x="46506" y="172691"/>
                          <a:pt x="22038" y="159341"/>
                          <a:pt x="-305" y="142870"/>
                        </a:cubicBezTo>
                        <a:cubicBezTo>
                          <a:pt x="995" y="87998"/>
                          <a:pt x="8689" y="41360"/>
                          <a:pt x="19524" y="17326"/>
                        </a:cubicBezTo>
                        <a:cubicBezTo>
                          <a:pt x="24314" y="10868"/>
                          <a:pt x="29905" y="5038"/>
                          <a:pt x="36168" y="-11"/>
                        </a:cubicBezTo>
                        <a:cubicBezTo>
                          <a:pt x="56410" y="-98"/>
                          <a:pt x="72837" y="70942"/>
                          <a:pt x="72837" y="158561"/>
                        </a:cubicBezTo>
                        <a:close/>
                      </a:path>
                    </a:pathLst>
                  </a:custGeom>
                  <a:solidFill>
                    <a:srgbClr val="212123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208" name="Freeform: Shape 2207">
                    <a:extLst>
                      <a:ext uri="{FF2B5EF4-FFF2-40B4-BE49-F238E27FC236}">
                        <a16:creationId xmlns:a16="http://schemas.microsoft.com/office/drawing/2014/main" id="{DA1B80D1-BA29-3E4E-7316-CD7493336AA2}"/>
                      </a:ext>
                    </a:extLst>
                  </p:cNvPr>
                  <p:cNvSpPr/>
                  <p:nvPr/>
                </p:nvSpPr>
                <p:spPr>
                  <a:xfrm>
                    <a:off x="9218987" y="4897341"/>
                    <a:ext cx="83090" cy="179015"/>
                  </a:xfrm>
                  <a:custGeom>
                    <a:avLst/>
                    <a:gdLst>
                      <a:gd name="connsiteX0" fmla="*/ 64450 w 83089"/>
                      <a:gd name="connsiteY0" fmla="*/ 49191 h 179015"/>
                      <a:gd name="connsiteX1" fmla="*/ 78949 w 83089"/>
                      <a:gd name="connsiteY1" fmla="*/ 43340 h 179015"/>
                      <a:gd name="connsiteX2" fmla="*/ 67722 w 83089"/>
                      <a:gd name="connsiteY2" fmla="*/ 4331 h 179015"/>
                      <a:gd name="connsiteX3" fmla="*/ 58881 w 83089"/>
                      <a:gd name="connsiteY3" fmla="*/ 256 h 179015"/>
                      <a:gd name="connsiteX4" fmla="*/ -305 w 83089"/>
                      <a:gd name="connsiteY4" fmla="*/ 179004 h 179015"/>
                      <a:gd name="connsiteX5" fmla="*/ 82784 w 83089"/>
                      <a:gd name="connsiteY5" fmla="*/ 63039 h 1790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3089" h="179015">
                        <a:moveTo>
                          <a:pt x="64450" y="49191"/>
                        </a:moveTo>
                        <a:lnTo>
                          <a:pt x="78949" y="43340"/>
                        </a:lnTo>
                        <a:cubicBezTo>
                          <a:pt x="77345" y="29817"/>
                          <a:pt x="73552" y="16640"/>
                          <a:pt x="67722" y="4331"/>
                        </a:cubicBezTo>
                        <a:cubicBezTo>
                          <a:pt x="64147" y="516"/>
                          <a:pt x="58707" y="-589"/>
                          <a:pt x="58881" y="256"/>
                        </a:cubicBezTo>
                        <a:lnTo>
                          <a:pt x="-305" y="179004"/>
                        </a:lnTo>
                        <a:cubicBezTo>
                          <a:pt x="68676" y="136095"/>
                          <a:pt x="82784" y="63039"/>
                          <a:pt x="82784" y="63039"/>
                        </a:cubicBezTo>
                        <a:close/>
                      </a:path>
                    </a:pathLst>
                  </a:custGeom>
                  <a:solidFill>
                    <a:srgbClr val="212123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209" name="Freeform: Shape 2208">
                    <a:extLst>
                      <a:ext uri="{FF2B5EF4-FFF2-40B4-BE49-F238E27FC236}">
                        <a16:creationId xmlns:a16="http://schemas.microsoft.com/office/drawing/2014/main" id="{92287BC8-BBE7-FC11-5E16-E8DA42754E4F}"/>
                      </a:ext>
                    </a:extLst>
                  </p:cNvPr>
                  <p:cNvSpPr/>
                  <p:nvPr/>
                </p:nvSpPr>
                <p:spPr>
                  <a:xfrm>
                    <a:off x="9135825" y="4897339"/>
                    <a:ext cx="83068" cy="179080"/>
                  </a:xfrm>
                  <a:custGeom>
                    <a:avLst/>
                    <a:gdLst>
                      <a:gd name="connsiteX0" fmla="*/ 17965 w 83067"/>
                      <a:gd name="connsiteY0" fmla="*/ 49191 h 179080"/>
                      <a:gd name="connsiteX1" fmla="*/ 3401 w 83067"/>
                      <a:gd name="connsiteY1" fmla="*/ 43340 h 179080"/>
                      <a:gd name="connsiteX2" fmla="*/ 14714 w 83067"/>
                      <a:gd name="connsiteY2" fmla="*/ 4331 h 179080"/>
                      <a:gd name="connsiteX3" fmla="*/ 23491 w 83067"/>
                      <a:gd name="connsiteY3" fmla="*/ 256 h 179080"/>
                      <a:gd name="connsiteX4" fmla="*/ 82763 w 83067"/>
                      <a:gd name="connsiteY4" fmla="*/ 179069 h 179080"/>
                      <a:gd name="connsiteX5" fmla="*/ -305 w 83067"/>
                      <a:gd name="connsiteY5" fmla="*/ 63104 h 1790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3067" h="179080">
                        <a:moveTo>
                          <a:pt x="17965" y="49191"/>
                        </a:moveTo>
                        <a:lnTo>
                          <a:pt x="3401" y="43340"/>
                        </a:lnTo>
                        <a:cubicBezTo>
                          <a:pt x="4983" y="29795"/>
                          <a:pt x="8798" y="16619"/>
                          <a:pt x="14714" y="4331"/>
                        </a:cubicBezTo>
                        <a:cubicBezTo>
                          <a:pt x="18289" y="516"/>
                          <a:pt x="23707" y="-589"/>
                          <a:pt x="23491" y="256"/>
                        </a:cubicBezTo>
                        <a:lnTo>
                          <a:pt x="82763" y="179069"/>
                        </a:lnTo>
                        <a:cubicBezTo>
                          <a:pt x="13760" y="136159"/>
                          <a:pt x="-305" y="63104"/>
                          <a:pt x="-305" y="63104"/>
                        </a:cubicBezTo>
                        <a:close/>
                      </a:path>
                    </a:pathLst>
                  </a:custGeom>
                  <a:solidFill>
                    <a:srgbClr val="212123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210" name="Freeform: Shape 2209">
                    <a:extLst>
                      <a:ext uri="{FF2B5EF4-FFF2-40B4-BE49-F238E27FC236}">
                        <a16:creationId xmlns:a16="http://schemas.microsoft.com/office/drawing/2014/main" id="{8561C7EE-A082-5A9D-E3F5-6BE5FF44B4C8}"/>
                      </a:ext>
                    </a:extLst>
                  </p:cNvPr>
                  <p:cNvSpPr/>
                  <p:nvPr/>
                </p:nvSpPr>
                <p:spPr>
                  <a:xfrm>
                    <a:off x="9171865" y="4930874"/>
                    <a:ext cx="94121" cy="145482"/>
                  </a:xfrm>
                  <a:custGeom>
                    <a:avLst/>
                    <a:gdLst>
                      <a:gd name="connsiteX0" fmla="*/ 93815 w 94120"/>
                      <a:gd name="connsiteY0" fmla="*/ -11 h 145482"/>
                      <a:gd name="connsiteX1" fmla="*/ 45466 w 94120"/>
                      <a:gd name="connsiteY1" fmla="*/ 5320 h 145482"/>
                      <a:gd name="connsiteX2" fmla="*/ -305 w 94120"/>
                      <a:gd name="connsiteY2" fmla="*/ -11 h 145482"/>
                      <a:gd name="connsiteX3" fmla="*/ 46636 w 94120"/>
                      <a:gd name="connsiteY3" fmla="*/ 145471 h 145482"/>
                      <a:gd name="connsiteX4" fmla="*/ 46810 w 94120"/>
                      <a:gd name="connsiteY4" fmla="*/ 145471 h 145482"/>
                      <a:gd name="connsiteX5" fmla="*/ 93815 w 94120"/>
                      <a:gd name="connsiteY5" fmla="*/ -11 h 1454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4120" h="145482">
                        <a:moveTo>
                          <a:pt x="93815" y="-11"/>
                        </a:moveTo>
                        <a:lnTo>
                          <a:pt x="45466" y="5320"/>
                        </a:lnTo>
                        <a:lnTo>
                          <a:pt x="-305" y="-11"/>
                        </a:lnTo>
                        <a:cubicBezTo>
                          <a:pt x="-305" y="-11"/>
                          <a:pt x="-890" y="71505"/>
                          <a:pt x="46636" y="145471"/>
                        </a:cubicBezTo>
                        <a:lnTo>
                          <a:pt x="46810" y="145471"/>
                        </a:lnTo>
                        <a:cubicBezTo>
                          <a:pt x="94357" y="71419"/>
                          <a:pt x="93815" y="-11"/>
                          <a:pt x="93815" y="-11"/>
                        </a:cubicBezTo>
                        <a:close/>
                      </a:path>
                    </a:pathLst>
                  </a:custGeom>
                  <a:solidFill>
                    <a:srgbClr val="8EC3DD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211" name="Freeform: Shape 2210">
                    <a:extLst>
                      <a:ext uri="{FF2B5EF4-FFF2-40B4-BE49-F238E27FC236}">
                        <a16:creationId xmlns:a16="http://schemas.microsoft.com/office/drawing/2014/main" id="{8EA1A4B6-7119-3D97-C4F6-F834A09371CF}"/>
                      </a:ext>
                    </a:extLst>
                  </p:cNvPr>
                  <p:cNvSpPr/>
                  <p:nvPr/>
                </p:nvSpPr>
                <p:spPr>
                  <a:xfrm>
                    <a:off x="9193776" y="4932371"/>
                    <a:ext cx="50322" cy="33114"/>
                  </a:xfrm>
                  <a:custGeom>
                    <a:avLst/>
                    <a:gdLst>
                      <a:gd name="connsiteX0" fmla="*/ 50017 w 50321"/>
                      <a:gd name="connsiteY0" fmla="*/ -11 h 33114"/>
                      <a:gd name="connsiteX1" fmla="*/ -305 w 50321"/>
                      <a:gd name="connsiteY1" fmla="*/ -11 h 33114"/>
                      <a:gd name="connsiteX2" fmla="*/ 24769 w 50321"/>
                      <a:gd name="connsiteY2" fmla="*/ 33103 h 33114"/>
                      <a:gd name="connsiteX3" fmla="*/ 24769 w 50321"/>
                      <a:gd name="connsiteY3" fmla="*/ 33103 h 33114"/>
                      <a:gd name="connsiteX4" fmla="*/ 50017 w 50321"/>
                      <a:gd name="connsiteY4" fmla="*/ -11 h 331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321" h="33114">
                        <a:moveTo>
                          <a:pt x="50017" y="-11"/>
                        </a:moveTo>
                        <a:lnTo>
                          <a:pt x="-305" y="-11"/>
                        </a:lnTo>
                        <a:cubicBezTo>
                          <a:pt x="-305" y="-11"/>
                          <a:pt x="1710" y="31608"/>
                          <a:pt x="24769" y="33103"/>
                        </a:cubicBezTo>
                        <a:lnTo>
                          <a:pt x="24769" y="33103"/>
                        </a:lnTo>
                        <a:cubicBezTo>
                          <a:pt x="47828" y="31608"/>
                          <a:pt x="50017" y="-11"/>
                          <a:pt x="50017" y="-11"/>
                        </a:cubicBezTo>
                        <a:close/>
                      </a:path>
                    </a:pathLst>
                  </a:custGeom>
                  <a:solidFill>
                    <a:srgbClr val="C63814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212" name="Freeform: Shape 2211">
                    <a:extLst>
                      <a:ext uri="{FF2B5EF4-FFF2-40B4-BE49-F238E27FC236}">
                        <a16:creationId xmlns:a16="http://schemas.microsoft.com/office/drawing/2014/main" id="{C56E22A1-FBC4-BED1-D2AD-984D2D40FAE5}"/>
                      </a:ext>
                    </a:extLst>
                  </p:cNvPr>
                  <p:cNvSpPr/>
                  <p:nvPr/>
                </p:nvSpPr>
                <p:spPr>
                  <a:xfrm>
                    <a:off x="9201252" y="4961962"/>
                    <a:ext cx="35195" cy="114383"/>
                  </a:xfrm>
                  <a:custGeom>
                    <a:avLst/>
                    <a:gdLst>
                      <a:gd name="connsiteX0" fmla="*/ -305 w 35194"/>
                      <a:gd name="connsiteY0" fmla="*/ 82926 h 114383"/>
                      <a:gd name="connsiteX1" fmla="*/ 17249 w 35194"/>
                      <a:gd name="connsiteY1" fmla="*/ 114372 h 114383"/>
                      <a:gd name="connsiteX2" fmla="*/ 17422 w 35194"/>
                      <a:gd name="connsiteY2" fmla="*/ 114372 h 114383"/>
                      <a:gd name="connsiteX3" fmla="*/ 34890 w 35194"/>
                      <a:gd name="connsiteY3" fmla="*/ 83208 h 114383"/>
                      <a:gd name="connsiteX4" fmla="*/ 22190 w 35194"/>
                      <a:gd name="connsiteY4" fmla="*/ -11 h 114383"/>
                      <a:gd name="connsiteX5" fmla="*/ 12351 w 35194"/>
                      <a:gd name="connsiteY5" fmla="*/ -11 h 114383"/>
                      <a:gd name="connsiteX6" fmla="*/ -305 w 35194"/>
                      <a:gd name="connsiteY6" fmla="*/ 82926 h 114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5194" h="114383">
                        <a:moveTo>
                          <a:pt x="-305" y="82926"/>
                        </a:moveTo>
                        <a:cubicBezTo>
                          <a:pt x="4918" y="93741"/>
                          <a:pt x="10769" y="104252"/>
                          <a:pt x="17249" y="114372"/>
                        </a:cubicBezTo>
                        <a:lnTo>
                          <a:pt x="17422" y="114372"/>
                        </a:lnTo>
                        <a:cubicBezTo>
                          <a:pt x="23880" y="104338"/>
                          <a:pt x="29710" y="93936"/>
                          <a:pt x="34890" y="83208"/>
                        </a:cubicBezTo>
                        <a:cubicBezTo>
                          <a:pt x="29125" y="35531"/>
                          <a:pt x="22190" y="-11"/>
                          <a:pt x="22190" y="-11"/>
                        </a:cubicBezTo>
                        <a:lnTo>
                          <a:pt x="12351" y="-11"/>
                        </a:lnTo>
                        <a:cubicBezTo>
                          <a:pt x="12351" y="-11"/>
                          <a:pt x="5394" y="35466"/>
                          <a:pt x="-305" y="82926"/>
                        </a:cubicBezTo>
                        <a:close/>
                      </a:path>
                    </a:pathLst>
                  </a:custGeom>
                  <a:solidFill>
                    <a:srgbClr val="C63814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213" name="Freeform: Shape 2212">
                    <a:extLst>
                      <a:ext uri="{FF2B5EF4-FFF2-40B4-BE49-F238E27FC236}">
                        <a16:creationId xmlns:a16="http://schemas.microsoft.com/office/drawing/2014/main" id="{5D3F8DE0-3CE6-42C7-08E0-5098C4E5FEBA}"/>
                      </a:ext>
                    </a:extLst>
                  </p:cNvPr>
                  <p:cNvSpPr/>
                  <p:nvPr/>
                </p:nvSpPr>
                <p:spPr>
                  <a:xfrm>
                    <a:off x="9282285" y="5060823"/>
                    <a:ext cx="52423" cy="12418"/>
                  </a:xfrm>
                  <a:custGeom>
                    <a:avLst/>
                    <a:gdLst>
                      <a:gd name="connsiteX0" fmla="*/ 52424 w 52423"/>
                      <a:gd name="connsiteY0" fmla="*/ 8300 h 12418"/>
                      <a:gd name="connsiteX1" fmla="*/ 0 w 52423"/>
                      <a:gd name="connsiteY1" fmla="*/ 12418 h 12418"/>
                      <a:gd name="connsiteX2" fmla="*/ 0 w 52423"/>
                      <a:gd name="connsiteY2" fmla="*/ 4161 h 12418"/>
                      <a:gd name="connsiteX3" fmla="*/ 52424 w 52423"/>
                      <a:gd name="connsiteY3" fmla="*/ 0 h 12418"/>
                      <a:gd name="connsiteX4" fmla="*/ 52424 w 52423"/>
                      <a:gd name="connsiteY4" fmla="*/ 8300 h 124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423" h="12418">
                        <a:moveTo>
                          <a:pt x="52424" y="8300"/>
                        </a:moveTo>
                        <a:lnTo>
                          <a:pt x="0" y="12418"/>
                        </a:lnTo>
                        <a:lnTo>
                          <a:pt x="0" y="4161"/>
                        </a:lnTo>
                        <a:lnTo>
                          <a:pt x="52424" y="0"/>
                        </a:lnTo>
                        <a:lnTo>
                          <a:pt x="52424" y="8300"/>
                        </a:lnTo>
                        <a:close/>
                      </a:path>
                    </a:pathLst>
                  </a:custGeom>
                  <a:solidFill>
                    <a:srgbClr val="C63814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214" name="Freeform: Shape 2213">
                    <a:extLst>
                      <a:ext uri="{FF2B5EF4-FFF2-40B4-BE49-F238E27FC236}">
                        <a16:creationId xmlns:a16="http://schemas.microsoft.com/office/drawing/2014/main" id="{8C5A9302-04C7-28A2-4862-3FFCCE98F8C9}"/>
                      </a:ext>
                    </a:extLst>
                  </p:cNvPr>
                  <p:cNvSpPr/>
                  <p:nvPr/>
                </p:nvSpPr>
                <p:spPr>
                  <a:xfrm>
                    <a:off x="9157364" y="4884065"/>
                    <a:ext cx="61482" cy="82829"/>
                  </a:xfrm>
                  <a:custGeom>
                    <a:avLst/>
                    <a:gdLst>
                      <a:gd name="connsiteX0" fmla="*/ 11744 w 61482"/>
                      <a:gd name="connsiteY0" fmla="*/ -11 h 82829"/>
                      <a:gd name="connsiteX1" fmla="*/ -305 w 61482"/>
                      <a:gd name="connsiteY1" fmla="*/ 15159 h 82829"/>
                      <a:gd name="connsiteX2" fmla="*/ 29038 w 61482"/>
                      <a:gd name="connsiteY2" fmla="*/ 82818 h 82829"/>
                      <a:gd name="connsiteX3" fmla="*/ 61177 w 61482"/>
                      <a:gd name="connsiteY3" fmla="*/ 48143 h 82829"/>
                      <a:gd name="connsiteX4" fmla="*/ 11744 w 61482"/>
                      <a:gd name="connsiteY4" fmla="*/ -11 h 828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1482" h="82829">
                        <a:moveTo>
                          <a:pt x="11744" y="-11"/>
                        </a:moveTo>
                        <a:cubicBezTo>
                          <a:pt x="11744" y="-11"/>
                          <a:pt x="8168" y="-11"/>
                          <a:pt x="-305" y="15159"/>
                        </a:cubicBezTo>
                        <a:cubicBezTo>
                          <a:pt x="-305" y="15159"/>
                          <a:pt x="4484" y="60670"/>
                          <a:pt x="29038" y="82818"/>
                        </a:cubicBezTo>
                        <a:cubicBezTo>
                          <a:pt x="29038" y="82818"/>
                          <a:pt x="48543" y="55793"/>
                          <a:pt x="61177" y="48143"/>
                        </a:cubicBezTo>
                        <a:cubicBezTo>
                          <a:pt x="61264" y="48273"/>
                          <a:pt x="18549" y="35075"/>
                          <a:pt x="11744" y="-11"/>
                        </a:cubicBezTo>
                        <a:close/>
                      </a:path>
                    </a:pathLst>
                  </a:custGeom>
                  <a:solidFill>
                    <a:srgbClr val="D7E1F6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215" name="Freeform: Shape 2214">
                    <a:extLst>
                      <a:ext uri="{FF2B5EF4-FFF2-40B4-BE49-F238E27FC236}">
                        <a16:creationId xmlns:a16="http://schemas.microsoft.com/office/drawing/2014/main" id="{B6C0AC25-4D7F-0DE6-EF9B-DBC2CD253A39}"/>
                      </a:ext>
                    </a:extLst>
                  </p:cNvPr>
                  <p:cNvSpPr/>
                  <p:nvPr/>
                </p:nvSpPr>
                <p:spPr>
                  <a:xfrm>
                    <a:off x="9218803" y="4884070"/>
                    <a:ext cx="61504" cy="82829"/>
                  </a:xfrm>
                  <a:custGeom>
                    <a:avLst/>
                    <a:gdLst>
                      <a:gd name="connsiteX0" fmla="*/ 49150 w 61504"/>
                      <a:gd name="connsiteY0" fmla="*/ -11 h 82829"/>
                      <a:gd name="connsiteX1" fmla="*/ 61200 w 61504"/>
                      <a:gd name="connsiteY1" fmla="*/ 15159 h 82829"/>
                      <a:gd name="connsiteX2" fmla="*/ 31899 w 61504"/>
                      <a:gd name="connsiteY2" fmla="*/ 82818 h 82829"/>
                      <a:gd name="connsiteX3" fmla="*/ -305 w 61504"/>
                      <a:gd name="connsiteY3" fmla="*/ 48143 h 82829"/>
                      <a:gd name="connsiteX4" fmla="*/ 49150 w 61504"/>
                      <a:gd name="connsiteY4" fmla="*/ -11 h 828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1504" h="82829">
                        <a:moveTo>
                          <a:pt x="49150" y="-11"/>
                        </a:moveTo>
                        <a:cubicBezTo>
                          <a:pt x="49150" y="-11"/>
                          <a:pt x="52747" y="-11"/>
                          <a:pt x="61200" y="15159"/>
                        </a:cubicBezTo>
                        <a:cubicBezTo>
                          <a:pt x="61200" y="15159"/>
                          <a:pt x="56431" y="60670"/>
                          <a:pt x="31899" y="82818"/>
                        </a:cubicBezTo>
                        <a:cubicBezTo>
                          <a:pt x="31899" y="82818"/>
                          <a:pt x="12395" y="55793"/>
                          <a:pt x="-305" y="48143"/>
                        </a:cubicBezTo>
                        <a:cubicBezTo>
                          <a:pt x="-218" y="48273"/>
                          <a:pt x="42388" y="35075"/>
                          <a:pt x="49150" y="-11"/>
                        </a:cubicBezTo>
                        <a:close/>
                      </a:path>
                    </a:pathLst>
                  </a:custGeom>
                  <a:solidFill>
                    <a:srgbClr val="D7E1F6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</p:grpSp>
          </p:grpSp>
        </p:grpSp>
        <p:grpSp>
          <p:nvGrpSpPr>
            <p:cNvPr id="2295" name="Group 2294">
              <a:extLst>
                <a:ext uri="{FF2B5EF4-FFF2-40B4-BE49-F238E27FC236}">
                  <a16:creationId xmlns:a16="http://schemas.microsoft.com/office/drawing/2014/main" id="{0D9D229E-5180-C107-C911-BCBE304AEAF3}"/>
                </a:ext>
              </a:extLst>
            </p:cNvPr>
            <p:cNvGrpSpPr/>
            <p:nvPr/>
          </p:nvGrpSpPr>
          <p:grpSpPr>
            <a:xfrm>
              <a:off x="1680276" y="4875557"/>
              <a:ext cx="1238991" cy="1511407"/>
              <a:chOff x="3104753" y="4651618"/>
              <a:chExt cx="1238991" cy="1511407"/>
            </a:xfrm>
          </p:grpSpPr>
          <p:grpSp>
            <p:nvGrpSpPr>
              <p:cNvPr id="2032" name="Group 2031">
                <a:extLst>
                  <a:ext uri="{FF2B5EF4-FFF2-40B4-BE49-F238E27FC236}">
                    <a16:creationId xmlns:a16="http://schemas.microsoft.com/office/drawing/2014/main" id="{D5E2B4BD-CACF-0EB4-286E-FDECEA0A160A}"/>
                  </a:ext>
                </a:extLst>
              </p:cNvPr>
              <p:cNvGrpSpPr/>
              <p:nvPr/>
            </p:nvGrpSpPr>
            <p:grpSpPr>
              <a:xfrm>
                <a:off x="3104753" y="4651618"/>
                <a:ext cx="1238991" cy="1511407"/>
                <a:chOff x="2619561" y="4670280"/>
                <a:chExt cx="1238991" cy="1511407"/>
              </a:xfrm>
            </p:grpSpPr>
            <p:grpSp>
              <p:nvGrpSpPr>
                <p:cNvPr id="1880" name="Group 1879">
                  <a:extLst>
                    <a:ext uri="{FF2B5EF4-FFF2-40B4-BE49-F238E27FC236}">
                      <a16:creationId xmlns:a16="http://schemas.microsoft.com/office/drawing/2014/main" id="{F97E9804-D51D-7F02-6774-C021C21041BD}"/>
                    </a:ext>
                  </a:extLst>
                </p:cNvPr>
                <p:cNvGrpSpPr/>
                <p:nvPr/>
              </p:nvGrpSpPr>
              <p:grpSpPr>
                <a:xfrm>
                  <a:off x="2619561" y="4670280"/>
                  <a:ext cx="1238991" cy="1511407"/>
                  <a:chOff x="5564103" y="1049252"/>
                  <a:chExt cx="1238991" cy="1511407"/>
                </a:xfrm>
              </p:grpSpPr>
              <p:sp>
                <p:nvSpPr>
                  <p:cNvPr id="1881" name="Freeform: Shape 1880">
                    <a:extLst>
                      <a:ext uri="{FF2B5EF4-FFF2-40B4-BE49-F238E27FC236}">
                        <a16:creationId xmlns:a16="http://schemas.microsoft.com/office/drawing/2014/main" id="{E6B7319D-A484-C05B-7426-CBE1F4A38B5A}"/>
                      </a:ext>
                    </a:extLst>
                  </p:cNvPr>
                  <p:cNvSpPr/>
                  <p:nvPr/>
                </p:nvSpPr>
                <p:spPr>
                  <a:xfrm>
                    <a:off x="5682334" y="2378572"/>
                    <a:ext cx="1002531" cy="182087"/>
                  </a:xfrm>
                  <a:custGeom>
                    <a:avLst/>
                    <a:gdLst>
                      <a:gd name="connsiteX0" fmla="*/ 764086 w 1002531"/>
                      <a:gd name="connsiteY0" fmla="*/ 0 h 182087"/>
                      <a:gd name="connsiteX1" fmla="*/ 238446 w 1002531"/>
                      <a:gd name="connsiteY1" fmla="*/ 0 h 182087"/>
                      <a:gd name="connsiteX2" fmla="*/ 0 w 1002531"/>
                      <a:gd name="connsiteY2" fmla="*/ 0 h 182087"/>
                      <a:gd name="connsiteX3" fmla="*/ 0 w 1002531"/>
                      <a:gd name="connsiteY3" fmla="*/ 182088 h 182087"/>
                      <a:gd name="connsiteX4" fmla="*/ 1002531 w 1002531"/>
                      <a:gd name="connsiteY4" fmla="*/ 182088 h 182087"/>
                      <a:gd name="connsiteX5" fmla="*/ 1002531 w 1002531"/>
                      <a:gd name="connsiteY5" fmla="*/ 0 h 182087"/>
                      <a:gd name="connsiteX6" fmla="*/ 764086 w 1002531"/>
                      <a:gd name="connsiteY6" fmla="*/ 0 h 1820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02530" h="182087">
                        <a:moveTo>
                          <a:pt x="764086" y="0"/>
                        </a:moveTo>
                        <a:lnTo>
                          <a:pt x="238446" y="0"/>
                        </a:lnTo>
                        <a:lnTo>
                          <a:pt x="0" y="0"/>
                        </a:lnTo>
                        <a:lnTo>
                          <a:pt x="0" y="182088"/>
                        </a:lnTo>
                        <a:lnTo>
                          <a:pt x="1002531" y="182088"/>
                        </a:lnTo>
                        <a:lnTo>
                          <a:pt x="1002531" y="0"/>
                        </a:lnTo>
                        <a:lnTo>
                          <a:pt x="764086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11029" cap="flat">
                    <a:solidFill>
                      <a:schemeClr val="accent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algn="ctr"/>
                    <a:r>
                      <a:rPr lang="en-IN" sz="1100">
                        <a:solidFill>
                          <a:schemeClr val="bg1"/>
                        </a:solidFill>
                        <a:latin typeface="Georgia" panose="02040502050405020303" pitchFamily="18" charset="0"/>
                        <a:ea typeface="Roboto"/>
                        <a:cs typeface="Roboto"/>
                        <a:sym typeface="Roboto"/>
                      </a:rPr>
                      <a:t>Position</a:t>
                    </a:r>
                  </a:p>
                </p:txBody>
              </p:sp>
              <p:sp>
                <p:nvSpPr>
                  <p:cNvPr id="1882" name="Freeform: Shape 1881">
                    <a:extLst>
                      <a:ext uri="{FF2B5EF4-FFF2-40B4-BE49-F238E27FC236}">
                        <a16:creationId xmlns:a16="http://schemas.microsoft.com/office/drawing/2014/main" id="{2DC08F98-6000-36E5-112C-D8DB14680040}"/>
                      </a:ext>
                    </a:extLst>
                  </p:cNvPr>
                  <p:cNvSpPr/>
                  <p:nvPr/>
                </p:nvSpPr>
                <p:spPr>
                  <a:xfrm>
                    <a:off x="5701193" y="1140131"/>
                    <a:ext cx="963930" cy="963930"/>
                  </a:xfrm>
                  <a:custGeom>
                    <a:avLst/>
                    <a:gdLst>
                      <a:gd name="connsiteX0" fmla="*/ 482088 w 963930"/>
                      <a:gd name="connsiteY0" fmla="*/ -29 h 963930"/>
                      <a:gd name="connsiteX1" fmla="*/ 963612 w 963930"/>
                      <a:gd name="connsiteY1" fmla="*/ 482382 h 963930"/>
                      <a:gd name="connsiteX2" fmla="*/ 481195 w 963930"/>
                      <a:gd name="connsiteY2" fmla="*/ 963901 h 963930"/>
                      <a:gd name="connsiteX3" fmla="*/ -318 w 963930"/>
                      <a:gd name="connsiteY3" fmla="*/ 481491 h 963930"/>
                      <a:gd name="connsiteX4" fmla="*/ 62106 w 963930"/>
                      <a:gd name="connsiteY4" fmla="*/ 244703 h 9639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63930" h="963930">
                        <a:moveTo>
                          <a:pt x="482088" y="-29"/>
                        </a:moveTo>
                        <a:cubicBezTo>
                          <a:pt x="748272" y="217"/>
                          <a:pt x="963855" y="216200"/>
                          <a:pt x="963612" y="482382"/>
                        </a:cubicBezTo>
                        <a:cubicBezTo>
                          <a:pt x="963359" y="748561"/>
                          <a:pt x="747379" y="964144"/>
                          <a:pt x="481195" y="963901"/>
                        </a:cubicBezTo>
                        <a:cubicBezTo>
                          <a:pt x="215011" y="963659"/>
                          <a:pt x="-571" y="747668"/>
                          <a:pt x="-318" y="481491"/>
                        </a:cubicBezTo>
                        <a:cubicBezTo>
                          <a:pt x="-241" y="398503"/>
                          <a:pt x="21255" y="316942"/>
                          <a:pt x="62106" y="244703"/>
                        </a:cubicBezTo>
                      </a:path>
                    </a:pathLst>
                  </a:custGeom>
                  <a:noFill/>
                  <a:ln w="22058" cap="flat">
                    <a:solidFill>
                      <a:schemeClr val="accent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1883" name="Freeform: Shape 1882">
                    <a:extLst>
                      <a:ext uri="{FF2B5EF4-FFF2-40B4-BE49-F238E27FC236}">
                        <a16:creationId xmlns:a16="http://schemas.microsoft.com/office/drawing/2014/main" id="{AF71088D-BC02-E8FC-3459-450B75F28B15}"/>
                      </a:ext>
                    </a:extLst>
                  </p:cNvPr>
                  <p:cNvSpPr/>
                  <p:nvPr/>
                </p:nvSpPr>
                <p:spPr>
                  <a:xfrm>
                    <a:off x="5791300" y="1220713"/>
                    <a:ext cx="784599" cy="784599"/>
                  </a:xfrm>
                  <a:custGeom>
                    <a:avLst/>
                    <a:gdLst>
                      <a:gd name="connsiteX0" fmla="*/ 784599 w 784599"/>
                      <a:gd name="connsiteY0" fmla="*/ 392300 h 784599"/>
                      <a:gd name="connsiteX1" fmla="*/ 392300 w 784599"/>
                      <a:gd name="connsiteY1" fmla="*/ 784600 h 784599"/>
                      <a:gd name="connsiteX2" fmla="*/ 0 w 784599"/>
                      <a:gd name="connsiteY2" fmla="*/ 392300 h 784599"/>
                      <a:gd name="connsiteX3" fmla="*/ 392300 w 784599"/>
                      <a:gd name="connsiteY3" fmla="*/ 0 h 784599"/>
                      <a:gd name="connsiteX4" fmla="*/ 784599 w 784599"/>
                      <a:gd name="connsiteY4" fmla="*/ 392300 h 7845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84599" h="784599">
                        <a:moveTo>
                          <a:pt x="784599" y="392300"/>
                        </a:moveTo>
                        <a:cubicBezTo>
                          <a:pt x="784599" y="608961"/>
                          <a:pt x="608961" y="784600"/>
                          <a:pt x="392300" y="784600"/>
                        </a:cubicBezTo>
                        <a:cubicBezTo>
                          <a:pt x="175639" y="784600"/>
                          <a:pt x="0" y="608961"/>
                          <a:pt x="0" y="392300"/>
                        </a:cubicBezTo>
                        <a:cubicBezTo>
                          <a:pt x="0" y="175639"/>
                          <a:pt x="175639" y="0"/>
                          <a:pt x="392300" y="0"/>
                        </a:cubicBezTo>
                        <a:cubicBezTo>
                          <a:pt x="608961" y="0"/>
                          <a:pt x="784599" y="175639"/>
                          <a:pt x="784599" y="392300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1102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1884" name="Freeform: Shape 1883">
                    <a:extLst>
                      <a:ext uri="{FF2B5EF4-FFF2-40B4-BE49-F238E27FC236}">
                        <a16:creationId xmlns:a16="http://schemas.microsoft.com/office/drawing/2014/main" id="{8C4E4DF8-AE8F-BC5B-2E54-9CD5815D7353}"/>
                      </a:ext>
                    </a:extLst>
                  </p:cNvPr>
                  <p:cNvSpPr/>
                  <p:nvPr/>
                </p:nvSpPr>
                <p:spPr>
                  <a:xfrm>
                    <a:off x="5791300" y="1249428"/>
                    <a:ext cx="100694" cy="11028"/>
                  </a:xfrm>
                  <a:custGeom>
                    <a:avLst/>
                    <a:gdLst>
                      <a:gd name="connsiteX0" fmla="*/ 100694 w 100694"/>
                      <a:gd name="connsiteY0" fmla="*/ 0 h 11028"/>
                      <a:gd name="connsiteX1" fmla="*/ 0 w 100694"/>
                      <a:gd name="connsiteY1" fmla="*/ 0 h 110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694" h="11028">
                        <a:moveTo>
                          <a:pt x="100694" y="0"/>
                        </a:moveTo>
                        <a:lnTo>
                          <a:pt x="0" y="0"/>
                        </a:lnTo>
                      </a:path>
                    </a:pathLst>
                  </a:custGeom>
                  <a:ln w="22058" cap="flat">
                    <a:solidFill>
                      <a:schemeClr val="accent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1885" name="Freeform: Shape 1884">
                    <a:extLst>
                      <a:ext uri="{FF2B5EF4-FFF2-40B4-BE49-F238E27FC236}">
                        <a16:creationId xmlns:a16="http://schemas.microsoft.com/office/drawing/2014/main" id="{0E664B22-7F20-7388-A1D6-61D81A4A62B8}"/>
                      </a:ext>
                    </a:extLst>
                  </p:cNvPr>
                  <p:cNvSpPr/>
                  <p:nvPr/>
                </p:nvSpPr>
                <p:spPr>
                  <a:xfrm>
                    <a:off x="5841592" y="1199026"/>
                    <a:ext cx="11028" cy="100694"/>
                  </a:xfrm>
                  <a:custGeom>
                    <a:avLst/>
                    <a:gdLst>
                      <a:gd name="connsiteX0" fmla="*/ 0 w 11028"/>
                      <a:gd name="connsiteY0" fmla="*/ 0 h 100694"/>
                      <a:gd name="connsiteX1" fmla="*/ 0 w 11028"/>
                      <a:gd name="connsiteY1" fmla="*/ 100694 h 1006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1028" h="100694">
                        <a:moveTo>
                          <a:pt x="0" y="0"/>
                        </a:moveTo>
                        <a:lnTo>
                          <a:pt x="0" y="100694"/>
                        </a:lnTo>
                      </a:path>
                    </a:pathLst>
                  </a:custGeom>
                  <a:ln w="22058" cap="flat">
                    <a:solidFill>
                      <a:schemeClr val="accent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1886" name="Freeform: Shape 1885">
                    <a:extLst>
                      <a:ext uri="{FF2B5EF4-FFF2-40B4-BE49-F238E27FC236}">
                        <a16:creationId xmlns:a16="http://schemas.microsoft.com/office/drawing/2014/main" id="{38519D3A-6977-47C6-9673-68CB4CCF6699}"/>
                      </a:ext>
                    </a:extLst>
                  </p:cNvPr>
                  <p:cNvSpPr/>
                  <p:nvPr/>
                </p:nvSpPr>
                <p:spPr>
                  <a:xfrm>
                    <a:off x="5928169" y="1124139"/>
                    <a:ext cx="149773" cy="11028"/>
                  </a:xfrm>
                  <a:custGeom>
                    <a:avLst/>
                    <a:gdLst>
                      <a:gd name="connsiteX0" fmla="*/ 149773 w 149773"/>
                      <a:gd name="connsiteY0" fmla="*/ 0 h 11028"/>
                      <a:gd name="connsiteX1" fmla="*/ 0 w 149773"/>
                      <a:gd name="connsiteY1" fmla="*/ 0 h 110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49773" h="11028">
                        <a:moveTo>
                          <a:pt x="149773" y="0"/>
                        </a:moveTo>
                        <a:lnTo>
                          <a:pt x="0" y="0"/>
                        </a:lnTo>
                      </a:path>
                    </a:pathLst>
                  </a:custGeom>
                  <a:ln w="22058" cap="flat">
                    <a:solidFill>
                      <a:schemeClr val="accent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1887" name="Freeform: Shape 1886">
                    <a:extLst>
                      <a:ext uri="{FF2B5EF4-FFF2-40B4-BE49-F238E27FC236}">
                        <a16:creationId xmlns:a16="http://schemas.microsoft.com/office/drawing/2014/main" id="{FFB781F9-CFE7-1E72-B93D-177A487D0A8E}"/>
                      </a:ext>
                    </a:extLst>
                  </p:cNvPr>
                  <p:cNvSpPr/>
                  <p:nvPr/>
                </p:nvSpPr>
                <p:spPr>
                  <a:xfrm>
                    <a:off x="6003056" y="1049252"/>
                    <a:ext cx="11028" cy="149773"/>
                  </a:xfrm>
                  <a:custGeom>
                    <a:avLst/>
                    <a:gdLst>
                      <a:gd name="connsiteX0" fmla="*/ 0 w 11028"/>
                      <a:gd name="connsiteY0" fmla="*/ 0 h 149773"/>
                      <a:gd name="connsiteX1" fmla="*/ 0 w 11028"/>
                      <a:gd name="connsiteY1" fmla="*/ 149773 h 1497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1028" h="149773">
                        <a:moveTo>
                          <a:pt x="0" y="0"/>
                        </a:moveTo>
                        <a:lnTo>
                          <a:pt x="0" y="149773"/>
                        </a:lnTo>
                      </a:path>
                    </a:pathLst>
                  </a:custGeom>
                  <a:ln w="22058" cap="flat">
                    <a:solidFill>
                      <a:schemeClr val="accent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1888" name="Freeform: Shape 1887">
                    <a:extLst>
                      <a:ext uri="{FF2B5EF4-FFF2-40B4-BE49-F238E27FC236}">
                        <a16:creationId xmlns:a16="http://schemas.microsoft.com/office/drawing/2014/main" id="{010FA40D-3BE5-0F0D-ED77-6E7902893CDF}"/>
                      </a:ext>
                    </a:extLst>
                  </p:cNvPr>
                  <p:cNvSpPr/>
                  <p:nvPr/>
                </p:nvSpPr>
                <p:spPr>
                  <a:xfrm>
                    <a:off x="5806630" y="1049252"/>
                    <a:ext cx="69923" cy="69923"/>
                  </a:xfrm>
                  <a:custGeom>
                    <a:avLst/>
                    <a:gdLst>
                      <a:gd name="connsiteX0" fmla="*/ 69924 w 69923"/>
                      <a:gd name="connsiteY0" fmla="*/ 34962 h 69923"/>
                      <a:gd name="connsiteX1" fmla="*/ 34962 w 69923"/>
                      <a:gd name="connsiteY1" fmla="*/ 69924 h 69923"/>
                      <a:gd name="connsiteX2" fmla="*/ 0 w 69923"/>
                      <a:gd name="connsiteY2" fmla="*/ 34962 h 69923"/>
                      <a:gd name="connsiteX3" fmla="*/ 34962 w 69923"/>
                      <a:gd name="connsiteY3" fmla="*/ 0 h 69923"/>
                      <a:gd name="connsiteX4" fmla="*/ 69924 w 69923"/>
                      <a:gd name="connsiteY4" fmla="*/ 34962 h 699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9923" h="69923">
                        <a:moveTo>
                          <a:pt x="69924" y="34962"/>
                        </a:moveTo>
                        <a:cubicBezTo>
                          <a:pt x="69924" y="54271"/>
                          <a:pt x="54271" y="69924"/>
                          <a:pt x="34962" y="69924"/>
                        </a:cubicBezTo>
                        <a:cubicBezTo>
                          <a:pt x="15653" y="69924"/>
                          <a:pt x="0" y="54271"/>
                          <a:pt x="0" y="34962"/>
                        </a:cubicBezTo>
                        <a:cubicBezTo>
                          <a:pt x="0" y="15653"/>
                          <a:pt x="15653" y="0"/>
                          <a:pt x="34962" y="0"/>
                        </a:cubicBezTo>
                        <a:cubicBezTo>
                          <a:pt x="54271" y="0"/>
                          <a:pt x="69924" y="15653"/>
                          <a:pt x="69924" y="34962"/>
                        </a:cubicBezTo>
                        <a:close/>
                      </a:path>
                    </a:pathLst>
                  </a:custGeom>
                  <a:noFill/>
                  <a:ln w="22058" cap="flat">
                    <a:solidFill>
                      <a:schemeClr val="accent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1889" name="Freeform: Shape 1888">
                    <a:extLst>
                      <a:ext uri="{FF2B5EF4-FFF2-40B4-BE49-F238E27FC236}">
                        <a16:creationId xmlns:a16="http://schemas.microsoft.com/office/drawing/2014/main" id="{745C91AF-3128-05D4-18A6-9D7150A17F66}"/>
                      </a:ext>
                    </a:extLst>
                  </p:cNvPr>
                  <p:cNvSpPr/>
                  <p:nvPr/>
                </p:nvSpPr>
                <p:spPr>
                  <a:xfrm>
                    <a:off x="5564103" y="2054431"/>
                    <a:ext cx="1238991" cy="324140"/>
                  </a:xfrm>
                  <a:custGeom>
                    <a:avLst/>
                    <a:gdLst>
                      <a:gd name="connsiteX0" fmla="*/ 294693 w 1238991"/>
                      <a:gd name="connsiteY0" fmla="*/ 0 h 324140"/>
                      <a:gd name="connsiteX1" fmla="*/ 0 w 1238991"/>
                      <a:gd name="connsiteY1" fmla="*/ 0 h 324140"/>
                      <a:gd name="connsiteX2" fmla="*/ 0 w 1238991"/>
                      <a:gd name="connsiteY2" fmla="*/ 324141 h 324140"/>
                      <a:gd name="connsiteX3" fmla="*/ 1238992 w 1238991"/>
                      <a:gd name="connsiteY3" fmla="*/ 324141 h 324140"/>
                      <a:gd name="connsiteX4" fmla="*/ 1238992 w 1238991"/>
                      <a:gd name="connsiteY4" fmla="*/ 0 h 324140"/>
                      <a:gd name="connsiteX5" fmla="*/ 944299 w 1238991"/>
                      <a:gd name="connsiteY5" fmla="*/ 0 h 3241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38991" h="324140">
                        <a:moveTo>
                          <a:pt x="294693" y="0"/>
                        </a:moveTo>
                        <a:lnTo>
                          <a:pt x="0" y="0"/>
                        </a:lnTo>
                        <a:lnTo>
                          <a:pt x="0" y="324141"/>
                        </a:lnTo>
                        <a:lnTo>
                          <a:pt x="1238992" y="324141"/>
                        </a:lnTo>
                        <a:lnTo>
                          <a:pt x="1238992" y="0"/>
                        </a:lnTo>
                        <a:lnTo>
                          <a:pt x="944299" y="0"/>
                        </a:lnTo>
                      </a:path>
                    </a:pathLst>
                  </a:custGeom>
                  <a:noFill/>
                  <a:ln w="22058" cap="flat">
                    <a:solidFill>
                      <a:schemeClr val="accent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</p:grpSp>
            <p:sp>
              <p:nvSpPr>
                <p:cNvPr id="1965" name="Google Shape;1379;p28">
                  <a:extLst>
                    <a:ext uri="{FF2B5EF4-FFF2-40B4-BE49-F238E27FC236}">
                      <a16:creationId xmlns:a16="http://schemas.microsoft.com/office/drawing/2014/main" id="{CA93456D-E3D6-53E0-744F-9A180D77DF86}"/>
                    </a:ext>
                  </a:extLst>
                </p:cNvPr>
                <p:cNvSpPr/>
                <p:nvPr/>
              </p:nvSpPr>
              <p:spPr>
                <a:xfrm>
                  <a:off x="2770538" y="5729557"/>
                  <a:ext cx="937036" cy="24358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11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Georgia" panose="02040502050405020303" pitchFamily="18" charset="0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Name here</a:t>
                  </a:r>
                  <a:endPara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2216" name="Group 2215">
                <a:extLst>
                  <a:ext uri="{FF2B5EF4-FFF2-40B4-BE49-F238E27FC236}">
                    <a16:creationId xmlns:a16="http://schemas.microsoft.com/office/drawing/2014/main" id="{7F2EC529-3CF3-C862-6E76-B896BF07E67D}"/>
                  </a:ext>
                </a:extLst>
              </p:cNvPr>
              <p:cNvGrpSpPr/>
              <p:nvPr/>
            </p:nvGrpSpPr>
            <p:grpSpPr>
              <a:xfrm>
                <a:off x="3529885" y="4961082"/>
                <a:ext cx="355490" cy="469746"/>
                <a:chOff x="8999637" y="4587520"/>
                <a:chExt cx="438331" cy="579213"/>
              </a:xfrm>
            </p:grpSpPr>
            <p:sp>
              <p:nvSpPr>
                <p:cNvPr id="2217" name="Freeform: Shape 2216">
                  <a:extLst>
                    <a:ext uri="{FF2B5EF4-FFF2-40B4-BE49-F238E27FC236}">
                      <a16:creationId xmlns:a16="http://schemas.microsoft.com/office/drawing/2014/main" id="{00E99D53-3AE6-30FD-CDC6-8E10C9F7F78A}"/>
                    </a:ext>
                  </a:extLst>
                </p:cNvPr>
                <p:cNvSpPr/>
                <p:nvPr/>
              </p:nvSpPr>
              <p:spPr>
                <a:xfrm>
                  <a:off x="9035872" y="4889878"/>
                  <a:ext cx="182930" cy="276855"/>
                </a:xfrm>
                <a:custGeom>
                  <a:avLst/>
                  <a:gdLst>
                    <a:gd name="connsiteX0" fmla="*/ -305 w 182930"/>
                    <a:gd name="connsiteY0" fmla="*/ 68341 h 276855"/>
                    <a:gd name="connsiteX1" fmla="*/ -67 w 182930"/>
                    <a:gd name="connsiteY1" fmla="*/ 68125 h 276855"/>
                    <a:gd name="connsiteX2" fmla="*/ 182626 w 182930"/>
                    <a:gd name="connsiteY2" fmla="*/ -11 h 276855"/>
                    <a:gd name="connsiteX3" fmla="*/ 182626 w 182930"/>
                    <a:gd name="connsiteY3" fmla="*/ 276845 h 276855"/>
                    <a:gd name="connsiteX4" fmla="*/ 182626 w 182930"/>
                    <a:gd name="connsiteY4" fmla="*/ 276845 h 276855"/>
                    <a:gd name="connsiteX5" fmla="*/ -305 w 182930"/>
                    <a:gd name="connsiteY5" fmla="*/ 234065 h 276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2930" h="276855">
                      <a:moveTo>
                        <a:pt x="-305" y="68341"/>
                      </a:moveTo>
                      <a:cubicBezTo>
                        <a:pt x="-197" y="68298"/>
                        <a:pt x="-110" y="68233"/>
                        <a:pt x="-67" y="68125"/>
                      </a:cubicBezTo>
                      <a:cubicBezTo>
                        <a:pt x="37122" y="38044"/>
                        <a:pt x="119908" y="-11"/>
                        <a:pt x="182626" y="-11"/>
                      </a:cubicBezTo>
                      <a:lnTo>
                        <a:pt x="182626" y="276845"/>
                      </a:lnTo>
                      <a:lnTo>
                        <a:pt x="182626" y="276845"/>
                      </a:lnTo>
                      <a:cubicBezTo>
                        <a:pt x="114143" y="276845"/>
                        <a:pt x="50862" y="261458"/>
                        <a:pt x="-305" y="234065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18" name="Freeform: Shape 2217">
                  <a:extLst>
                    <a:ext uri="{FF2B5EF4-FFF2-40B4-BE49-F238E27FC236}">
                      <a16:creationId xmlns:a16="http://schemas.microsoft.com/office/drawing/2014/main" id="{BC49011C-F6E3-685D-B3BE-75220F1FD0BF}"/>
                    </a:ext>
                  </a:extLst>
                </p:cNvPr>
                <p:cNvSpPr/>
                <p:nvPr/>
              </p:nvSpPr>
              <p:spPr>
                <a:xfrm>
                  <a:off x="9218803" y="4889878"/>
                  <a:ext cx="182973" cy="276855"/>
                </a:xfrm>
                <a:custGeom>
                  <a:avLst/>
                  <a:gdLst>
                    <a:gd name="connsiteX0" fmla="*/ 182669 w 182973"/>
                    <a:gd name="connsiteY0" fmla="*/ 68341 h 276855"/>
                    <a:gd name="connsiteX1" fmla="*/ 182366 w 182973"/>
                    <a:gd name="connsiteY1" fmla="*/ 68125 h 276855"/>
                    <a:gd name="connsiteX2" fmla="*/ -305 w 182973"/>
                    <a:gd name="connsiteY2" fmla="*/ -11 h 276855"/>
                    <a:gd name="connsiteX3" fmla="*/ -305 w 182973"/>
                    <a:gd name="connsiteY3" fmla="*/ 276845 h 276855"/>
                    <a:gd name="connsiteX4" fmla="*/ -305 w 182973"/>
                    <a:gd name="connsiteY4" fmla="*/ 276845 h 276855"/>
                    <a:gd name="connsiteX5" fmla="*/ 182669 w 182973"/>
                    <a:gd name="connsiteY5" fmla="*/ 234065 h 276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2973" h="276855">
                      <a:moveTo>
                        <a:pt x="182669" y="68341"/>
                      </a:moveTo>
                      <a:cubicBezTo>
                        <a:pt x="182539" y="68320"/>
                        <a:pt x="182431" y="68233"/>
                        <a:pt x="182366" y="68125"/>
                      </a:cubicBezTo>
                      <a:cubicBezTo>
                        <a:pt x="145199" y="38044"/>
                        <a:pt x="62456" y="-11"/>
                        <a:pt x="-305" y="-11"/>
                      </a:cubicBezTo>
                      <a:lnTo>
                        <a:pt x="-305" y="276845"/>
                      </a:lnTo>
                      <a:lnTo>
                        <a:pt x="-305" y="276845"/>
                      </a:lnTo>
                      <a:cubicBezTo>
                        <a:pt x="68221" y="276845"/>
                        <a:pt x="131502" y="261458"/>
                        <a:pt x="182669" y="234065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19" name="Freeform: Shape 2218">
                  <a:extLst>
                    <a:ext uri="{FF2B5EF4-FFF2-40B4-BE49-F238E27FC236}">
                      <a16:creationId xmlns:a16="http://schemas.microsoft.com/office/drawing/2014/main" id="{E9B18C9F-EE99-4EE1-CD7D-EF4CEBB45E98}"/>
                    </a:ext>
                  </a:extLst>
                </p:cNvPr>
                <p:cNvSpPr/>
                <p:nvPr/>
              </p:nvSpPr>
              <p:spPr>
                <a:xfrm>
                  <a:off x="9113320" y="4587520"/>
                  <a:ext cx="208878" cy="145888"/>
                </a:xfrm>
                <a:custGeom>
                  <a:avLst/>
                  <a:gdLst>
                    <a:gd name="connsiteX0" fmla="*/ 207880 w 208878"/>
                    <a:gd name="connsiteY0" fmla="*/ 55138 h 145888"/>
                    <a:gd name="connsiteX1" fmla="*/ 39123 w 208878"/>
                    <a:gd name="connsiteY1" fmla="*/ 26683 h 145888"/>
                    <a:gd name="connsiteX2" fmla="*/ 7070 w 208878"/>
                    <a:gd name="connsiteY2" fmla="*/ 145877 h 145888"/>
                    <a:gd name="connsiteX3" fmla="*/ 203221 w 208878"/>
                    <a:gd name="connsiteY3" fmla="*/ 145877 h 145888"/>
                    <a:gd name="connsiteX4" fmla="*/ 207880 w 208878"/>
                    <a:gd name="connsiteY4" fmla="*/ 55138 h 145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8877" h="145888">
                      <a:moveTo>
                        <a:pt x="207880" y="55138"/>
                      </a:moveTo>
                      <a:cubicBezTo>
                        <a:pt x="200447" y="13008"/>
                        <a:pt x="90008" y="-28862"/>
                        <a:pt x="39123" y="26683"/>
                      </a:cubicBezTo>
                      <a:cubicBezTo>
                        <a:pt x="39123" y="26683"/>
                        <a:pt x="-20756" y="28092"/>
                        <a:pt x="7070" y="145877"/>
                      </a:cubicBezTo>
                      <a:lnTo>
                        <a:pt x="203221" y="145877"/>
                      </a:lnTo>
                      <a:cubicBezTo>
                        <a:pt x="203221" y="145877"/>
                        <a:pt x="210871" y="72128"/>
                        <a:pt x="207880" y="55138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20" name="Freeform: Shape 2219">
                  <a:extLst>
                    <a:ext uri="{FF2B5EF4-FFF2-40B4-BE49-F238E27FC236}">
                      <a16:creationId xmlns:a16="http://schemas.microsoft.com/office/drawing/2014/main" id="{719AF8F9-C243-2D81-BFCD-E3C46A6FEEB4}"/>
                    </a:ext>
                  </a:extLst>
                </p:cNvPr>
                <p:cNvSpPr/>
                <p:nvPr/>
              </p:nvSpPr>
              <p:spPr>
                <a:xfrm>
                  <a:off x="9218889" y="4768517"/>
                  <a:ext cx="50343" cy="178227"/>
                </a:xfrm>
                <a:custGeom>
                  <a:avLst/>
                  <a:gdLst>
                    <a:gd name="connsiteX0" fmla="*/ -305 w 50343"/>
                    <a:gd name="connsiteY0" fmla="*/ -11 h 178227"/>
                    <a:gd name="connsiteX1" fmla="*/ -305 w 50343"/>
                    <a:gd name="connsiteY1" fmla="*/ 178217 h 178227"/>
                    <a:gd name="connsiteX2" fmla="*/ 50038 w 50343"/>
                    <a:gd name="connsiteY2" fmla="*/ 93914 h 178227"/>
                    <a:gd name="connsiteX3" fmla="*/ -305 w 50343"/>
                    <a:gd name="connsiteY3" fmla="*/ -11 h 178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343" h="178227">
                      <a:moveTo>
                        <a:pt x="-305" y="-11"/>
                      </a:moveTo>
                      <a:lnTo>
                        <a:pt x="-305" y="178217"/>
                      </a:lnTo>
                      <a:cubicBezTo>
                        <a:pt x="45704" y="178217"/>
                        <a:pt x="50038" y="126595"/>
                        <a:pt x="50038" y="93914"/>
                      </a:cubicBezTo>
                      <a:cubicBezTo>
                        <a:pt x="50038" y="61233"/>
                        <a:pt x="49952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7966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21" name="Freeform: Shape 2220">
                  <a:extLst>
                    <a:ext uri="{FF2B5EF4-FFF2-40B4-BE49-F238E27FC236}">
                      <a16:creationId xmlns:a16="http://schemas.microsoft.com/office/drawing/2014/main" id="{A8A780C0-CA86-8E57-37FA-9AC32A4162DC}"/>
                    </a:ext>
                  </a:extLst>
                </p:cNvPr>
                <p:cNvSpPr/>
                <p:nvPr/>
              </p:nvSpPr>
              <p:spPr>
                <a:xfrm>
                  <a:off x="9218889" y="4606391"/>
                  <a:ext cx="94141" cy="286174"/>
                </a:xfrm>
                <a:custGeom>
                  <a:avLst/>
                  <a:gdLst>
                    <a:gd name="connsiteX0" fmla="*/ -305 w 94141"/>
                    <a:gd name="connsiteY0" fmla="*/ -11 h 286174"/>
                    <a:gd name="connsiteX1" fmla="*/ -305 w 94141"/>
                    <a:gd name="connsiteY1" fmla="*/ 286164 h 286174"/>
                    <a:gd name="connsiteX2" fmla="*/ 93837 w 94141"/>
                    <a:gd name="connsiteY2" fmla="*/ 136976 h 286174"/>
                    <a:gd name="connsiteX3" fmla="*/ -305 w 94141"/>
                    <a:gd name="connsiteY3" fmla="*/ -11 h 286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4141" h="286174">
                      <a:moveTo>
                        <a:pt x="-305" y="-11"/>
                      </a:moveTo>
                      <a:lnTo>
                        <a:pt x="-305" y="286164"/>
                      </a:lnTo>
                      <a:cubicBezTo>
                        <a:pt x="52639" y="286164"/>
                        <a:pt x="93837" y="233415"/>
                        <a:pt x="93837" y="136976"/>
                      </a:cubicBezTo>
                      <a:cubicBezTo>
                        <a:pt x="93750" y="54580"/>
                        <a:pt x="57082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22" name="Freeform: Shape 2221">
                  <a:extLst>
                    <a:ext uri="{FF2B5EF4-FFF2-40B4-BE49-F238E27FC236}">
                      <a16:creationId xmlns:a16="http://schemas.microsoft.com/office/drawing/2014/main" id="{1AD388B6-7B5B-8D68-E908-0200251FF6A3}"/>
                    </a:ext>
                  </a:extLst>
                </p:cNvPr>
                <p:cNvSpPr/>
                <p:nvPr/>
              </p:nvSpPr>
              <p:spPr>
                <a:xfrm>
                  <a:off x="9168611" y="4768517"/>
                  <a:ext cx="50278" cy="178227"/>
                </a:xfrm>
                <a:custGeom>
                  <a:avLst/>
                  <a:gdLst>
                    <a:gd name="connsiteX0" fmla="*/ 49973 w 50278"/>
                    <a:gd name="connsiteY0" fmla="*/ -11 h 178227"/>
                    <a:gd name="connsiteX1" fmla="*/ 49973 w 50278"/>
                    <a:gd name="connsiteY1" fmla="*/ 178217 h 178227"/>
                    <a:gd name="connsiteX2" fmla="*/ -305 w 50278"/>
                    <a:gd name="connsiteY2" fmla="*/ 93914 h 178227"/>
                    <a:gd name="connsiteX3" fmla="*/ 49973 w 50278"/>
                    <a:gd name="connsiteY3" fmla="*/ -11 h 178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278" h="178227">
                      <a:moveTo>
                        <a:pt x="49973" y="-11"/>
                      </a:moveTo>
                      <a:lnTo>
                        <a:pt x="49973" y="178217"/>
                      </a:lnTo>
                      <a:cubicBezTo>
                        <a:pt x="3986" y="178217"/>
                        <a:pt x="-305" y="126595"/>
                        <a:pt x="-305" y="93914"/>
                      </a:cubicBezTo>
                      <a:cubicBezTo>
                        <a:pt x="-305" y="61233"/>
                        <a:pt x="-392" y="-11"/>
                        <a:pt x="49973" y="-11"/>
                      </a:cubicBezTo>
                      <a:close/>
                    </a:path>
                  </a:pathLst>
                </a:custGeom>
                <a:solidFill>
                  <a:srgbClr val="EFAC7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23" name="Freeform: Shape 2222">
                  <a:extLst>
                    <a:ext uri="{FF2B5EF4-FFF2-40B4-BE49-F238E27FC236}">
                      <a16:creationId xmlns:a16="http://schemas.microsoft.com/office/drawing/2014/main" id="{51638655-DC3B-2507-8F9B-A9494B2E69F4}"/>
                    </a:ext>
                  </a:extLst>
                </p:cNvPr>
                <p:cNvSpPr/>
                <p:nvPr/>
              </p:nvSpPr>
              <p:spPr>
                <a:xfrm>
                  <a:off x="9126958" y="4606391"/>
                  <a:ext cx="94098" cy="286174"/>
                </a:xfrm>
                <a:custGeom>
                  <a:avLst/>
                  <a:gdLst>
                    <a:gd name="connsiteX0" fmla="*/ 93793 w 94098"/>
                    <a:gd name="connsiteY0" fmla="*/ -11 h 286174"/>
                    <a:gd name="connsiteX1" fmla="*/ 93793 w 94098"/>
                    <a:gd name="connsiteY1" fmla="*/ 286164 h 286174"/>
                    <a:gd name="connsiteX2" fmla="*/ -305 w 94098"/>
                    <a:gd name="connsiteY2" fmla="*/ 136976 h 286174"/>
                    <a:gd name="connsiteX3" fmla="*/ 93793 w 94098"/>
                    <a:gd name="connsiteY3" fmla="*/ -11 h 286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4098" h="286174">
                      <a:moveTo>
                        <a:pt x="93793" y="-11"/>
                      </a:moveTo>
                      <a:lnTo>
                        <a:pt x="93793" y="286164"/>
                      </a:lnTo>
                      <a:cubicBezTo>
                        <a:pt x="40806" y="286164"/>
                        <a:pt x="-305" y="233415"/>
                        <a:pt x="-305" y="136976"/>
                      </a:cubicBezTo>
                      <a:cubicBezTo>
                        <a:pt x="-370" y="54580"/>
                        <a:pt x="36277" y="-11"/>
                        <a:pt x="93793" y="-1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24" name="Freeform: Shape 2223">
                  <a:extLst>
                    <a:ext uri="{FF2B5EF4-FFF2-40B4-BE49-F238E27FC236}">
                      <a16:creationId xmlns:a16="http://schemas.microsoft.com/office/drawing/2014/main" id="{575F0D36-FF72-40DD-ABBB-0F6FB0359107}"/>
                    </a:ext>
                  </a:extLst>
                </p:cNvPr>
                <p:cNvSpPr/>
                <p:nvPr/>
              </p:nvSpPr>
              <p:spPr>
                <a:xfrm>
                  <a:off x="9298594" y="4663516"/>
                  <a:ext cx="16105" cy="75765"/>
                </a:xfrm>
                <a:custGeom>
                  <a:avLst/>
                  <a:gdLst>
                    <a:gd name="connsiteX0" fmla="*/ -279 w 16105"/>
                    <a:gd name="connsiteY0" fmla="*/ 11172 h 75765"/>
                    <a:gd name="connsiteX1" fmla="*/ 8801 w 16105"/>
                    <a:gd name="connsiteY1" fmla="*/ 75754 h 75765"/>
                    <a:gd name="connsiteX2" fmla="*/ 15801 w 16105"/>
                    <a:gd name="connsiteY2" fmla="*/ 68711 h 75765"/>
                    <a:gd name="connsiteX3" fmla="*/ 15801 w 16105"/>
                    <a:gd name="connsiteY3" fmla="*/ 9699 h 75765"/>
                    <a:gd name="connsiteX4" fmla="*/ -279 w 16105"/>
                    <a:gd name="connsiteY4" fmla="*/ 11172 h 75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104" h="75765">
                      <a:moveTo>
                        <a:pt x="-279" y="11172"/>
                      </a:moveTo>
                      <a:cubicBezTo>
                        <a:pt x="-865" y="35488"/>
                        <a:pt x="8801" y="75754"/>
                        <a:pt x="8801" y="75754"/>
                      </a:cubicBezTo>
                      <a:lnTo>
                        <a:pt x="15801" y="68711"/>
                      </a:lnTo>
                      <a:lnTo>
                        <a:pt x="15801" y="9699"/>
                      </a:lnTo>
                      <a:cubicBezTo>
                        <a:pt x="15801" y="9699"/>
                        <a:pt x="284" y="-13100"/>
                        <a:pt x="-279" y="11172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25" name="Freeform: Shape 2224">
                  <a:extLst>
                    <a:ext uri="{FF2B5EF4-FFF2-40B4-BE49-F238E27FC236}">
                      <a16:creationId xmlns:a16="http://schemas.microsoft.com/office/drawing/2014/main" id="{C226818C-5F01-2229-1ED7-316370B96FD7}"/>
                    </a:ext>
                  </a:extLst>
                </p:cNvPr>
                <p:cNvSpPr/>
                <p:nvPr/>
              </p:nvSpPr>
              <p:spPr>
                <a:xfrm>
                  <a:off x="9120977" y="4654747"/>
                  <a:ext cx="19754" cy="83451"/>
                </a:xfrm>
                <a:custGeom>
                  <a:avLst/>
                  <a:gdLst>
                    <a:gd name="connsiteX0" fmla="*/ 19004 w 19754"/>
                    <a:gd name="connsiteY0" fmla="*/ 9561 h 83451"/>
                    <a:gd name="connsiteX1" fmla="*/ 13283 w 19754"/>
                    <a:gd name="connsiteY1" fmla="*/ 83440 h 83451"/>
                    <a:gd name="connsiteX2" fmla="*/ 3769 w 19754"/>
                    <a:gd name="connsiteY2" fmla="*/ 76938 h 83451"/>
                    <a:gd name="connsiteX3" fmla="*/ -305 w 19754"/>
                    <a:gd name="connsiteY3" fmla="*/ 16258 h 83451"/>
                    <a:gd name="connsiteX4" fmla="*/ 19004 w 19754"/>
                    <a:gd name="connsiteY4" fmla="*/ 9561 h 83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754" h="83451">
                      <a:moveTo>
                        <a:pt x="19004" y="9561"/>
                      </a:moveTo>
                      <a:cubicBezTo>
                        <a:pt x="21410" y="34549"/>
                        <a:pt x="13283" y="83440"/>
                        <a:pt x="13283" y="83440"/>
                      </a:cubicBezTo>
                      <a:lnTo>
                        <a:pt x="3769" y="76938"/>
                      </a:lnTo>
                      <a:lnTo>
                        <a:pt x="-305" y="16258"/>
                      </a:lnTo>
                      <a:cubicBezTo>
                        <a:pt x="-305" y="16258"/>
                        <a:pt x="16556" y="-15361"/>
                        <a:pt x="19004" y="9561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26" name="Freeform: Shape 2225">
                  <a:extLst>
                    <a:ext uri="{FF2B5EF4-FFF2-40B4-BE49-F238E27FC236}">
                      <a16:creationId xmlns:a16="http://schemas.microsoft.com/office/drawing/2014/main" id="{C639AFA5-CC17-8AE1-CD12-CCD07F4583A0}"/>
                    </a:ext>
                  </a:extLst>
                </p:cNvPr>
                <p:cNvSpPr/>
                <p:nvPr/>
              </p:nvSpPr>
              <p:spPr>
                <a:xfrm>
                  <a:off x="9136234" y="4597634"/>
                  <a:ext cx="172203" cy="83644"/>
                </a:xfrm>
                <a:custGeom>
                  <a:avLst/>
                  <a:gdLst>
                    <a:gd name="connsiteX0" fmla="*/ 82351 w 172203"/>
                    <a:gd name="connsiteY0" fmla="*/ 619 h 83644"/>
                    <a:gd name="connsiteX1" fmla="*/ -305 w 172203"/>
                    <a:gd name="connsiteY1" fmla="*/ 62686 h 83644"/>
                    <a:gd name="connsiteX2" fmla="*/ 171898 w 172203"/>
                    <a:gd name="connsiteY2" fmla="*/ 80847 h 83644"/>
                    <a:gd name="connsiteX3" fmla="*/ 82351 w 172203"/>
                    <a:gd name="connsiteY3" fmla="*/ 619 h 83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2203" h="83644">
                      <a:moveTo>
                        <a:pt x="82351" y="619"/>
                      </a:moveTo>
                      <a:cubicBezTo>
                        <a:pt x="20543" y="-7335"/>
                        <a:pt x="-305" y="62686"/>
                        <a:pt x="-305" y="62686"/>
                      </a:cubicBezTo>
                      <a:cubicBezTo>
                        <a:pt x="-305" y="62686"/>
                        <a:pt x="71840" y="92745"/>
                        <a:pt x="171898" y="80847"/>
                      </a:cubicBezTo>
                      <a:cubicBezTo>
                        <a:pt x="171811" y="80847"/>
                        <a:pt x="173567" y="12386"/>
                        <a:pt x="82351" y="619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27" name="Freeform: Shape 2226">
                  <a:extLst>
                    <a:ext uri="{FF2B5EF4-FFF2-40B4-BE49-F238E27FC236}">
                      <a16:creationId xmlns:a16="http://schemas.microsoft.com/office/drawing/2014/main" id="{CEEE43E4-F46A-EA43-446E-4297189E89D9}"/>
                    </a:ext>
                  </a:extLst>
                </p:cNvPr>
                <p:cNvSpPr/>
                <p:nvPr/>
              </p:nvSpPr>
              <p:spPr>
                <a:xfrm>
                  <a:off x="9296892" y="4727416"/>
                  <a:ext cx="34409" cy="51999"/>
                </a:xfrm>
                <a:custGeom>
                  <a:avLst/>
                  <a:gdLst>
                    <a:gd name="connsiteX0" fmla="*/ 30614 w 34409"/>
                    <a:gd name="connsiteY0" fmla="*/ 30557 h 51999"/>
                    <a:gd name="connsiteX1" fmla="*/ 6233 w 34409"/>
                    <a:gd name="connsiteY1" fmla="*/ 51449 h 51999"/>
                    <a:gd name="connsiteX2" fmla="*/ 3307 w 34409"/>
                    <a:gd name="connsiteY2" fmla="*/ 21477 h 51999"/>
                    <a:gd name="connsiteX3" fmla="*/ 27450 w 34409"/>
                    <a:gd name="connsiteY3" fmla="*/ 499 h 51999"/>
                    <a:gd name="connsiteX4" fmla="*/ 30614 w 34409"/>
                    <a:gd name="connsiteY4" fmla="*/ 30557 h 519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409" h="51998">
                      <a:moveTo>
                        <a:pt x="30614" y="30557"/>
                      </a:moveTo>
                      <a:cubicBezTo>
                        <a:pt x="25781" y="44969"/>
                        <a:pt x="14880" y="54396"/>
                        <a:pt x="6233" y="51449"/>
                      </a:cubicBezTo>
                      <a:cubicBezTo>
                        <a:pt x="-2414" y="48502"/>
                        <a:pt x="-1504" y="35845"/>
                        <a:pt x="3307" y="21477"/>
                      </a:cubicBezTo>
                      <a:cubicBezTo>
                        <a:pt x="8118" y="7109"/>
                        <a:pt x="18803" y="-2362"/>
                        <a:pt x="27450" y="499"/>
                      </a:cubicBezTo>
                      <a:cubicBezTo>
                        <a:pt x="36097" y="3360"/>
                        <a:pt x="35382" y="16146"/>
                        <a:pt x="30614" y="30557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28" name="Freeform: Shape 2227">
                  <a:extLst>
                    <a:ext uri="{FF2B5EF4-FFF2-40B4-BE49-F238E27FC236}">
                      <a16:creationId xmlns:a16="http://schemas.microsoft.com/office/drawing/2014/main" id="{4EB61C2F-FAB4-8DAE-5E54-9ECD924709E5}"/>
                    </a:ext>
                  </a:extLst>
                </p:cNvPr>
                <p:cNvSpPr/>
                <p:nvPr/>
              </p:nvSpPr>
              <p:spPr>
                <a:xfrm>
                  <a:off x="9106352" y="4727416"/>
                  <a:ext cx="34376" cy="51999"/>
                </a:xfrm>
                <a:custGeom>
                  <a:avLst/>
                  <a:gdLst>
                    <a:gd name="connsiteX0" fmla="*/ 3180 w 34376"/>
                    <a:gd name="connsiteY0" fmla="*/ 30557 h 51999"/>
                    <a:gd name="connsiteX1" fmla="*/ 27539 w 34376"/>
                    <a:gd name="connsiteY1" fmla="*/ 51449 h 51999"/>
                    <a:gd name="connsiteX2" fmla="*/ 30465 w 34376"/>
                    <a:gd name="connsiteY2" fmla="*/ 21477 h 51999"/>
                    <a:gd name="connsiteX3" fmla="*/ 6344 w 34376"/>
                    <a:gd name="connsiteY3" fmla="*/ 499 h 51999"/>
                    <a:gd name="connsiteX4" fmla="*/ 3180 w 34376"/>
                    <a:gd name="connsiteY4" fmla="*/ 30557 h 519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376" h="51998">
                      <a:moveTo>
                        <a:pt x="3180" y="30557"/>
                      </a:moveTo>
                      <a:cubicBezTo>
                        <a:pt x="8013" y="44969"/>
                        <a:pt x="18935" y="54396"/>
                        <a:pt x="27539" y="51449"/>
                      </a:cubicBezTo>
                      <a:cubicBezTo>
                        <a:pt x="36143" y="48502"/>
                        <a:pt x="35298" y="35845"/>
                        <a:pt x="30465" y="21477"/>
                      </a:cubicBezTo>
                      <a:cubicBezTo>
                        <a:pt x="25632" y="7109"/>
                        <a:pt x="14948" y="-2362"/>
                        <a:pt x="6344" y="499"/>
                      </a:cubicBezTo>
                      <a:cubicBezTo>
                        <a:pt x="-2259" y="3360"/>
                        <a:pt x="-1609" y="16146"/>
                        <a:pt x="3180" y="30557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29" name="Freeform: Shape 2228">
                  <a:extLst>
                    <a:ext uri="{FF2B5EF4-FFF2-40B4-BE49-F238E27FC236}">
                      <a16:creationId xmlns:a16="http://schemas.microsoft.com/office/drawing/2014/main" id="{2135B858-6BC4-125D-A0A4-43BCEC913835}"/>
                    </a:ext>
                  </a:extLst>
                </p:cNvPr>
                <p:cNvSpPr/>
                <p:nvPr/>
              </p:nvSpPr>
              <p:spPr>
                <a:xfrm>
                  <a:off x="9123517" y="4647524"/>
                  <a:ext cx="27887" cy="54396"/>
                </a:xfrm>
                <a:custGeom>
                  <a:avLst/>
                  <a:gdLst>
                    <a:gd name="connsiteX0" fmla="*/ 12325 w 27887"/>
                    <a:gd name="connsiteY0" fmla="*/ -11 h 54396"/>
                    <a:gd name="connsiteX1" fmla="*/ 4393 w 27887"/>
                    <a:gd name="connsiteY1" fmla="*/ 53886 h 54396"/>
                    <a:gd name="connsiteX2" fmla="*/ 27582 w 27887"/>
                    <a:gd name="connsiteY2" fmla="*/ 4952 h 54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7886" h="54396">
                      <a:moveTo>
                        <a:pt x="12325" y="-11"/>
                      </a:moveTo>
                      <a:cubicBezTo>
                        <a:pt x="12325" y="-11"/>
                        <a:pt x="-9672" y="60453"/>
                        <a:pt x="4393" y="53886"/>
                      </a:cubicBezTo>
                      <a:cubicBezTo>
                        <a:pt x="18458" y="47320"/>
                        <a:pt x="27582" y="4952"/>
                        <a:pt x="27582" y="4952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30" name="Freeform: Shape 2229">
                  <a:extLst>
                    <a:ext uri="{FF2B5EF4-FFF2-40B4-BE49-F238E27FC236}">
                      <a16:creationId xmlns:a16="http://schemas.microsoft.com/office/drawing/2014/main" id="{3009418D-D9E1-A32B-714C-F95AFFF48CE4}"/>
                    </a:ext>
                  </a:extLst>
                </p:cNvPr>
                <p:cNvSpPr/>
                <p:nvPr/>
              </p:nvSpPr>
              <p:spPr>
                <a:xfrm>
                  <a:off x="9364805" y="4958101"/>
                  <a:ext cx="73163" cy="182584"/>
                </a:xfrm>
                <a:custGeom>
                  <a:avLst/>
                  <a:gdLst>
                    <a:gd name="connsiteX0" fmla="*/ -305 w 73163"/>
                    <a:gd name="connsiteY0" fmla="*/ 158561 h 182584"/>
                    <a:gd name="connsiteX1" fmla="*/ 128 w 73163"/>
                    <a:gd name="connsiteY1" fmla="*/ 182573 h 182584"/>
                    <a:gd name="connsiteX2" fmla="*/ 72859 w 73163"/>
                    <a:gd name="connsiteY2" fmla="*/ 142870 h 182584"/>
                    <a:gd name="connsiteX3" fmla="*/ 53094 w 73163"/>
                    <a:gd name="connsiteY3" fmla="*/ 17326 h 182584"/>
                    <a:gd name="connsiteX4" fmla="*/ 36363 w 73163"/>
                    <a:gd name="connsiteY4" fmla="*/ -11 h 182584"/>
                    <a:gd name="connsiteX5" fmla="*/ -305 w 73163"/>
                    <a:gd name="connsiteY5" fmla="*/ 158561 h 182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63" h="182584">
                      <a:moveTo>
                        <a:pt x="-305" y="158561"/>
                      </a:moveTo>
                      <a:cubicBezTo>
                        <a:pt x="-305" y="166774"/>
                        <a:pt x="-132" y="174749"/>
                        <a:pt x="128" y="182573"/>
                      </a:cubicBezTo>
                      <a:cubicBezTo>
                        <a:pt x="26069" y="172712"/>
                        <a:pt x="50537" y="159341"/>
                        <a:pt x="72859" y="142870"/>
                      </a:cubicBezTo>
                      <a:cubicBezTo>
                        <a:pt x="71580" y="87998"/>
                        <a:pt x="63908" y="41360"/>
                        <a:pt x="53094" y="17326"/>
                      </a:cubicBezTo>
                      <a:cubicBezTo>
                        <a:pt x="48283" y="10868"/>
                        <a:pt x="42648" y="5038"/>
                        <a:pt x="36363" y="-11"/>
                      </a:cubicBezTo>
                      <a:cubicBezTo>
                        <a:pt x="16122" y="-98"/>
                        <a:pt x="-305" y="70942"/>
                        <a:pt x="-305" y="15856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31" name="Freeform: Shape 2230">
                  <a:extLst>
                    <a:ext uri="{FF2B5EF4-FFF2-40B4-BE49-F238E27FC236}">
                      <a16:creationId xmlns:a16="http://schemas.microsoft.com/office/drawing/2014/main" id="{C40E8E09-A220-BD6B-F33C-F01D343AFBD5}"/>
                    </a:ext>
                  </a:extLst>
                </p:cNvPr>
                <p:cNvSpPr/>
                <p:nvPr/>
              </p:nvSpPr>
              <p:spPr>
                <a:xfrm>
                  <a:off x="8999637" y="4958101"/>
                  <a:ext cx="73141" cy="182584"/>
                </a:xfrm>
                <a:custGeom>
                  <a:avLst/>
                  <a:gdLst>
                    <a:gd name="connsiteX0" fmla="*/ 72837 w 73141"/>
                    <a:gd name="connsiteY0" fmla="*/ 158561 h 182584"/>
                    <a:gd name="connsiteX1" fmla="*/ 72446 w 73141"/>
                    <a:gd name="connsiteY1" fmla="*/ 182573 h 182584"/>
                    <a:gd name="connsiteX2" fmla="*/ -305 w 73141"/>
                    <a:gd name="connsiteY2" fmla="*/ 142870 h 182584"/>
                    <a:gd name="connsiteX3" fmla="*/ 19524 w 73141"/>
                    <a:gd name="connsiteY3" fmla="*/ 17326 h 182584"/>
                    <a:gd name="connsiteX4" fmla="*/ 36168 w 73141"/>
                    <a:gd name="connsiteY4" fmla="*/ -11 h 182584"/>
                    <a:gd name="connsiteX5" fmla="*/ 72837 w 73141"/>
                    <a:gd name="connsiteY5" fmla="*/ 158561 h 182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41" h="182584">
                      <a:moveTo>
                        <a:pt x="72837" y="158561"/>
                      </a:moveTo>
                      <a:cubicBezTo>
                        <a:pt x="72837" y="166774"/>
                        <a:pt x="72837" y="174749"/>
                        <a:pt x="72446" y="182573"/>
                      </a:cubicBezTo>
                      <a:cubicBezTo>
                        <a:pt x="46506" y="172691"/>
                        <a:pt x="22038" y="159341"/>
                        <a:pt x="-305" y="142870"/>
                      </a:cubicBezTo>
                      <a:cubicBezTo>
                        <a:pt x="995" y="87998"/>
                        <a:pt x="8689" y="41360"/>
                        <a:pt x="19524" y="17326"/>
                      </a:cubicBezTo>
                      <a:cubicBezTo>
                        <a:pt x="24314" y="10868"/>
                        <a:pt x="29905" y="5038"/>
                        <a:pt x="36168" y="-11"/>
                      </a:cubicBezTo>
                      <a:cubicBezTo>
                        <a:pt x="56410" y="-98"/>
                        <a:pt x="72837" y="70942"/>
                        <a:pt x="72837" y="15856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32" name="Freeform: Shape 2231">
                  <a:extLst>
                    <a:ext uri="{FF2B5EF4-FFF2-40B4-BE49-F238E27FC236}">
                      <a16:creationId xmlns:a16="http://schemas.microsoft.com/office/drawing/2014/main" id="{DC6220FF-C974-F7E1-C496-92FECDFF7CFD}"/>
                    </a:ext>
                  </a:extLst>
                </p:cNvPr>
                <p:cNvSpPr/>
                <p:nvPr/>
              </p:nvSpPr>
              <p:spPr>
                <a:xfrm>
                  <a:off x="9218889" y="4897326"/>
                  <a:ext cx="83089" cy="179015"/>
                </a:xfrm>
                <a:custGeom>
                  <a:avLst/>
                  <a:gdLst>
                    <a:gd name="connsiteX0" fmla="*/ 64450 w 83089"/>
                    <a:gd name="connsiteY0" fmla="*/ 49191 h 179015"/>
                    <a:gd name="connsiteX1" fmla="*/ 78949 w 83089"/>
                    <a:gd name="connsiteY1" fmla="*/ 43340 h 179015"/>
                    <a:gd name="connsiteX2" fmla="*/ 67722 w 83089"/>
                    <a:gd name="connsiteY2" fmla="*/ 4331 h 179015"/>
                    <a:gd name="connsiteX3" fmla="*/ 58881 w 83089"/>
                    <a:gd name="connsiteY3" fmla="*/ 256 h 179015"/>
                    <a:gd name="connsiteX4" fmla="*/ -305 w 83089"/>
                    <a:gd name="connsiteY4" fmla="*/ 179004 h 179015"/>
                    <a:gd name="connsiteX5" fmla="*/ 82784 w 83089"/>
                    <a:gd name="connsiteY5" fmla="*/ 63039 h 179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3089" h="179015">
                      <a:moveTo>
                        <a:pt x="64450" y="49191"/>
                      </a:moveTo>
                      <a:lnTo>
                        <a:pt x="78949" y="43340"/>
                      </a:lnTo>
                      <a:cubicBezTo>
                        <a:pt x="77345" y="29817"/>
                        <a:pt x="73552" y="16640"/>
                        <a:pt x="67722" y="4331"/>
                      </a:cubicBezTo>
                      <a:cubicBezTo>
                        <a:pt x="64147" y="516"/>
                        <a:pt x="58707" y="-589"/>
                        <a:pt x="58881" y="256"/>
                      </a:cubicBezTo>
                      <a:lnTo>
                        <a:pt x="-305" y="179004"/>
                      </a:lnTo>
                      <a:cubicBezTo>
                        <a:pt x="68676" y="136095"/>
                        <a:pt x="82784" y="63039"/>
                        <a:pt x="82784" y="63039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33" name="Freeform: Shape 2232">
                  <a:extLst>
                    <a:ext uri="{FF2B5EF4-FFF2-40B4-BE49-F238E27FC236}">
                      <a16:creationId xmlns:a16="http://schemas.microsoft.com/office/drawing/2014/main" id="{53506379-E541-C405-1B66-80468BC37D97}"/>
                    </a:ext>
                  </a:extLst>
                </p:cNvPr>
                <p:cNvSpPr/>
                <p:nvPr/>
              </p:nvSpPr>
              <p:spPr>
                <a:xfrm>
                  <a:off x="9135735" y="4897326"/>
                  <a:ext cx="83067" cy="179080"/>
                </a:xfrm>
                <a:custGeom>
                  <a:avLst/>
                  <a:gdLst>
                    <a:gd name="connsiteX0" fmla="*/ 17965 w 83067"/>
                    <a:gd name="connsiteY0" fmla="*/ 49191 h 179080"/>
                    <a:gd name="connsiteX1" fmla="*/ 3401 w 83067"/>
                    <a:gd name="connsiteY1" fmla="*/ 43340 h 179080"/>
                    <a:gd name="connsiteX2" fmla="*/ 14714 w 83067"/>
                    <a:gd name="connsiteY2" fmla="*/ 4331 h 179080"/>
                    <a:gd name="connsiteX3" fmla="*/ 23491 w 83067"/>
                    <a:gd name="connsiteY3" fmla="*/ 256 h 179080"/>
                    <a:gd name="connsiteX4" fmla="*/ 82763 w 83067"/>
                    <a:gd name="connsiteY4" fmla="*/ 179069 h 179080"/>
                    <a:gd name="connsiteX5" fmla="*/ -305 w 83067"/>
                    <a:gd name="connsiteY5" fmla="*/ 63104 h 1790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3067" h="179080">
                      <a:moveTo>
                        <a:pt x="17965" y="49191"/>
                      </a:moveTo>
                      <a:lnTo>
                        <a:pt x="3401" y="43340"/>
                      </a:lnTo>
                      <a:cubicBezTo>
                        <a:pt x="4983" y="29795"/>
                        <a:pt x="8798" y="16619"/>
                        <a:pt x="14714" y="4331"/>
                      </a:cubicBezTo>
                      <a:cubicBezTo>
                        <a:pt x="18289" y="516"/>
                        <a:pt x="23707" y="-589"/>
                        <a:pt x="23491" y="256"/>
                      </a:cubicBezTo>
                      <a:lnTo>
                        <a:pt x="82763" y="179069"/>
                      </a:lnTo>
                      <a:cubicBezTo>
                        <a:pt x="13760" y="136159"/>
                        <a:pt x="-305" y="63104"/>
                        <a:pt x="-305" y="63104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34" name="Freeform: Shape 2233">
                  <a:extLst>
                    <a:ext uri="{FF2B5EF4-FFF2-40B4-BE49-F238E27FC236}">
                      <a16:creationId xmlns:a16="http://schemas.microsoft.com/office/drawing/2014/main" id="{4BFA0AB5-2B4E-E920-54B2-2FE9A4DD3350}"/>
                    </a:ext>
                  </a:extLst>
                </p:cNvPr>
                <p:cNvSpPr/>
                <p:nvPr/>
              </p:nvSpPr>
              <p:spPr>
                <a:xfrm>
                  <a:off x="9171775" y="4930859"/>
                  <a:ext cx="94120" cy="145482"/>
                </a:xfrm>
                <a:custGeom>
                  <a:avLst/>
                  <a:gdLst>
                    <a:gd name="connsiteX0" fmla="*/ 93815 w 94120"/>
                    <a:gd name="connsiteY0" fmla="*/ -11 h 145482"/>
                    <a:gd name="connsiteX1" fmla="*/ 45466 w 94120"/>
                    <a:gd name="connsiteY1" fmla="*/ 5320 h 145482"/>
                    <a:gd name="connsiteX2" fmla="*/ -305 w 94120"/>
                    <a:gd name="connsiteY2" fmla="*/ -11 h 145482"/>
                    <a:gd name="connsiteX3" fmla="*/ 46636 w 94120"/>
                    <a:gd name="connsiteY3" fmla="*/ 145471 h 145482"/>
                    <a:gd name="connsiteX4" fmla="*/ 46810 w 94120"/>
                    <a:gd name="connsiteY4" fmla="*/ 145471 h 145482"/>
                    <a:gd name="connsiteX5" fmla="*/ 93815 w 94120"/>
                    <a:gd name="connsiteY5" fmla="*/ -11 h 145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4120" h="145482">
                      <a:moveTo>
                        <a:pt x="93815" y="-11"/>
                      </a:moveTo>
                      <a:lnTo>
                        <a:pt x="45466" y="5320"/>
                      </a:lnTo>
                      <a:lnTo>
                        <a:pt x="-305" y="-11"/>
                      </a:lnTo>
                      <a:cubicBezTo>
                        <a:pt x="-305" y="-11"/>
                        <a:pt x="-890" y="71505"/>
                        <a:pt x="46636" y="145471"/>
                      </a:cubicBezTo>
                      <a:lnTo>
                        <a:pt x="46810" y="145471"/>
                      </a:lnTo>
                      <a:cubicBezTo>
                        <a:pt x="94357" y="71419"/>
                        <a:pt x="93815" y="-11"/>
                        <a:pt x="93815" y="-11"/>
                      </a:cubicBezTo>
                      <a:close/>
                    </a:path>
                  </a:pathLst>
                </a:custGeom>
                <a:solidFill>
                  <a:srgbClr val="8EC3DD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35" name="Freeform: Shape 2234">
                  <a:extLst>
                    <a:ext uri="{FF2B5EF4-FFF2-40B4-BE49-F238E27FC236}">
                      <a16:creationId xmlns:a16="http://schemas.microsoft.com/office/drawing/2014/main" id="{91FC2E69-F437-863D-9817-2C818C56854C}"/>
                    </a:ext>
                  </a:extLst>
                </p:cNvPr>
                <p:cNvSpPr/>
                <p:nvPr/>
              </p:nvSpPr>
              <p:spPr>
                <a:xfrm>
                  <a:off x="9193685" y="4932355"/>
                  <a:ext cx="50321" cy="33114"/>
                </a:xfrm>
                <a:custGeom>
                  <a:avLst/>
                  <a:gdLst>
                    <a:gd name="connsiteX0" fmla="*/ 50017 w 50321"/>
                    <a:gd name="connsiteY0" fmla="*/ -11 h 33114"/>
                    <a:gd name="connsiteX1" fmla="*/ -305 w 50321"/>
                    <a:gd name="connsiteY1" fmla="*/ -11 h 33114"/>
                    <a:gd name="connsiteX2" fmla="*/ 24769 w 50321"/>
                    <a:gd name="connsiteY2" fmla="*/ 33103 h 33114"/>
                    <a:gd name="connsiteX3" fmla="*/ 24769 w 50321"/>
                    <a:gd name="connsiteY3" fmla="*/ 33103 h 33114"/>
                    <a:gd name="connsiteX4" fmla="*/ 50017 w 50321"/>
                    <a:gd name="connsiteY4" fmla="*/ -11 h 33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321" h="33114">
                      <a:moveTo>
                        <a:pt x="50017" y="-11"/>
                      </a:moveTo>
                      <a:lnTo>
                        <a:pt x="-305" y="-11"/>
                      </a:lnTo>
                      <a:cubicBezTo>
                        <a:pt x="-305" y="-11"/>
                        <a:pt x="1710" y="31608"/>
                        <a:pt x="24769" y="33103"/>
                      </a:cubicBezTo>
                      <a:lnTo>
                        <a:pt x="24769" y="33103"/>
                      </a:lnTo>
                      <a:cubicBezTo>
                        <a:pt x="47828" y="31608"/>
                        <a:pt x="50017" y="-11"/>
                        <a:pt x="50017" y="-11"/>
                      </a:cubicBez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36" name="Freeform: Shape 2235">
                  <a:extLst>
                    <a:ext uri="{FF2B5EF4-FFF2-40B4-BE49-F238E27FC236}">
                      <a16:creationId xmlns:a16="http://schemas.microsoft.com/office/drawing/2014/main" id="{CCD58B6D-649B-D57D-BC6A-61DD6DFF480C}"/>
                    </a:ext>
                  </a:extLst>
                </p:cNvPr>
                <p:cNvSpPr/>
                <p:nvPr/>
              </p:nvSpPr>
              <p:spPr>
                <a:xfrm>
                  <a:off x="9201162" y="4961958"/>
                  <a:ext cx="35194" cy="114383"/>
                </a:xfrm>
                <a:custGeom>
                  <a:avLst/>
                  <a:gdLst>
                    <a:gd name="connsiteX0" fmla="*/ -305 w 35194"/>
                    <a:gd name="connsiteY0" fmla="*/ 82926 h 114383"/>
                    <a:gd name="connsiteX1" fmla="*/ 17249 w 35194"/>
                    <a:gd name="connsiteY1" fmla="*/ 114372 h 114383"/>
                    <a:gd name="connsiteX2" fmla="*/ 17422 w 35194"/>
                    <a:gd name="connsiteY2" fmla="*/ 114372 h 114383"/>
                    <a:gd name="connsiteX3" fmla="*/ 34890 w 35194"/>
                    <a:gd name="connsiteY3" fmla="*/ 83208 h 114383"/>
                    <a:gd name="connsiteX4" fmla="*/ 22190 w 35194"/>
                    <a:gd name="connsiteY4" fmla="*/ -11 h 114383"/>
                    <a:gd name="connsiteX5" fmla="*/ 12351 w 35194"/>
                    <a:gd name="connsiteY5" fmla="*/ -11 h 114383"/>
                    <a:gd name="connsiteX6" fmla="*/ -305 w 35194"/>
                    <a:gd name="connsiteY6" fmla="*/ 82926 h 114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5194" h="114383">
                      <a:moveTo>
                        <a:pt x="-305" y="82926"/>
                      </a:moveTo>
                      <a:cubicBezTo>
                        <a:pt x="4918" y="93741"/>
                        <a:pt x="10769" y="104252"/>
                        <a:pt x="17249" y="114372"/>
                      </a:cubicBezTo>
                      <a:lnTo>
                        <a:pt x="17422" y="114372"/>
                      </a:lnTo>
                      <a:cubicBezTo>
                        <a:pt x="23880" y="104338"/>
                        <a:pt x="29710" y="93936"/>
                        <a:pt x="34890" y="83208"/>
                      </a:cubicBezTo>
                      <a:cubicBezTo>
                        <a:pt x="29125" y="35531"/>
                        <a:pt x="22190" y="-11"/>
                        <a:pt x="22190" y="-11"/>
                      </a:cubicBezTo>
                      <a:lnTo>
                        <a:pt x="12351" y="-11"/>
                      </a:lnTo>
                      <a:cubicBezTo>
                        <a:pt x="12351" y="-11"/>
                        <a:pt x="5394" y="35466"/>
                        <a:pt x="-305" y="82926"/>
                      </a:cubicBez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37" name="Freeform: Shape 2236">
                  <a:extLst>
                    <a:ext uri="{FF2B5EF4-FFF2-40B4-BE49-F238E27FC236}">
                      <a16:creationId xmlns:a16="http://schemas.microsoft.com/office/drawing/2014/main" id="{831B514C-65DF-76C5-4ED6-BF6CB1DAE1AE}"/>
                    </a:ext>
                  </a:extLst>
                </p:cNvPr>
                <p:cNvSpPr/>
                <p:nvPr/>
              </p:nvSpPr>
              <p:spPr>
                <a:xfrm>
                  <a:off x="9282214" y="5060824"/>
                  <a:ext cx="52423" cy="12418"/>
                </a:xfrm>
                <a:custGeom>
                  <a:avLst/>
                  <a:gdLst>
                    <a:gd name="connsiteX0" fmla="*/ 52424 w 52423"/>
                    <a:gd name="connsiteY0" fmla="*/ 8300 h 12418"/>
                    <a:gd name="connsiteX1" fmla="*/ 0 w 52423"/>
                    <a:gd name="connsiteY1" fmla="*/ 12418 h 12418"/>
                    <a:gd name="connsiteX2" fmla="*/ 0 w 52423"/>
                    <a:gd name="connsiteY2" fmla="*/ 4161 h 12418"/>
                    <a:gd name="connsiteX3" fmla="*/ 52424 w 52423"/>
                    <a:gd name="connsiteY3" fmla="*/ 0 h 12418"/>
                    <a:gd name="connsiteX4" fmla="*/ 52424 w 52423"/>
                    <a:gd name="connsiteY4" fmla="*/ 8300 h 124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2423" h="12418">
                      <a:moveTo>
                        <a:pt x="52424" y="8300"/>
                      </a:moveTo>
                      <a:lnTo>
                        <a:pt x="0" y="12418"/>
                      </a:lnTo>
                      <a:lnTo>
                        <a:pt x="0" y="4161"/>
                      </a:lnTo>
                      <a:lnTo>
                        <a:pt x="52424" y="0"/>
                      </a:lnTo>
                      <a:lnTo>
                        <a:pt x="52424" y="8300"/>
                      </a:ln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38" name="Freeform: Shape 2237">
                  <a:extLst>
                    <a:ext uri="{FF2B5EF4-FFF2-40B4-BE49-F238E27FC236}">
                      <a16:creationId xmlns:a16="http://schemas.microsoft.com/office/drawing/2014/main" id="{84DBDED9-83B9-ED8C-7A9C-1AD643B5FDBA}"/>
                    </a:ext>
                  </a:extLst>
                </p:cNvPr>
                <p:cNvSpPr/>
                <p:nvPr/>
              </p:nvSpPr>
              <p:spPr>
                <a:xfrm>
                  <a:off x="9157320" y="4884070"/>
                  <a:ext cx="61482" cy="82829"/>
                </a:xfrm>
                <a:custGeom>
                  <a:avLst/>
                  <a:gdLst>
                    <a:gd name="connsiteX0" fmla="*/ 11744 w 61482"/>
                    <a:gd name="connsiteY0" fmla="*/ -11 h 82829"/>
                    <a:gd name="connsiteX1" fmla="*/ -305 w 61482"/>
                    <a:gd name="connsiteY1" fmla="*/ 15159 h 82829"/>
                    <a:gd name="connsiteX2" fmla="*/ 29038 w 61482"/>
                    <a:gd name="connsiteY2" fmla="*/ 82818 h 82829"/>
                    <a:gd name="connsiteX3" fmla="*/ 61177 w 61482"/>
                    <a:gd name="connsiteY3" fmla="*/ 48143 h 82829"/>
                    <a:gd name="connsiteX4" fmla="*/ 11744 w 61482"/>
                    <a:gd name="connsiteY4" fmla="*/ -11 h 82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82" h="82829">
                      <a:moveTo>
                        <a:pt x="11744" y="-11"/>
                      </a:moveTo>
                      <a:cubicBezTo>
                        <a:pt x="11744" y="-11"/>
                        <a:pt x="8168" y="-11"/>
                        <a:pt x="-305" y="15159"/>
                      </a:cubicBezTo>
                      <a:cubicBezTo>
                        <a:pt x="-305" y="15159"/>
                        <a:pt x="4484" y="60670"/>
                        <a:pt x="29038" y="82818"/>
                      </a:cubicBezTo>
                      <a:cubicBezTo>
                        <a:pt x="29038" y="82818"/>
                        <a:pt x="48543" y="55793"/>
                        <a:pt x="61177" y="48143"/>
                      </a:cubicBezTo>
                      <a:cubicBezTo>
                        <a:pt x="61264" y="48273"/>
                        <a:pt x="18549" y="35075"/>
                        <a:pt x="11744" y="-11"/>
                      </a:cubicBezTo>
                      <a:close/>
                    </a:path>
                  </a:pathLst>
                </a:custGeom>
                <a:solidFill>
                  <a:srgbClr val="D7E1F6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39" name="Freeform: Shape 2238">
                  <a:extLst>
                    <a:ext uri="{FF2B5EF4-FFF2-40B4-BE49-F238E27FC236}">
                      <a16:creationId xmlns:a16="http://schemas.microsoft.com/office/drawing/2014/main" id="{10BFB9F6-4234-380E-874D-5E06B07CF88F}"/>
                    </a:ext>
                  </a:extLst>
                </p:cNvPr>
                <p:cNvSpPr/>
                <p:nvPr/>
              </p:nvSpPr>
              <p:spPr>
                <a:xfrm>
                  <a:off x="9218803" y="4884070"/>
                  <a:ext cx="61504" cy="82829"/>
                </a:xfrm>
                <a:custGeom>
                  <a:avLst/>
                  <a:gdLst>
                    <a:gd name="connsiteX0" fmla="*/ 49150 w 61504"/>
                    <a:gd name="connsiteY0" fmla="*/ -11 h 82829"/>
                    <a:gd name="connsiteX1" fmla="*/ 61200 w 61504"/>
                    <a:gd name="connsiteY1" fmla="*/ 15159 h 82829"/>
                    <a:gd name="connsiteX2" fmla="*/ 31899 w 61504"/>
                    <a:gd name="connsiteY2" fmla="*/ 82818 h 82829"/>
                    <a:gd name="connsiteX3" fmla="*/ -305 w 61504"/>
                    <a:gd name="connsiteY3" fmla="*/ 48143 h 82829"/>
                    <a:gd name="connsiteX4" fmla="*/ 49150 w 61504"/>
                    <a:gd name="connsiteY4" fmla="*/ -11 h 82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504" h="82829">
                      <a:moveTo>
                        <a:pt x="49150" y="-11"/>
                      </a:moveTo>
                      <a:cubicBezTo>
                        <a:pt x="49150" y="-11"/>
                        <a:pt x="52747" y="-11"/>
                        <a:pt x="61200" y="15159"/>
                      </a:cubicBezTo>
                      <a:cubicBezTo>
                        <a:pt x="61200" y="15159"/>
                        <a:pt x="56431" y="60670"/>
                        <a:pt x="31899" y="82818"/>
                      </a:cubicBezTo>
                      <a:cubicBezTo>
                        <a:pt x="31899" y="82818"/>
                        <a:pt x="12395" y="55793"/>
                        <a:pt x="-305" y="48143"/>
                      </a:cubicBezTo>
                      <a:cubicBezTo>
                        <a:pt x="-218" y="48273"/>
                        <a:pt x="42388" y="35075"/>
                        <a:pt x="49150" y="-11"/>
                      </a:cubicBezTo>
                      <a:close/>
                    </a:path>
                  </a:pathLst>
                </a:custGeom>
                <a:solidFill>
                  <a:srgbClr val="D7E1F6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</p:grpSp>
        </p:grpSp>
        <p:grpSp>
          <p:nvGrpSpPr>
            <p:cNvPr id="2299" name="Group 2298">
              <a:extLst>
                <a:ext uri="{FF2B5EF4-FFF2-40B4-BE49-F238E27FC236}">
                  <a16:creationId xmlns:a16="http://schemas.microsoft.com/office/drawing/2014/main" id="{B5989799-85BF-DEE8-5D35-FA5E0AB5A087}"/>
                </a:ext>
              </a:extLst>
            </p:cNvPr>
            <p:cNvGrpSpPr/>
            <p:nvPr/>
          </p:nvGrpSpPr>
          <p:grpSpPr>
            <a:xfrm>
              <a:off x="4192173" y="4856895"/>
              <a:ext cx="1238991" cy="1511407"/>
              <a:chOff x="4748124" y="4632956"/>
              <a:chExt cx="1238991" cy="1511407"/>
            </a:xfrm>
          </p:grpSpPr>
          <p:grpSp>
            <p:nvGrpSpPr>
              <p:cNvPr id="2029" name="Group 2028">
                <a:extLst>
                  <a:ext uri="{FF2B5EF4-FFF2-40B4-BE49-F238E27FC236}">
                    <a16:creationId xmlns:a16="http://schemas.microsoft.com/office/drawing/2014/main" id="{D1775452-3111-9A3B-66C8-721EC6EEF469}"/>
                  </a:ext>
                </a:extLst>
              </p:cNvPr>
              <p:cNvGrpSpPr/>
              <p:nvPr/>
            </p:nvGrpSpPr>
            <p:grpSpPr>
              <a:xfrm>
                <a:off x="4748124" y="4632956"/>
                <a:ext cx="1238991" cy="1511407"/>
                <a:chOff x="4524190" y="4670280"/>
                <a:chExt cx="1238991" cy="1511407"/>
              </a:xfrm>
            </p:grpSpPr>
            <p:grpSp>
              <p:nvGrpSpPr>
                <p:cNvPr id="1890" name="Group 1889">
                  <a:extLst>
                    <a:ext uri="{FF2B5EF4-FFF2-40B4-BE49-F238E27FC236}">
                      <a16:creationId xmlns:a16="http://schemas.microsoft.com/office/drawing/2014/main" id="{019124B0-1964-FFE3-4359-17D033FA490B}"/>
                    </a:ext>
                  </a:extLst>
                </p:cNvPr>
                <p:cNvGrpSpPr/>
                <p:nvPr/>
              </p:nvGrpSpPr>
              <p:grpSpPr>
                <a:xfrm>
                  <a:off x="4524190" y="4670280"/>
                  <a:ext cx="1238991" cy="1511407"/>
                  <a:chOff x="5564103" y="1049252"/>
                  <a:chExt cx="1238991" cy="1511407"/>
                </a:xfrm>
              </p:grpSpPr>
              <p:sp>
                <p:nvSpPr>
                  <p:cNvPr id="1891" name="Freeform: Shape 1890">
                    <a:extLst>
                      <a:ext uri="{FF2B5EF4-FFF2-40B4-BE49-F238E27FC236}">
                        <a16:creationId xmlns:a16="http://schemas.microsoft.com/office/drawing/2014/main" id="{AAC3CF02-618F-ED10-3416-732CD7F0FFC3}"/>
                      </a:ext>
                    </a:extLst>
                  </p:cNvPr>
                  <p:cNvSpPr/>
                  <p:nvPr/>
                </p:nvSpPr>
                <p:spPr>
                  <a:xfrm>
                    <a:off x="5682334" y="2378572"/>
                    <a:ext cx="1002531" cy="182087"/>
                  </a:xfrm>
                  <a:custGeom>
                    <a:avLst/>
                    <a:gdLst>
                      <a:gd name="connsiteX0" fmla="*/ 764086 w 1002531"/>
                      <a:gd name="connsiteY0" fmla="*/ 0 h 182087"/>
                      <a:gd name="connsiteX1" fmla="*/ 238446 w 1002531"/>
                      <a:gd name="connsiteY1" fmla="*/ 0 h 182087"/>
                      <a:gd name="connsiteX2" fmla="*/ 0 w 1002531"/>
                      <a:gd name="connsiteY2" fmla="*/ 0 h 182087"/>
                      <a:gd name="connsiteX3" fmla="*/ 0 w 1002531"/>
                      <a:gd name="connsiteY3" fmla="*/ 182088 h 182087"/>
                      <a:gd name="connsiteX4" fmla="*/ 1002531 w 1002531"/>
                      <a:gd name="connsiteY4" fmla="*/ 182088 h 182087"/>
                      <a:gd name="connsiteX5" fmla="*/ 1002531 w 1002531"/>
                      <a:gd name="connsiteY5" fmla="*/ 0 h 182087"/>
                      <a:gd name="connsiteX6" fmla="*/ 764086 w 1002531"/>
                      <a:gd name="connsiteY6" fmla="*/ 0 h 1820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02530" h="182087">
                        <a:moveTo>
                          <a:pt x="764086" y="0"/>
                        </a:moveTo>
                        <a:lnTo>
                          <a:pt x="238446" y="0"/>
                        </a:lnTo>
                        <a:lnTo>
                          <a:pt x="0" y="0"/>
                        </a:lnTo>
                        <a:lnTo>
                          <a:pt x="0" y="182088"/>
                        </a:lnTo>
                        <a:lnTo>
                          <a:pt x="1002531" y="182088"/>
                        </a:lnTo>
                        <a:lnTo>
                          <a:pt x="1002531" y="0"/>
                        </a:lnTo>
                        <a:lnTo>
                          <a:pt x="764086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 w="11029" cap="flat">
                    <a:solidFill>
                      <a:schemeClr val="accent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algn="ctr"/>
                    <a:r>
                      <a:rPr lang="en-IN" sz="1100">
                        <a:solidFill>
                          <a:schemeClr val="bg1"/>
                        </a:solidFill>
                        <a:latin typeface="Georgia" panose="02040502050405020303" pitchFamily="18" charset="0"/>
                        <a:ea typeface="Roboto"/>
                        <a:cs typeface="Roboto"/>
                        <a:sym typeface="Roboto"/>
                      </a:rPr>
                      <a:t>Position</a:t>
                    </a:r>
                  </a:p>
                </p:txBody>
              </p:sp>
              <p:sp>
                <p:nvSpPr>
                  <p:cNvPr id="1892" name="Freeform: Shape 1891">
                    <a:extLst>
                      <a:ext uri="{FF2B5EF4-FFF2-40B4-BE49-F238E27FC236}">
                        <a16:creationId xmlns:a16="http://schemas.microsoft.com/office/drawing/2014/main" id="{D002D73D-8F8B-9131-0B61-8403825932F0}"/>
                      </a:ext>
                    </a:extLst>
                  </p:cNvPr>
                  <p:cNvSpPr/>
                  <p:nvPr/>
                </p:nvSpPr>
                <p:spPr>
                  <a:xfrm>
                    <a:off x="5701193" y="1140131"/>
                    <a:ext cx="963930" cy="963930"/>
                  </a:xfrm>
                  <a:custGeom>
                    <a:avLst/>
                    <a:gdLst>
                      <a:gd name="connsiteX0" fmla="*/ 482088 w 963930"/>
                      <a:gd name="connsiteY0" fmla="*/ -29 h 963930"/>
                      <a:gd name="connsiteX1" fmla="*/ 963612 w 963930"/>
                      <a:gd name="connsiteY1" fmla="*/ 482382 h 963930"/>
                      <a:gd name="connsiteX2" fmla="*/ 481195 w 963930"/>
                      <a:gd name="connsiteY2" fmla="*/ 963901 h 963930"/>
                      <a:gd name="connsiteX3" fmla="*/ -318 w 963930"/>
                      <a:gd name="connsiteY3" fmla="*/ 481491 h 963930"/>
                      <a:gd name="connsiteX4" fmla="*/ 62106 w 963930"/>
                      <a:gd name="connsiteY4" fmla="*/ 244703 h 9639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63930" h="963930">
                        <a:moveTo>
                          <a:pt x="482088" y="-29"/>
                        </a:moveTo>
                        <a:cubicBezTo>
                          <a:pt x="748272" y="217"/>
                          <a:pt x="963855" y="216200"/>
                          <a:pt x="963612" y="482382"/>
                        </a:cubicBezTo>
                        <a:cubicBezTo>
                          <a:pt x="963359" y="748561"/>
                          <a:pt x="747379" y="964144"/>
                          <a:pt x="481195" y="963901"/>
                        </a:cubicBezTo>
                        <a:cubicBezTo>
                          <a:pt x="215011" y="963659"/>
                          <a:pt x="-571" y="747668"/>
                          <a:pt x="-318" y="481491"/>
                        </a:cubicBezTo>
                        <a:cubicBezTo>
                          <a:pt x="-241" y="398503"/>
                          <a:pt x="21255" y="316942"/>
                          <a:pt x="62106" y="244703"/>
                        </a:cubicBezTo>
                      </a:path>
                    </a:pathLst>
                  </a:custGeom>
                  <a:noFill/>
                  <a:ln w="22058" cap="flat">
                    <a:solidFill>
                      <a:schemeClr val="accent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1893" name="Freeform: Shape 1892">
                    <a:extLst>
                      <a:ext uri="{FF2B5EF4-FFF2-40B4-BE49-F238E27FC236}">
                        <a16:creationId xmlns:a16="http://schemas.microsoft.com/office/drawing/2014/main" id="{C378B16B-F0FA-852D-1513-05DA1BA8656F}"/>
                      </a:ext>
                    </a:extLst>
                  </p:cNvPr>
                  <p:cNvSpPr/>
                  <p:nvPr/>
                </p:nvSpPr>
                <p:spPr>
                  <a:xfrm>
                    <a:off x="5791300" y="1220713"/>
                    <a:ext cx="784599" cy="784599"/>
                  </a:xfrm>
                  <a:custGeom>
                    <a:avLst/>
                    <a:gdLst>
                      <a:gd name="connsiteX0" fmla="*/ 784599 w 784599"/>
                      <a:gd name="connsiteY0" fmla="*/ 392300 h 784599"/>
                      <a:gd name="connsiteX1" fmla="*/ 392300 w 784599"/>
                      <a:gd name="connsiteY1" fmla="*/ 784600 h 784599"/>
                      <a:gd name="connsiteX2" fmla="*/ 0 w 784599"/>
                      <a:gd name="connsiteY2" fmla="*/ 392300 h 784599"/>
                      <a:gd name="connsiteX3" fmla="*/ 392300 w 784599"/>
                      <a:gd name="connsiteY3" fmla="*/ 0 h 784599"/>
                      <a:gd name="connsiteX4" fmla="*/ 784599 w 784599"/>
                      <a:gd name="connsiteY4" fmla="*/ 392300 h 7845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84599" h="784599">
                        <a:moveTo>
                          <a:pt x="784599" y="392300"/>
                        </a:moveTo>
                        <a:cubicBezTo>
                          <a:pt x="784599" y="608961"/>
                          <a:pt x="608961" y="784600"/>
                          <a:pt x="392300" y="784600"/>
                        </a:cubicBezTo>
                        <a:cubicBezTo>
                          <a:pt x="175639" y="784600"/>
                          <a:pt x="0" y="608961"/>
                          <a:pt x="0" y="392300"/>
                        </a:cubicBezTo>
                        <a:cubicBezTo>
                          <a:pt x="0" y="175639"/>
                          <a:pt x="175639" y="0"/>
                          <a:pt x="392300" y="0"/>
                        </a:cubicBezTo>
                        <a:cubicBezTo>
                          <a:pt x="608961" y="0"/>
                          <a:pt x="784599" y="175639"/>
                          <a:pt x="784599" y="392300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11029" cap="flat">
                    <a:solidFill>
                      <a:schemeClr val="accent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1894" name="Freeform: Shape 1893">
                    <a:extLst>
                      <a:ext uri="{FF2B5EF4-FFF2-40B4-BE49-F238E27FC236}">
                        <a16:creationId xmlns:a16="http://schemas.microsoft.com/office/drawing/2014/main" id="{463FCF6D-FED9-E101-5DFD-76CC243C3B1F}"/>
                      </a:ext>
                    </a:extLst>
                  </p:cNvPr>
                  <p:cNvSpPr/>
                  <p:nvPr/>
                </p:nvSpPr>
                <p:spPr>
                  <a:xfrm>
                    <a:off x="5791300" y="1249428"/>
                    <a:ext cx="100694" cy="11028"/>
                  </a:xfrm>
                  <a:custGeom>
                    <a:avLst/>
                    <a:gdLst>
                      <a:gd name="connsiteX0" fmla="*/ 100694 w 100694"/>
                      <a:gd name="connsiteY0" fmla="*/ 0 h 11028"/>
                      <a:gd name="connsiteX1" fmla="*/ 0 w 100694"/>
                      <a:gd name="connsiteY1" fmla="*/ 0 h 110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694" h="11028">
                        <a:moveTo>
                          <a:pt x="100694" y="0"/>
                        </a:moveTo>
                        <a:lnTo>
                          <a:pt x="0" y="0"/>
                        </a:lnTo>
                      </a:path>
                    </a:pathLst>
                  </a:custGeom>
                  <a:ln w="22058" cap="flat">
                    <a:solidFill>
                      <a:schemeClr val="accent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1895" name="Freeform: Shape 1894">
                    <a:extLst>
                      <a:ext uri="{FF2B5EF4-FFF2-40B4-BE49-F238E27FC236}">
                        <a16:creationId xmlns:a16="http://schemas.microsoft.com/office/drawing/2014/main" id="{DB6BAE7F-5456-95A1-8C18-EF8BDEFF2B94}"/>
                      </a:ext>
                    </a:extLst>
                  </p:cNvPr>
                  <p:cNvSpPr/>
                  <p:nvPr/>
                </p:nvSpPr>
                <p:spPr>
                  <a:xfrm>
                    <a:off x="5841592" y="1199026"/>
                    <a:ext cx="11028" cy="100694"/>
                  </a:xfrm>
                  <a:custGeom>
                    <a:avLst/>
                    <a:gdLst>
                      <a:gd name="connsiteX0" fmla="*/ 0 w 11028"/>
                      <a:gd name="connsiteY0" fmla="*/ 0 h 100694"/>
                      <a:gd name="connsiteX1" fmla="*/ 0 w 11028"/>
                      <a:gd name="connsiteY1" fmla="*/ 100694 h 1006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1028" h="100694">
                        <a:moveTo>
                          <a:pt x="0" y="0"/>
                        </a:moveTo>
                        <a:lnTo>
                          <a:pt x="0" y="100694"/>
                        </a:lnTo>
                      </a:path>
                    </a:pathLst>
                  </a:custGeom>
                  <a:ln w="22058" cap="flat">
                    <a:solidFill>
                      <a:schemeClr val="accent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1896" name="Freeform: Shape 1895">
                    <a:extLst>
                      <a:ext uri="{FF2B5EF4-FFF2-40B4-BE49-F238E27FC236}">
                        <a16:creationId xmlns:a16="http://schemas.microsoft.com/office/drawing/2014/main" id="{037C7D54-940C-0F8C-D579-FFDEA12E218A}"/>
                      </a:ext>
                    </a:extLst>
                  </p:cNvPr>
                  <p:cNvSpPr/>
                  <p:nvPr/>
                </p:nvSpPr>
                <p:spPr>
                  <a:xfrm>
                    <a:off x="5928169" y="1124139"/>
                    <a:ext cx="149773" cy="11028"/>
                  </a:xfrm>
                  <a:custGeom>
                    <a:avLst/>
                    <a:gdLst>
                      <a:gd name="connsiteX0" fmla="*/ 149773 w 149773"/>
                      <a:gd name="connsiteY0" fmla="*/ 0 h 11028"/>
                      <a:gd name="connsiteX1" fmla="*/ 0 w 149773"/>
                      <a:gd name="connsiteY1" fmla="*/ 0 h 110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49773" h="11028">
                        <a:moveTo>
                          <a:pt x="149773" y="0"/>
                        </a:moveTo>
                        <a:lnTo>
                          <a:pt x="0" y="0"/>
                        </a:lnTo>
                      </a:path>
                    </a:pathLst>
                  </a:custGeom>
                  <a:ln w="22058" cap="flat">
                    <a:solidFill>
                      <a:schemeClr val="accent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1897" name="Freeform: Shape 1896">
                    <a:extLst>
                      <a:ext uri="{FF2B5EF4-FFF2-40B4-BE49-F238E27FC236}">
                        <a16:creationId xmlns:a16="http://schemas.microsoft.com/office/drawing/2014/main" id="{FB3C14C3-1277-138E-7818-5EAAEF45EC56}"/>
                      </a:ext>
                    </a:extLst>
                  </p:cNvPr>
                  <p:cNvSpPr/>
                  <p:nvPr/>
                </p:nvSpPr>
                <p:spPr>
                  <a:xfrm>
                    <a:off x="6003056" y="1049252"/>
                    <a:ext cx="11028" cy="149773"/>
                  </a:xfrm>
                  <a:custGeom>
                    <a:avLst/>
                    <a:gdLst>
                      <a:gd name="connsiteX0" fmla="*/ 0 w 11028"/>
                      <a:gd name="connsiteY0" fmla="*/ 0 h 149773"/>
                      <a:gd name="connsiteX1" fmla="*/ 0 w 11028"/>
                      <a:gd name="connsiteY1" fmla="*/ 149773 h 1497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1028" h="149773">
                        <a:moveTo>
                          <a:pt x="0" y="0"/>
                        </a:moveTo>
                        <a:lnTo>
                          <a:pt x="0" y="149773"/>
                        </a:lnTo>
                      </a:path>
                    </a:pathLst>
                  </a:custGeom>
                  <a:ln w="22058" cap="flat">
                    <a:solidFill>
                      <a:schemeClr val="accent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1898" name="Freeform: Shape 1897">
                    <a:extLst>
                      <a:ext uri="{FF2B5EF4-FFF2-40B4-BE49-F238E27FC236}">
                        <a16:creationId xmlns:a16="http://schemas.microsoft.com/office/drawing/2014/main" id="{6BEBF525-8D41-8D15-829C-FC527796AAFC}"/>
                      </a:ext>
                    </a:extLst>
                  </p:cNvPr>
                  <p:cNvSpPr/>
                  <p:nvPr/>
                </p:nvSpPr>
                <p:spPr>
                  <a:xfrm>
                    <a:off x="5806630" y="1049252"/>
                    <a:ext cx="69923" cy="69923"/>
                  </a:xfrm>
                  <a:custGeom>
                    <a:avLst/>
                    <a:gdLst>
                      <a:gd name="connsiteX0" fmla="*/ 69924 w 69923"/>
                      <a:gd name="connsiteY0" fmla="*/ 34962 h 69923"/>
                      <a:gd name="connsiteX1" fmla="*/ 34962 w 69923"/>
                      <a:gd name="connsiteY1" fmla="*/ 69924 h 69923"/>
                      <a:gd name="connsiteX2" fmla="*/ 0 w 69923"/>
                      <a:gd name="connsiteY2" fmla="*/ 34962 h 69923"/>
                      <a:gd name="connsiteX3" fmla="*/ 34962 w 69923"/>
                      <a:gd name="connsiteY3" fmla="*/ 0 h 69923"/>
                      <a:gd name="connsiteX4" fmla="*/ 69924 w 69923"/>
                      <a:gd name="connsiteY4" fmla="*/ 34962 h 699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9923" h="69923">
                        <a:moveTo>
                          <a:pt x="69924" y="34962"/>
                        </a:moveTo>
                        <a:cubicBezTo>
                          <a:pt x="69924" y="54271"/>
                          <a:pt x="54271" y="69924"/>
                          <a:pt x="34962" y="69924"/>
                        </a:cubicBezTo>
                        <a:cubicBezTo>
                          <a:pt x="15653" y="69924"/>
                          <a:pt x="0" y="54271"/>
                          <a:pt x="0" y="34962"/>
                        </a:cubicBezTo>
                        <a:cubicBezTo>
                          <a:pt x="0" y="15653"/>
                          <a:pt x="15653" y="0"/>
                          <a:pt x="34962" y="0"/>
                        </a:cubicBezTo>
                        <a:cubicBezTo>
                          <a:pt x="54271" y="0"/>
                          <a:pt x="69924" y="15653"/>
                          <a:pt x="69924" y="34962"/>
                        </a:cubicBezTo>
                        <a:close/>
                      </a:path>
                    </a:pathLst>
                  </a:custGeom>
                  <a:noFill/>
                  <a:ln w="22058" cap="flat">
                    <a:solidFill>
                      <a:schemeClr val="accent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1899" name="Freeform: Shape 1898">
                    <a:extLst>
                      <a:ext uri="{FF2B5EF4-FFF2-40B4-BE49-F238E27FC236}">
                        <a16:creationId xmlns:a16="http://schemas.microsoft.com/office/drawing/2014/main" id="{908318B9-5575-73A9-6005-B68A6D6EB82D}"/>
                      </a:ext>
                    </a:extLst>
                  </p:cNvPr>
                  <p:cNvSpPr/>
                  <p:nvPr/>
                </p:nvSpPr>
                <p:spPr>
                  <a:xfrm>
                    <a:off x="5564103" y="2054431"/>
                    <a:ext cx="1238991" cy="324140"/>
                  </a:xfrm>
                  <a:custGeom>
                    <a:avLst/>
                    <a:gdLst>
                      <a:gd name="connsiteX0" fmla="*/ 294693 w 1238991"/>
                      <a:gd name="connsiteY0" fmla="*/ 0 h 324140"/>
                      <a:gd name="connsiteX1" fmla="*/ 0 w 1238991"/>
                      <a:gd name="connsiteY1" fmla="*/ 0 h 324140"/>
                      <a:gd name="connsiteX2" fmla="*/ 0 w 1238991"/>
                      <a:gd name="connsiteY2" fmla="*/ 324141 h 324140"/>
                      <a:gd name="connsiteX3" fmla="*/ 1238992 w 1238991"/>
                      <a:gd name="connsiteY3" fmla="*/ 324141 h 324140"/>
                      <a:gd name="connsiteX4" fmla="*/ 1238992 w 1238991"/>
                      <a:gd name="connsiteY4" fmla="*/ 0 h 324140"/>
                      <a:gd name="connsiteX5" fmla="*/ 944299 w 1238991"/>
                      <a:gd name="connsiteY5" fmla="*/ 0 h 3241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38991" h="324140">
                        <a:moveTo>
                          <a:pt x="294693" y="0"/>
                        </a:moveTo>
                        <a:lnTo>
                          <a:pt x="0" y="0"/>
                        </a:lnTo>
                        <a:lnTo>
                          <a:pt x="0" y="324141"/>
                        </a:lnTo>
                        <a:lnTo>
                          <a:pt x="1238992" y="324141"/>
                        </a:lnTo>
                        <a:lnTo>
                          <a:pt x="1238992" y="0"/>
                        </a:lnTo>
                        <a:lnTo>
                          <a:pt x="944299" y="0"/>
                        </a:lnTo>
                      </a:path>
                    </a:pathLst>
                  </a:custGeom>
                  <a:noFill/>
                  <a:ln w="22058" cap="flat">
                    <a:solidFill>
                      <a:schemeClr val="accent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</p:grpSp>
            <p:sp>
              <p:nvSpPr>
                <p:cNvPr id="1968" name="Google Shape;1379;p28">
                  <a:extLst>
                    <a:ext uri="{FF2B5EF4-FFF2-40B4-BE49-F238E27FC236}">
                      <a16:creationId xmlns:a16="http://schemas.microsoft.com/office/drawing/2014/main" id="{6E6E3BCE-DB27-0FFA-EB57-10FCD59E7A0D}"/>
                    </a:ext>
                  </a:extLst>
                </p:cNvPr>
                <p:cNvSpPr/>
                <p:nvPr/>
              </p:nvSpPr>
              <p:spPr>
                <a:xfrm>
                  <a:off x="4675167" y="5748219"/>
                  <a:ext cx="937036" cy="24358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11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Georgia" panose="02040502050405020303" pitchFamily="18" charset="0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Name here</a:t>
                  </a:r>
                  <a:endPara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2090" name="Group 2089">
                <a:extLst>
                  <a:ext uri="{FF2B5EF4-FFF2-40B4-BE49-F238E27FC236}">
                    <a16:creationId xmlns:a16="http://schemas.microsoft.com/office/drawing/2014/main" id="{75E25BAB-426C-975B-6F51-507585123D2B}"/>
                  </a:ext>
                </a:extLst>
              </p:cNvPr>
              <p:cNvGrpSpPr/>
              <p:nvPr/>
            </p:nvGrpSpPr>
            <p:grpSpPr>
              <a:xfrm>
                <a:off x="5185270" y="4964203"/>
                <a:ext cx="338801" cy="455096"/>
                <a:chOff x="7889418" y="2721363"/>
                <a:chExt cx="428319" cy="575342"/>
              </a:xfrm>
            </p:grpSpPr>
            <p:sp>
              <p:nvSpPr>
                <p:cNvPr id="2091" name="Freeform: Shape 2090">
                  <a:extLst>
                    <a:ext uri="{FF2B5EF4-FFF2-40B4-BE49-F238E27FC236}">
                      <a16:creationId xmlns:a16="http://schemas.microsoft.com/office/drawing/2014/main" id="{212ABBDE-D507-5610-418A-F50838087F43}"/>
                    </a:ext>
                  </a:extLst>
                </p:cNvPr>
                <p:cNvSpPr/>
                <p:nvPr/>
              </p:nvSpPr>
              <p:spPr>
                <a:xfrm>
                  <a:off x="8066389" y="2975206"/>
                  <a:ext cx="59944" cy="59943"/>
                </a:xfrm>
                <a:custGeom>
                  <a:avLst/>
                  <a:gdLst>
                    <a:gd name="connsiteX0" fmla="*/ 29602 w 59944"/>
                    <a:gd name="connsiteY0" fmla="*/ -11 h 59943"/>
                    <a:gd name="connsiteX1" fmla="*/ 59639 w 59944"/>
                    <a:gd name="connsiteY1" fmla="*/ 29896 h 59943"/>
                    <a:gd name="connsiteX2" fmla="*/ 29732 w 59944"/>
                    <a:gd name="connsiteY2" fmla="*/ 59933 h 59943"/>
                    <a:gd name="connsiteX3" fmla="*/ -305 w 59944"/>
                    <a:gd name="connsiteY3" fmla="*/ 30026 h 59943"/>
                    <a:gd name="connsiteX4" fmla="*/ -305 w 59944"/>
                    <a:gd name="connsiteY4" fmla="*/ 29918 h 59943"/>
                    <a:gd name="connsiteX5" fmla="*/ 29602 w 59944"/>
                    <a:gd name="connsiteY5" fmla="*/ -11 h 599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9944" h="59942">
                      <a:moveTo>
                        <a:pt x="29602" y="-11"/>
                      </a:moveTo>
                      <a:cubicBezTo>
                        <a:pt x="46159" y="-48"/>
                        <a:pt x="59596" y="13343"/>
                        <a:pt x="59639" y="29896"/>
                      </a:cubicBezTo>
                      <a:cubicBezTo>
                        <a:pt x="59682" y="46449"/>
                        <a:pt x="46289" y="59896"/>
                        <a:pt x="29732" y="59933"/>
                      </a:cubicBezTo>
                      <a:cubicBezTo>
                        <a:pt x="13175" y="59968"/>
                        <a:pt x="-262" y="46579"/>
                        <a:pt x="-305" y="30026"/>
                      </a:cubicBezTo>
                      <a:cubicBezTo>
                        <a:pt x="-305" y="29989"/>
                        <a:pt x="-305" y="29954"/>
                        <a:pt x="-305" y="29918"/>
                      </a:cubicBezTo>
                      <a:cubicBezTo>
                        <a:pt x="-283" y="13406"/>
                        <a:pt x="13088" y="26"/>
                        <a:pt x="29602" y="-11"/>
                      </a:cubicBezTo>
                      <a:close/>
                    </a:path>
                  </a:pathLst>
                </a:custGeom>
                <a:solidFill>
                  <a:srgbClr val="696B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092" name="Freeform: Shape 2091">
                  <a:extLst>
                    <a:ext uri="{FF2B5EF4-FFF2-40B4-BE49-F238E27FC236}">
                      <a16:creationId xmlns:a16="http://schemas.microsoft.com/office/drawing/2014/main" id="{D67D5D82-AAAB-7129-16E6-186D41355557}"/>
                    </a:ext>
                  </a:extLst>
                </p:cNvPr>
                <p:cNvSpPr/>
                <p:nvPr/>
              </p:nvSpPr>
              <p:spPr>
                <a:xfrm>
                  <a:off x="7924808" y="3026243"/>
                  <a:ext cx="178748" cy="270462"/>
                </a:xfrm>
                <a:custGeom>
                  <a:avLst/>
                  <a:gdLst>
                    <a:gd name="connsiteX0" fmla="*/ -305 w 178748"/>
                    <a:gd name="connsiteY0" fmla="*/ 66759 h 270462"/>
                    <a:gd name="connsiteX1" fmla="*/ -24 w 178748"/>
                    <a:gd name="connsiteY1" fmla="*/ 66543 h 270462"/>
                    <a:gd name="connsiteX2" fmla="*/ 178443 w 178748"/>
                    <a:gd name="connsiteY2" fmla="*/ -11 h 270462"/>
                    <a:gd name="connsiteX3" fmla="*/ 178443 w 178748"/>
                    <a:gd name="connsiteY3" fmla="*/ 270452 h 270462"/>
                    <a:gd name="connsiteX4" fmla="*/ 178443 w 178748"/>
                    <a:gd name="connsiteY4" fmla="*/ 270452 h 270462"/>
                    <a:gd name="connsiteX5" fmla="*/ -305 w 178748"/>
                    <a:gd name="connsiteY5" fmla="*/ 228669 h 27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8748" h="270462">
                      <a:moveTo>
                        <a:pt x="-305" y="66759"/>
                      </a:moveTo>
                      <a:cubicBezTo>
                        <a:pt x="-197" y="66759"/>
                        <a:pt x="-154" y="66629"/>
                        <a:pt x="-24" y="66543"/>
                      </a:cubicBezTo>
                      <a:cubicBezTo>
                        <a:pt x="36277" y="37156"/>
                        <a:pt x="117134" y="-11"/>
                        <a:pt x="178443" y="-11"/>
                      </a:cubicBezTo>
                      <a:lnTo>
                        <a:pt x="178443" y="270452"/>
                      </a:lnTo>
                      <a:lnTo>
                        <a:pt x="178443" y="270452"/>
                      </a:lnTo>
                      <a:cubicBezTo>
                        <a:pt x="111456" y="270452"/>
                        <a:pt x="49648" y="255455"/>
                        <a:pt x="-305" y="228669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093" name="Freeform: Shape 2092">
                  <a:extLst>
                    <a:ext uri="{FF2B5EF4-FFF2-40B4-BE49-F238E27FC236}">
                      <a16:creationId xmlns:a16="http://schemas.microsoft.com/office/drawing/2014/main" id="{38D7F1BB-AAFF-72D4-D4B4-BF91973D77BC}"/>
                    </a:ext>
                  </a:extLst>
                </p:cNvPr>
                <p:cNvSpPr/>
                <p:nvPr/>
              </p:nvSpPr>
              <p:spPr>
                <a:xfrm>
                  <a:off x="7889418" y="3092775"/>
                  <a:ext cx="71473" cy="178444"/>
                </a:xfrm>
                <a:custGeom>
                  <a:avLst/>
                  <a:gdLst>
                    <a:gd name="connsiteX0" fmla="*/ 71168 w 71473"/>
                    <a:gd name="connsiteY0" fmla="*/ 155071 h 178444"/>
                    <a:gd name="connsiteX1" fmla="*/ 70757 w 71473"/>
                    <a:gd name="connsiteY1" fmla="*/ 178434 h 178444"/>
                    <a:gd name="connsiteX2" fmla="*/ -305 w 71473"/>
                    <a:gd name="connsiteY2" fmla="*/ 139663 h 178444"/>
                    <a:gd name="connsiteX3" fmla="*/ 19026 w 71473"/>
                    <a:gd name="connsiteY3" fmla="*/ 17023 h 178444"/>
                    <a:gd name="connsiteX4" fmla="*/ 35367 w 71473"/>
                    <a:gd name="connsiteY4" fmla="*/ -11 h 178444"/>
                    <a:gd name="connsiteX5" fmla="*/ 71168 w 71473"/>
                    <a:gd name="connsiteY5" fmla="*/ 155071 h 178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1473" h="178444">
                      <a:moveTo>
                        <a:pt x="71168" y="155071"/>
                      </a:moveTo>
                      <a:cubicBezTo>
                        <a:pt x="71168" y="163003"/>
                        <a:pt x="71038" y="170827"/>
                        <a:pt x="70757" y="178434"/>
                      </a:cubicBezTo>
                      <a:cubicBezTo>
                        <a:pt x="45400" y="168811"/>
                        <a:pt x="21497" y="155765"/>
                        <a:pt x="-305" y="139663"/>
                      </a:cubicBezTo>
                      <a:cubicBezTo>
                        <a:pt x="887" y="86112"/>
                        <a:pt x="8364" y="40493"/>
                        <a:pt x="19026" y="17023"/>
                      </a:cubicBezTo>
                      <a:cubicBezTo>
                        <a:pt x="23707" y="10664"/>
                        <a:pt x="29212" y="4939"/>
                        <a:pt x="35367" y="-11"/>
                      </a:cubicBezTo>
                      <a:cubicBezTo>
                        <a:pt x="55131" y="11"/>
                        <a:pt x="71168" y="69447"/>
                        <a:pt x="71168" y="15507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094" name="Freeform: Shape 2093">
                  <a:extLst>
                    <a:ext uri="{FF2B5EF4-FFF2-40B4-BE49-F238E27FC236}">
                      <a16:creationId xmlns:a16="http://schemas.microsoft.com/office/drawing/2014/main" id="{22FC81D1-B143-6B1D-1718-4B80D4E8C6D1}"/>
                    </a:ext>
                  </a:extLst>
                </p:cNvPr>
                <p:cNvSpPr/>
                <p:nvPr/>
              </p:nvSpPr>
              <p:spPr>
                <a:xfrm>
                  <a:off x="8103621" y="3026243"/>
                  <a:ext cx="178726" cy="270462"/>
                </a:xfrm>
                <a:custGeom>
                  <a:avLst/>
                  <a:gdLst>
                    <a:gd name="connsiteX0" fmla="*/ 178422 w 178726"/>
                    <a:gd name="connsiteY0" fmla="*/ 66759 h 270462"/>
                    <a:gd name="connsiteX1" fmla="*/ 178140 w 178726"/>
                    <a:gd name="connsiteY1" fmla="*/ 66543 h 270462"/>
                    <a:gd name="connsiteX2" fmla="*/ -305 w 178726"/>
                    <a:gd name="connsiteY2" fmla="*/ -11 h 270462"/>
                    <a:gd name="connsiteX3" fmla="*/ -305 w 178726"/>
                    <a:gd name="connsiteY3" fmla="*/ 270452 h 270462"/>
                    <a:gd name="connsiteX4" fmla="*/ -305 w 178726"/>
                    <a:gd name="connsiteY4" fmla="*/ 270452 h 270462"/>
                    <a:gd name="connsiteX5" fmla="*/ 178422 w 178726"/>
                    <a:gd name="connsiteY5" fmla="*/ 228669 h 27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8726" h="270462">
                      <a:moveTo>
                        <a:pt x="178422" y="66759"/>
                      </a:moveTo>
                      <a:cubicBezTo>
                        <a:pt x="178313" y="66701"/>
                        <a:pt x="178227" y="66627"/>
                        <a:pt x="178140" y="66543"/>
                      </a:cubicBezTo>
                      <a:cubicBezTo>
                        <a:pt x="141840" y="37156"/>
                        <a:pt x="60961" y="-11"/>
                        <a:pt x="-305" y="-11"/>
                      </a:cubicBezTo>
                      <a:lnTo>
                        <a:pt x="-305" y="270452"/>
                      </a:lnTo>
                      <a:lnTo>
                        <a:pt x="-305" y="270452"/>
                      </a:lnTo>
                      <a:cubicBezTo>
                        <a:pt x="66639" y="270452"/>
                        <a:pt x="128403" y="255455"/>
                        <a:pt x="178422" y="228669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095" name="Freeform: Shape 2094">
                  <a:extLst>
                    <a:ext uri="{FF2B5EF4-FFF2-40B4-BE49-F238E27FC236}">
                      <a16:creationId xmlns:a16="http://schemas.microsoft.com/office/drawing/2014/main" id="{2D62EE93-0E6A-95F4-26EA-D0A58454A610}"/>
                    </a:ext>
                  </a:extLst>
                </p:cNvPr>
                <p:cNvSpPr/>
                <p:nvPr/>
              </p:nvSpPr>
              <p:spPr>
                <a:xfrm>
                  <a:off x="8246286" y="3092775"/>
                  <a:ext cx="71451" cy="178444"/>
                </a:xfrm>
                <a:custGeom>
                  <a:avLst/>
                  <a:gdLst>
                    <a:gd name="connsiteX0" fmla="*/ -305 w 71451"/>
                    <a:gd name="connsiteY0" fmla="*/ 155071 h 178444"/>
                    <a:gd name="connsiteX1" fmla="*/ 63 w 71451"/>
                    <a:gd name="connsiteY1" fmla="*/ 178434 h 178444"/>
                    <a:gd name="connsiteX2" fmla="*/ 71146 w 71451"/>
                    <a:gd name="connsiteY2" fmla="*/ 139663 h 178444"/>
                    <a:gd name="connsiteX3" fmla="*/ 51837 w 71451"/>
                    <a:gd name="connsiteY3" fmla="*/ 17023 h 178444"/>
                    <a:gd name="connsiteX4" fmla="*/ 35475 w 71451"/>
                    <a:gd name="connsiteY4" fmla="*/ -11 h 178444"/>
                    <a:gd name="connsiteX5" fmla="*/ -305 w 71451"/>
                    <a:gd name="connsiteY5" fmla="*/ 155071 h 178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1451" h="178444">
                      <a:moveTo>
                        <a:pt x="-305" y="155071"/>
                      </a:moveTo>
                      <a:cubicBezTo>
                        <a:pt x="-305" y="163003"/>
                        <a:pt x="-197" y="170827"/>
                        <a:pt x="63" y="178434"/>
                      </a:cubicBezTo>
                      <a:cubicBezTo>
                        <a:pt x="25420" y="168811"/>
                        <a:pt x="49323" y="155765"/>
                        <a:pt x="71146" y="139663"/>
                      </a:cubicBezTo>
                      <a:cubicBezTo>
                        <a:pt x="69890" y="86112"/>
                        <a:pt x="62478" y="40493"/>
                        <a:pt x="51837" y="17023"/>
                      </a:cubicBezTo>
                      <a:cubicBezTo>
                        <a:pt x="47113" y="10677"/>
                        <a:pt x="41630" y="4956"/>
                        <a:pt x="35475" y="-11"/>
                      </a:cubicBezTo>
                      <a:cubicBezTo>
                        <a:pt x="15732" y="11"/>
                        <a:pt x="-305" y="69447"/>
                        <a:pt x="-305" y="15507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096" name="Freeform: Shape 2095">
                  <a:extLst>
                    <a:ext uri="{FF2B5EF4-FFF2-40B4-BE49-F238E27FC236}">
                      <a16:creationId xmlns:a16="http://schemas.microsoft.com/office/drawing/2014/main" id="{BFD19676-19DA-54CF-BA68-A099AE8CD77A}"/>
                    </a:ext>
                  </a:extLst>
                </p:cNvPr>
                <p:cNvSpPr/>
                <p:nvPr/>
              </p:nvSpPr>
              <p:spPr>
                <a:xfrm>
                  <a:off x="7976361" y="2721363"/>
                  <a:ext cx="127195" cy="311187"/>
                </a:xfrm>
                <a:custGeom>
                  <a:avLst/>
                  <a:gdLst>
                    <a:gd name="connsiteX0" fmla="*/ 86342 w 127195"/>
                    <a:gd name="connsiteY0" fmla="*/ 4543 h 311187"/>
                    <a:gd name="connsiteX1" fmla="*/ 10058 w 127195"/>
                    <a:gd name="connsiteY1" fmla="*/ 311176 h 311187"/>
                    <a:gd name="connsiteX2" fmla="*/ 126891 w 127195"/>
                    <a:gd name="connsiteY2" fmla="*/ 301380 h 311187"/>
                    <a:gd name="connsiteX3" fmla="*/ 126891 w 127195"/>
                    <a:gd name="connsiteY3" fmla="*/ 5692 h 311187"/>
                    <a:gd name="connsiteX4" fmla="*/ 86342 w 127195"/>
                    <a:gd name="connsiteY4" fmla="*/ 4543 h 311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194" h="311187">
                      <a:moveTo>
                        <a:pt x="86342" y="4543"/>
                      </a:moveTo>
                      <a:cubicBezTo>
                        <a:pt x="-41759" y="44007"/>
                        <a:pt x="10058" y="311176"/>
                        <a:pt x="10058" y="311176"/>
                      </a:cubicBezTo>
                      <a:cubicBezTo>
                        <a:pt x="41569" y="303352"/>
                        <a:pt x="126891" y="301380"/>
                        <a:pt x="126891" y="301380"/>
                      </a:cubicBezTo>
                      <a:lnTo>
                        <a:pt x="126891" y="5692"/>
                      </a:lnTo>
                      <a:cubicBezTo>
                        <a:pt x="126891" y="5692"/>
                        <a:pt x="121646" y="-6336"/>
                        <a:pt x="86342" y="4543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097" name="Freeform: Shape 2096">
                  <a:extLst>
                    <a:ext uri="{FF2B5EF4-FFF2-40B4-BE49-F238E27FC236}">
                      <a16:creationId xmlns:a16="http://schemas.microsoft.com/office/drawing/2014/main" id="{0EEB3F2A-161D-17EE-8FED-07C2E46DA353}"/>
                    </a:ext>
                  </a:extLst>
                </p:cNvPr>
                <p:cNvSpPr/>
                <p:nvPr/>
              </p:nvSpPr>
              <p:spPr>
                <a:xfrm>
                  <a:off x="8103556" y="2895433"/>
                  <a:ext cx="54179" cy="192054"/>
                </a:xfrm>
                <a:custGeom>
                  <a:avLst/>
                  <a:gdLst>
                    <a:gd name="connsiteX0" fmla="*/ -305 w 54179"/>
                    <a:gd name="connsiteY0" fmla="*/ -11 h 192054"/>
                    <a:gd name="connsiteX1" fmla="*/ -305 w 54179"/>
                    <a:gd name="connsiteY1" fmla="*/ 192043 h 192054"/>
                    <a:gd name="connsiteX2" fmla="*/ 53874 w 54179"/>
                    <a:gd name="connsiteY2" fmla="*/ 101282 h 192054"/>
                    <a:gd name="connsiteX3" fmla="*/ -305 w 54179"/>
                    <a:gd name="connsiteY3" fmla="*/ -11 h 192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178" h="192054">
                      <a:moveTo>
                        <a:pt x="-305" y="-11"/>
                      </a:moveTo>
                      <a:lnTo>
                        <a:pt x="-305" y="192043"/>
                      </a:lnTo>
                      <a:cubicBezTo>
                        <a:pt x="49236" y="192043"/>
                        <a:pt x="53874" y="136455"/>
                        <a:pt x="53874" y="101282"/>
                      </a:cubicBezTo>
                      <a:cubicBezTo>
                        <a:pt x="53874" y="66109"/>
                        <a:pt x="53874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7966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098" name="Freeform: Shape 2097">
                  <a:extLst>
                    <a:ext uri="{FF2B5EF4-FFF2-40B4-BE49-F238E27FC236}">
                      <a16:creationId xmlns:a16="http://schemas.microsoft.com/office/drawing/2014/main" id="{708B1B9F-C006-7364-D2F8-B8385436C31D}"/>
                    </a:ext>
                  </a:extLst>
                </p:cNvPr>
                <p:cNvSpPr/>
                <p:nvPr/>
              </p:nvSpPr>
              <p:spPr>
                <a:xfrm>
                  <a:off x="8049377" y="2895433"/>
                  <a:ext cx="54179" cy="192054"/>
                </a:xfrm>
                <a:custGeom>
                  <a:avLst/>
                  <a:gdLst>
                    <a:gd name="connsiteX0" fmla="*/ 53874 w 54179"/>
                    <a:gd name="connsiteY0" fmla="*/ -11 h 192054"/>
                    <a:gd name="connsiteX1" fmla="*/ 53874 w 54179"/>
                    <a:gd name="connsiteY1" fmla="*/ 192043 h 192054"/>
                    <a:gd name="connsiteX2" fmla="*/ -305 w 54179"/>
                    <a:gd name="connsiteY2" fmla="*/ 101282 h 192054"/>
                    <a:gd name="connsiteX3" fmla="*/ 53874 w 54179"/>
                    <a:gd name="connsiteY3" fmla="*/ -11 h 192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178" h="192054">
                      <a:moveTo>
                        <a:pt x="53874" y="-11"/>
                      </a:moveTo>
                      <a:lnTo>
                        <a:pt x="53874" y="192043"/>
                      </a:lnTo>
                      <a:cubicBezTo>
                        <a:pt x="4267" y="192043"/>
                        <a:pt x="-305" y="136455"/>
                        <a:pt x="-305" y="101282"/>
                      </a:cubicBezTo>
                      <a:cubicBezTo>
                        <a:pt x="-305" y="66109"/>
                        <a:pt x="-327" y="-11"/>
                        <a:pt x="53874" y="-11"/>
                      </a:cubicBezTo>
                      <a:close/>
                    </a:path>
                  </a:pathLst>
                </a:custGeom>
                <a:solidFill>
                  <a:srgbClr val="EFAC7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099" name="Freeform: Shape 2098">
                  <a:extLst>
                    <a:ext uri="{FF2B5EF4-FFF2-40B4-BE49-F238E27FC236}">
                      <a16:creationId xmlns:a16="http://schemas.microsoft.com/office/drawing/2014/main" id="{01DA6442-9AAF-5B16-FB50-54AC4182CB85}"/>
                    </a:ext>
                  </a:extLst>
                </p:cNvPr>
                <p:cNvSpPr/>
                <p:nvPr/>
              </p:nvSpPr>
              <p:spPr>
                <a:xfrm>
                  <a:off x="8003325" y="2735929"/>
                  <a:ext cx="101401" cy="308214"/>
                </a:xfrm>
                <a:custGeom>
                  <a:avLst/>
                  <a:gdLst>
                    <a:gd name="connsiteX0" fmla="*/ 101096 w 101401"/>
                    <a:gd name="connsiteY0" fmla="*/ -11 h 308214"/>
                    <a:gd name="connsiteX1" fmla="*/ 101096 w 101401"/>
                    <a:gd name="connsiteY1" fmla="*/ 308204 h 308214"/>
                    <a:gd name="connsiteX2" fmla="*/ -305 w 101401"/>
                    <a:gd name="connsiteY2" fmla="*/ 147443 h 308214"/>
                    <a:gd name="connsiteX3" fmla="*/ 101096 w 101401"/>
                    <a:gd name="connsiteY3" fmla="*/ -11 h 3082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401" h="308214">
                      <a:moveTo>
                        <a:pt x="101096" y="-11"/>
                      </a:moveTo>
                      <a:lnTo>
                        <a:pt x="101096" y="308204"/>
                      </a:lnTo>
                      <a:cubicBezTo>
                        <a:pt x="44013" y="308204"/>
                        <a:pt x="-305" y="251402"/>
                        <a:pt x="-305" y="147443"/>
                      </a:cubicBezTo>
                      <a:cubicBezTo>
                        <a:pt x="-305" y="58762"/>
                        <a:pt x="39159" y="-11"/>
                        <a:pt x="101096" y="-1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00" name="Freeform: Shape 2099">
                  <a:extLst>
                    <a:ext uri="{FF2B5EF4-FFF2-40B4-BE49-F238E27FC236}">
                      <a16:creationId xmlns:a16="http://schemas.microsoft.com/office/drawing/2014/main" id="{575626AE-72B8-08F5-90EC-24C23A482525}"/>
                    </a:ext>
                  </a:extLst>
                </p:cNvPr>
                <p:cNvSpPr/>
                <p:nvPr/>
              </p:nvSpPr>
              <p:spPr>
                <a:xfrm>
                  <a:off x="7980924" y="2835879"/>
                  <a:ext cx="37044" cy="55218"/>
                </a:xfrm>
                <a:custGeom>
                  <a:avLst/>
                  <a:gdLst>
                    <a:gd name="connsiteX0" fmla="*/ 13340 w 37044"/>
                    <a:gd name="connsiteY0" fmla="*/ -11 h 55218"/>
                    <a:gd name="connsiteX1" fmla="*/ 36182 w 37044"/>
                    <a:gd name="connsiteY1" fmla="*/ 8072 h 55218"/>
                    <a:gd name="connsiteX2" fmla="*/ -248 w 37044"/>
                    <a:gd name="connsiteY2" fmla="*/ 54168 h 55218"/>
                    <a:gd name="connsiteX3" fmla="*/ 13340 w 37044"/>
                    <a:gd name="connsiteY3" fmla="*/ -11 h 55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44" h="55218">
                      <a:moveTo>
                        <a:pt x="13340" y="-11"/>
                      </a:moveTo>
                      <a:lnTo>
                        <a:pt x="36182" y="8072"/>
                      </a:lnTo>
                      <a:cubicBezTo>
                        <a:pt x="36182" y="8072"/>
                        <a:pt x="44158" y="63400"/>
                        <a:pt x="-248" y="54168"/>
                      </a:cubicBezTo>
                      <a:cubicBezTo>
                        <a:pt x="-248" y="54168"/>
                        <a:pt x="-1960" y="17261"/>
                        <a:pt x="13340" y="-11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01" name="Freeform: Shape 2100">
                  <a:extLst>
                    <a:ext uri="{FF2B5EF4-FFF2-40B4-BE49-F238E27FC236}">
                      <a16:creationId xmlns:a16="http://schemas.microsoft.com/office/drawing/2014/main" id="{E2186601-1F87-7D76-E4E5-844F2F22DC41}"/>
                    </a:ext>
                  </a:extLst>
                </p:cNvPr>
                <p:cNvSpPr/>
                <p:nvPr/>
              </p:nvSpPr>
              <p:spPr>
                <a:xfrm>
                  <a:off x="8003563" y="2735929"/>
                  <a:ext cx="99976" cy="141992"/>
                </a:xfrm>
                <a:custGeom>
                  <a:avLst/>
                  <a:gdLst>
                    <a:gd name="connsiteX0" fmla="*/ 99580 w 99976"/>
                    <a:gd name="connsiteY0" fmla="*/ -11 h 141992"/>
                    <a:gd name="connsiteX1" fmla="*/ -305 w 99976"/>
                    <a:gd name="connsiteY1" fmla="*/ 118988 h 141992"/>
                    <a:gd name="connsiteX2" fmla="*/ 99537 w 99976"/>
                    <a:gd name="connsiteY2" fmla="*/ 141982 h 141992"/>
                    <a:gd name="connsiteX3" fmla="*/ 99537 w 99976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976" h="141992">
                      <a:moveTo>
                        <a:pt x="99580" y="-11"/>
                      </a:moveTo>
                      <a:cubicBezTo>
                        <a:pt x="44642" y="-11"/>
                        <a:pt x="7302" y="46431"/>
                        <a:pt x="-305" y="118988"/>
                      </a:cubicBezTo>
                      <a:cubicBezTo>
                        <a:pt x="26590" y="133335"/>
                        <a:pt x="62131" y="141982"/>
                        <a:pt x="99537" y="141982"/>
                      </a:cubicBezTo>
                      <a:cubicBezTo>
                        <a:pt x="99970" y="141982"/>
                        <a:pt x="99190" y="141982"/>
                        <a:pt x="99537" y="141982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02" name="Freeform: Shape 2101">
                  <a:extLst>
                    <a:ext uri="{FF2B5EF4-FFF2-40B4-BE49-F238E27FC236}">
                      <a16:creationId xmlns:a16="http://schemas.microsoft.com/office/drawing/2014/main" id="{E2D9DEF9-76D4-228A-BB0C-F9CB5A3C01D8}"/>
                    </a:ext>
                  </a:extLst>
                </p:cNvPr>
                <p:cNvSpPr/>
                <p:nvPr/>
              </p:nvSpPr>
              <p:spPr>
                <a:xfrm>
                  <a:off x="8006012" y="2734672"/>
                  <a:ext cx="99906" cy="142057"/>
                </a:xfrm>
                <a:custGeom>
                  <a:avLst/>
                  <a:gdLst>
                    <a:gd name="connsiteX0" fmla="*/ 99601 w 99906"/>
                    <a:gd name="connsiteY0" fmla="*/ -11 h 142057"/>
                    <a:gd name="connsiteX1" fmla="*/ -305 w 99906"/>
                    <a:gd name="connsiteY1" fmla="*/ 119053 h 142057"/>
                    <a:gd name="connsiteX2" fmla="*/ 98345 w 99906"/>
                    <a:gd name="connsiteY2" fmla="*/ 142047 h 142057"/>
                    <a:gd name="connsiteX3" fmla="*/ 99601 w 99906"/>
                    <a:gd name="connsiteY3" fmla="*/ 142047 h 142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906" h="142057">
                      <a:moveTo>
                        <a:pt x="99601" y="-11"/>
                      </a:moveTo>
                      <a:cubicBezTo>
                        <a:pt x="44620" y="-11"/>
                        <a:pt x="7323" y="46453"/>
                        <a:pt x="-305" y="119053"/>
                      </a:cubicBezTo>
                      <a:cubicBezTo>
                        <a:pt x="26589" y="133421"/>
                        <a:pt x="60939" y="142047"/>
                        <a:pt x="98345" y="142047"/>
                      </a:cubicBezTo>
                      <a:lnTo>
                        <a:pt x="99601" y="142047"/>
                      </a:lnTo>
                      <a:close/>
                    </a:path>
                  </a:pathLst>
                </a:custGeom>
                <a:solidFill>
                  <a:srgbClr val="38220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03" name="Freeform: Shape 2102">
                  <a:extLst>
                    <a:ext uri="{FF2B5EF4-FFF2-40B4-BE49-F238E27FC236}">
                      <a16:creationId xmlns:a16="http://schemas.microsoft.com/office/drawing/2014/main" id="{E17D1465-1378-4EE6-6C1D-1AFAC4B860D2}"/>
                    </a:ext>
                  </a:extLst>
                </p:cNvPr>
                <p:cNvSpPr/>
                <p:nvPr/>
              </p:nvSpPr>
              <p:spPr>
                <a:xfrm>
                  <a:off x="7982326" y="2866285"/>
                  <a:ext cx="37065" cy="56060"/>
                </a:xfrm>
                <a:custGeom>
                  <a:avLst/>
                  <a:gdLst>
                    <a:gd name="connsiteX0" fmla="*/ 3486 w 37065"/>
                    <a:gd name="connsiteY0" fmla="*/ 32951 h 56060"/>
                    <a:gd name="connsiteX1" fmla="*/ 29709 w 37065"/>
                    <a:gd name="connsiteY1" fmla="*/ 55490 h 56060"/>
                    <a:gd name="connsiteX2" fmla="*/ 32873 w 37065"/>
                    <a:gd name="connsiteY2" fmla="*/ 23134 h 56060"/>
                    <a:gd name="connsiteX3" fmla="*/ 6867 w 37065"/>
                    <a:gd name="connsiteY3" fmla="*/ 552 h 56060"/>
                    <a:gd name="connsiteX4" fmla="*/ 3486 w 37065"/>
                    <a:gd name="connsiteY4" fmla="*/ 32951 h 56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065" h="56059">
                      <a:moveTo>
                        <a:pt x="3486" y="32951"/>
                      </a:moveTo>
                      <a:cubicBezTo>
                        <a:pt x="8666" y="48512"/>
                        <a:pt x="20412" y="58589"/>
                        <a:pt x="29709" y="55490"/>
                      </a:cubicBezTo>
                      <a:cubicBezTo>
                        <a:pt x="39007" y="52391"/>
                        <a:pt x="38075" y="38673"/>
                        <a:pt x="32873" y="23134"/>
                      </a:cubicBezTo>
                      <a:cubicBezTo>
                        <a:pt x="27672" y="7596"/>
                        <a:pt x="16186" y="-2568"/>
                        <a:pt x="6867" y="552"/>
                      </a:cubicBezTo>
                      <a:cubicBezTo>
                        <a:pt x="-2452" y="3673"/>
                        <a:pt x="-1693" y="17478"/>
                        <a:pt x="3486" y="3295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04" name="Freeform: Shape 2103">
                  <a:extLst>
                    <a:ext uri="{FF2B5EF4-FFF2-40B4-BE49-F238E27FC236}">
                      <a16:creationId xmlns:a16="http://schemas.microsoft.com/office/drawing/2014/main" id="{7A06FEBA-EA6A-C3D3-9DEE-714ED421D335}"/>
                    </a:ext>
                  </a:extLst>
                </p:cNvPr>
                <p:cNvSpPr/>
                <p:nvPr/>
              </p:nvSpPr>
              <p:spPr>
                <a:xfrm>
                  <a:off x="8102299" y="2721363"/>
                  <a:ext cx="127207" cy="311187"/>
                </a:xfrm>
                <a:custGeom>
                  <a:avLst/>
                  <a:gdLst>
                    <a:gd name="connsiteX0" fmla="*/ 40243 w 127207"/>
                    <a:gd name="connsiteY0" fmla="*/ 4543 h 311187"/>
                    <a:gd name="connsiteX1" fmla="*/ 116549 w 127207"/>
                    <a:gd name="connsiteY1" fmla="*/ 311176 h 311187"/>
                    <a:gd name="connsiteX2" fmla="*/ 1862 w 127207"/>
                    <a:gd name="connsiteY2" fmla="*/ 301380 h 311187"/>
                    <a:gd name="connsiteX3" fmla="*/ -305 w 127207"/>
                    <a:gd name="connsiteY3" fmla="*/ 5692 h 311187"/>
                    <a:gd name="connsiteX4" fmla="*/ 40243 w 127207"/>
                    <a:gd name="connsiteY4" fmla="*/ 4543 h 311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207" h="311187">
                      <a:moveTo>
                        <a:pt x="40243" y="4543"/>
                      </a:moveTo>
                      <a:cubicBezTo>
                        <a:pt x="168344" y="44007"/>
                        <a:pt x="116549" y="311176"/>
                        <a:pt x="116549" y="311176"/>
                      </a:cubicBezTo>
                      <a:cubicBezTo>
                        <a:pt x="84973" y="303352"/>
                        <a:pt x="1862" y="301380"/>
                        <a:pt x="1862" y="301380"/>
                      </a:cubicBezTo>
                      <a:lnTo>
                        <a:pt x="-305" y="5692"/>
                      </a:lnTo>
                      <a:cubicBezTo>
                        <a:pt x="-305" y="5692"/>
                        <a:pt x="4961" y="-6336"/>
                        <a:pt x="40243" y="4543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05" name="Freeform: Shape 2104">
                  <a:extLst>
                    <a:ext uri="{FF2B5EF4-FFF2-40B4-BE49-F238E27FC236}">
                      <a16:creationId xmlns:a16="http://schemas.microsoft.com/office/drawing/2014/main" id="{582693D7-E667-BEE9-D80D-2133DD7FBE27}"/>
                    </a:ext>
                  </a:extLst>
                </p:cNvPr>
                <p:cNvSpPr/>
                <p:nvPr/>
              </p:nvSpPr>
              <p:spPr>
                <a:xfrm>
                  <a:off x="8102364" y="2735929"/>
                  <a:ext cx="101380" cy="308214"/>
                </a:xfrm>
                <a:custGeom>
                  <a:avLst/>
                  <a:gdLst>
                    <a:gd name="connsiteX0" fmla="*/ -305 w 101380"/>
                    <a:gd name="connsiteY0" fmla="*/ -11 h 308214"/>
                    <a:gd name="connsiteX1" fmla="*/ -305 w 101380"/>
                    <a:gd name="connsiteY1" fmla="*/ 308204 h 308214"/>
                    <a:gd name="connsiteX2" fmla="*/ 101075 w 101380"/>
                    <a:gd name="connsiteY2" fmla="*/ 147443 h 308214"/>
                    <a:gd name="connsiteX3" fmla="*/ -305 w 101380"/>
                    <a:gd name="connsiteY3" fmla="*/ -11 h 3082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380" h="308214">
                      <a:moveTo>
                        <a:pt x="-305" y="-11"/>
                      </a:moveTo>
                      <a:lnTo>
                        <a:pt x="-305" y="308204"/>
                      </a:lnTo>
                      <a:cubicBezTo>
                        <a:pt x="56735" y="308204"/>
                        <a:pt x="101075" y="251402"/>
                        <a:pt x="101075" y="147443"/>
                      </a:cubicBezTo>
                      <a:cubicBezTo>
                        <a:pt x="101075" y="58762"/>
                        <a:pt x="61589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06" name="Freeform: Shape 2105">
                  <a:extLst>
                    <a:ext uri="{FF2B5EF4-FFF2-40B4-BE49-F238E27FC236}">
                      <a16:creationId xmlns:a16="http://schemas.microsoft.com/office/drawing/2014/main" id="{651E37F1-5D4E-64F5-3A98-69175B3DD937}"/>
                    </a:ext>
                  </a:extLst>
                </p:cNvPr>
                <p:cNvSpPr/>
                <p:nvPr/>
              </p:nvSpPr>
              <p:spPr>
                <a:xfrm>
                  <a:off x="8189104" y="2835879"/>
                  <a:ext cx="37035" cy="55218"/>
                </a:xfrm>
                <a:custGeom>
                  <a:avLst/>
                  <a:gdLst>
                    <a:gd name="connsiteX0" fmla="*/ 23069 w 37035"/>
                    <a:gd name="connsiteY0" fmla="*/ -11 h 55218"/>
                    <a:gd name="connsiteX1" fmla="*/ 249 w 37035"/>
                    <a:gd name="connsiteY1" fmla="*/ 8072 h 55218"/>
                    <a:gd name="connsiteX2" fmla="*/ 36678 w 37035"/>
                    <a:gd name="connsiteY2" fmla="*/ 54168 h 55218"/>
                    <a:gd name="connsiteX3" fmla="*/ 23069 w 37035"/>
                    <a:gd name="connsiteY3" fmla="*/ -11 h 55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35" h="55218">
                      <a:moveTo>
                        <a:pt x="23069" y="-11"/>
                      </a:moveTo>
                      <a:lnTo>
                        <a:pt x="249" y="8072"/>
                      </a:lnTo>
                      <a:cubicBezTo>
                        <a:pt x="249" y="8072"/>
                        <a:pt x="-7705" y="63400"/>
                        <a:pt x="36678" y="54168"/>
                      </a:cubicBezTo>
                      <a:cubicBezTo>
                        <a:pt x="36678" y="54168"/>
                        <a:pt x="38325" y="17261"/>
                        <a:pt x="23069" y="-11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07" name="Freeform: Shape 2106">
                  <a:extLst>
                    <a:ext uri="{FF2B5EF4-FFF2-40B4-BE49-F238E27FC236}">
                      <a16:creationId xmlns:a16="http://schemas.microsoft.com/office/drawing/2014/main" id="{DB4B6A4C-F748-BCFE-65DA-13AFEA5213C2}"/>
                    </a:ext>
                  </a:extLst>
                </p:cNvPr>
                <p:cNvSpPr/>
                <p:nvPr/>
              </p:nvSpPr>
              <p:spPr>
                <a:xfrm>
                  <a:off x="8102408" y="2735929"/>
                  <a:ext cx="101076" cy="141992"/>
                </a:xfrm>
                <a:custGeom>
                  <a:avLst/>
                  <a:gdLst>
                    <a:gd name="connsiteX0" fmla="*/ 908 w 101076"/>
                    <a:gd name="connsiteY0" fmla="*/ -11 h 141992"/>
                    <a:gd name="connsiteX1" fmla="*/ 100772 w 101076"/>
                    <a:gd name="connsiteY1" fmla="*/ 118988 h 141992"/>
                    <a:gd name="connsiteX2" fmla="*/ 2122 w 101076"/>
                    <a:gd name="connsiteY2" fmla="*/ 141982 h 141992"/>
                    <a:gd name="connsiteX3" fmla="*/ -305 w 101076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076" h="141992">
                      <a:moveTo>
                        <a:pt x="908" y="-11"/>
                      </a:moveTo>
                      <a:cubicBezTo>
                        <a:pt x="55846" y="-11"/>
                        <a:pt x="93121" y="46431"/>
                        <a:pt x="100772" y="118988"/>
                      </a:cubicBezTo>
                      <a:cubicBezTo>
                        <a:pt x="73899" y="133335"/>
                        <a:pt x="36363" y="141982"/>
                        <a:pt x="2122" y="141982"/>
                      </a:cubicBezTo>
                      <a:lnTo>
                        <a:pt x="-305" y="141982"/>
                      </a:ln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08" name="Freeform: Shape 2107">
                  <a:extLst>
                    <a:ext uri="{FF2B5EF4-FFF2-40B4-BE49-F238E27FC236}">
                      <a16:creationId xmlns:a16="http://schemas.microsoft.com/office/drawing/2014/main" id="{D7415D56-4534-CDD1-8EB1-EAC020840197}"/>
                    </a:ext>
                  </a:extLst>
                </p:cNvPr>
                <p:cNvSpPr/>
                <p:nvPr/>
              </p:nvSpPr>
              <p:spPr>
                <a:xfrm>
                  <a:off x="8101150" y="2735929"/>
                  <a:ext cx="99863" cy="141992"/>
                </a:xfrm>
                <a:custGeom>
                  <a:avLst/>
                  <a:gdLst>
                    <a:gd name="connsiteX0" fmla="*/ -305 w 99863"/>
                    <a:gd name="connsiteY0" fmla="*/ -11 h 141992"/>
                    <a:gd name="connsiteX1" fmla="*/ 99558 w 99863"/>
                    <a:gd name="connsiteY1" fmla="*/ 118988 h 141992"/>
                    <a:gd name="connsiteX2" fmla="*/ 930 w 99863"/>
                    <a:gd name="connsiteY2" fmla="*/ 141982 h 141992"/>
                    <a:gd name="connsiteX3" fmla="*/ -305 w 99863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863" h="141992">
                      <a:moveTo>
                        <a:pt x="-305" y="-11"/>
                      </a:moveTo>
                      <a:cubicBezTo>
                        <a:pt x="54655" y="-11"/>
                        <a:pt x="91930" y="46431"/>
                        <a:pt x="99558" y="118988"/>
                      </a:cubicBezTo>
                      <a:cubicBezTo>
                        <a:pt x="72663" y="133335"/>
                        <a:pt x="38336" y="141982"/>
                        <a:pt x="930" y="141982"/>
                      </a:cubicBezTo>
                      <a:lnTo>
                        <a:pt x="-305" y="141982"/>
                      </a:ln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09" name="Freeform: Shape 2108">
                  <a:extLst>
                    <a:ext uri="{FF2B5EF4-FFF2-40B4-BE49-F238E27FC236}">
                      <a16:creationId xmlns:a16="http://schemas.microsoft.com/office/drawing/2014/main" id="{3569CCBD-42BD-9A93-9A0F-E776B1DCD739}"/>
                    </a:ext>
                  </a:extLst>
                </p:cNvPr>
                <p:cNvSpPr/>
                <p:nvPr/>
              </p:nvSpPr>
              <p:spPr>
                <a:xfrm>
                  <a:off x="8187652" y="2866285"/>
                  <a:ext cx="37103" cy="56060"/>
                </a:xfrm>
                <a:custGeom>
                  <a:avLst/>
                  <a:gdLst>
                    <a:gd name="connsiteX0" fmla="*/ 33017 w 37103"/>
                    <a:gd name="connsiteY0" fmla="*/ 32951 h 56060"/>
                    <a:gd name="connsiteX1" fmla="*/ 6750 w 37103"/>
                    <a:gd name="connsiteY1" fmla="*/ 55490 h 56060"/>
                    <a:gd name="connsiteX2" fmla="*/ 3608 w 37103"/>
                    <a:gd name="connsiteY2" fmla="*/ 23134 h 56060"/>
                    <a:gd name="connsiteX3" fmla="*/ 29614 w 37103"/>
                    <a:gd name="connsiteY3" fmla="*/ 552 h 56060"/>
                    <a:gd name="connsiteX4" fmla="*/ 33017 w 37103"/>
                    <a:gd name="connsiteY4" fmla="*/ 32951 h 56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103" h="56059">
                      <a:moveTo>
                        <a:pt x="33017" y="32951"/>
                      </a:moveTo>
                      <a:cubicBezTo>
                        <a:pt x="27794" y="48512"/>
                        <a:pt x="16069" y="58589"/>
                        <a:pt x="6750" y="55490"/>
                      </a:cubicBezTo>
                      <a:cubicBezTo>
                        <a:pt x="-2568" y="52391"/>
                        <a:pt x="-1615" y="38673"/>
                        <a:pt x="3608" y="23134"/>
                      </a:cubicBezTo>
                      <a:cubicBezTo>
                        <a:pt x="8831" y="7596"/>
                        <a:pt x="20295" y="-2568"/>
                        <a:pt x="29614" y="552"/>
                      </a:cubicBezTo>
                      <a:cubicBezTo>
                        <a:pt x="38933" y="3673"/>
                        <a:pt x="38196" y="17478"/>
                        <a:pt x="33017" y="3295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10" name="Freeform: Shape 2109">
                  <a:extLst>
                    <a:ext uri="{FF2B5EF4-FFF2-40B4-BE49-F238E27FC236}">
                      <a16:creationId xmlns:a16="http://schemas.microsoft.com/office/drawing/2014/main" id="{98A45F40-720E-A91A-8274-A0A3A97C9B54}"/>
                    </a:ext>
                  </a:extLst>
                </p:cNvPr>
                <p:cNvSpPr/>
                <p:nvPr/>
              </p:nvSpPr>
              <p:spPr>
                <a:xfrm>
                  <a:off x="8103556" y="3032980"/>
                  <a:ext cx="89503" cy="195329"/>
                </a:xfrm>
                <a:custGeom>
                  <a:avLst/>
                  <a:gdLst>
                    <a:gd name="connsiteX0" fmla="*/ 69564 w 89503"/>
                    <a:gd name="connsiteY0" fmla="*/ 55471 h 195329"/>
                    <a:gd name="connsiteX1" fmla="*/ 85233 w 89503"/>
                    <a:gd name="connsiteY1" fmla="*/ 49143 h 195329"/>
                    <a:gd name="connsiteX2" fmla="*/ 66877 w 89503"/>
                    <a:gd name="connsiteY2" fmla="*/ 3633 h 195329"/>
                    <a:gd name="connsiteX3" fmla="*/ 53874 w 89503"/>
                    <a:gd name="connsiteY3" fmla="*/ 273 h 195329"/>
                    <a:gd name="connsiteX4" fmla="*/ -305 w 89503"/>
                    <a:gd name="connsiteY4" fmla="*/ 195319 h 195329"/>
                    <a:gd name="connsiteX5" fmla="*/ 89199 w 89503"/>
                    <a:gd name="connsiteY5" fmla="*/ 70403 h 195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503" h="195329">
                      <a:moveTo>
                        <a:pt x="69564" y="55471"/>
                      </a:moveTo>
                      <a:lnTo>
                        <a:pt x="85233" y="49143"/>
                      </a:lnTo>
                      <a:cubicBezTo>
                        <a:pt x="82069" y="23939"/>
                        <a:pt x="66877" y="3633"/>
                        <a:pt x="66877" y="3633"/>
                      </a:cubicBezTo>
                      <a:cubicBezTo>
                        <a:pt x="55196" y="-1460"/>
                        <a:pt x="53874" y="273"/>
                        <a:pt x="53874" y="273"/>
                      </a:cubicBezTo>
                      <a:lnTo>
                        <a:pt x="-305" y="195319"/>
                      </a:lnTo>
                      <a:cubicBezTo>
                        <a:pt x="74028" y="149114"/>
                        <a:pt x="89199" y="70403"/>
                        <a:pt x="89199" y="70403"/>
                      </a:cubicBezTo>
                      <a:close/>
                    </a:path>
                  </a:pathLst>
                </a:custGeom>
                <a:solidFill>
                  <a:srgbClr val="42424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11" name="Freeform: Shape 2110">
                  <a:extLst>
                    <a:ext uri="{FF2B5EF4-FFF2-40B4-BE49-F238E27FC236}">
                      <a16:creationId xmlns:a16="http://schemas.microsoft.com/office/drawing/2014/main" id="{334DC729-06CE-4A07-F2A2-5F7CE983986E}"/>
                    </a:ext>
                  </a:extLst>
                </p:cNvPr>
                <p:cNvSpPr/>
                <p:nvPr/>
              </p:nvSpPr>
              <p:spPr>
                <a:xfrm>
                  <a:off x="8014117" y="3032980"/>
                  <a:ext cx="89547" cy="195329"/>
                </a:xfrm>
                <a:custGeom>
                  <a:avLst/>
                  <a:gdLst>
                    <a:gd name="connsiteX0" fmla="*/ 19373 w 89547"/>
                    <a:gd name="connsiteY0" fmla="*/ 55471 h 195329"/>
                    <a:gd name="connsiteX1" fmla="*/ 3661 w 89547"/>
                    <a:gd name="connsiteY1" fmla="*/ 49143 h 195329"/>
                    <a:gd name="connsiteX2" fmla="*/ 22060 w 89547"/>
                    <a:gd name="connsiteY2" fmla="*/ 3633 h 195329"/>
                    <a:gd name="connsiteX3" fmla="*/ 35063 w 89547"/>
                    <a:gd name="connsiteY3" fmla="*/ 273 h 195329"/>
                    <a:gd name="connsiteX4" fmla="*/ 89242 w 89547"/>
                    <a:gd name="connsiteY4" fmla="*/ 195319 h 195329"/>
                    <a:gd name="connsiteX5" fmla="*/ -305 w 89547"/>
                    <a:gd name="connsiteY5" fmla="*/ 70403 h 195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547" h="195329">
                      <a:moveTo>
                        <a:pt x="19373" y="55471"/>
                      </a:moveTo>
                      <a:lnTo>
                        <a:pt x="3661" y="49143"/>
                      </a:lnTo>
                      <a:cubicBezTo>
                        <a:pt x="6825" y="23939"/>
                        <a:pt x="22060" y="3633"/>
                        <a:pt x="22060" y="3633"/>
                      </a:cubicBezTo>
                      <a:cubicBezTo>
                        <a:pt x="33741" y="-1460"/>
                        <a:pt x="35063" y="273"/>
                        <a:pt x="35063" y="273"/>
                      </a:cubicBezTo>
                      <a:lnTo>
                        <a:pt x="89242" y="195319"/>
                      </a:lnTo>
                      <a:cubicBezTo>
                        <a:pt x="14865" y="149114"/>
                        <a:pt x="-305" y="70403"/>
                        <a:pt x="-305" y="70403"/>
                      </a:cubicBezTo>
                      <a:close/>
                    </a:path>
                  </a:pathLst>
                </a:custGeom>
                <a:solidFill>
                  <a:srgbClr val="42424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12" name="Freeform: Shape 2111">
                  <a:extLst>
                    <a:ext uri="{FF2B5EF4-FFF2-40B4-BE49-F238E27FC236}">
                      <a16:creationId xmlns:a16="http://schemas.microsoft.com/office/drawing/2014/main" id="{3CAD0ABB-5553-7A35-91EE-2FB4637491D6}"/>
                    </a:ext>
                  </a:extLst>
                </p:cNvPr>
                <p:cNvSpPr/>
                <p:nvPr/>
              </p:nvSpPr>
              <p:spPr>
                <a:xfrm>
                  <a:off x="8052909" y="3071559"/>
                  <a:ext cx="101337" cy="156772"/>
                </a:xfrm>
                <a:custGeom>
                  <a:avLst/>
                  <a:gdLst>
                    <a:gd name="connsiteX0" fmla="*/ 101032 w 101337"/>
                    <a:gd name="connsiteY0" fmla="*/ -11 h 156772"/>
                    <a:gd name="connsiteX1" fmla="*/ 49020 w 101337"/>
                    <a:gd name="connsiteY1" fmla="*/ 5754 h 156772"/>
                    <a:gd name="connsiteX2" fmla="*/ -305 w 101337"/>
                    <a:gd name="connsiteY2" fmla="*/ -11 h 156772"/>
                    <a:gd name="connsiteX3" fmla="*/ 50342 w 101337"/>
                    <a:gd name="connsiteY3" fmla="*/ 156762 h 156772"/>
                    <a:gd name="connsiteX4" fmla="*/ 50515 w 101337"/>
                    <a:gd name="connsiteY4" fmla="*/ 156762 h 156772"/>
                    <a:gd name="connsiteX5" fmla="*/ 101032 w 101337"/>
                    <a:gd name="connsiteY5" fmla="*/ -11 h 156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337" h="156772">
                      <a:moveTo>
                        <a:pt x="101032" y="-11"/>
                      </a:moveTo>
                      <a:lnTo>
                        <a:pt x="49020" y="5754"/>
                      </a:lnTo>
                      <a:lnTo>
                        <a:pt x="-305" y="-11"/>
                      </a:lnTo>
                      <a:cubicBezTo>
                        <a:pt x="-305" y="-11"/>
                        <a:pt x="-890" y="76923"/>
                        <a:pt x="50342" y="156762"/>
                      </a:cubicBezTo>
                      <a:lnTo>
                        <a:pt x="50515" y="156762"/>
                      </a:lnTo>
                      <a:cubicBezTo>
                        <a:pt x="101596" y="76923"/>
                        <a:pt x="101032" y="-11"/>
                        <a:pt x="101032" y="-11"/>
                      </a:cubicBezTo>
                      <a:close/>
                    </a:path>
                  </a:pathLst>
                </a:custGeom>
                <a:solidFill>
                  <a:srgbClr val="D1D3D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13" name="Freeform: Shape 2112">
                  <a:extLst>
                    <a:ext uri="{FF2B5EF4-FFF2-40B4-BE49-F238E27FC236}">
                      <a16:creationId xmlns:a16="http://schemas.microsoft.com/office/drawing/2014/main" id="{0013CFBD-B49F-C55E-5FA9-D65932FD3535}"/>
                    </a:ext>
                  </a:extLst>
                </p:cNvPr>
                <p:cNvSpPr/>
                <p:nvPr/>
              </p:nvSpPr>
              <p:spPr>
                <a:xfrm>
                  <a:off x="8083315" y="3073531"/>
                  <a:ext cx="40309" cy="29885"/>
                </a:xfrm>
                <a:custGeom>
                  <a:avLst/>
                  <a:gdLst>
                    <a:gd name="connsiteX0" fmla="*/ 40310 w 40309"/>
                    <a:gd name="connsiteY0" fmla="*/ 5526 h 29885"/>
                    <a:gd name="connsiteX1" fmla="*/ 20176 w 40309"/>
                    <a:gd name="connsiteY1" fmla="*/ 0 h 29885"/>
                    <a:gd name="connsiteX2" fmla="*/ 20111 w 40309"/>
                    <a:gd name="connsiteY2" fmla="*/ 0 h 29885"/>
                    <a:gd name="connsiteX3" fmla="*/ 0 w 40309"/>
                    <a:gd name="connsiteY3" fmla="*/ 5526 h 29885"/>
                    <a:gd name="connsiteX4" fmla="*/ 325 w 40309"/>
                    <a:gd name="connsiteY4" fmla="*/ 21823 h 29885"/>
                    <a:gd name="connsiteX5" fmla="*/ 20090 w 40309"/>
                    <a:gd name="connsiteY5" fmla="*/ 29842 h 29885"/>
                    <a:gd name="connsiteX6" fmla="*/ 20090 w 40309"/>
                    <a:gd name="connsiteY6" fmla="*/ 29885 h 29885"/>
                    <a:gd name="connsiteX7" fmla="*/ 20111 w 40309"/>
                    <a:gd name="connsiteY7" fmla="*/ 29842 h 29885"/>
                    <a:gd name="connsiteX8" fmla="*/ 20242 w 40309"/>
                    <a:gd name="connsiteY8" fmla="*/ 29885 h 29885"/>
                    <a:gd name="connsiteX9" fmla="*/ 20242 w 40309"/>
                    <a:gd name="connsiteY9" fmla="*/ 29842 h 29885"/>
                    <a:gd name="connsiteX10" fmla="*/ 39962 w 40309"/>
                    <a:gd name="connsiteY10" fmla="*/ 21823 h 29885"/>
                    <a:gd name="connsiteX11" fmla="*/ 40310 w 40309"/>
                    <a:gd name="connsiteY11" fmla="*/ 5526 h 298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0309" h="29885">
                      <a:moveTo>
                        <a:pt x="40310" y="5526"/>
                      </a:moveTo>
                      <a:lnTo>
                        <a:pt x="20176" y="0"/>
                      </a:lnTo>
                      <a:lnTo>
                        <a:pt x="20111" y="0"/>
                      </a:lnTo>
                      <a:lnTo>
                        <a:pt x="0" y="5526"/>
                      </a:lnTo>
                      <a:lnTo>
                        <a:pt x="325" y="21823"/>
                      </a:lnTo>
                      <a:lnTo>
                        <a:pt x="20090" y="29842"/>
                      </a:lnTo>
                      <a:lnTo>
                        <a:pt x="20090" y="29885"/>
                      </a:lnTo>
                      <a:lnTo>
                        <a:pt x="20111" y="29842"/>
                      </a:lnTo>
                      <a:lnTo>
                        <a:pt x="20242" y="29885"/>
                      </a:lnTo>
                      <a:lnTo>
                        <a:pt x="20242" y="29842"/>
                      </a:lnTo>
                      <a:lnTo>
                        <a:pt x="39962" y="21823"/>
                      </a:lnTo>
                      <a:lnTo>
                        <a:pt x="40310" y="5526"/>
                      </a:lnTo>
                      <a:close/>
                    </a:path>
                  </a:pathLst>
                </a:custGeom>
                <a:solidFill>
                  <a:srgbClr val="D1D3D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14" name="Freeform: Shape 2113">
                  <a:extLst>
                    <a:ext uri="{FF2B5EF4-FFF2-40B4-BE49-F238E27FC236}">
                      <a16:creationId xmlns:a16="http://schemas.microsoft.com/office/drawing/2014/main" id="{70FD8CC7-65CE-ADC6-981B-D1F1F20B1499}"/>
                    </a:ext>
                  </a:extLst>
                </p:cNvPr>
                <p:cNvSpPr/>
                <p:nvPr/>
              </p:nvSpPr>
              <p:spPr>
                <a:xfrm>
                  <a:off x="8103556" y="3030231"/>
                  <a:ext cx="55643" cy="69349"/>
                </a:xfrm>
                <a:custGeom>
                  <a:avLst/>
                  <a:gdLst>
                    <a:gd name="connsiteX0" fmla="*/ 53874 w 55643"/>
                    <a:gd name="connsiteY0" fmla="*/ 2850 h 69349"/>
                    <a:gd name="connsiteX1" fmla="*/ 51707 w 55643"/>
                    <a:gd name="connsiteY1" fmla="*/ -11 h 69349"/>
                    <a:gd name="connsiteX2" fmla="*/ -305 w 55643"/>
                    <a:gd name="connsiteY2" fmla="*/ 43332 h 69349"/>
                    <a:gd name="connsiteX3" fmla="*/ 32072 w 55643"/>
                    <a:gd name="connsiteY3" fmla="*/ 69338 h 69349"/>
                    <a:gd name="connsiteX4" fmla="*/ 53874 w 55643"/>
                    <a:gd name="connsiteY4" fmla="*/ 2850 h 6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643" h="69349">
                      <a:moveTo>
                        <a:pt x="53874" y="2850"/>
                      </a:moveTo>
                      <a:lnTo>
                        <a:pt x="51707" y="-11"/>
                      </a:lnTo>
                      <a:cubicBezTo>
                        <a:pt x="37014" y="44394"/>
                        <a:pt x="-305" y="43332"/>
                        <a:pt x="-305" y="43332"/>
                      </a:cubicBezTo>
                      <a:cubicBezTo>
                        <a:pt x="8038" y="46930"/>
                        <a:pt x="32072" y="69338"/>
                        <a:pt x="32072" y="69338"/>
                      </a:cubicBezTo>
                      <a:cubicBezTo>
                        <a:pt x="63778" y="41577"/>
                        <a:pt x="53874" y="2850"/>
                        <a:pt x="53874" y="2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15" name="Freeform: Shape 2114">
                  <a:extLst>
                    <a:ext uri="{FF2B5EF4-FFF2-40B4-BE49-F238E27FC236}">
                      <a16:creationId xmlns:a16="http://schemas.microsoft.com/office/drawing/2014/main" id="{C9E5253A-6C3F-A428-7D3A-5299A5F7218D}"/>
                    </a:ext>
                  </a:extLst>
                </p:cNvPr>
                <p:cNvSpPr/>
                <p:nvPr/>
              </p:nvSpPr>
              <p:spPr>
                <a:xfrm>
                  <a:off x="8047957" y="3030231"/>
                  <a:ext cx="55534" cy="69349"/>
                </a:xfrm>
                <a:custGeom>
                  <a:avLst/>
                  <a:gdLst>
                    <a:gd name="connsiteX0" fmla="*/ 1180 w 55534"/>
                    <a:gd name="connsiteY0" fmla="*/ 2850 h 69349"/>
                    <a:gd name="connsiteX1" fmla="*/ 3218 w 55534"/>
                    <a:gd name="connsiteY1" fmla="*/ -11 h 69349"/>
                    <a:gd name="connsiteX2" fmla="*/ 55230 w 55534"/>
                    <a:gd name="connsiteY2" fmla="*/ 43332 h 69349"/>
                    <a:gd name="connsiteX3" fmla="*/ 22722 w 55534"/>
                    <a:gd name="connsiteY3" fmla="*/ 69338 h 69349"/>
                    <a:gd name="connsiteX4" fmla="*/ 1180 w 55534"/>
                    <a:gd name="connsiteY4" fmla="*/ 2850 h 6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534" h="69349">
                      <a:moveTo>
                        <a:pt x="1180" y="2850"/>
                      </a:moveTo>
                      <a:lnTo>
                        <a:pt x="3218" y="-11"/>
                      </a:lnTo>
                      <a:cubicBezTo>
                        <a:pt x="17954" y="44394"/>
                        <a:pt x="55230" y="43332"/>
                        <a:pt x="55230" y="43332"/>
                      </a:cubicBezTo>
                      <a:cubicBezTo>
                        <a:pt x="46821" y="46930"/>
                        <a:pt x="22722" y="69338"/>
                        <a:pt x="22722" y="69338"/>
                      </a:cubicBezTo>
                      <a:cubicBezTo>
                        <a:pt x="-8745" y="41577"/>
                        <a:pt x="1180" y="2850"/>
                        <a:pt x="1180" y="2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</p:grpSp>
        </p:grpSp>
        <p:grpSp>
          <p:nvGrpSpPr>
            <p:cNvPr id="2297" name="Group 2296">
              <a:extLst>
                <a:ext uri="{FF2B5EF4-FFF2-40B4-BE49-F238E27FC236}">
                  <a16:creationId xmlns:a16="http://schemas.microsoft.com/office/drawing/2014/main" id="{3A0E4138-8B99-ED6D-4839-EB7147895718}"/>
                </a:ext>
              </a:extLst>
            </p:cNvPr>
            <p:cNvGrpSpPr/>
            <p:nvPr/>
          </p:nvGrpSpPr>
          <p:grpSpPr>
            <a:xfrm>
              <a:off x="6704070" y="4856895"/>
              <a:ext cx="1238991" cy="1523878"/>
              <a:chOff x="6391495" y="4632956"/>
              <a:chExt cx="1238991" cy="1523878"/>
            </a:xfrm>
          </p:grpSpPr>
          <p:grpSp>
            <p:nvGrpSpPr>
              <p:cNvPr id="2031" name="Group 2030">
                <a:extLst>
                  <a:ext uri="{FF2B5EF4-FFF2-40B4-BE49-F238E27FC236}">
                    <a16:creationId xmlns:a16="http://schemas.microsoft.com/office/drawing/2014/main" id="{145040EA-5DB0-C122-E205-02A0BB09DA29}"/>
                  </a:ext>
                </a:extLst>
              </p:cNvPr>
              <p:cNvGrpSpPr/>
              <p:nvPr/>
            </p:nvGrpSpPr>
            <p:grpSpPr>
              <a:xfrm>
                <a:off x="6391495" y="4632956"/>
                <a:ext cx="1238991" cy="1523878"/>
                <a:chOff x="6428819" y="4670280"/>
                <a:chExt cx="1238991" cy="1523878"/>
              </a:xfrm>
            </p:grpSpPr>
            <p:grpSp>
              <p:nvGrpSpPr>
                <p:cNvPr id="1900" name="Group 1899">
                  <a:extLst>
                    <a:ext uri="{FF2B5EF4-FFF2-40B4-BE49-F238E27FC236}">
                      <a16:creationId xmlns:a16="http://schemas.microsoft.com/office/drawing/2014/main" id="{69F3A4E9-946B-D8F5-874C-BECBAB8E1CD7}"/>
                    </a:ext>
                  </a:extLst>
                </p:cNvPr>
                <p:cNvGrpSpPr/>
                <p:nvPr/>
              </p:nvGrpSpPr>
              <p:grpSpPr>
                <a:xfrm>
                  <a:off x="6428819" y="4670280"/>
                  <a:ext cx="1238991" cy="1523878"/>
                  <a:chOff x="5564103" y="1049252"/>
                  <a:chExt cx="1238991" cy="1523878"/>
                </a:xfrm>
              </p:grpSpPr>
              <p:sp>
                <p:nvSpPr>
                  <p:cNvPr id="1901" name="Freeform: Shape 1900">
                    <a:extLst>
                      <a:ext uri="{FF2B5EF4-FFF2-40B4-BE49-F238E27FC236}">
                        <a16:creationId xmlns:a16="http://schemas.microsoft.com/office/drawing/2014/main" id="{0FC8E9BD-C4B8-6C66-57DF-13472C34A25C}"/>
                      </a:ext>
                    </a:extLst>
                  </p:cNvPr>
                  <p:cNvSpPr/>
                  <p:nvPr/>
                </p:nvSpPr>
                <p:spPr>
                  <a:xfrm>
                    <a:off x="5682334" y="2391043"/>
                    <a:ext cx="1002531" cy="182087"/>
                  </a:xfrm>
                  <a:custGeom>
                    <a:avLst/>
                    <a:gdLst>
                      <a:gd name="connsiteX0" fmla="*/ 764086 w 1002531"/>
                      <a:gd name="connsiteY0" fmla="*/ 0 h 182087"/>
                      <a:gd name="connsiteX1" fmla="*/ 238446 w 1002531"/>
                      <a:gd name="connsiteY1" fmla="*/ 0 h 182087"/>
                      <a:gd name="connsiteX2" fmla="*/ 0 w 1002531"/>
                      <a:gd name="connsiteY2" fmla="*/ 0 h 182087"/>
                      <a:gd name="connsiteX3" fmla="*/ 0 w 1002531"/>
                      <a:gd name="connsiteY3" fmla="*/ 182088 h 182087"/>
                      <a:gd name="connsiteX4" fmla="*/ 1002531 w 1002531"/>
                      <a:gd name="connsiteY4" fmla="*/ 182088 h 182087"/>
                      <a:gd name="connsiteX5" fmla="*/ 1002531 w 1002531"/>
                      <a:gd name="connsiteY5" fmla="*/ 0 h 182087"/>
                      <a:gd name="connsiteX6" fmla="*/ 764086 w 1002531"/>
                      <a:gd name="connsiteY6" fmla="*/ 0 h 1820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02530" h="182087">
                        <a:moveTo>
                          <a:pt x="764086" y="0"/>
                        </a:moveTo>
                        <a:lnTo>
                          <a:pt x="238446" y="0"/>
                        </a:lnTo>
                        <a:lnTo>
                          <a:pt x="0" y="0"/>
                        </a:lnTo>
                        <a:lnTo>
                          <a:pt x="0" y="182088"/>
                        </a:lnTo>
                        <a:lnTo>
                          <a:pt x="1002531" y="182088"/>
                        </a:lnTo>
                        <a:lnTo>
                          <a:pt x="1002531" y="0"/>
                        </a:lnTo>
                        <a:lnTo>
                          <a:pt x="764086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 w="11029" cap="flat">
                    <a:solidFill>
                      <a:schemeClr val="accent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algn="ctr"/>
                    <a:r>
                      <a:rPr lang="en-IN" sz="1100">
                        <a:solidFill>
                          <a:schemeClr val="bg1"/>
                        </a:solidFill>
                        <a:latin typeface="Georgia" panose="02040502050405020303" pitchFamily="18" charset="0"/>
                        <a:ea typeface="Roboto"/>
                        <a:cs typeface="Roboto"/>
                        <a:sym typeface="Roboto"/>
                      </a:rPr>
                      <a:t>Position</a:t>
                    </a:r>
                  </a:p>
                </p:txBody>
              </p:sp>
              <p:sp>
                <p:nvSpPr>
                  <p:cNvPr id="1902" name="Freeform: Shape 1901">
                    <a:extLst>
                      <a:ext uri="{FF2B5EF4-FFF2-40B4-BE49-F238E27FC236}">
                        <a16:creationId xmlns:a16="http://schemas.microsoft.com/office/drawing/2014/main" id="{1334F088-3539-340E-BCCE-E6C371EFBFC9}"/>
                      </a:ext>
                    </a:extLst>
                  </p:cNvPr>
                  <p:cNvSpPr/>
                  <p:nvPr/>
                </p:nvSpPr>
                <p:spPr>
                  <a:xfrm>
                    <a:off x="5701193" y="1140131"/>
                    <a:ext cx="963930" cy="963930"/>
                  </a:xfrm>
                  <a:custGeom>
                    <a:avLst/>
                    <a:gdLst>
                      <a:gd name="connsiteX0" fmla="*/ 482088 w 963930"/>
                      <a:gd name="connsiteY0" fmla="*/ -29 h 963930"/>
                      <a:gd name="connsiteX1" fmla="*/ 963612 w 963930"/>
                      <a:gd name="connsiteY1" fmla="*/ 482382 h 963930"/>
                      <a:gd name="connsiteX2" fmla="*/ 481195 w 963930"/>
                      <a:gd name="connsiteY2" fmla="*/ 963901 h 963930"/>
                      <a:gd name="connsiteX3" fmla="*/ -318 w 963930"/>
                      <a:gd name="connsiteY3" fmla="*/ 481491 h 963930"/>
                      <a:gd name="connsiteX4" fmla="*/ 62106 w 963930"/>
                      <a:gd name="connsiteY4" fmla="*/ 244703 h 9639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63930" h="963930">
                        <a:moveTo>
                          <a:pt x="482088" y="-29"/>
                        </a:moveTo>
                        <a:cubicBezTo>
                          <a:pt x="748272" y="217"/>
                          <a:pt x="963855" y="216200"/>
                          <a:pt x="963612" y="482382"/>
                        </a:cubicBezTo>
                        <a:cubicBezTo>
                          <a:pt x="963359" y="748561"/>
                          <a:pt x="747379" y="964144"/>
                          <a:pt x="481195" y="963901"/>
                        </a:cubicBezTo>
                        <a:cubicBezTo>
                          <a:pt x="215011" y="963659"/>
                          <a:pt x="-571" y="747668"/>
                          <a:pt x="-318" y="481491"/>
                        </a:cubicBezTo>
                        <a:cubicBezTo>
                          <a:pt x="-241" y="398503"/>
                          <a:pt x="21255" y="316942"/>
                          <a:pt x="62106" y="244703"/>
                        </a:cubicBezTo>
                      </a:path>
                    </a:pathLst>
                  </a:custGeom>
                  <a:noFill/>
                  <a:ln w="22058" cap="flat">
                    <a:solidFill>
                      <a:schemeClr val="accent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1903" name="Freeform: Shape 1902">
                    <a:extLst>
                      <a:ext uri="{FF2B5EF4-FFF2-40B4-BE49-F238E27FC236}">
                        <a16:creationId xmlns:a16="http://schemas.microsoft.com/office/drawing/2014/main" id="{BACFA850-EB35-20FE-DF69-355FA0D78054}"/>
                      </a:ext>
                    </a:extLst>
                  </p:cNvPr>
                  <p:cNvSpPr/>
                  <p:nvPr/>
                </p:nvSpPr>
                <p:spPr>
                  <a:xfrm>
                    <a:off x="5791300" y="1220713"/>
                    <a:ext cx="784599" cy="784599"/>
                  </a:xfrm>
                  <a:custGeom>
                    <a:avLst/>
                    <a:gdLst>
                      <a:gd name="connsiteX0" fmla="*/ 784599 w 784599"/>
                      <a:gd name="connsiteY0" fmla="*/ 392300 h 784599"/>
                      <a:gd name="connsiteX1" fmla="*/ 392300 w 784599"/>
                      <a:gd name="connsiteY1" fmla="*/ 784600 h 784599"/>
                      <a:gd name="connsiteX2" fmla="*/ 0 w 784599"/>
                      <a:gd name="connsiteY2" fmla="*/ 392300 h 784599"/>
                      <a:gd name="connsiteX3" fmla="*/ 392300 w 784599"/>
                      <a:gd name="connsiteY3" fmla="*/ 0 h 784599"/>
                      <a:gd name="connsiteX4" fmla="*/ 784599 w 784599"/>
                      <a:gd name="connsiteY4" fmla="*/ 392300 h 7845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84599" h="784599">
                        <a:moveTo>
                          <a:pt x="784599" y="392300"/>
                        </a:moveTo>
                        <a:cubicBezTo>
                          <a:pt x="784599" y="608961"/>
                          <a:pt x="608961" y="784600"/>
                          <a:pt x="392300" y="784600"/>
                        </a:cubicBezTo>
                        <a:cubicBezTo>
                          <a:pt x="175639" y="784600"/>
                          <a:pt x="0" y="608961"/>
                          <a:pt x="0" y="392300"/>
                        </a:cubicBezTo>
                        <a:cubicBezTo>
                          <a:pt x="0" y="175639"/>
                          <a:pt x="175639" y="0"/>
                          <a:pt x="392300" y="0"/>
                        </a:cubicBezTo>
                        <a:cubicBezTo>
                          <a:pt x="608961" y="0"/>
                          <a:pt x="784599" y="175639"/>
                          <a:pt x="784599" y="392300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11029" cap="flat">
                    <a:solidFill>
                      <a:schemeClr val="accent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1904" name="Freeform: Shape 1903">
                    <a:extLst>
                      <a:ext uri="{FF2B5EF4-FFF2-40B4-BE49-F238E27FC236}">
                        <a16:creationId xmlns:a16="http://schemas.microsoft.com/office/drawing/2014/main" id="{75564D94-BE7F-6E65-FA64-C9C3EF211AD6}"/>
                      </a:ext>
                    </a:extLst>
                  </p:cNvPr>
                  <p:cNvSpPr/>
                  <p:nvPr/>
                </p:nvSpPr>
                <p:spPr>
                  <a:xfrm>
                    <a:off x="5791300" y="1249428"/>
                    <a:ext cx="100694" cy="11028"/>
                  </a:xfrm>
                  <a:custGeom>
                    <a:avLst/>
                    <a:gdLst>
                      <a:gd name="connsiteX0" fmla="*/ 100694 w 100694"/>
                      <a:gd name="connsiteY0" fmla="*/ 0 h 11028"/>
                      <a:gd name="connsiteX1" fmla="*/ 0 w 100694"/>
                      <a:gd name="connsiteY1" fmla="*/ 0 h 110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694" h="11028">
                        <a:moveTo>
                          <a:pt x="100694" y="0"/>
                        </a:moveTo>
                        <a:lnTo>
                          <a:pt x="0" y="0"/>
                        </a:lnTo>
                      </a:path>
                    </a:pathLst>
                  </a:custGeom>
                  <a:ln w="22058" cap="flat">
                    <a:solidFill>
                      <a:schemeClr val="accent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1905" name="Freeform: Shape 1904">
                    <a:extLst>
                      <a:ext uri="{FF2B5EF4-FFF2-40B4-BE49-F238E27FC236}">
                        <a16:creationId xmlns:a16="http://schemas.microsoft.com/office/drawing/2014/main" id="{EDD45288-6B10-C1B5-1ABC-41568E7341F2}"/>
                      </a:ext>
                    </a:extLst>
                  </p:cNvPr>
                  <p:cNvSpPr/>
                  <p:nvPr/>
                </p:nvSpPr>
                <p:spPr>
                  <a:xfrm>
                    <a:off x="5841592" y="1199026"/>
                    <a:ext cx="11028" cy="100694"/>
                  </a:xfrm>
                  <a:custGeom>
                    <a:avLst/>
                    <a:gdLst>
                      <a:gd name="connsiteX0" fmla="*/ 0 w 11028"/>
                      <a:gd name="connsiteY0" fmla="*/ 0 h 100694"/>
                      <a:gd name="connsiteX1" fmla="*/ 0 w 11028"/>
                      <a:gd name="connsiteY1" fmla="*/ 100694 h 1006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1028" h="100694">
                        <a:moveTo>
                          <a:pt x="0" y="0"/>
                        </a:moveTo>
                        <a:lnTo>
                          <a:pt x="0" y="100694"/>
                        </a:lnTo>
                      </a:path>
                    </a:pathLst>
                  </a:custGeom>
                  <a:ln w="22058" cap="flat">
                    <a:solidFill>
                      <a:schemeClr val="accent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1906" name="Freeform: Shape 1905">
                    <a:extLst>
                      <a:ext uri="{FF2B5EF4-FFF2-40B4-BE49-F238E27FC236}">
                        <a16:creationId xmlns:a16="http://schemas.microsoft.com/office/drawing/2014/main" id="{116DC402-8DAB-CDD3-D2F8-B84DE3FB7E46}"/>
                      </a:ext>
                    </a:extLst>
                  </p:cNvPr>
                  <p:cNvSpPr/>
                  <p:nvPr/>
                </p:nvSpPr>
                <p:spPr>
                  <a:xfrm>
                    <a:off x="5928169" y="1124139"/>
                    <a:ext cx="149773" cy="11028"/>
                  </a:xfrm>
                  <a:custGeom>
                    <a:avLst/>
                    <a:gdLst>
                      <a:gd name="connsiteX0" fmla="*/ 149773 w 149773"/>
                      <a:gd name="connsiteY0" fmla="*/ 0 h 11028"/>
                      <a:gd name="connsiteX1" fmla="*/ 0 w 149773"/>
                      <a:gd name="connsiteY1" fmla="*/ 0 h 110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49773" h="11028">
                        <a:moveTo>
                          <a:pt x="149773" y="0"/>
                        </a:moveTo>
                        <a:lnTo>
                          <a:pt x="0" y="0"/>
                        </a:lnTo>
                      </a:path>
                    </a:pathLst>
                  </a:custGeom>
                  <a:ln w="22058" cap="flat">
                    <a:solidFill>
                      <a:schemeClr val="accent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1907" name="Freeform: Shape 1906">
                    <a:extLst>
                      <a:ext uri="{FF2B5EF4-FFF2-40B4-BE49-F238E27FC236}">
                        <a16:creationId xmlns:a16="http://schemas.microsoft.com/office/drawing/2014/main" id="{DBB7719D-C5CE-C6CB-6C16-5734957B4979}"/>
                      </a:ext>
                    </a:extLst>
                  </p:cNvPr>
                  <p:cNvSpPr/>
                  <p:nvPr/>
                </p:nvSpPr>
                <p:spPr>
                  <a:xfrm>
                    <a:off x="6003056" y="1049252"/>
                    <a:ext cx="11028" cy="149773"/>
                  </a:xfrm>
                  <a:custGeom>
                    <a:avLst/>
                    <a:gdLst>
                      <a:gd name="connsiteX0" fmla="*/ 0 w 11028"/>
                      <a:gd name="connsiteY0" fmla="*/ 0 h 149773"/>
                      <a:gd name="connsiteX1" fmla="*/ 0 w 11028"/>
                      <a:gd name="connsiteY1" fmla="*/ 149773 h 1497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1028" h="149773">
                        <a:moveTo>
                          <a:pt x="0" y="0"/>
                        </a:moveTo>
                        <a:lnTo>
                          <a:pt x="0" y="149773"/>
                        </a:lnTo>
                      </a:path>
                    </a:pathLst>
                  </a:custGeom>
                  <a:ln w="22058" cap="flat">
                    <a:solidFill>
                      <a:schemeClr val="accent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1908" name="Freeform: Shape 1907">
                    <a:extLst>
                      <a:ext uri="{FF2B5EF4-FFF2-40B4-BE49-F238E27FC236}">
                        <a16:creationId xmlns:a16="http://schemas.microsoft.com/office/drawing/2014/main" id="{BA44E7D1-CEC0-DC5D-4136-9DB74263DADA}"/>
                      </a:ext>
                    </a:extLst>
                  </p:cNvPr>
                  <p:cNvSpPr/>
                  <p:nvPr/>
                </p:nvSpPr>
                <p:spPr>
                  <a:xfrm>
                    <a:off x="5806630" y="1049252"/>
                    <a:ext cx="69923" cy="69923"/>
                  </a:xfrm>
                  <a:custGeom>
                    <a:avLst/>
                    <a:gdLst>
                      <a:gd name="connsiteX0" fmla="*/ 69924 w 69923"/>
                      <a:gd name="connsiteY0" fmla="*/ 34962 h 69923"/>
                      <a:gd name="connsiteX1" fmla="*/ 34962 w 69923"/>
                      <a:gd name="connsiteY1" fmla="*/ 69924 h 69923"/>
                      <a:gd name="connsiteX2" fmla="*/ 0 w 69923"/>
                      <a:gd name="connsiteY2" fmla="*/ 34962 h 69923"/>
                      <a:gd name="connsiteX3" fmla="*/ 34962 w 69923"/>
                      <a:gd name="connsiteY3" fmla="*/ 0 h 69923"/>
                      <a:gd name="connsiteX4" fmla="*/ 69924 w 69923"/>
                      <a:gd name="connsiteY4" fmla="*/ 34962 h 699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9923" h="69923">
                        <a:moveTo>
                          <a:pt x="69924" y="34962"/>
                        </a:moveTo>
                        <a:cubicBezTo>
                          <a:pt x="69924" y="54271"/>
                          <a:pt x="54271" y="69924"/>
                          <a:pt x="34962" y="69924"/>
                        </a:cubicBezTo>
                        <a:cubicBezTo>
                          <a:pt x="15653" y="69924"/>
                          <a:pt x="0" y="54271"/>
                          <a:pt x="0" y="34962"/>
                        </a:cubicBezTo>
                        <a:cubicBezTo>
                          <a:pt x="0" y="15653"/>
                          <a:pt x="15653" y="0"/>
                          <a:pt x="34962" y="0"/>
                        </a:cubicBezTo>
                        <a:cubicBezTo>
                          <a:pt x="54271" y="0"/>
                          <a:pt x="69924" y="15653"/>
                          <a:pt x="69924" y="34962"/>
                        </a:cubicBezTo>
                        <a:close/>
                      </a:path>
                    </a:pathLst>
                  </a:custGeom>
                  <a:noFill/>
                  <a:ln w="22058" cap="flat">
                    <a:solidFill>
                      <a:schemeClr val="accent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1909" name="Freeform: Shape 1908">
                    <a:extLst>
                      <a:ext uri="{FF2B5EF4-FFF2-40B4-BE49-F238E27FC236}">
                        <a16:creationId xmlns:a16="http://schemas.microsoft.com/office/drawing/2014/main" id="{E7C244DB-22DA-E204-CFA4-16B3AA0F409C}"/>
                      </a:ext>
                    </a:extLst>
                  </p:cNvPr>
                  <p:cNvSpPr/>
                  <p:nvPr/>
                </p:nvSpPr>
                <p:spPr>
                  <a:xfrm>
                    <a:off x="5564103" y="2054431"/>
                    <a:ext cx="1238991" cy="324140"/>
                  </a:xfrm>
                  <a:custGeom>
                    <a:avLst/>
                    <a:gdLst>
                      <a:gd name="connsiteX0" fmla="*/ 294693 w 1238991"/>
                      <a:gd name="connsiteY0" fmla="*/ 0 h 324140"/>
                      <a:gd name="connsiteX1" fmla="*/ 0 w 1238991"/>
                      <a:gd name="connsiteY1" fmla="*/ 0 h 324140"/>
                      <a:gd name="connsiteX2" fmla="*/ 0 w 1238991"/>
                      <a:gd name="connsiteY2" fmla="*/ 324141 h 324140"/>
                      <a:gd name="connsiteX3" fmla="*/ 1238992 w 1238991"/>
                      <a:gd name="connsiteY3" fmla="*/ 324141 h 324140"/>
                      <a:gd name="connsiteX4" fmla="*/ 1238992 w 1238991"/>
                      <a:gd name="connsiteY4" fmla="*/ 0 h 324140"/>
                      <a:gd name="connsiteX5" fmla="*/ 944299 w 1238991"/>
                      <a:gd name="connsiteY5" fmla="*/ 0 h 3241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38991" h="324140">
                        <a:moveTo>
                          <a:pt x="294693" y="0"/>
                        </a:moveTo>
                        <a:lnTo>
                          <a:pt x="0" y="0"/>
                        </a:lnTo>
                        <a:lnTo>
                          <a:pt x="0" y="324141"/>
                        </a:lnTo>
                        <a:lnTo>
                          <a:pt x="1238992" y="324141"/>
                        </a:lnTo>
                        <a:lnTo>
                          <a:pt x="1238992" y="0"/>
                        </a:lnTo>
                        <a:lnTo>
                          <a:pt x="944299" y="0"/>
                        </a:lnTo>
                      </a:path>
                    </a:pathLst>
                  </a:custGeom>
                  <a:noFill/>
                  <a:ln w="22058" cap="flat">
                    <a:solidFill>
                      <a:schemeClr val="accent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</p:grpSp>
            <p:sp>
              <p:nvSpPr>
                <p:cNvPr id="1971" name="Google Shape;1379;p28">
                  <a:extLst>
                    <a:ext uri="{FF2B5EF4-FFF2-40B4-BE49-F238E27FC236}">
                      <a16:creationId xmlns:a16="http://schemas.microsoft.com/office/drawing/2014/main" id="{0727CE7F-CC7D-D552-6703-194AA5E6AFF3}"/>
                    </a:ext>
                  </a:extLst>
                </p:cNvPr>
                <p:cNvSpPr/>
                <p:nvPr/>
              </p:nvSpPr>
              <p:spPr>
                <a:xfrm>
                  <a:off x="6579796" y="5748219"/>
                  <a:ext cx="937036" cy="24358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11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Georgia" panose="02040502050405020303" pitchFamily="18" charset="0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Name here</a:t>
                  </a:r>
                  <a:endPara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2240" name="Group 2239">
                <a:extLst>
                  <a:ext uri="{FF2B5EF4-FFF2-40B4-BE49-F238E27FC236}">
                    <a16:creationId xmlns:a16="http://schemas.microsoft.com/office/drawing/2014/main" id="{B0D225C3-F031-EB53-6C72-1F4C3C4F8E23}"/>
                  </a:ext>
                </a:extLst>
              </p:cNvPr>
              <p:cNvGrpSpPr/>
              <p:nvPr/>
            </p:nvGrpSpPr>
            <p:grpSpPr>
              <a:xfrm>
                <a:off x="6824134" y="4967797"/>
                <a:ext cx="355490" cy="469746"/>
                <a:chOff x="8999637" y="4587520"/>
                <a:chExt cx="438331" cy="579213"/>
              </a:xfrm>
            </p:grpSpPr>
            <p:sp>
              <p:nvSpPr>
                <p:cNvPr id="2241" name="Freeform: Shape 2240">
                  <a:extLst>
                    <a:ext uri="{FF2B5EF4-FFF2-40B4-BE49-F238E27FC236}">
                      <a16:creationId xmlns:a16="http://schemas.microsoft.com/office/drawing/2014/main" id="{C7139280-A070-795A-17F3-9016DA1E6987}"/>
                    </a:ext>
                  </a:extLst>
                </p:cNvPr>
                <p:cNvSpPr/>
                <p:nvPr/>
              </p:nvSpPr>
              <p:spPr>
                <a:xfrm>
                  <a:off x="9035872" y="4889878"/>
                  <a:ext cx="182930" cy="276855"/>
                </a:xfrm>
                <a:custGeom>
                  <a:avLst/>
                  <a:gdLst>
                    <a:gd name="connsiteX0" fmla="*/ -305 w 182930"/>
                    <a:gd name="connsiteY0" fmla="*/ 68341 h 276855"/>
                    <a:gd name="connsiteX1" fmla="*/ -67 w 182930"/>
                    <a:gd name="connsiteY1" fmla="*/ 68125 h 276855"/>
                    <a:gd name="connsiteX2" fmla="*/ 182626 w 182930"/>
                    <a:gd name="connsiteY2" fmla="*/ -11 h 276855"/>
                    <a:gd name="connsiteX3" fmla="*/ 182626 w 182930"/>
                    <a:gd name="connsiteY3" fmla="*/ 276845 h 276855"/>
                    <a:gd name="connsiteX4" fmla="*/ 182626 w 182930"/>
                    <a:gd name="connsiteY4" fmla="*/ 276845 h 276855"/>
                    <a:gd name="connsiteX5" fmla="*/ -305 w 182930"/>
                    <a:gd name="connsiteY5" fmla="*/ 234065 h 276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2930" h="276855">
                      <a:moveTo>
                        <a:pt x="-305" y="68341"/>
                      </a:moveTo>
                      <a:cubicBezTo>
                        <a:pt x="-197" y="68298"/>
                        <a:pt x="-110" y="68233"/>
                        <a:pt x="-67" y="68125"/>
                      </a:cubicBezTo>
                      <a:cubicBezTo>
                        <a:pt x="37122" y="38044"/>
                        <a:pt x="119908" y="-11"/>
                        <a:pt x="182626" y="-11"/>
                      </a:cubicBezTo>
                      <a:lnTo>
                        <a:pt x="182626" y="276845"/>
                      </a:lnTo>
                      <a:lnTo>
                        <a:pt x="182626" y="276845"/>
                      </a:lnTo>
                      <a:cubicBezTo>
                        <a:pt x="114143" y="276845"/>
                        <a:pt x="50862" y="261458"/>
                        <a:pt x="-305" y="234065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42" name="Freeform: Shape 2241">
                  <a:extLst>
                    <a:ext uri="{FF2B5EF4-FFF2-40B4-BE49-F238E27FC236}">
                      <a16:creationId xmlns:a16="http://schemas.microsoft.com/office/drawing/2014/main" id="{CD17D90B-4AEB-033B-18B1-2CB2885029F2}"/>
                    </a:ext>
                  </a:extLst>
                </p:cNvPr>
                <p:cNvSpPr/>
                <p:nvPr/>
              </p:nvSpPr>
              <p:spPr>
                <a:xfrm>
                  <a:off x="9218803" y="4889878"/>
                  <a:ext cx="182973" cy="276855"/>
                </a:xfrm>
                <a:custGeom>
                  <a:avLst/>
                  <a:gdLst>
                    <a:gd name="connsiteX0" fmla="*/ 182669 w 182973"/>
                    <a:gd name="connsiteY0" fmla="*/ 68341 h 276855"/>
                    <a:gd name="connsiteX1" fmla="*/ 182366 w 182973"/>
                    <a:gd name="connsiteY1" fmla="*/ 68125 h 276855"/>
                    <a:gd name="connsiteX2" fmla="*/ -305 w 182973"/>
                    <a:gd name="connsiteY2" fmla="*/ -11 h 276855"/>
                    <a:gd name="connsiteX3" fmla="*/ -305 w 182973"/>
                    <a:gd name="connsiteY3" fmla="*/ 276845 h 276855"/>
                    <a:gd name="connsiteX4" fmla="*/ -305 w 182973"/>
                    <a:gd name="connsiteY4" fmla="*/ 276845 h 276855"/>
                    <a:gd name="connsiteX5" fmla="*/ 182669 w 182973"/>
                    <a:gd name="connsiteY5" fmla="*/ 234065 h 276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2973" h="276855">
                      <a:moveTo>
                        <a:pt x="182669" y="68341"/>
                      </a:moveTo>
                      <a:cubicBezTo>
                        <a:pt x="182539" y="68320"/>
                        <a:pt x="182431" y="68233"/>
                        <a:pt x="182366" y="68125"/>
                      </a:cubicBezTo>
                      <a:cubicBezTo>
                        <a:pt x="145199" y="38044"/>
                        <a:pt x="62456" y="-11"/>
                        <a:pt x="-305" y="-11"/>
                      </a:cubicBezTo>
                      <a:lnTo>
                        <a:pt x="-305" y="276845"/>
                      </a:lnTo>
                      <a:lnTo>
                        <a:pt x="-305" y="276845"/>
                      </a:lnTo>
                      <a:cubicBezTo>
                        <a:pt x="68221" y="276845"/>
                        <a:pt x="131502" y="261458"/>
                        <a:pt x="182669" y="234065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43" name="Freeform: Shape 2242">
                  <a:extLst>
                    <a:ext uri="{FF2B5EF4-FFF2-40B4-BE49-F238E27FC236}">
                      <a16:creationId xmlns:a16="http://schemas.microsoft.com/office/drawing/2014/main" id="{2977B102-C7A3-6756-8053-663AEAC432D3}"/>
                    </a:ext>
                  </a:extLst>
                </p:cNvPr>
                <p:cNvSpPr/>
                <p:nvPr/>
              </p:nvSpPr>
              <p:spPr>
                <a:xfrm>
                  <a:off x="9113320" y="4587520"/>
                  <a:ext cx="208878" cy="145888"/>
                </a:xfrm>
                <a:custGeom>
                  <a:avLst/>
                  <a:gdLst>
                    <a:gd name="connsiteX0" fmla="*/ 207880 w 208878"/>
                    <a:gd name="connsiteY0" fmla="*/ 55138 h 145888"/>
                    <a:gd name="connsiteX1" fmla="*/ 39123 w 208878"/>
                    <a:gd name="connsiteY1" fmla="*/ 26683 h 145888"/>
                    <a:gd name="connsiteX2" fmla="*/ 7070 w 208878"/>
                    <a:gd name="connsiteY2" fmla="*/ 145877 h 145888"/>
                    <a:gd name="connsiteX3" fmla="*/ 203221 w 208878"/>
                    <a:gd name="connsiteY3" fmla="*/ 145877 h 145888"/>
                    <a:gd name="connsiteX4" fmla="*/ 207880 w 208878"/>
                    <a:gd name="connsiteY4" fmla="*/ 55138 h 145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8877" h="145888">
                      <a:moveTo>
                        <a:pt x="207880" y="55138"/>
                      </a:moveTo>
                      <a:cubicBezTo>
                        <a:pt x="200447" y="13008"/>
                        <a:pt x="90008" y="-28862"/>
                        <a:pt x="39123" y="26683"/>
                      </a:cubicBezTo>
                      <a:cubicBezTo>
                        <a:pt x="39123" y="26683"/>
                        <a:pt x="-20756" y="28092"/>
                        <a:pt x="7070" y="145877"/>
                      </a:cubicBezTo>
                      <a:lnTo>
                        <a:pt x="203221" y="145877"/>
                      </a:lnTo>
                      <a:cubicBezTo>
                        <a:pt x="203221" y="145877"/>
                        <a:pt x="210871" y="72128"/>
                        <a:pt x="207880" y="55138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44" name="Freeform: Shape 2243">
                  <a:extLst>
                    <a:ext uri="{FF2B5EF4-FFF2-40B4-BE49-F238E27FC236}">
                      <a16:creationId xmlns:a16="http://schemas.microsoft.com/office/drawing/2014/main" id="{843E2864-BB10-6DE2-2202-2A2EAD49F219}"/>
                    </a:ext>
                  </a:extLst>
                </p:cNvPr>
                <p:cNvSpPr/>
                <p:nvPr/>
              </p:nvSpPr>
              <p:spPr>
                <a:xfrm>
                  <a:off x="9218889" y="4768517"/>
                  <a:ext cx="50343" cy="178227"/>
                </a:xfrm>
                <a:custGeom>
                  <a:avLst/>
                  <a:gdLst>
                    <a:gd name="connsiteX0" fmla="*/ -305 w 50343"/>
                    <a:gd name="connsiteY0" fmla="*/ -11 h 178227"/>
                    <a:gd name="connsiteX1" fmla="*/ -305 w 50343"/>
                    <a:gd name="connsiteY1" fmla="*/ 178217 h 178227"/>
                    <a:gd name="connsiteX2" fmla="*/ 50038 w 50343"/>
                    <a:gd name="connsiteY2" fmla="*/ 93914 h 178227"/>
                    <a:gd name="connsiteX3" fmla="*/ -305 w 50343"/>
                    <a:gd name="connsiteY3" fmla="*/ -11 h 178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343" h="178227">
                      <a:moveTo>
                        <a:pt x="-305" y="-11"/>
                      </a:moveTo>
                      <a:lnTo>
                        <a:pt x="-305" y="178217"/>
                      </a:lnTo>
                      <a:cubicBezTo>
                        <a:pt x="45704" y="178217"/>
                        <a:pt x="50038" y="126595"/>
                        <a:pt x="50038" y="93914"/>
                      </a:cubicBezTo>
                      <a:cubicBezTo>
                        <a:pt x="50038" y="61233"/>
                        <a:pt x="49952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7966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45" name="Freeform: Shape 2244">
                  <a:extLst>
                    <a:ext uri="{FF2B5EF4-FFF2-40B4-BE49-F238E27FC236}">
                      <a16:creationId xmlns:a16="http://schemas.microsoft.com/office/drawing/2014/main" id="{9120BF3A-5005-2705-246D-99357527024E}"/>
                    </a:ext>
                  </a:extLst>
                </p:cNvPr>
                <p:cNvSpPr/>
                <p:nvPr/>
              </p:nvSpPr>
              <p:spPr>
                <a:xfrm>
                  <a:off x="9218889" y="4606391"/>
                  <a:ext cx="94141" cy="286174"/>
                </a:xfrm>
                <a:custGeom>
                  <a:avLst/>
                  <a:gdLst>
                    <a:gd name="connsiteX0" fmla="*/ -305 w 94141"/>
                    <a:gd name="connsiteY0" fmla="*/ -11 h 286174"/>
                    <a:gd name="connsiteX1" fmla="*/ -305 w 94141"/>
                    <a:gd name="connsiteY1" fmla="*/ 286164 h 286174"/>
                    <a:gd name="connsiteX2" fmla="*/ 93837 w 94141"/>
                    <a:gd name="connsiteY2" fmla="*/ 136976 h 286174"/>
                    <a:gd name="connsiteX3" fmla="*/ -305 w 94141"/>
                    <a:gd name="connsiteY3" fmla="*/ -11 h 286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4141" h="286174">
                      <a:moveTo>
                        <a:pt x="-305" y="-11"/>
                      </a:moveTo>
                      <a:lnTo>
                        <a:pt x="-305" y="286164"/>
                      </a:lnTo>
                      <a:cubicBezTo>
                        <a:pt x="52639" y="286164"/>
                        <a:pt x="93837" y="233415"/>
                        <a:pt x="93837" y="136976"/>
                      </a:cubicBezTo>
                      <a:cubicBezTo>
                        <a:pt x="93750" y="54580"/>
                        <a:pt x="57082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46" name="Freeform: Shape 2245">
                  <a:extLst>
                    <a:ext uri="{FF2B5EF4-FFF2-40B4-BE49-F238E27FC236}">
                      <a16:creationId xmlns:a16="http://schemas.microsoft.com/office/drawing/2014/main" id="{02272C3E-D620-232A-D144-5688D8856D01}"/>
                    </a:ext>
                  </a:extLst>
                </p:cNvPr>
                <p:cNvSpPr/>
                <p:nvPr/>
              </p:nvSpPr>
              <p:spPr>
                <a:xfrm>
                  <a:off x="9168611" y="4768517"/>
                  <a:ext cx="50278" cy="178227"/>
                </a:xfrm>
                <a:custGeom>
                  <a:avLst/>
                  <a:gdLst>
                    <a:gd name="connsiteX0" fmla="*/ 49973 w 50278"/>
                    <a:gd name="connsiteY0" fmla="*/ -11 h 178227"/>
                    <a:gd name="connsiteX1" fmla="*/ 49973 w 50278"/>
                    <a:gd name="connsiteY1" fmla="*/ 178217 h 178227"/>
                    <a:gd name="connsiteX2" fmla="*/ -305 w 50278"/>
                    <a:gd name="connsiteY2" fmla="*/ 93914 h 178227"/>
                    <a:gd name="connsiteX3" fmla="*/ 49973 w 50278"/>
                    <a:gd name="connsiteY3" fmla="*/ -11 h 178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278" h="178227">
                      <a:moveTo>
                        <a:pt x="49973" y="-11"/>
                      </a:moveTo>
                      <a:lnTo>
                        <a:pt x="49973" y="178217"/>
                      </a:lnTo>
                      <a:cubicBezTo>
                        <a:pt x="3986" y="178217"/>
                        <a:pt x="-305" y="126595"/>
                        <a:pt x="-305" y="93914"/>
                      </a:cubicBezTo>
                      <a:cubicBezTo>
                        <a:pt x="-305" y="61233"/>
                        <a:pt x="-392" y="-11"/>
                        <a:pt x="49973" y="-11"/>
                      </a:cubicBezTo>
                      <a:close/>
                    </a:path>
                  </a:pathLst>
                </a:custGeom>
                <a:solidFill>
                  <a:srgbClr val="EFAC7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47" name="Freeform: Shape 2246">
                  <a:extLst>
                    <a:ext uri="{FF2B5EF4-FFF2-40B4-BE49-F238E27FC236}">
                      <a16:creationId xmlns:a16="http://schemas.microsoft.com/office/drawing/2014/main" id="{7B1B7FCC-F6DA-2F02-D249-4302D64A6585}"/>
                    </a:ext>
                  </a:extLst>
                </p:cNvPr>
                <p:cNvSpPr/>
                <p:nvPr/>
              </p:nvSpPr>
              <p:spPr>
                <a:xfrm>
                  <a:off x="9126958" y="4606391"/>
                  <a:ext cx="94098" cy="286174"/>
                </a:xfrm>
                <a:custGeom>
                  <a:avLst/>
                  <a:gdLst>
                    <a:gd name="connsiteX0" fmla="*/ 93793 w 94098"/>
                    <a:gd name="connsiteY0" fmla="*/ -11 h 286174"/>
                    <a:gd name="connsiteX1" fmla="*/ 93793 w 94098"/>
                    <a:gd name="connsiteY1" fmla="*/ 286164 h 286174"/>
                    <a:gd name="connsiteX2" fmla="*/ -305 w 94098"/>
                    <a:gd name="connsiteY2" fmla="*/ 136976 h 286174"/>
                    <a:gd name="connsiteX3" fmla="*/ 93793 w 94098"/>
                    <a:gd name="connsiteY3" fmla="*/ -11 h 286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4098" h="286174">
                      <a:moveTo>
                        <a:pt x="93793" y="-11"/>
                      </a:moveTo>
                      <a:lnTo>
                        <a:pt x="93793" y="286164"/>
                      </a:lnTo>
                      <a:cubicBezTo>
                        <a:pt x="40806" y="286164"/>
                        <a:pt x="-305" y="233415"/>
                        <a:pt x="-305" y="136976"/>
                      </a:cubicBezTo>
                      <a:cubicBezTo>
                        <a:pt x="-370" y="54580"/>
                        <a:pt x="36277" y="-11"/>
                        <a:pt x="93793" y="-1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48" name="Freeform: Shape 2247">
                  <a:extLst>
                    <a:ext uri="{FF2B5EF4-FFF2-40B4-BE49-F238E27FC236}">
                      <a16:creationId xmlns:a16="http://schemas.microsoft.com/office/drawing/2014/main" id="{73EA7626-94B4-AD3C-DBDA-B0B9EE6D9CEA}"/>
                    </a:ext>
                  </a:extLst>
                </p:cNvPr>
                <p:cNvSpPr/>
                <p:nvPr/>
              </p:nvSpPr>
              <p:spPr>
                <a:xfrm>
                  <a:off x="9298594" y="4663516"/>
                  <a:ext cx="16105" cy="75765"/>
                </a:xfrm>
                <a:custGeom>
                  <a:avLst/>
                  <a:gdLst>
                    <a:gd name="connsiteX0" fmla="*/ -279 w 16105"/>
                    <a:gd name="connsiteY0" fmla="*/ 11172 h 75765"/>
                    <a:gd name="connsiteX1" fmla="*/ 8801 w 16105"/>
                    <a:gd name="connsiteY1" fmla="*/ 75754 h 75765"/>
                    <a:gd name="connsiteX2" fmla="*/ 15801 w 16105"/>
                    <a:gd name="connsiteY2" fmla="*/ 68711 h 75765"/>
                    <a:gd name="connsiteX3" fmla="*/ 15801 w 16105"/>
                    <a:gd name="connsiteY3" fmla="*/ 9699 h 75765"/>
                    <a:gd name="connsiteX4" fmla="*/ -279 w 16105"/>
                    <a:gd name="connsiteY4" fmla="*/ 11172 h 75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104" h="75765">
                      <a:moveTo>
                        <a:pt x="-279" y="11172"/>
                      </a:moveTo>
                      <a:cubicBezTo>
                        <a:pt x="-865" y="35488"/>
                        <a:pt x="8801" y="75754"/>
                        <a:pt x="8801" y="75754"/>
                      </a:cubicBezTo>
                      <a:lnTo>
                        <a:pt x="15801" y="68711"/>
                      </a:lnTo>
                      <a:lnTo>
                        <a:pt x="15801" y="9699"/>
                      </a:lnTo>
                      <a:cubicBezTo>
                        <a:pt x="15801" y="9699"/>
                        <a:pt x="284" y="-13100"/>
                        <a:pt x="-279" y="11172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49" name="Freeform: Shape 2248">
                  <a:extLst>
                    <a:ext uri="{FF2B5EF4-FFF2-40B4-BE49-F238E27FC236}">
                      <a16:creationId xmlns:a16="http://schemas.microsoft.com/office/drawing/2014/main" id="{DA9D409A-65C8-F81D-F445-B387628A1224}"/>
                    </a:ext>
                  </a:extLst>
                </p:cNvPr>
                <p:cNvSpPr/>
                <p:nvPr/>
              </p:nvSpPr>
              <p:spPr>
                <a:xfrm>
                  <a:off x="9120977" y="4654747"/>
                  <a:ext cx="19754" cy="83451"/>
                </a:xfrm>
                <a:custGeom>
                  <a:avLst/>
                  <a:gdLst>
                    <a:gd name="connsiteX0" fmla="*/ 19004 w 19754"/>
                    <a:gd name="connsiteY0" fmla="*/ 9561 h 83451"/>
                    <a:gd name="connsiteX1" fmla="*/ 13283 w 19754"/>
                    <a:gd name="connsiteY1" fmla="*/ 83440 h 83451"/>
                    <a:gd name="connsiteX2" fmla="*/ 3769 w 19754"/>
                    <a:gd name="connsiteY2" fmla="*/ 76938 h 83451"/>
                    <a:gd name="connsiteX3" fmla="*/ -305 w 19754"/>
                    <a:gd name="connsiteY3" fmla="*/ 16258 h 83451"/>
                    <a:gd name="connsiteX4" fmla="*/ 19004 w 19754"/>
                    <a:gd name="connsiteY4" fmla="*/ 9561 h 83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754" h="83451">
                      <a:moveTo>
                        <a:pt x="19004" y="9561"/>
                      </a:moveTo>
                      <a:cubicBezTo>
                        <a:pt x="21410" y="34549"/>
                        <a:pt x="13283" y="83440"/>
                        <a:pt x="13283" y="83440"/>
                      </a:cubicBezTo>
                      <a:lnTo>
                        <a:pt x="3769" y="76938"/>
                      </a:lnTo>
                      <a:lnTo>
                        <a:pt x="-305" y="16258"/>
                      </a:lnTo>
                      <a:cubicBezTo>
                        <a:pt x="-305" y="16258"/>
                        <a:pt x="16556" y="-15361"/>
                        <a:pt x="19004" y="9561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50" name="Freeform: Shape 2249">
                  <a:extLst>
                    <a:ext uri="{FF2B5EF4-FFF2-40B4-BE49-F238E27FC236}">
                      <a16:creationId xmlns:a16="http://schemas.microsoft.com/office/drawing/2014/main" id="{9264B4D0-E355-BCA2-0D96-35F038ACE870}"/>
                    </a:ext>
                  </a:extLst>
                </p:cNvPr>
                <p:cNvSpPr/>
                <p:nvPr/>
              </p:nvSpPr>
              <p:spPr>
                <a:xfrm>
                  <a:off x="9136234" y="4597634"/>
                  <a:ext cx="172203" cy="83644"/>
                </a:xfrm>
                <a:custGeom>
                  <a:avLst/>
                  <a:gdLst>
                    <a:gd name="connsiteX0" fmla="*/ 82351 w 172203"/>
                    <a:gd name="connsiteY0" fmla="*/ 619 h 83644"/>
                    <a:gd name="connsiteX1" fmla="*/ -305 w 172203"/>
                    <a:gd name="connsiteY1" fmla="*/ 62686 h 83644"/>
                    <a:gd name="connsiteX2" fmla="*/ 171898 w 172203"/>
                    <a:gd name="connsiteY2" fmla="*/ 80847 h 83644"/>
                    <a:gd name="connsiteX3" fmla="*/ 82351 w 172203"/>
                    <a:gd name="connsiteY3" fmla="*/ 619 h 83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2203" h="83644">
                      <a:moveTo>
                        <a:pt x="82351" y="619"/>
                      </a:moveTo>
                      <a:cubicBezTo>
                        <a:pt x="20543" y="-7335"/>
                        <a:pt x="-305" y="62686"/>
                        <a:pt x="-305" y="62686"/>
                      </a:cubicBezTo>
                      <a:cubicBezTo>
                        <a:pt x="-305" y="62686"/>
                        <a:pt x="71840" y="92745"/>
                        <a:pt x="171898" y="80847"/>
                      </a:cubicBezTo>
                      <a:cubicBezTo>
                        <a:pt x="171811" y="80847"/>
                        <a:pt x="173567" y="12386"/>
                        <a:pt x="82351" y="619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51" name="Freeform: Shape 2250">
                  <a:extLst>
                    <a:ext uri="{FF2B5EF4-FFF2-40B4-BE49-F238E27FC236}">
                      <a16:creationId xmlns:a16="http://schemas.microsoft.com/office/drawing/2014/main" id="{C451FC73-B8CD-9572-AF3D-023338F0C9C0}"/>
                    </a:ext>
                  </a:extLst>
                </p:cNvPr>
                <p:cNvSpPr/>
                <p:nvPr/>
              </p:nvSpPr>
              <p:spPr>
                <a:xfrm>
                  <a:off x="9296892" y="4727416"/>
                  <a:ext cx="34409" cy="51999"/>
                </a:xfrm>
                <a:custGeom>
                  <a:avLst/>
                  <a:gdLst>
                    <a:gd name="connsiteX0" fmla="*/ 30614 w 34409"/>
                    <a:gd name="connsiteY0" fmla="*/ 30557 h 51999"/>
                    <a:gd name="connsiteX1" fmla="*/ 6233 w 34409"/>
                    <a:gd name="connsiteY1" fmla="*/ 51449 h 51999"/>
                    <a:gd name="connsiteX2" fmla="*/ 3307 w 34409"/>
                    <a:gd name="connsiteY2" fmla="*/ 21477 h 51999"/>
                    <a:gd name="connsiteX3" fmla="*/ 27450 w 34409"/>
                    <a:gd name="connsiteY3" fmla="*/ 499 h 51999"/>
                    <a:gd name="connsiteX4" fmla="*/ 30614 w 34409"/>
                    <a:gd name="connsiteY4" fmla="*/ 30557 h 519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409" h="51998">
                      <a:moveTo>
                        <a:pt x="30614" y="30557"/>
                      </a:moveTo>
                      <a:cubicBezTo>
                        <a:pt x="25781" y="44969"/>
                        <a:pt x="14880" y="54396"/>
                        <a:pt x="6233" y="51449"/>
                      </a:cubicBezTo>
                      <a:cubicBezTo>
                        <a:pt x="-2414" y="48502"/>
                        <a:pt x="-1504" y="35845"/>
                        <a:pt x="3307" y="21477"/>
                      </a:cubicBezTo>
                      <a:cubicBezTo>
                        <a:pt x="8118" y="7109"/>
                        <a:pt x="18803" y="-2362"/>
                        <a:pt x="27450" y="499"/>
                      </a:cubicBezTo>
                      <a:cubicBezTo>
                        <a:pt x="36097" y="3360"/>
                        <a:pt x="35382" y="16146"/>
                        <a:pt x="30614" y="30557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52" name="Freeform: Shape 2251">
                  <a:extLst>
                    <a:ext uri="{FF2B5EF4-FFF2-40B4-BE49-F238E27FC236}">
                      <a16:creationId xmlns:a16="http://schemas.microsoft.com/office/drawing/2014/main" id="{E48137EE-1E1B-5E71-FDA9-BFB29729949C}"/>
                    </a:ext>
                  </a:extLst>
                </p:cNvPr>
                <p:cNvSpPr/>
                <p:nvPr/>
              </p:nvSpPr>
              <p:spPr>
                <a:xfrm>
                  <a:off x="9106352" y="4727416"/>
                  <a:ext cx="34376" cy="51999"/>
                </a:xfrm>
                <a:custGeom>
                  <a:avLst/>
                  <a:gdLst>
                    <a:gd name="connsiteX0" fmla="*/ 3180 w 34376"/>
                    <a:gd name="connsiteY0" fmla="*/ 30557 h 51999"/>
                    <a:gd name="connsiteX1" fmla="*/ 27539 w 34376"/>
                    <a:gd name="connsiteY1" fmla="*/ 51449 h 51999"/>
                    <a:gd name="connsiteX2" fmla="*/ 30465 w 34376"/>
                    <a:gd name="connsiteY2" fmla="*/ 21477 h 51999"/>
                    <a:gd name="connsiteX3" fmla="*/ 6344 w 34376"/>
                    <a:gd name="connsiteY3" fmla="*/ 499 h 51999"/>
                    <a:gd name="connsiteX4" fmla="*/ 3180 w 34376"/>
                    <a:gd name="connsiteY4" fmla="*/ 30557 h 519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376" h="51998">
                      <a:moveTo>
                        <a:pt x="3180" y="30557"/>
                      </a:moveTo>
                      <a:cubicBezTo>
                        <a:pt x="8013" y="44969"/>
                        <a:pt x="18935" y="54396"/>
                        <a:pt x="27539" y="51449"/>
                      </a:cubicBezTo>
                      <a:cubicBezTo>
                        <a:pt x="36143" y="48502"/>
                        <a:pt x="35298" y="35845"/>
                        <a:pt x="30465" y="21477"/>
                      </a:cubicBezTo>
                      <a:cubicBezTo>
                        <a:pt x="25632" y="7109"/>
                        <a:pt x="14948" y="-2362"/>
                        <a:pt x="6344" y="499"/>
                      </a:cubicBezTo>
                      <a:cubicBezTo>
                        <a:pt x="-2259" y="3360"/>
                        <a:pt x="-1609" y="16146"/>
                        <a:pt x="3180" y="30557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53" name="Freeform: Shape 2252">
                  <a:extLst>
                    <a:ext uri="{FF2B5EF4-FFF2-40B4-BE49-F238E27FC236}">
                      <a16:creationId xmlns:a16="http://schemas.microsoft.com/office/drawing/2014/main" id="{4073EDA6-DACA-DE2B-B73A-F491B70E54A0}"/>
                    </a:ext>
                  </a:extLst>
                </p:cNvPr>
                <p:cNvSpPr/>
                <p:nvPr/>
              </p:nvSpPr>
              <p:spPr>
                <a:xfrm>
                  <a:off x="9123517" y="4647524"/>
                  <a:ext cx="27887" cy="54396"/>
                </a:xfrm>
                <a:custGeom>
                  <a:avLst/>
                  <a:gdLst>
                    <a:gd name="connsiteX0" fmla="*/ 12325 w 27887"/>
                    <a:gd name="connsiteY0" fmla="*/ -11 h 54396"/>
                    <a:gd name="connsiteX1" fmla="*/ 4393 w 27887"/>
                    <a:gd name="connsiteY1" fmla="*/ 53886 h 54396"/>
                    <a:gd name="connsiteX2" fmla="*/ 27582 w 27887"/>
                    <a:gd name="connsiteY2" fmla="*/ 4952 h 54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7886" h="54396">
                      <a:moveTo>
                        <a:pt x="12325" y="-11"/>
                      </a:moveTo>
                      <a:cubicBezTo>
                        <a:pt x="12325" y="-11"/>
                        <a:pt x="-9672" y="60453"/>
                        <a:pt x="4393" y="53886"/>
                      </a:cubicBezTo>
                      <a:cubicBezTo>
                        <a:pt x="18458" y="47320"/>
                        <a:pt x="27582" y="4952"/>
                        <a:pt x="27582" y="4952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54" name="Freeform: Shape 2253">
                  <a:extLst>
                    <a:ext uri="{FF2B5EF4-FFF2-40B4-BE49-F238E27FC236}">
                      <a16:creationId xmlns:a16="http://schemas.microsoft.com/office/drawing/2014/main" id="{6B69124B-7053-4A14-317F-C0DC10F8143C}"/>
                    </a:ext>
                  </a:extLst>
                </p:cNvPr>
                <p:cNvSpPr/>
                <p:nvPr/>
              </p:nvSpPr>
              <p:spPr>
                <a:xfrm>
                  <a:off x="9364805" y="4958101"/>
                  <a:ext cx="73163" cy="182584"/>
                </a:xfrm>
                <a:custGeom>
                  <a:avLst/>
                  <a:gdLst>
                    <a:gd name="connsiteX0" fmla="*/ -305 w 73163"/>
                    <a:gd name="connsiteY0" fmla="*/ 158561 h 182584"/>
                    <a:gd name="connsiteX1" fmla="*/ 128 w 73163"/>
                    <a:gd name="connsiteY1" fmla="*/ 182573 h 182584"/>
                    <a:gd name="connsiteX2" fmla="*/ 72859 w 73163"/>
                    <a:gd name="connsiteY2" fmla="*/ 142870 h 182584"/>
                    <a:gd name="connsiteX3" fmla="*/ 53094 w 73163"/>
                    <a:gd name="connsiteY3" fmla="*/ 17326 h 182584"/>
                    <a:gd name="connsiteX4" fmla="*/ 36363 w 73163"/>
                    <a:gd name="connsiteY4" fmla="*/ -11 h 182584"/>
                    <a:gd name="connsiteX5" fmla="*/ -305 w 73163"/>
                    <a:gd name="connsiteY5" fmla="*/ 158561 h 182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63" h="182584">
                      <a:moveTo>
                        <a:pt x="-305" y="158561"/>
                      </a:moveTo>
                      <a:cubicBezTo>
                        <a:pt x="-305" y="166774"/>
                        <a:pt x="-132" y="174749"/>
                        <a:pt x="128" y="182573"/>
                      </a:cubicBezTo>
                      <a:cubicBezTo>
                        <a:pt x="26069" y="172712"/>
                        <a:pt x="50537" y="159341"/>
                        <a:pt x="72859" y="142870"/>
                      </a:cubicBezTo>
                      <a:cubicBezTo>
                        <a:pt x="71580" y="87998"/>
                        <a:pt x="63908" y="41360"/>
                        <a:pt x="53094" y="17326"/>
                      </a:cubicBezTo>
                      <a:cubicBezTo>
                        <a:pt x="48283" y="10868"/>
                        <a:pt x="42648" y="5038"/>
                        <a:pt x="36363" y="-11"/>
                      </a:cubicBezTo>
                      <a:cubicBezTo>
                        <a:pt x="16122" y="-98"/>
                        <a:pt x="-305" y="70942"/>
                        <a:pt x="-305" y="15856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55" name="Freeform: Shape 2254">
                  <a:extLst>
                    <a:ext uri="{FF2B5EF4-FFF2-40B4-BE49-F238E27FC236}">
                      <a16:creationId xmlns:a16="http://schemas.microsoft.com/office/drawing/2014/main" id="{7A557415-8565-F6CB-B6C6-F2ECEF6D9643}"/>
                    </a:ext>
                  </a:extLst>
                </p:cNvPr>
                <p:cNvSpPr/>
                <p:nvPr/>
              </p:nvSpPr>
              <p:spPr>
                <a:xfrm>
                  <a:off x="8999637" y="4958101"/>
                  <a:ext cx="73141" cy="182584"/>
                </a:xfrm>
                <a:custGeom>
                  <a:avLst/>
                  <a:gdLst>
                    <a:gd name="connsiteX0" fmla="*/ 72837 w 73141"/>
                    <a:gd name="connsiteY0" fmla="*/ 158561 h 182584"/>
                    <a:gd name="connsiteX1" fmla="*/ 72446 w 73141"/>
                    <a:gd name="connsiteY1" fmla="*/ 182573 h 182584"/>
                    <a:gd name="connsiteX2" fmla="*/ -305 w 73141"/>
                    <a:gd name="connsiteY2" fmla="*/ 142870 h 182584"/>
                    <a:gd name="connsiteX3" fmla="*/ 19524 w 73141"/>
                    <a:gd name="connsiteY3" fmla="*/ 17326 h 182584"/>
                    <a:gd name="connsiteX4" fmla="*/ 36168 w 73141"/>
                    <a:gd name="connsiteY4" fmla="*/ -11 h 182584"/>
                    <a:gd name="connsiteX5" fmla="*/ 72837 w 73141"/>
                    <a:gd name="connsiteY5" fmla="*/ 158561 h 182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41" h="182584">
                      <a:moveTo>
                        <a:pt x="72837" y="158561"/>
                      </a:moveTo>
                      <a:cubicBezTo>
                        <a:pt x="72837" y="166774"/>
                        <a:pt x="72837" y="174749"/>
                        <a:pt x="72446" y="182573"/>
                      </a:cubicBezTo>
                      <a:cubicBezTo>
                        <a:pt x="46506" y="172691"/>
                        <a:pt x="22038" y="159341"/>
                        <a:pt x="-305" y="142870"/>
                      </a:cubicBezTo>
                      <a:cubicBezTo>
                        <a:pt x="995" y="87998"/>
                        <a:pt x="8689" y="41360"/>
                        <a:pt x="19524" y="17326"/>
                      </a:cubicBezTo>
                      <a:cubicBezTo>
                        <a:pt x="24314" y="10868"/>
                        <a:pt x="29905" y="5038"/>
                        <a:pt x="36168" y="-11"/>
                      </a:cubicBezTo>
                      <a:cubicBezTo>
                        <a:pt x="56410" y="-98"/>
                        <a:pt x="72837" y="70942"/>
                        <a:pt x="72837" y="15856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56" name="Freeform: Shape 2255">
                  <a:extLst>
                    <a:ext uri="{FF2B5EF4-FFF2-40B4-BE49-F238E27FC236}">
                      <a16:creationId xmlns:a16="http://schemas.microsoft.com/office/drawing/2014/main" id="{E3427917-855F-CDF0-1153-D544C940133A}"/>
                    </a:ext>
                  </a:extLst>
                </p:cNvPr>
                <p:cNvSpPr/>
                <p:nvPr/>
              </p:nvSpPr>
              <p:spPr>
                <a:xfrm>
                  <a:off x="9218889" y="4897326"/>
                  <a:ext cx="83089" cy="179015"/>
                </a:xfrm>
                <a:custGeom>
                  <a:avLst/>
                  <a:gdLst>
                    <a:gd name="connsiteX0" fmla="*/ 64450 w 83089"/>
                    <a:gd name="connsiteY0" fmla="*/ 49191 h 179015"/>
                    <a:gd name="connsiteX1" fmla="*/ 78949 w 83089"/>
                    <a:gd name="connsiteY1" fmla="*/ 43340 h 179015"/>
                    <a:gd name="connsiteX2" fmla="*/ 67722 w 83089"/>
                    <a:gd name="connsiteY2" fmla="*/ 4331 h 179015"/>
                    <a:gd name="connsiteX3" fmla="*/ 58881 w 83089"/>
                    <a:gd name="connsiteY3" fmla="*/ 256 h 179015"/>
                    <a:gd name="connsiteX4" fmla="*/ -305 w 83089"/>
                    <a:gd name="connsiteY4" fmla="*/ 179004 h 179015"/>
                    <a:gd name="connsiteX5" fmla="*/ 82784 w 83089"/>
                    <a:gd name="connsiteY5" fmla="*/ 63039 h 179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3089" h="179015">
                      <a:moveTo>
                        <a:pt x="64450" y="49191"/>
                      </a:moveTo>
                      <a:lnTo>
                        <a:pt x="78949" y="43340"/>
                      </a:lnTo>
                      <a:cubicBezTo>
                        <a:pt x="77345" y="29817"/>
                        <a:pt x="73552" y="16640"/>
                        <a:pt x="67722" y="4331"/>
                      </a:cubicBezTo>
                      <a:cubicBezTo>
                        <a:pt x="64147" y="516"/>
                        <a:pt x="58707" y="-589"/>
                        <a:pt x="58881" y="256"/>
                      </a:cubicBezTo>
                      <a:lnTo>
                        <a:pt x="-305" y="179004"/>
                      </a:lnTo>
                      <a:cubicBezTo>
                        <a:pt x="68676" y="136095"/>
                        <a:pt x="82784" y="63039"/>
                        <a:pt x="82784" y="63039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57" name="Freeform: Shape 2256">
                  <a:extLst>
                    <a:ext uri="{FF2B5EF4-FFF2-40B4-BE49-F238E27FC236}">
                      <a16:creationId xmlns:a16="http://schemas.microsoft.com/office/drawing/2014/main" id="{56A74367-98FC-3C0C-B6AF-EB31492B7E57}"/>
                    </a:ext>
                  </a:extLst>
                </p:cNvPr>
                <p:cNvSpPr/>
                <p:nvPr/>
              </p:nvSpPr>
              <p:spPr>
                <a:xfrm>
                  <a:off x="9135735" y="4897326"/>
                  <a:ext cx="83067" cy="179080"/>
                </a:xfrm>
                <a:custGeom>
                  <a:avLst/>
                  <a:gdLst>
                    <a:gd name="connsiteX0" fmla="*/ 17965 w 83067"/>
                    <a:gd name="connsiteY0" fmla="*/ 49191 h 179080"/>
                    <a:gd name="connsiteX1" fmla="*/ 3401 w 83067"/>
                    <a:gd name="connsiteY1" fmla="*/ 43340 h 179080"/>
                    <a:gd name="connsiteX2" fmla="*/ 14714 w 83067"/>
                    <a:gd name="connsiteY2" fmla="*/ 4331 h 179080"/>
                    <a:gd name="connsiteX3" fmla="*/ 23491 w 83067"/>
                    <a:gd name="connsiteY3" fmla="*/ 256 h 179080"/>
                    <a:gd name="connsiteX4" fmla="*/ 82763 w 83067"/>
                    <a:gd name="connsiteY4" fmla="*/ 179069 h 179080"/>
                    <a:gd name="connsiteX5" fmla="*/ -305 w 83067"/>
                    <a:gd name="connsiteY5" fmla="*/ 63104 h 1790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3067" h="179080">
                      <a:moveTo>
                        <a:pt x="17965" y="49191"/>
                      </a:moveTo>
                      <a:lnTo>
                        <a:pt x="3401" y="43340"/>
                      </a:lnTo>
                      <a:cubicBezTo>
                        <a:pt x="4983" y="29795"/>
                        <a:pt x="8798" y="16619"/>
                        <a:pt x="14714" y="4331"/>
                      </a:cubicBezTo>
                      <a:cubicBezTo>
                        <a:pt x="18289" y="516"/>
                        <a:pt x="23707" y="-589"/>
                        <a:pt x="23491" y="256"/>
                      </a:cubicBezTo>
                      <a:lnTo>
                        <a:pt x="82763" y="179069"/>
                      </a:lnTo>
                      <a:cubicBezTo>
                        <a:pt x="13760" y="136159"/>
                        <a:pt x="-305" y="63104"/>
                        <a:pt x="-305" y="63104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58" name="Freeform: Shape 2257">
                  <a:extLst>
                    <a:ext uri="{FF2B5EF4-FFF2-40B4-BE49-F238E27FC236}">
                      <a16:creationId xmlns:a16="http://schemas.microsoft.com/office/drawing/2014/main" id="{7B1985AC-4A97-3416-208D-0F4109D49F7A}"/>
                    </a:ext>
                  </a:extLst>
                </p:cNvPr>
                <p:cNvSpPr/>
                <p:nvPr/>
              </p:nvSpPr>
              <p:spPr>
                <a:xfrm>
                  <a:off x="9171775" y="4930859"/>
                  <a:ext cx="94120" cy="145482"/>
                </a:xfrm>
                <a:custGeom>
                  <a:avLst/>
                  <a:gdLst>
                    <a:gd name="connsiteX0" fmla="*/ 93815 w 94120"/>
                    <a:gd name="connsiteY0" fmla="*/ -11 h 145482"/>
                    <a:gd name="connsiteX1" fmla="*/ 45466 w 94120"/>
                    <a:gd name="connsiteY1" fmla="*/ 5320 h 145482"/>
                    <a:gd name="connsiteX2" fmla="*/ -305 w 94120"/>
                    <a:gd name="connsiteY2" fmla="*/ -11 h 145482"/>
                    <a:gd name="connsiteX3" fmla="*/ 46636 w 94120"/>
                    <a:gd name="connsiteY3" fmla="*/ 145471 h 145482"/>
                    <a:gd name="connsiteX4" fmla="*/ 46810 w 94120"/>
                    <a:gd name="connsiteY4" fmla="*/ 145471 h 145482"/>
                    <a:gd name="connsiteX5" fmla="*/ 93815 w 94120"/>
                    <a:gd name="connsiteY5" fmla="*/ -11 h 145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4120" h="145482">
                      <a:moveTo>
                        <a:pt x="93815" y="-11"/>
                      </a:moveTo>
                      <a:lnTo>
                        <a:pt x="45466" y="5320"/>
                      </a:lnTo>
                      <a:lnTo>
                        <a:pt x="-305" y="-11"/>
                      </a:lnTo>
                      <a:cubicBezTo>
                        <a:pt x="-305" y="-11"/>
                        <a:pt x="-890" y="71505"/>
                        <a:pt x="46636" y="145471"/>
                      </a:cubicBezTo>
                      <a:lnTo>
                        <a:pt x="46810" y="145471"/>
                      </a:lnTo>
                      <a:cubicBezTo>
                        <a:pt x="94357" y="71419"/>
                        <a:pt x="93815" y="-11"/>
                        <a:pt x="93815" y="-11"/>
                      </a:cubicBezTo>
                      <a:close/>
                    </a:path>
                  </a:pathLst>
                </a:custGeom>
                <a:solidFill>
                  <a:srgbClr val="8EC3DD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59" name="Freeform: Shape 2258">
                  <a:extLst>
                    <a:ext uri="{FF2B5EF4-FFF2-40B4-BE49-F238E27FC236}">
                      <a16:creationId xmlns:a16="http://schemas.microsoft.com/office/drawing/2014/main" id="{22D5A477-910D-BDA4-0F23-5CDC243C2C1A}"/>
                    </a:ext>
                  </a:extLst>
                </p:cNvPr>
                <p:cNvSpPr/>
                <p:nvPr/>
              </p:nvSpPr>
              <p:spPr>
                <a:xfrm>
                  <a:off x="9193685" y="4932355"/>
                  <a:ext cx="50321" cy="33114"/>
                </a:xfrm>
                <a:custGeom>
                  <a:avLst/>
                  <a:gdLst>
                    <a:gd name="connsiteX0" fmla="*/ 50017 w 50321"/>
                    <a:gd name="connsiteY0" fmla="*/ -11 h 33114"/>
                    <a:gd name="connsiteX1" fmla="*/ -305 w 50321"/>
                    <a:gd name="connsiteY1" fmla="*/ -11 h 33114"/>
                    <a:gd name="connsiteX2" fmla="*/ 24769 w 50321"/>
                    <a:gd name="connsiteY2" fmla="*/ 33103 h 33114"/>
                    <a:gd name="connsiteX3" fmla="*/ 24769 w 50321"/>
                    <a:gd name="connsiteY3" fmla="*/ 33103 h 33114"/>
                    <a:gd name="connsiteX4" fmla="*/ 50017 w 50321"/>
                    <a:gd name="connsiteY4" fmla="*/ -11 h 33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321" h="33114">
                      <a:moveTo>
                        <a:pt x="50017" y="-11"/>
                      </a:moveTo>
                      <a:lnTo>
                        <a:pt x="-305" y="-11"/>
                      </a:lnTo>
                      <a:cubicBezTo>
                        <a:pt x="-305" y="-11"/>
                        <a:pt x="1710" y="31608"/>
                        <a:pt x="24769" y="33103"/>
                      </a:cubicBezTo>
                      <a:lnTo>
                        <a:pt x="24769" y="33103"/>
                      </a:lnTo>
                      <a:cubicBezTo>
                        <a:pt x="47828" y="31608"/>
                        <a:pt x="50017" y="-11"/>
                        <a:pt x="50017" y="-11"/>
                      </a:cubicBez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60" name="Freeform: Shape 2259">
                  <a:extLst>
                    <a:ext uri="{FF2B5EF4-FFF2-40B4-BE49-F238E27FC236}">
                      <a16:creationId xmlns:a16="http://schemas.microsoft.com/office/drawing/2014/main" id="{F9F7D377-48E8-267C-A2BC-13CE090684D4}"/>
                    </a:ext>
                  </a:extLst>
                </p:cNvPr>
                <p:cNvSpPr/>
                <p:nvPr/>
              </p:nvSpPr>
              <p:spPr>
                <a:xfrm>
                  <a:off x="9201162" y="4961958"/>
                  <a:ext cx="35194" cy="114383"/>
                </a:xfrm>
                <a:custGeom>
                  <a:avLst/>
                  <a:gdLst>
                    <a:gd name="connsiteX0" fmla="*/ -305 w 35194"/>
                    <a:gd name="connsiteY0" fmla="*/ 82926 h 114383"/>
                    <a:gd name="connsiteX1" fmla="*/ 17249 w 35194"/>
                    <a:gd name="connsiteY1" fmla="*/ 114372 h 114383"/>
                    <a:gd name="connsiteX2" fmla="*/ 17422 w 35194"/>
                    <a:gd name="connsiteY2" fmla="*/ 114372 h 114383"/>
                    <a:gd name="connsiteX3" fmla="*/ 34890 w 35194"/>
                    <a:gd name="connsiteY3" fmla="*/ 83208 h 114383"/>
                    <a:gd name="connsiteX4" fmla="*/ 22190 w 35194"/>
                    <a:gd name="connsiteY4" fmla="*/ -11 h 114383"/>
                    <a:gd name="connsiteX5" fmla="*/ 12351 w 35194"/>
                    <a:gd name="connsiteY5" fmla="*/ -11 h 114383"/>
                    <a:gd name="connsiteX6" fmla="*/ -305 w 35194"/>
                    <a:gd name="connsiteY6" fmla="*/ 82926 h 114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5194" h="114383">
                      <a:moveTo>
                        <a:pt x="-305" y="82926"/>
                      </a:moveTo>
                      <a:cubicBezTo>
                        <a:pt x="4918" y="93741"/>
                        <a:pt x="10769" y="104252"/>
                        <a:pt x="17249" y="114372"/>
                      </a:cubicBezTo>
                      <a:lnTo>
                        <a:pt x="17422" y="114372"/>
                      </a:lnTo>
                      <a:cubicBezTo>
                        <a:pt x="23880" y="104338"/>
                        <a:pt x="29710" y="93936"/>
                        <a:pt x="34890" y="83208"/>
                      </a:cubicBezTo>
                      <a:cubicBezTo>
                        <a:pt x="29125" y="35531"/>
                        <a:pt x="22190" y="-11"/>
                        <a:pt x="22190" y="-11"/>
                      </a:cubicBezTo>
                      <a:lnTo>
                        <a:pt x="12351" y="-11"/>
                      </a:lnTo>
                      <a:cubicBezTo>
                        <a:pt x="12351" y="-11"/>
                        <a:pt x="5394" y="35466"/>
                        <a:pt x="-305" y="82926"/>
                      </a:cubicBez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61" name="Freeform: Shape 2260">
                  <a:extLst>
                    <a:ext uri="{FF2B5EF4-FFF2-40B4-BE49-F238E27FC236}">
                      <a16:creationId xmlns:a16="http://schemas.microsoft.com/office/drawing/2014/main" id="{20F59F04-C1E4-987B-B2B5-7AD3CCDBCB14}"/>
                    </a:ext>
                  </a:extLst>
                </p:cNvPr>
                <p:cNvSpPr/>
                <p:nvPr/>
              </p:nvSpPr>
              <p:spPr>
                <a:xfrm>
                  <a:off x="9282214" y="5060824"/>
                  <a:ext cx="52423" cy="12418"/>
                </a:xfrm>
                <a:custGeom>
                  <a:avLst/>
                  <a:gdLst>
                    <a:gd name="connsiteX0" fmla="*/ 52424 w 52423"/>
                    <a:gd name="connsiteY0" fmla="*/ 8300 h 12418"/>
                    <a:gd name="connsiteX1" fmla="*/ 0 w 52423"/>
                    <a:gd name="connsiteY1" fmla="*/ 12418 h 12418"/>
                    <a:gd name="connsiteX2" fmla="*/ 0 w 52423"/>
                    <a:gd name="connsiteY2" fmla="*/ 4161 h 12418"/>
                    <a:gd name="connsiteX3" fmla="*/ 52424 w 52423"/>
                    <a:gd name="connsiteY3" fmla="*/ 0 h 12418"/>
                    <a:gd name="connsiteX4" fmla="*/ 52424 w 52423"/>
                    <a:gd name="connsiteY4" fmla="*/ 8300 h 124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2423" h="12418">
                      <a:moveTo>
                        <a:pt x="52424" y="8300"/>
                      </a:moveTo>
                      <a:lnTo>
                        <a:pt x="0" y="12418"/>
                      </a:lnTo>
                      <a:lnTo>
                        <a:pt x="0" y="4161"/>
                      </a:lnTo>
                      <a:lnTo>
                        <a:pt x="52424" y="0"/>
                      </a:lnTo>
                      <a:lnTo>
                        <a:pt x="52424" y="8300"/>
                      </a:ln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62" name="Freeform: Shape 2261">
                  <a:extLst>
                    <a:ext uri="{FF2B5EF4-FFF2-40B4-BE49-F238E27FC236}">
                      <a16:creationId xmlns:a16="http://schemas.microsoft.com/office/drawing/2014/main" id="{74610B0A-C43C-2114-9FCC-12777FB72D6C}"/>
                    </a:ext>
                  </a:extLst>
                </p:cNvPr>
                <p:cNvSpPr/>
                <p:nvPr/>
              </p:nvSpPr>
              <p:spPr>
                <a:xfrm>
                  <a:off x="9157320" y="4884070"/>
                  <a:ext cx="61482" cy="82829"/>
                </a:xfrm>
                <a:custGeom>
                  <a:avLst/>
                  <a:gdLst>
                    <a:gd name="connsiteX0" fmla="*/ 11744 w 61482"/>
                    <a:gd name="connsiteY0" fmla="*/ -11 h 82829"/>
                    <a:gd name="connsiteX1" fmla="*/ -305 w 61482"/>
                    <a:gd name="connsiteY1" fmla="*/ 15159 h 82829"/>
                    <a:gd name="connsiteX2" fmla="*/ 29038 w 61482"/>
                    <a:gd name="connsiteY2" fmla="*/ 82818 h 82829"/>
                    <a:gd name="connsiteX3" fmla="*/ 61177 w 61482"/>
                    <a:gd name="connsiteY3" fmla="*/ 48143 h 82829"/>
                    <a:gd name="connsiteX4" fmla="*/ 11744 w 61482"/>
                    <a:gd name="connsiteY4" fmla="*/ -11 h 82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82" h="82829">
                      <a:moveTo>
                        <a:pt x="11744" y="-11"/>
                      </a:moveTo>
                      <a:cubicBezTo>
                        <a:pt x="11744" y="-11"/>
                        <a:pt x="8168" y="-11"/>
                        <a:pt x="-305" y="15159"/>
                      </a:cubicBezTo>
                      <a:cubicBezTo>
                        <a:pt x="-305" y="15159"/>
                        <a:pt x="4484" y="60670"/>
                        <a:pt x="29038" y="82818"/>
                      </a:cubicBezTo>
                      <a:cubicBezTo>
                        <a:pt x="29038" y="82818"/>
                        <a:pt x="48543" y="55793"/>
                        <a:pt x="61177" y="48143"/>
                      </a:cubicBezTo>
                      <a:cubicBezTo>
                        <a:pt x="61264" y="48273"/>
                        <a:pt x="18549" y="35075"/>
                        <a:pt x="11744" y="-11"/>
                      </a:cubicBezTo>
                      <a:close/>
                    </a:path>
                  </a:pathLst>
                </a:custGeom>
                <a:solidFill>
                  <a:srgbClr val="D7E1F6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63" name="Freeform: Shape 2262">
                  <a:extLst>
                    <a:ext uri="{FF2B5EF4-FFF2-40B4-BE49-F238E27FC236}">
                      <a16:creationId xmlns:a16="http://schemas.microsoft.com/office/drawing/2014/main" id="{F3FE3D30-8B94-DE21-62D1-8C6DD3596BB3}"/>
                    </a:ext>
                  </a:extLst>
                </p:cNvPr>
                <p:cNvSpPr/>
                <p:nvPr/>
              </p:nvSpPr>
              <p:spPr>
                <a:xfrm>
                  <a:off x="9218803" y="4884070"/>
                  <a:ext cx="61504" cy="82829"/>
                </a:xfrm>
                <a:custGeom>
                  <a:avLst/>
                  <a:gdLst>
                    <a:gd name="connsiteX0" fmla="*/ 49150 w 61504"/>
                    <a:gd name="connsiteY0" fmla="*/ -11 h 82829"/>
                    <a:gd name="connsiteX1" fmla="*/ 61200 w 61504"/>
                    <a:gd name="connsiteY1" fmla="*/ 15159 h 82829"/>
                    <a:gd name="connsiteX2" fmla="*/ 31899 w 61504"/>
                    <a:gd name="connsiteY2" fmla="*/ 82818 h 82829"/>
                    <a:gd name="connsiteX3" fmla="*/ -305 w 61504"/>
                    <a:gd name="connsiteY3" fmla="*/ 48143 h 82829"/>
                    <a:gd name="connsiteX4" fmla="*/ 49150 w 61504"/>
                    <a:gd name="connsiteY4" fmla="*/ -11 h 82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504" h="82829">
                      <a:moveTo>
                        <a:pt x="49150" y="-11"/>
                      </a:moveTo>
                      <a:cubicBezTo>
                        <a:pt x="49150" y="-11"/>
                        <a:pt x="52747" y="-11"/>
                        <a:pt x="61200" y="15159"/>
                      </a:cubicBezTo>
                      <a:cubicBezTo>
                        <a:pt x="61200" y="15159"/>
                        <a:pt x="56431" y="60670"/>
                        <a:pt x="31899" y="82818"/>
                      </a:cubicBezTo>
                      <a:cubicBezTo>
                        <a:pt x="31899" y="82818"/>
                        <a:pt x="12395" y="55793"/>
                        <a:pt x="-305" y="48143"/>
                      </a:cubicBezTo>
                      <a:cubicBezTo>
                        <a:pt x="-218" y="48273"/>
                        <a:pt x="42388" y="35075"/>
                        <a:pt x="49150" y="-11"/>
                      </a:cubicBezTo>
                      <a:close/>
                    </a:path>
                  </a:pathLst>
                </a:custGeom>
                <a:solidFill>
                  <a:srgbClr val="D7E1F6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</p:grpSp>
        </p:grpSp>
        <p:sp>
          <p:nvSpPr>
            <p:cNvPr id="2286" name="Freeform: Shape 2285">
              <a:extLst>
                <a:ext uri="{FF2B5EF4-FFF2-40B4-BE49-F238E27FC236}">
                  <a16:creationId xmlns:a16="http://schemas.microsoft.com/office/drawing/2014/main" id="{1C108A3D-7DB8-94B7-66C9-96ED004A6684}"/>
                </a:ext>
              </a:extLst>
            </p:cNvPr>
            <p:cNvSpPr/>
            <p:nvPr/>
          </p:nvSpPr>
          <p:spPr>
            <a:xfrm>
              <a:off x="6103042" y="2612576"/>
              <a:ext cx="3065097" cy="391885"/>
            </a:xfrm>
            <a:custGeom>
              <a:avLst/>
              <a:gdLst>
                <a:gd name="connsiteX0" fmla="*/ 0 w 2239347"/>
                <a:gd name="connsiteY0" fmla="*/ 0 h 391885"/>
                <a:gd name="connsiteX1" fmla="*/ 0 w 2239347"/>
                <a:gd name="connsiteY1" fmla="*/ 177281 h 391885"/>
                <a:gd name="connsiteX2" fmla="*/ 2239347 w 2239347"/>
                <a:gd name="connsiteY2" fmla="*/ 177281 h 391885"/>
                <a:gd name="connsiteX3" fmla="*/ 2239347 w 2239347"/>
                <a:gd name="connsiteY3" fmla="*/ 391885 h 391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9347" h="391885">
                  <a:moveTo>
                    <a:pt x="0" y="0"/>
                  </a:moveTo>
                  <a:lnTo>
                    <a:pt x="0" y="177281"/>
                  </a:lnTo>
                  <a:lnTo>
                    <a:pt x="2239347" y="177281"/>
                  </a:lnTo>
                  <a:lnTo>
                    <a:pt x="2239347" y="391885"/>
                  </a:lnTo>
                </a:path>
              </a:pathLst>
            </a:custGeom>
            <a:noFill/>
            <a:ln w="14097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2287" name="Freeform: Shape 2286">
              <a:extLst>
                <a:ext uri="{FF2B5EF4-FFF2-40B4-BE49-F238E27FC236}">
                  <a16:creationId xmlns:a16="http://schemas.microsoft.com/office/drawing/2014/main" id="{12FDF040-1A44-9F97-C526-2D84B50FEBD4}"/>
                </a:ext>
              </a:extLst>
            </p:cNvPr>
            <p:cNvSpPr/>
            <p:nvPr/>
          </p:nvSpPr>
          <p:spPr>
            <a:xfrm flipH="1">
              <a:off x="2962622" y="2612576"/>
              <a:ext cx="3140421" cy="391885"/>
            </a:xfrm>
            <a:custGeom>
              <a:avLst/>
              <a:gdLst>
                <a:gd name="connsiteX0" fmla="*/ 0 w 2239347"/>
                <a:gd name="connsiteY0" fmla="*/ 0 h 391885"/>
                <a:gd name="connsiteX1" fmla="*/ 0 w 2239347"/>
                <a:gd name="connsiteY1" fmla="*/ 177281 h 391885"/>
                <a:gd name="connsiteX2" fmla="*/ 2239347 w 2239347"/>
                <a:gd name="connsiteY2" fmla="*/ 177281 h 391885"/>
                <a:gd name="connsiteX3" fmla="*/ 2239347 w 2239347"/>
                <a:gd name="connsiteY3" fmla="*/ 391885 h 391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9347" h="391885">
                  <a:moveTo>
                    <a:pt x="0" y="0"/>
                  </a:moveTo>
                  <a:lnTo>
                    <a:pt x="0" y="177281"/>
                  </a:lnTo>
                  <a:lnTo>
                    <a:pt x="2239347" y="177281"/>
                  </a:lnTo>
                  <a:lnTo>
                    <a:pt x="2239347" y="391885"/>
                  </a:lnTo>
                </a:path>
              </a:pathLst>
            </a:custGeom>
            <a:noFill/>
            <a:ln w="14097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2293" name="Freeform: Shape 2292">
              <a:extLst>
                <a:ext uri="{FF2B5EF4-FFF2-40B4-BE49-F238E27FC236}">
                  <a16:creationId xmlns:a16="http://schemas.microsoft.com/office/drawing/2014/main" id="{00382F11-7F3D-BF6C-A3D1-490E570FD3BD}"/>
                </a:ext>
              </a:extLst>
            </p:cNvPr>
            <p:cNvSpPr/>
            <p:nvPr/>
          </p:nvSpPr>
          <p:spPr>
            <a:xfrm>
              <a:off x="9161815" y="4477866"/>
              <a:ext cx="654577" cy="382555"/>
            </a:xfrm>
            <a:custGeom>
              <a:avLst/>
              <a:gdLst>
                <a:gd name="connsiteX0" fmla="*/ 0 w 335902"/>
                <a:gd name="connsiteY0" fmla="*/ 0 h 382555"/>
                <a:gd name="connsiteX1" fmla="*/ 0 w 335902"/>
                <a:gd name="connsiteY1" fmla="*/ 130629 h 382555"/>
                <a:gd name="connsiteX2" fmla="*/ 335902 w 335902"/>
                <a:gd name="connsiteY2" fmla="*/ 130629 h 382555"/>
                <a:gd name="connsiteX3" fmla="*/ 335902 w 335902"/>
                <a:gd name="connsiteY3" fmla="*/ 382555 h 382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902" h="382555">
                  <a:moveTo>
                    <a:pt x="0" y="0"/>
                  </a:moveTo>
                  <a:lnTo>
                    <a:pt x="0" y="130629"/>
                  </a:lnTo>
                  <a:lnTo>
                    <a:pt x="335902" y="130629"/>
                  </a:lnTo>
                  <a:lnTo>
                    <a:pt x="335902" y="382555"/>
                  </a:lnTo>
                </a:path>
              </a:pathLst>
            </a:custGeom>
            <a:noFill/>
            <a:ln w="14097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latin typeface="Georgia" panose="02040502050405020303" pitchFamily="18" charset="0"/>
              </a:endParaRP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9E851FC0-BAB2-78C5-791A-802794900228}"/>
                </a:ext>
              </a:extLst>
            </p:cNvPr>
            <p:cNvGrpSpPr/>
            <p:nvPr/>
          </p:nvGrpSpPr>
          <p:grpSpPr>
            <a:xfrm>
              <a:off x="5476505" y="1073166"/>
              <a:ext cx="1238991" cy="1539448"/>
              <a:chOff x="5476505" y="1073166"/>
              <a:chExt cx="1238991" cy="1539448"/>
            </a:xfrm>
          </p:grpSpPr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4D918BA1-761E-5EF9-D471-8ECEAFC5D54E}"/>
                  </a:ext>
                </a:extLst>
              </p:cNvPr>
              <p:cNvSpPr/>
              <p:nvPr/>
            </p:nvSpPr>
            <p:spPr>
              <a:xfrm>
                <a:off x="5613595" y="1164045"/>
                <a:ext cx="963930" cy="963930"/>
              </a:xfrm>
              <a:custGeom>
                <a:avLst/>
                <a:gdLst>
                  <a:gd name="connsiteX0" fmla="*/ 482088 w 963930"/>
                  <a:gd name="connsiteY0" fmla="*/ -29 h 963930"/>
                  <a:gd name="connsiteX1" fmla="*/ 963612 w 963930"/>
                  <a:gd name="connsiteY1" fmla="*/ 482382 h 963930"/>
                  <a:gd name="connsiteX2" fmla="*/ 481195 w 963930"/>
                  <a:gd name="connsiteY2" fmla="*/ 963901 h 963930"/>
                  <a:gd name="connsiteX3" fmla="*/ -318 w 963930"/>
                  <a:gd name="connsiteY3" fmla="*/ 481491 h 963930"/>
                  <a:gd name="connsiteX4" fmla="*/ 62106 w 963930"/>
                  <a:gd name="connsiteY4" fmla="*/ 244703 h 963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3930" h="963930">
                    <a:moveTo>
                      <a:pt x="482088" y="-29"/>
                    </a:moveTo>
                    <a:cubicBezTo>
                      <a:pt x="748272" y="217"/>
                      <a:pt x="963855" y="216200"/>
                      <a:pt x="963612" y="482382"/>
                    </a:cubicBezTo>
                    <a:cubicBezTo>
                      <a:pt x="963359" y="748561"/>
                      <a:pt x="747379" y="964144"/>
                      <a:pt x="481195" y="963901"/>
                    </a:cubicBezTo>
                    <a:cubicBezTo>
                      <a:pt x="215011" y="963659"/>
                      <a:pt x="-571" y="747668"/>
                      <a:pt x="-318" y="481491"/>
                    </a:cubicBezTo>
                    <a:cubicBezTo>
                      <a:pt x="-241" y="398503"/>
                      <a:pt x="21255" y="316942"/>
                      <a:pt x="62106" y="244703"/>
                    </a:cubicBezTo>
                  </a:path>
                </a:pathLst>
              </a:custGeom>
              <a:noFill/>
              <a:ln w="22058" cap="flat">
                <a:solidFill>
                  <a:schemeClr val="accent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9CF6DF41-C4CD-1138-9F96-5FB8AA45AA58}"/>
                  </a:ext>
                </a:extLst>
              </p:cNvPr>
              <p:cNvSpPr/>
              <p:nvPr/>
            </p:nvSpPr>
            <p:spPr>
              <a:xfrm>
                <a:off x="5703702" y="1244627"/>
                <a:ext cx="784599" cy="784599"/>
              </a:xfrm>
              <a:custGeom>
                <a:avLst/>
                <a:gdLst>
                  <a:gd name="connsiteX0" fmla="*/ 784599 w 784599"/>
                  <a:gd name="connsiteY0" fmla="*/ 392300 h 784599"/>
                  <a:gd name="connsiteX1" fmla="*/ 392300 w 784599"/>
                  <a:gd name="connsiteY1" fmla="*/ 784600 h 784599"/>
                  <a:gd name="connsiteX2" fmla="*/ 0 w 784599"/>
                  <a:gd name="connsiteY2" fmla="*/ 392300 h 784599"/>
                  <a:gd name="connsiteX3" fmla="*/ 392300 w 784599"/>
                  <a:gd name="connsiteY3" fmla="*/ 0 h 784599"/>
                  <a:gd name="connsiteX4" fmla="*/ 784599 w 784599"/>
                  <a:gd name="connsiteY4" fmla="*/ 392300 h 784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4599" h="784599">
                    <a:moveTo>
                      <a:pt x="784599" y="392300"/>
                    </a:moveTo>
                    <a:cubicBezTo>
                      <a:pt x="784599" y="608961"/>
                      <a:pt x="608961" y="784600"/>
                      <a:pt x="392300" y="784600"/>
                    </a:cubicBezTo>
                    <a:cubicBezTo>
                      <a:pt x="175639" y="784600"/>
                      <a:pt x="0" y="608961"/>
                      <a:pt x="0" y="392300"/>
                    </a:cubicBezTo>
                    <a:cubicBezTo>
                      <a:pt x="0" y="175639"/>
                      <a:pt x="175639" y="0"/>
                      <a:pt x="392300" y="0"/>
                    </a:cubicBezTo>
                    <a:cubicBezTo>
                      <a:pt x="608961" y="0"/>
                      <a:pt x="784599" y="175639"/>
                      <a:pt x="784599" y="39230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1029" cap="flat">
                <a:solidFill>
                  <a:schemeClr val="accent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833" name="Freeform: Shape 1832">
                <a:extLst>
                  <a:ext uri="{FF2B5EF4-FFF2-40B4-BE49-F238E27FC236}">
                    <a16:creationId xmlns:a16="http://schemas.microsoft.com/office/drawing/2014/main" id="{A458613C-E0FE-03A5-6E88-69F84E9C451E}"/>
                  </a:ext>
                </a:extLst>
              </p:cNvPr>
              <p:cNvSpPr/>
              <p:nvPr/>
            </p:nvSpPr>
            <p:spPr>
              <a:xfrm>
                <a:off x="5703702" y="1273342"/>
                <a:ext cx="100694" cy="11028"/>
              </a:xfrm>
              <a:custGeom>
                <a:avLst/>
                <a:gdLst>
                  <a:gd name="connsiteX0" fmla="*/ 100694 w 100694"/>
                  <a:gd name="connsiteY0" fmla="*/ 0 h 11028"/>
                  <a:gd name="connsiteX1" fmla="*/ 0 w 100694"/>
                  <a:gd name="connsiteY1" fmla="*/ 0 h 11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694" h="11028">
                    <a:moveTo>
                      <a:pt x="100694" y="0"/>
                    </a:moveTo>
                    <a:lnTo>
                      <a:pt x="0" y="0"/>
                    </a:lnTo>
                  </a:path>
                </a:pathLst>
              </a:custGeom>
              <a:ln w="22058" cap="flat">
                <a:solidFill>
                  <a:schemeClr val="accent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834" name="Freeform: Shape 1833">
                <a:extLst>
                  <a:ext uri="{FF2B5EF4-FFF2-40B4-BE49-F238E27FC236}">
                    <a16:creationId xmlns:a16="http://schemas.microsoft.com/office/drawing/2014/main" id="{22F11BED-80C7-6268-C395-DA18DBB885E9}"/>
                  </a:ext>
                </a:extLst>
              </p:cNvPr>
              <p:cNvSpPr/>
              <p:nvPr/>
            </p:nvSpPr>
            <p:spPr>
              <a:xfrm>
                <a:off x="5753994" y="1222940"/>
                <a:ext cx="11028" cy="100694"/>
              </a:xfrm>
              <a:custGeom>
                <a:avLst/>
                <a:gdLst>
                  <a:gd name="connsiteX0" fmla="*/ 0 w 11028"/>
                  <a:gd name="connsiteY0" fmla="*/ 0 h 100694"/>
                  <a:gd name="connsiteX1" fmla="*/ 0 w 11028"/>
                  <a:gd name="connsiteY1" fmla="*/ 100694 h 100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28" h="100694">
                    <a:moveTo>
                      <a:pt x="0" y="0"/>
                    </a:moveTo>
                    <a:lnTo>
                      <a:pt x="0" y="100694"/>
                    </a:lnTo>
                  </a:path>
                </a:pathLst>
              </a:custGeom>
              <a:ln w="22058" cap="flat">
                <a:solidFill>
                  <a:schemeClr val="accent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835" name="Freeform: Shape 1834">
                <a:extLst>
                  <a:ext uri="{FF2B5EF4-FFF2-40B4-BE49-F238E27FC236}">
                    <a16:creationId xmlns:a16="http://schemas.microsoft.com/office/drawing/2014/main" id="{E9BF94E0-7920-DC3A-28EB-1629AC001665}"/>
                  </a:ext>
                </a:extLst>
              </p:cNvPr>
              <p:cNvSpPr/>
              <p:nvPr/>
            </p:nvSpPr>
            <p:spPr>
              <a:xfrm>
                <a:off x="5840571" y="1148053"/>
                <a:ext cx="149773" cy="11028"/>
              </a:xfrm>
              <a:custGeom>
                <a:avLst/>
                <a:gdLst>
                  <a:gd name="connsiteX0" fmla="*/ 149773 w 149773"/>
                  <a:gd name="connsiteY0" fmla="*/ 0 h 11028"/>
                  <a:gd name="connsiteX1" fmla="*/ 0 w 149773"/>
                  <a:gd name="connsiteY1" fmla="*/ 0 h 11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9773" h="11028">
                    <a:moveTo>
                      <a:pt x="149773" y="0"/>
                    </a:moveTo>
                    <a:lnTo>
                      <a:pt x="0" y="0"/>
                    </a:lnTo>
                  </a:path>
                </a:pathLst>
              </a:custGeom>
              <a:ln w="22058" cap="flat">
                <a:solidFill>
                  <a:schemeClr val="accent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836" name="Freeform: Shape 1835">
                <a:extLst>
                  <a:ext uri="{FF2B5EF4-FFF2-40B4-BE49-F238E27FC236}">
                    <a16:creationId xmlns:a16="http://schemas.microsoft.com/office/drawing/2014/main" id="{A77B3A21-CA20-83FE-238C-E0AF84DC1763}"/>
                  </a:ext>
                </a:extLst>
              </p:cNvPr>
              <p:cNvSpPr/>
              <p:nvPr/>
            </p:nvSpPr>
            <p:spPr>
              <a:xfrm>
                <a:off x="5915458" y="1073166"/>
                <a:ext cx="11028" cy="149773"/>
              </a:xfrm>
              <a:custGeom>
                <a:avLst/>
                <a:gdLst>
                  <a:gd name="connsiteX0" fmla="*/ 0 w 11028"/>
                  <a:gd name="connsiteY0" fmla="*/ 0 h 149773"/>
                  <a:gd name="connsiteX1" fmla="*/ 0 w 11028"/>
                  <a:gd name="connsiteY1" fmla="*/ 149773 h 149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28" h="149773">
                    <a:moveTo>
                      <a:pt x="0" y="0"/>
                    </a:moveTo>
                    <a:lnTo>
                      <a:pt x="0" y="149773"/>
                    </a:lnTo>
                  </a:path>
                </a:pathLst>
              </a:custGeom>
              <a:ln w="22058" cap="flat">
                <a:solidFill>
                  <a:schemeClr val="accent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837" name="Freeform: Shape 1836">
                <a:extLst>
                  <a:ext uri="{FF2B5EF4-FFF2-40B4-BE49-F238E27FC236}">
                    <a16:creationId xmlns:a16="http://schemas.microsoft.com/office/drawing/2014/main" id="{F9AD66BC-F63F-EA26-496F-1A01F9E31A39}"/>
                  </a:ext>
                </a:extLst>
              </p:cNvPr>
              <p:cNvSpPr/>
              <p:nvPr/>
            </p:nvSpPr>
            <p:spPr>
              <a:xfrm>
                <a:off x="5719032" y="1073166"/>
                <a:ext cx="69923" cy="69923"/>
              </a:xfrm>
              <a:custGeom>
                <a:avLst/>
                <a:gdLst>
                  <a:gd name="connsiteX0" fmla="*/ 69924 w 69923"/>
                  <a:gd name="connsiteY0" fmla="*/ 34962 h 69923"/>
                  <a:gd name="connsiteX1" fmla="*/ 34962 w 69923"/>
                  <a:gd name="connsiteY1" fmla="*/ 69924 h 69923"/>
                  <a:gd name="connsiteX2" fmla="*/ 0 w 69923"/>
                  <a:gd name="connsiteY2" fmla="*/ 34962 h 69923"/>
                  <a:gd name="connsiteX3" fmla="*/ 34962 w 69923"/>
                  <a:gd name="connsiteY3" fmla="*/ 0 h 69923"/>
                  <a:gd name="connsiteX4" fmla="*/ 69924 w 69923"/>
                  <a:gd name="connsiteY4" fmla="*/ 34962 h 699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923" h="69923">
                    <a:moveTo>
                      <a:pt x="69924" y="34962"/>
                    </a:moveTo>
                    <a:cubicBezTo>
                      <a:pt x="69924" y="54271"/>
                      <a:pt x="54271" y="69924"/>
                      <a:pt x="34962" y="69924"/>
                    </a:cubicBezTo>
                    <a:cubicBezTo>
                      <a:pt x="15653" y="69924"/>
                      <a:pt x="0" y="54271"/>
                      <a:pt x="0" y="34962"/>
                    </a:cubicBezTo>
                    <a:cubicBezTo>
                      <a:pt x="0" y="15653"/>
                      <a:pt x="15653" y="0"/>
                      <a:pt x="34962" y="0"/>
                    </a:cubicBezTo>
                    <a:cubicBezTo>
                      <a:pt x="54271" y="0"/>
                      <a:pt x="69924" y="15653"/>
                      <a:pt x="69924" y="34962"/>
                    </a:cubicBezTo>
                    <a:close/>
                  </a:path>
                </a:pathLst>
              </a:custGeom>
              <a:noFill/>
              <a:ln w="22058" cap="flat">
                <a:solidFill>
                  <a:schemeClr val="accent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838" name="Freeform: Shape 1837">
                <a:extLst>
                  <a:ext uri="{FF2B5EF4-FFF2-40B4-BE49-F238E27FC236}">
                    <a16:creationId xmlns:a16="http://schemas.microsoft.com/office/drawing/2014/main" id="{7C41184D-4799-0D4D-F660-95E88D17CDE0}"/>
                  </a:ext>
                </a:extLst>
              </p:cNvPr>
              <p:cNvSpPr/>
              <p:nvPr/>
            </p:nvSpPr>
            <p:spPr>
              <a:xfrm>
                <a:off x="5476505" y="2078345"/>
                <a:ext cx="1238991" cy="324140"/>
              </a:xfrm>
              <a:custGeom>
                <a:avLst/>
                <a:gdLst>
                  <a:gd name="connsiteX0" fmla="*/ 294693 w 1238991"/>
                  <a:gd name="connsiteY0" fmla="*/ 0 h 324140"/>
                  <a:gd name="connsiteX1" fmla="*/ 0 w 1238991"/>
                  <a:gd name="connsiteY1" fmla="*/ 0 h 324140"/>
                  <a:gd name="connsiteX2" fmla="*/ 0 w 1238991"/>
                  <a:gd name="connsiteY2" fmla="*/ 324141 h 324140"/>
                  <a:gd name="connsiteX3" fmla="*/ 1238992 w 1238991"/>
                  <a:gd name="connsiteY3" fmla="*/ 324141 h 324140"/>
                  <a:gd name="connsiteX4" fmla="*/ 1238992 w 1238991"/>
                  <a:gd name="connsiteY4" fmla="*/ 0 h 324140"/>
                  <a:gd name="connsiteX5" fmla="*/ 944299 w 1238991"/>
                  <a:gd name="connsiteY5" fmla="*/ 0 h 324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8991" h="324140">
                    <a:moveTo>
                      <a:pt x="294693" y="0"/>
                    </a:moveTo>
                    <a:lnTo>
                      <a:pt x="0" y="0"/>
                    </a:lnTo>
                    <a:lnTo>
                      <a:pt x="0" y="324141"/>
                    </a:lnTo>
                    <a:lnTo>
                      <a:pt x="1238992" y="324141"/>
                    </a:lnTo>
                    <a:lnTo>
                      <a:pt x="1238992" y="0"/>
                    </a:lnTo>
                    <a:lnTo>
                      <a:pt x="944299" y="0"/>
                    </a:lnTo>
                  </a:path>
                </a:pathLst>
              </a:custGeom>
              <a:noFill/>
              <a:ln w="22058" cap="flat">
                <a:solidFill>
                  <a:schemeClr val="accent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grpSp>
            <p:nvGrpSpPr>
              <p:cNvPr id="2142" name="Group 2141">
                <a:extLst>
                  <a:ext uri="{FF2B5EF4-FFF2-40B4-BE49-F238E27FC236}">
                    <a16:creationId xmlns:a16="http://schemas.microsoft.com/office/drawing/2014/main" id="{0A1A9CCF-6550-BD18-2467-7D7C1E999DFE}"/>
                  </a:ext>
                </a:extLst>
              </p:cNvPr>
              <p:cNvGrpSpPr/>
              <p:nvPr/>
            </p:nvGrpSpPr>
            <p:grpSpPr>
              <a:xfrm>
                <a:off x="5907555" y="1418462"/>
                <a:ext cx="338801" cy="455096"/>
                <a:chOff x="7889418" y="2721363"/>
                <a:chExt cx="428319" cy="575342"/>
              </a:xfrm>
            </p:grpSpPr>
            <p:sp>
              <p:nvSpPr>
                <p:cNvPr id="2143" name="Freeform: Shape 2142">
                  <a:extLst>
                    <a:ext uri="{FF2B5EF4-FFF2-40B4-BE49-F238E27FC236}">
                      <a16:creationId xmlns:a16="http://schemas.microsoft.com/office/drawing/2014/main" id="{C182FCBC-D5ED-F7A7-B625-2D0BA26ED5E7}"/>
                    </a:ext>
                  </a:extLst>
                </p:cNvPr>
                <p:cNvSpPr/>
                <p:nvPr/>
              </p:nvSpPr>
              <p:spPr>
                <a:xfrm>
                  <a:off x="8066389" y="2975206"/>
                  <a:ext cx="59944" cy="59943"/>
                </a:xfrm>
                <a:custGeom>
                  <a:avLst/>
                  <a:gdLst>
                    <a:gd name="connsiteX0" fmla="*/ 29602 w 59944"/>
                    <a:gd name="connsiteY0" fmla="*/ -11 h 59943"/>
                    <a:gd name="connsiteX1" fmla="*/ 59639 w 59944"/>
                    <a:gd name="connsiteY1" fmla="*/ 29896 h 59943"/>
                    <a:gd name="connsiteX2" fmla="*/ 29732 w 59944"/>
                    <a:gd name="connsiteY2" fmla="*/ 59933 h 59943"/>
                    <a:gd name="connsiteX3" fmla="*/ -305 w 59944"/>
                    <a:gd name="connsiteY3" fmla="*/ 30026 h 59943"/>
                    <a:gd name="connsiteX4" fmla="*/ -305 w 59944"/>
                    <a:gd name="connsiteY4" fmla="*/ 29918 h 59943"/>
                    <a:gd name="connsiteX5" fmla="*/ 29602 w 59944"/>
                    <a:gd name="connsiteY5" fmla="*/ -11 h 599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9944" h="59942">
                      <a:moveTo>
                        <a:pt x="29602" y="-11"/>
                      </a:moveTo>
                      <a:cubicBezTo>
                        <a:pt x="46159" y="-48"/>
                        <a:pt x="59596" y="13343"/>
                        <a:pt x="59639" y="29896"/>
                      </a:cubicBezTo>
                      <a:cubicBezTo>
                        <a:pt x="59682" y="46449"/>
                        <a:pt x="46289" y="59896"/>
                        <a:pt x="29732" y="59933"/>
                      </a:cubicBezTo>
                      <a:cubicBezTo>
                        <a:pt x="13175" y="59968"/>
                        <a:pt x="-262" y="46579"/>
                        <a:pt x="-305" y="30026"/>
                      </a:cubicBezTo>
                      <a:cubicBezTo>
                        <a:pt x="-305" y="29989"/>
                        <a:pt x="-305" y="29954"/>
                        <a:pt x="-305" y="29918"/>
                      </a:cubicBezTo>
                      <a:cubicBezTo>
                        <a:pt x="-283" y="13406"/>
                        <a:pt x="13088" y="26"/>
                        <a:pt x="29602" y="-11"/>
                      </a:cubicBezTo>
                      <a:close/>
                    </a:path>
                  </a:pathLst>
                </a:custGeom>
                <a:solidFill>
                  <a:srgbClr val="696B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44" name="Freeform: Shape 2143">
                  <a:extLst>
                    <a:ext uri="{FF2B5EF4-FFF2-40B4-BE49-F238E27FC236}">
                      <a16:creationId xmlns:a16="http://schemas.microsoft.com/office/drawing/2014/main" id="{083B891E-EBD5-F8A8-4E11-AF201B54F274}"/>
                    </a:ext>
                  </a:extLst>
                </p:cNvPr>
                <p:cNvSpPr/>
                <p:nvPr/>
              </p:nvSpPr>
              <p:spPr>
                <a:xfrm>
                  <a:off x="7924808" y="3026243"/>
                  <a:ext cx="178748" cy="270462"/>
                </a:xfrm>
                <a:custGeom>
                  <a:avLst/>
                  <a:gdLst>
                    <a:gd name="connsiteX0" fmla="*/ -305 w 178748"/>
                    <a:gd name="connsiteY0" fmla="*/ 66759 h 270462"/>
                    <a:gd name="connsiteX1" fmla="*/ -24 w 178748"/>
                    <a:gd name="connsiteY1" fmla="*/ 66543 h 270462"/>
                    <a:gd name="connsiteX2" fmla="*/ 178443 w 178748"/>
                    <a:gd name="connsiteY2" fmla="*/ -11 h 270462"/>
                    <a:gd name="connsiteX3" fmla="*/ 178443 w 178748"/>
                    <a:gd name="connsiteY3" fmla="*/ 270452 h 270462"/>
                    <a:gd name="connsiteX4" fmla="*/ 178443 w 178748"/>
                    <a:gd name="connsiteY4" fmla="*/ 270452 h 270462"/>
                    <a:gd name="connsiteX5" fmla="*/ -305 w 178748"/>
                    <a:gd name="connsiteY5" fmla="*/ 228669 h 27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8748" h="270462">
                      <a:moveTo>
                        <a:pt x="-305" y="66759"/>
                      </a:moveTo>
                      <a:cubicBezTo>
                        <a:pt x="-197" y="66759"/>
                        <a:pt x="-154" y="66629"/>
                        <a:pt x="-24" y="66543"/>
                      </a:cubicBezTo>
                      <a:cubicBezTo>
                        <a:pt x="36277" y="37156"/>
                        <a:pt x="117134" y="-11"/>
                        <a:pt x="178443" y="-11"/>
                      </a:cubicBezTo>
                      <a:lnTo>
                        <a:pt x="178443" y="270452"/>
                      </a:lnTo>
                      <a:lnTo>
                        <a:pt x="178443" y="270452"/>
                      </a:lnTo>
                      <a:cubicBezTo>
                        <a:pt x="111456" y="270452"/>
                        <a:pt x="49648" y="255455"/>
                        <a:pt x="-305" y="228669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45" name="Freeform: Shape 2144">
                  <a:extLst>
                    <a:ext uri="{FF2B5EF4-FFF2-40B4-BE49-F238E27FC236}">
                      <a16:creationId xmlns:a16="http://schemas.microsoft.com/office/drawing/2014/main" id="{FC92C693-BD36-0D0E-6399-16A4BD077EFF}"/>
                    </a:ext>
                  </a:extLst>
                </p:cNvPr>
                <p:cNvSpPr/>
                <p:nvPr/>
              </p:nvSpPr>
              <p:spPr>
                <a:xfrm>
                  <a:off x="7889418" y="3092775"/>
                  <a:ext cx="71473" cy="178444"/>
                </a:xfrm>
                <a:custGeom>
                  <a:avLst/>
                  <a:gdLst>
                    <a:gd name="connsiteX0" fmla="*/ 71168 w 71473"/>
                    <a:gd name="connsiteY0" fmla="*/ 155071 h 178444"/>
                    <a:gd name="connsiteX1" fmla="*/ 70757 w 71473"/>
                    <a:gd name="connsiteY1" fmla="*/ 178434 h 178444"/>
                    <a:gd name="connsiteX2" fmla="*/ -305 w 71473"/>
                    <a:gd name="connsiteY2" fmla="*/ 139663 h 178444"/>
                    <a:gd name="connsiteX3" fmla="*/ 19026 w 71473"/>
                    <a:gd name="connsiteY3" fmla="*/ 17023 h 178444"/>
                    <a:gd name="connsiteX4" fmla="*/ 35367 w 71473"/>
                    <a:gd name="connsiteY4" fmla="*/ -11 h 178444"/>
                    <a:gd name="connsiteX5" fmla="*/ 71168 w 71473"/>
                    <a:gd name="connsiteY5" fmla="*/ 155071 h 178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1473" h="178444">
                      <a:moveTo>
                        <a:pt x="71168" y="155071"/>
                      </a:moveTo>
                      <a:cubicBezTo>
                        <a:pt x="71168" y="163003"/>
                        <a:pt x="71038" y="170827"/>
                        <a:pt x="70757" y="178434"/>
                      </a:cubicBezTo>
                      <a:cubicBezTo>
                        <a:pt x="45400" y="168811"/>
                        <a:pt x="21497" y="155765"/>
                        <a:pt x="-305" y="139663"/>
                      </a:cubicBezTo>
                      <a:cubicBezTo>
                        <a:pt x="887" y="86112"/>
                        <a:pt x="8364" y="40493"/>
                        <a:pt x="19026" y="17023"/>
                      </a:cubicBezTo>
                      <a:cubicBezTo>
                        <a:pt x="23707" y="10664"/>
                        <a:pt x="29212" y="4939"/>
                        <a:pt x="35367" y="-11"/>
                      </a:cubicBezTo>
                      <a:cubicBezTo>
                        <a:pt x="55131" y="11"/>
                        <a:pt x="71168" y="69447"/>
                        <a:pt x="71168" y="15507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46" name="Freeform: Shape 2145">
                  <a:extLst>
                    <a:ext uri="{FF2B5EF4-FFF2-40B4-BE49-F238E27FC236}">
                      <a16:creationId xmlns:a16="http://schemas.microsoft.com/office/drawing/2014/main" id="{470F662B-954E-FDE2-155D-F5F513CCF0BE}"/>
                    </a:ext>
                  </a:extLst>
                </p:cNvPr>
                <p:cNvSpPr/>
                <p:nvPr/>
              </p:nvSpPr>
              <p:spPr>
                <a:xfrm>
                  <a:off x="8103621" y="3026243"/>
                  <a:ext cx="178726" cy="270462"/>
                </a:xfrm>
                <a:custGeom>
                  <a:avLst/>
                  <a:gdLst>
                    <a:gd name="connsiteX0" fmla="*/ 178422 w 178726"/>
                    <a:gd name="connsiteY0" fmla="*/ 66759 h 270462"/>
                    <a:gd name="connsiteX1" fmla="*/ 178140 w 178726"/>
                    <a:gd name="connsiteY1" fmla="*/ 66543 h 270462"/>
                    <a:gd name="connsiteX2" fmla="*/ -305 w 178726"/>
                    <a:gd name="connsiteY2" fmla="*/ -11 h 270462"/>
                    <a:gd name="connsiteX3" fmla="*/ -305 w 178726"/>
                    <a:gd name="connsiteY3" fmla="*/ 270452 h 270462"/>
                    <a:gd name="connsiteX4" fmla="*/ -305 w 178726"/>
                    <a:gd name="connsiteY4" fmla="*/ 270452 h 270462"/>
                    <a:gd name="connsiteX5" fmla="*/ 178422 w 178726"/>
                    <a:gd name="connsiteY5" fmla="*/ 228669 h 27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8726" h="270462">
                      <a:moveTo>
                        <a:pt x="178422" y="66759"/>
                      </a:moveTo>
                      <a:cubicBezTo>
                        <a:pt x="178313" y="66701"/>
                        <a:pt x="178227" y="66627"/>
                        <a:pt x="178140" y="66543"/>
                      </a:cubicBezTo>
                      <a:cubicBezTo>
                        <a:pt x="141840" y="37156"/>
                        <a:pt x="60961" y="-11"/>
                        <a:pt x="-305" y="-11"/>
                      </a:cubicBezTo>
                      <a:lnTo>
                        <a:pt x="-305" y="270452"/>
                      </a:lnTo>
                      <a:lnTo>
                        <a:pt x="-305" y="270452"/>
                      </a:lnTo>
                      <a:cubicBezTo>
                        <a:pt x="66639" y="270452"/>
                        <a:pt x="128403" y="255455"/>
                        <a:pt x="178422" y="228669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47" name="Freeform: Shape 2146">
                  <a:extLst>
                    <a:ext uri="{FF2B5EF4-FFF2-40B4-BE49-F238E27FC236}">
                      <a16:creationId xmlns:a16="http://schemas.microsoft.com/office/drawing/2014/main" id="{5E9BD74B-6EFE-EE69-E7D9-E34ADD14AB47}"/>
                    </a:ext>
                  </a:extLst>
                </p:cNvPr>
                <p:cNvSpPr/>
                <p:nvPr/>
              </p:nvSpPr>
              <p:spPr>
                <a:xfrm>
                  <a:off x="8246286" y="3092775"/>
                  <a:ext cx="71451" cy="178444"/>
                </a:xfrm>
                <a:custGeom>
                  <a:avLst/>
                  <a:gdLst>
                    <a:gd name="connsiteX0" fmla="*/ -305 w 71451"/>
                    <a:gd name="connsiteY0" fmla="*/ 155071 h 178444"/>
                    <a:gd name="connsiteX1" fmla="*/ 63 w 71451"/>
                    <a:gd name="connsiteY1" fmla="*/ 178434 h 178444"/>
                    <a:gd name="connsiteX2" fmla="*/ 71146 w 71451"/>
                    <a:gd name="connsiteY2" fmla="*/ 139663 h 178444"/>
                    <a:gd name="connsiteX3" fmla="*/ 51837 w 71451"/>
                    <a:gd name="connsiteY3" fmla="*/ 17023 h 178444"/>
                    <a:gd name="connsiteX4" fmla="*/ 35475 w 71451"/>
                    <a:gd name="connsiteY4" fmla="*/ -11 h 178444"/>
                    <a:gd name="connsiteX5" fmla="*/ -305 w 71451"/>
                    <a:gd name="connsiteY5" fmla="*/ 155071 h 178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1451" h="178444">
                      <a:moveTo>
                        <a:pt x="-305" y="155071"/>
                      </a:moveTo>
                      <a:cubicBezTo>
                        <a:pt x="-305" y="163003"/>
                        <a:pt x="-197" y="170827"/>
                        <a:pt x="63" y="178434"/>
                      </a:cubicBezTo>
                      <a:cubicBezTo>
                        <a:pt x="25420" y="168811"/>
                        <a:pt x="49323" y="155765"/>
                        <a:pt x="71146" y="139663"/>
                      </a:cubicBezTo>
                      <a:cubicBezTo>
                        <a:pt x="69890" y="86112"/>
                        <a:pt x="62478" y="40493"/>
                        <a:pt x="51837" y="17023"/>
                      </a:cubicBezTo>
                      <a:cubicBezTo>
                        <a:pt x="47113" y="10677"/>
                        <a:pt x="41630" y="4956"/>
                        <a:pt x="35475" y="-11"/>
                      </a:cubicBezTo>
                      <a:cubicBezTo>
                        <a:pt x="15732" y="11"/>
                        <a:pt x="-305" y="69447"/>
                        <a:pt x="-305" y="15507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48" name="Freeform: Shape 2147">
                  <a:extLst>
                    <a:ext uri="{FF2B5EF4-FFF2-40B4-BE49-F238E27FC236}">
                      <a16:creationId xmlns:a16="http://schemas.microsoft.com/office/drawing/2014/main" id="{64461A62-519B-38F6-B71E-09ECB577E6AD}"/>
                    </a:ext>
                  </a:extLst>
                </p:cNvPr>
                <p:cNvSpPr/>
                <p:nvPr/>
              </p:nvSpPr>
              <p:spPr>
                <a:xfrm>
                  <a:off x="7976361" y="2721363"/>
                  <a:ext cx="127195" cy="311187"/>
                </a:xfrm>
                <a:custGeom>
                  <a:avLst/>
                  <a:gdLst>
                    <a:gd name="connsiteX0" fmla="*/ 86342 w 127195"/>
                    <a:gd name="connsiteY0" fmla="*/ 4543 h 311187"/>
                    <a:gd name="connsiteX1" fmla="*/ 10058 w 127195"/>
                    <a:gd name="connsiteY1" fmla="*/ 311176 h 311187"/>
                    <a:gd name="connsiteX2" fmla="*/ 126891 w 127195"/>
                    <a:gd name="connsiteY2" fmla="*/ 301380 h 311187"/>
                    <a:gd name="connsiteX3" fmla="*/ 126891 w 127195"/>
                    <a:gd name="connsiteY3" fmla="*/ 5692 h 311187"/>
                    <a:gd name="connsiteX4" fmla="*/ 86342 w 127195"/>
                    <a:gd name="connsiteY4" fmla="*/ 4543 h 311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194" h="311187">
                      <a:moveTo>
                        <a:pt x="86342" y="4543"/>
                      </a:moveTo>
                      <a:cubicBezTo>
                        <a:pt x="-41759" y="44007"/>
                        <a:pt x="10058" y="311176"/>
                        <a:pt x="10058" y="311176"/>
                      </a:cubicBezTo>
                      <a:cubicBezTo>
                        <a:pt x="41569" y="303352"/>
                        <a:pt x="126891" y="301380"/>
                        <a:pt x="126891" y="301380"/>
                      </a:cubicBezTo>
                      <a:lnTo>
                        <a:pt x="126891" y="5692"/>
                      </a:lnTo>
                      <a:cubicBezTo>
                        <a:pt x="126891" y="5692"/>
                        <a:pt x="121646" y="-6336"/>
                        <a:pt x="86342" y="4543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49" name="Freeform: Shape 2148">
                  <a:extLst>
                    <a:ext uri="{FF2B5EF4-FFF2-40B4-BE49-F238E27FC236}">
                      <a16:creationId xmlns:a16="http://schemas.microsoft.com/office/drawing/2014/main" id="{139DE9FA-B7E1-9D73-D648-57D0AEBBDD6A}"/>
                    </a:ext>
                  </a:extLst>
                </p:cNvPr>
                <p:cNvSpPr/>
                <p:nvPr/>
              </p:nvSpPr>
              <p:spPr>
                <a:xfrm>
                  <a:off x="8103556" y="2895433"/>
                  <a:ext cx="54179" cy="192054"/>
                </a:xfrm>
                <a:custGeom>
                  <a:avLst/>
                  <a:gdLst>
                    <a:gd name="connsiteX0" fmla="*/ -305 w 54179"/>
                    <a:gd name="connsiteY0" fmla="*/ -11 h 192054"/>
                    <a:gd name="connsiteX1" fmla="*/ -305 w 54179"/>
                    <a:gd name="connsiteY1" fmla="*/ 192043 h 192054"/>
                    <a:gd name="connsiteX2" fmla="*/ 53874 w 54179"/>
                    <a:gd name="connsiteY2" fmla="*/ 101282 h 192054"/>
                    <a:gd name="connsiteX3" fmla="*/ -305 w 54179"/>
                    <a:gd name="connsiteY3" fmla="*/ -11 h 192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178" h="192054">
                      <a:moveTo>
                        <a:pt x="-305" y="-11"/>
                      </a:moveTo>
                      <a:lnTo>
                        <a:pt x="-305" y="192043"/>
                      </a:lnTo>
                      <a:cubicBezTo>
                        <a:pt x="49236" y="192043"/>
                        <a:pt x="53874" y="136455"/>
                        <a:pt x="53874" y="101282"/>
                      </a:cubicBezTo>
                      <a:cubicBezTo>
                        <a:pt x="53874" y="66109"/>
                        <a:pt x="53874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7966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50" name="Freeform: Shape 2149">
                  <a:extLst>
                    <a:ext uri="{FF2B5EF4-FFF2-40B4-BE49-F238E27FC236}">
                      <a16:creationId xmlns:a16="http://schemas.microsoft.com/office/drawing/2014/main" id="{F926E5B4-FE82-0C7A-625B-415DDBA2B17C}"/>
                    </a:ext>
                  </a:extLst>
                </p:cNvPr>
                <p:cNvSpPr/>
                <p:nvPr/>
              </p:nvSpPr>
              <p:spPr>
                <a:xfrm>
                  <a:off x="8049377" y="2895433"/>
                  <a:ext cx="54179" cy="192054"/>
                </a:xfrm>
                <a:custGeom>
                  <a:avLst/>
                  <a:gdLst>
                    <a:gd name="connsiteX0" fmla="*/ 53874 w 54179"/>
                    <a:gd name="connsiteY0" fmla="*/ -11 h 192054"/>
                    <a:gd name="connsiteX1" fmla="*/ 53874 w 54179"/>
                    <a:gd name="connsiteY1" fmla="*/ 192043 h 192054"/>
                    <a:gd name="connsiteX2" fmla="*/ -305 w 54179"/>
                    <a:gd name="connsiteY2" fmla="*/ 101282 h 192054"/>
                    <a:gd name="connsiteX3" fmla="*/ 53874 w 54179"/>
                    <a:gd name="connsiteY3" fmla="*/ -11 h 192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178" h="192054">
                      <a:moveTo>
                        <a:pt x="53874" y="-11"/>
                      </a:moveTo>
                      <a:lnTo>
                        <a:pt x="53874" y="192043"/>
                      </a:lnTo>
                      <a:cubicBezTo>
                        <a:pt x="4267" y="192043"/>
                        <a:pt x="-305" y="136455"/>
                        <a:pt x="-305" y="101282"/>
                      </a:cubicBezTo>
                      <a:cubicBezTo>
                        <a:pt x="-305" y="66109"/>
                        <a:pt x="-327" y="-11"/>
                        <a:pt x="53874" y="-11"/>
                      </a:cubicBezTo>
                      <a:close/>
                    </a:path>
                  </a:pathLst>
                </a:custGeom>
                <a:solidFill>
                  <a:srgbClr val="EFAC7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51" name="Freeform: Shape 2150">
                  <a:extLst>
                    <a:ext uri="{FF2B5EF4-FFF2-40B4-BE49-F238E27FC236}">
                      <a16:creationId xmlns:a16="http://schemas.microsoft.com/office/drawing/2014/main" id="{1BEA0ED9-EBDF-5C15-783A-40CC6771D14B}"/>
                    </a:ext>
                  </a:extLst>
                </p:cNvPr>
                <p:cNvSpPr/>
                <p:nvPr/>
              </p:nvSpPr>
              <p:spPr>
                <a:xfrm>
                  <a:off x="8003325" y="2735929"/>
                  <a:ext cx="101401" cy="308214"/>
                </a:xfrm>
                <a:custGeom>
                  <a:avLst/>
                  <a:gdLst>
                    <a:gd name="connsiteX0" fmla="*/ 101096 w 101401"/>
                    <a:gd name="connsiteY0" fmla="*/ -11 h 308214"/>
                    <a:gd name="connsiteX1" fmla="*/ 101096 w 101401"/>
                    <a:gd name="connsiteY1" fmla="*/ 308204 h 308214"/>
                    <a:gd name="connsiteX2" fmla="*/ -305 w 101401"/>
                    <a:gd name="connsiteY2" fmla="*/ 147443 h 308214"/>
                    <a:gd name="connsiteX3" fmla="*/ 101096 w 101401"/>
                    <a:gd name="connsiteY3" fmla="*/ -11 h 3082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401" h="308214">
                      <a:moveTo>
                        <a:pt x="101096" y="-11"/>
                      </a:moveTo>
                      <a:lnTo>
                        <a:pt x="101096" y="308204"/>
                      </a:lnTo>
                      <a:cubicBezTo>
                        <a:pt x="44013" y="308204"/>
                        <a:pt x="-305" y="251402"/>
                        <a:pt x="-305" y="147443"/>
                      </a:cubicBezTo>
                      <a:cubicBezTo>
                        <a:pt x="-305" y="58762"/>
                        <a:pt x="39159" y="-11"/>
                        <a:pt x="101096" y="-1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52" name="Freeform: Shape 2151">
                  <a:extLst>
                    <a:ext uri="{FF2B5EF4-FFF2-40B4-BE49-F238E27FC236}">
                      <a16:creationId xmlns:a16="http://schemas.microsoft.com/office/drawing/2014/main" id="{5237D279-C709-BAD1-0B02-5BA3087A1C37}"/>
                    </a:ext>
                  </a:extLst>
                </p:cNvPr>
                <p:cNvSpPr/>
                <p:nvPr/>
              </p:nvSpPr>
              <p:spPr>
                <a:xfrm>
                  <a:off x="7980924" y="2835879"/>
                  <a:ext cx="37044" cy="55218"/>
                </a:xfrm>
                <a:custGeom>
                  <a:avLst/>
                  <a:gdLst>
                    <a:gd name="connsiteX0" fmla="*/ 13340 w 37044"/>
                    <a:gd name="connsiteY0" fmla="*/ -11 h 55218"/>
                    <a:gd name="connsiteX1" fmla="*/ 36182 w 37044"/>
                    <a:gd name="connsiteY1" fmla="*/ 8072 h 55218"/>
                    <a:gd name="connsiteX2" fmla="*/ -248 w 37044"/>
                    <a:gd name="connsiteY2" fmla="*/ 54168 h 55218"/>
                    <a:gd name="connsiteX3" fmla="*/ 13340 w 37044"/>
                    <a:gd name="connsiteY3" fmla="*/ -11 h 55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44" h="55218">
                      <a:moveTo>
                        <a:pt x="13340" y="-11"/>
                      </a:moveTo>
                      <a:lnTo>
                        <a:pt x="36182" y="8072"/>
                      </a:lnTo>
                      <a:cubicBezTo>
                        <a:pt x="36182" y="8072"/>
                        <a:pt x="44158" y="63400"/>
                        <a:pt x="-248" y="54168"/>
                      </a:cubicBezTo>
                      <a:cubicBezTo>
                        <a:pt x="-248" y="54168"/>
                        <a:pt x="-1960" y="17261"/>
                        <a:pt x="13340" y="-11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53" name="Freeform: Shape 2152">
                  <a:extLst>
                    <a:ext uri="{FF2B5EF4-FFF2-40B4-BE49-F238E27FC236}">
                      <a16:creationId xmlns:a16="http://schemas.microsoft.com/office/drawing/2014/main" id="{2C3F98F1-87F1-AA7D-B8B9-8B6B2680D073}"/>
                    </a:ext>
                  </a:extLst>
                </p:cNvPr>
                <p:cNvSpPr/>
                <p:nvPr/>
              </p:nvSpPr>
              <p:spPr>
                <a:xfrm>
                  <a:off x="8003563" y="2735929"/>
                  <a:ext cx="99976" cy="141992"/>
                </a:xfrm>
                <a:custGeom>
                  <a:avLst/>
                  <a:gdLst>
                    <a:gd name="connsiteX0" fmla="*/ 99580 w 99976"/>
                    <a:gd name="connsiteY0" fmla="*/ -11 h 141992"/>
                    <a:gd name="connsiteX1" fmla="*/ -305 w 99976"/>
                    <a:gd name="connsiteY1" fmla="*/ 118988 h 141992"/>
                    <a:gd name="connsiteX2" fmla="*/ 99537 w 99976"/>
                    <a:gd name="connsiteY2" fmla="*/ 141982 h 141992"/>
                    <a:gd name="connsiteX3" fmla="*/ 99537 w 99976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976" h="141992">
                      <a:moveTo>
                        <a:pt x="99580" y="-11"/>
                      </a:moveTo>
                      <a:cubicBezTo>
                        <a:pt x="44642" y="-11"/>
                        <a:pt x="7302" y="46431"/>
                        <a:pt x="-305" y="118988"/>
                      </a:cubicBezTo>
                      <a:cubicBezTo>
                        <a:pt x="26590" y="133335"/>
                        <a:pt x="62131" y="141982"/>
                        <a:pt x="99537" y="141982"/>
                      </a:cubicBezTo>
                      <a:cubicBezTo>
                        <a:pt x="99970" y="141982"/>
                        <a:pt x="99190" y="141982"/>
                        <a:pt x="99537" y="141982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54" name="Freeform: Shape 2153">
                  <a:extLst>
                    <a:ext uri="{FF2B5EF4-FFF2-40B4-BE49-F238E27FC236}">
                      <a16:creationId xmlns:a16="http://schemas.microsoft.com/office/drawing/2014/main" id="{962BB9C0-4DE3-D725-0E54-5A51C22E9960}"/>
                    </a:ext>
                  </a:extLst>
                </p:cNvPr>
                <p:cNvSpPr/>
                <p:nvPr/>
              </p:nvSpPr>
              <p:spPr>
                <a:xfrm>
                  <a:off x="8006012" y="2734672"/>
                  <a:ext cx="99906" cy="142057"/>
                </a:xfrm>
                <a:custGeom>
                  <a:avLst/>
                  <a:gdLst>
                    <a:gd name="connsiteX0" fmla="*/ 99601 w 99906"/>
                    <a:gd name="connsiteY0" fmla="*/ -11 h 142057"/>
                    <a:gd name="connsiteX1" fmla="*/ -305 w 99906"/>
                    <a:gd name="connsiteY1" fmla="*/ 119053 h 142057"/>
                    <a:gd name="connsiteX2" fmla="*/ 98345 w 99906"/>
                    <a:gd name="connsiteY2" fmla="*/ 142047 h 142057"/>
                    <a:gd name="connsiteX3" fmla="*/ 99601 w 99906"/>
                    <a:gd name="connsiteY3" fmla="*/ 142047 h 142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906" h="142057">
                      <a:moveTo>
                        <a:pt x="99601" y="-11"/>
                      </a:moveTo>
                      <a:cubicBezTo>
                        <a:pt x="44620" y="-11"/>
                        <a:pt x="7323" y="46453"/>
                        <a:pt x="-305" y="119053"/>
                      </a:cubicBezTo>
                      <a:cubicBezTo>
                        <a:pt x="26589" y="133421"/>
                        <a:pt x="60939" y="142047"/>
                        <a:pt x="98345" y="142047"/>
                      </a:cubicBezTo>
                      <a:lnTo>
                        <a:pt x="99601" y="142047"/>
                      </a:lnTo>
                      <a:close/>
                    </a:path>
                  </a:pathLst>
                </a:custGeom>
                <a:solidFill>
                  <a:srgbClr val="38220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55" name="Freeform: Shape 2154">
                  <a:extLst>
                    <a:ext uri="{FF2B5EF4-FFF2-40B4-BE49-F238E27FC236}">
                      <a16:creationId xmlns:a16="http://schemas.microsoft.com/office/drawing/2014/main" id="{2866F5BF-32A8-D466-A544-B3F74B36ED29}"/>
                    </a:ext>
                  </a:extLst>
                </p:cNvPr>
                <p:cNvSpPr/>
                <p:nvPr/>
              </p:nvSpPr>
              <p:spPr>
                <a:xfrm>
                  <a:off x="7982326" y="2866285"/>
                  <a:ext cx="37065" cy="56060"/>
                </a:xfrm>
                <a:custGeom>
                  <a:avLst/>
                  <a:gdLst>
                    <a:gd name="connsiteX0" fmla="*/ 3486 w 37065"/>
                    <a:gd name="connsiteY0" fmla="*/ 32951 h 56060"/>
                    <a:gd name="connsiteX1" fmla="*/ 29709 w 37065"/>
                    <a:gd name="connsiteY1" fmla="*/ 55490 h 56060"/>
                    <a:gd name="connsiteX2" fmla="*/ 32873 w 37065"/>
                    <a:gd name="connsiteY2" fmla="*/ 23134 h 56060"/>
                    <a:gd name="connsiteX3" fmla="*/ 6867 w 37065"/>
                    <a:gd name="connsiteY3" fmla="*/ 552 h 56060"/>
                    <a:gd name="connsiteX4" fmla="*/ 3486 w 37065"/>
                    <a:gd name="connsiteY4" fmla="*/ 32951 h 56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065" h="56059">
                      <a:moveTo>
                        <a:pt x="3486" y="32951"/>
                      </a:moveTo>
                      <a:cubicBezTo>
                        <a:pt x="8666" y="48512"/>
                        <a:pt x="20412" y="58589"/>
                        <a:pt x="29709" y="55490"/>
                      </a:cubicBezTo>
                      <a:cubicBezTo>
                        <a:pt x="39007" y="52391"/>
                        <a:pt x="38075" y="38673"/>
                        <a:pt x="32873" y="23134"/>
                      </a:cubicBezTo>
                      <a:cubicBezTo>
                        <a:pt x="27672" y="7596"/>
                        <a:pt x="16186" y="-2568"/>
                        <a:pt x="6867" y="552"/>
                      </a:cubicBezTo>
                      <a:cubicBezTo>
                        <a:pt x="-2452" y="3673"/>
                        <a:pt x="-1693" y="17478"/>
                        <a:pt x="3486" y="3295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56" name="Freeform: Shape 2155">
                  <a:extLst>
                    <a:ext uri="{FF2B5EF4-FFF2-40B4-BE49-F238E27FC236}">
                      <a16:creationId xmlns:a16="http://schemas.microsoft.com/office/drawing/2014/main" id="{A023369D-A57A-9AEE-D27F-C371137B6A0F}"/>
                    </a:ext>
                  </a:extLst>
                </p:cNvPr>
                <p:cNvSpPr/>
                <p:nvPr/>
              </p:nvSpPr>
              <p:spPr>
                <a:xfrm>
                  <a:off x="8102299" y="2721363"/>
                  <a:ext cx="127207" cy="311187"/>
                </a:xfrm>
                <a:custGeom>
                  <a:avLst/>
                  <a:gdLst>
                    <a:gd name="connsiteX0" fmla="*/ 40243 w 127207"/>
                    <a:gd name="connsiteY0" fmla="*/ 4543 h 311187"/>
                    <a:gd name="connsiteX1" fmla="*/ 116549 w 127207"/>
                    <a:gd name="connsiteY1" fmla="*/ 311176 h 311187"/>
                    <a:gd name="connsiteX2" fmla="*/ 1862 w 127207"/>
                    <a:gd name="connsiteY2" fmla="*/ 301380 h 311187"/>
                    <a:gd name="connsiteX3" fmla="*/ -305 w 127207"/>
                    <a:gd name="connsiteY3" fmla="*/ 5692 h 311187"/>
                    <a:gd name="connsiteX4" fmla="*/ 40243 w 127207"/>
                    <a:gd name="connsiteY4" fmla="*/ 4543 h 311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207" h="311187">
                      <a:moveTo>
                        <a:pt x="40243" y="4543"/>
                      </a:moveTo>
                      <a:cubicBezTo>
                        <a:pt x="168344" y="44007"/>
                        <a:pt x="116549" y="311176"/>
                        <a:pt x="116549" y="311176"/>
                      </a:cubicBezTo>
                      <a:cubicBezTo>
                        <a:pt x="84973" y="303352"/>
                        <a:pt x="1862" y="301380"/>
                        <a:pt x="1862" y="301380"/>
                      </a:cubicBezTo>
                      <a:lnTo>
                        <a:pt x="-305" y="5692"/>
                      </a:lnTo>
                      <a:cubicBezTo>
                        <a:pt x="-305" y="5692"/>
                        <a:pt x="4961" y="-6336"/>
                        <a:pt x="40243" y="4543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57" name="Freeform: Shape 2156">
                  <a:extLst>
                    <a:ext uri="{FF2B5EF4-FFF2-40B4-BE49-F238E27FC236}">
                      <a16:creationId xmlns:a16="http://schemas.microsoft.com/office/drawing/2014/main" id="{7BFF1A34-4C7F-CF68-AFF0-2E1C452AB5AC}"/>
                    </a:ext>
                  </a:extLst>
                </p:cNvPr>
                <p:cNvSpPr/>
                <p:nvPr/>
              </p:nvSpPr>
              <p:spPr>
                <a:xfrm>
                  <a:off x="8102364" y="2735929"/>
                  <a:ext cx="101380" cy="308214"/>
                </a:xfrm>
                <a:custGeom>
                  <a:avLst/>
                  <a:gdLst>
                    <a:gd name="connsiteX0" fmla="*/ -305 w 101380"/>
                    <a:gd name="connsiteY0" fmla="*/ -11 h 308214"/>
                    <a:gd name="connsiteX1" fmla="*/ -305 w 101380"/>
                    <a:gd name="connsiteY1" fmla="*/ 308204 h 308214"/>
                    <a:gd name="connsiteX2" fmla="*/ 101075 w 101380"/>
                    <a:gd name="connsiteY2" fmla="*/ 147443 h 308214"/>
                    <a:gd name="connsiteX3" fmla="*/ -305 w 101380"/>
                    <a:gd name="connsiteY3" fmla="*/ -11 h 3082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380" h="308214">
                      <a:moveTo>
                        <a:pt x="-305" y="-11"/>
                      </a:moveTo>
                      <a:lnTo>
                        <a:pt x="-305" y="308204"/>
                      </a:lnTo>
                      <a:cubicBezTo>
                        <a:pt x="56735" y="308204"/>
                        <a:pt x="101075" y="251402"/>
                        <a:pt x="101075" y="147443"/>
                      </a:cubicBezTo>
                      <a:cubicBezTo>
                        <a:pt x="101075" y="58762"/>
                        <a:pt x="61589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58" name="Freeform: Shape 2157">
                  <a:extLst>
                    <a:ext uri="{FF2B5EF4-FFF2-40B4-BE49-F238E27FC236}">
                      <a16:creationId xmlns:a16="http://schemas.microsoft.com/office/drawing/2014/main" id="{1D369337-E100-8985-EA6D-5D11F0C6DCFE}"/>
                    </a:ext>
                  </a:extLst>
                </p:cNvPr>
                <p:cNvSpPr/>
                <p:nvPr/>
              </p:nvSpPr>
              <p:spPr>
                <a:xfrm>
                  <a:off x="8189104" y="2835879"/>
                  <a:ext cx="37035" cy="55218"/>
                </a:xfrm>
                <a:custGeom>
                  <a:avLst/>
                  <a:gdLst>
                    <a:gd name="connsiteX0" fmla="*/ 23069 w 37035"/>
                    <a:gd name="connsiteY0" fmla="*/ -11 h 55218"/>
                    <a:gd name="connsiteX1" fmla="*/ 249 w 37035"/>
                    <a:gd name="connsiteY1" fmla="*/ 8072 h 55218"/>
                    <a:gd name="connsiteX2" fmla="*/ 36678 w 37035"/>
                    <a:gd name="connsiteY2" fmla="*/ 54168 h 55218"/>
                    <a:gd name="connsiteX3" fmla="*/ 23069 w 37035"/>
                    <a:gd name="connsiteY3" fmla="*/ -11 h 55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35" h="55218">
                      <a:moveTo>
                        <a:pt x="23069" y="-11"/>
                      </a:moveTo>
                      <a:lnTo>
                        <a:pt x="249" y="8072"/>
                      </a:lnTo>
                      <a:cubicBezTo>
                        <a:pt x="249" y="8072"/>
                        <a:pt x="-7705" y="63400"/>
                        <a:pt x="36678" y="54168"/>
                      </a:cubicBezTo>
                      <a:cubicBezTo>
                        <a:pt x="36678" y="54168"/>
                        <a:pt x="38325" y="17261"/>
                        <a:pt x="23069" y="-11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59" name="Freeform: Shape 2158">
                  <a:extLst>
                    <a:ext uri="{FF2B5EF4-FFF2-40B4-BE49-F238E27FC236}">
                      <a16:creationId xmlns:a16="http://schemas.microsoft.com/office/drawing/2014/main" id="{1C516AA6-2C78-1DB2-CD46-7160DA43519D}"/>
                    </a:ext>
                  </a:extLst>
                </p:cNvPr>
                <p:cNvSpPr/>
                <p:nvPr/>
              </p:nvSpPr>
              <p:spPr>
                <a:xfrm>
                  <a:off x="8102408" y="2735929"/>
                  <a:ext cx="101076" cy="141992"/>
                </a:xfrm>
                <a:custGeom>
                  <a:avLst/>
                  <a:gdLst>
                    <a:gd name="connsiteX0" fmla="*/ 908 w 101076"/>
                    <a:gd name="connsiteY0" fmla="*/ -11 h 141992"/>
                    <a:gd name="connsiteX1" fmla="*/ 100772 w 101076"/>
                    <a:gd name="connsiteY1" fmla="*/ 118988 h 141992"/>
                    <a:gd name="connsiteX2" fmla="*/ 2122 w 101076"/>
                    <a:gd name="connsiteY2" fmla="*/ 141982 h 141992"/>
                    <a:gd name="connsiteX3" fmla="*/ -305 w 101076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076" h="141992">
                      <a:moveTo>
                        <a:pt x="908" y="-11"/>
                      </a:moveTo>
                      <a:cubicBezTo>
                        <a:pt x="55846" y="-11"/>
                        <a:pt x="93121" y="46431"/>
                        <a:pt x="100772" y="118988"/>
                      </a:cubicBezTo>
                      <a:cubicBezTo>
                        <a:pt x="73899" y="133335"/>
                        <a:pt x="36363" y="141982"/>
                        <a:pt x="2122" y="141982"/>
                      </a:cubicBezTo>
                      <a:lnTo>
                        <a:pt x="-305" y="141982"/>
                      </a:ln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60" name="Freeform: Shape 2159">
                  <a:extLst>
                    <a:ext uri="{FF2B5EF4-FFF2-40B4-BE49-F238E27FC236}">
                      <a16:creationId xmlns:a16="http://schemas.microsoft.com/office/drawing/2014/main" id="{462B4AB3-C499-6F65-6525-58F1F625A93B}"/>
                    </a:ext>
                  </a:extLst>
                </p:cNvPr>
                <p:cNvSpPr/>
                <p:nvPr/>
              </p:nvSpPr>
              <p:spPr>
                <a:xfrm>
                  <a:off x="8101150" y="2735929"/>
                  <a:ext cx="99863" cy="141992"/>
                </a:xfrm>
                <a:custGeom>
                  <a:avLst/>
                  <a:gdLst>
                    <a:gd name="connsiteX0" fmla="*/ -305 w 99863"/>
                    <a:gd name="connsiteY0" fmla="*/ -11 h 141992"/>
                    <a:gd name="connsiteX1" fmla="*/ 99558 w 99863"/>
                    <a:gd name="connsiteY1" fmla="*/ 118988 h 141992"/>
                    <a:gd name="connsiteX2" fmla="*/ 930 w 99863"/>
                    <a:gd name="connsiteY2" fmla="*/ 141982 h 141992"/>
                    <a:gd name="connsiteX3" fmla="*/ -305 w 99863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863" h="141992">
                      <a:moveTo>
                        <a:pt x="-305" y="-11"/>
                      </a:moveTo>
                      <a:cubicBezTo>
                        <a:pt x="54655" y="-11"/>
                        <a:pt x="91930" y="46431"/>
                        <a:pt x="99558" y="118988"/>
                      </a:cubicBezTo>
                      <a:cubicBezTo>
                        <a:pt x="72663" y="133335"/>
                        <a:pt x="38336" y="141982"/>
                        <a:pt x="930" y="141982"/>
                      </a:cubicBezTo>
                      <a:lnTo>
                        <a:pt x="-305" y="141982"/>
                      </a:ln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61" name="Freeform: Shape 2160">
                  <a:extLst>
                    <a:ext uri="{FF2B5EF4-FFF2-40B4-BE49-F238E27FC236}">
                      <a16:creationId xmlns:a16="http://schemas.microsoft.com/office/drawing/2014/main" id="{C86901D5-275E-FB26-D112-CCDF42AA56B6}"/>
                    </a:ext>
                  </a:extLst>
                </p:cNvPr>
                <p:cNvSpPr/>
                <p:nvPr/>
              </p:nvSpPr>
              <p:spPr>
                <a:xfrm>
                  <a:off x="8187652" y="2866285"/>
                  <a:ext cx="37103" cy="56060"/>
                </a:xfrm>
                <a:custGeom>
                  <a:avLst/>
                  <a:gdLst>
                    <a:gd name="connsiteX0" fmla="*/ 33017 w 37103"/>
                    <a:gd name="connsiteY0" fmla="*/ 32951 h 56060"/>
                    <a:gd name="connsiteX1" fmla="*/ 6750 w 37103"/>
                    <a:gd name="connsiteY1" fmla="*/ 55490 h 56060"/>
                    <a:gd name="connsiteX2" fmla="*/ 3608 w 37103"/>
                    <a:gd name="connsiteY2" fmla="*/ 23134 h 56060"/>
                    <a:gd name="connsiteX3" fmla="*/ 29614 w 37103"/>
                    <a:gd name="connsiteY3" fmla="*/ 552 h 56060"/>
                    <a:gd name="connsiteX4" fmla="*/ 33017 w 37103"/>
                    <a:gd name="connsiteY4" fmla="*/ 32951 h 56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103" h="56059">
                      <a:moveTo>
                        <a:pt x="33017" y="32951"/>
                      </a:moveTo>
                      <a:cubicBezTo>
                        <a:pt x="27794" y="48512"/>
                        <a:pt x="16069" y="58589"/>
                        <a:pt x="6750" y="55490"/>
                      </a:cubicBezTo>
                      <a:cubicBezTo>
                        <a:pt x="-2568" y="52391"/>
                        <a:pt x="-1615" y="38673"/>
                        <a:pt x="3608" y="23134"/>
                      </a:cubicBezTo>
                      <a:cubicBezTo>
                        <a:pt x="8831" y="7596"/>
                        <a:pt x="20295" y="-2568"/>
                        <a:pt x="29614" y="552"/>
                      </a:cubicBezTo>
                      <a:cubicBezTo>
                        <a:pt x="38933" y="3673"/>
                        <a:pt x="38196" y="17478"/>
                        <a:pt x="33017" y="3295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62" name="Freeform: Shape 2161">
                  <a:extLst>
                    <a:ext uri="{FF2B5EF4-FFF2-40B4-BE49-F238E27FC236}">
                      <a16:creationId xmlns:a16="http://schemas.microsoft.com/office/drawing/2014/main" id="{6A1E649E-F85F-15F7-F016-37AD23B2E5CB}"/>
                    </a:ext>
                  </a:extLst>
                </p:cNvPr>
                <p:cNvSpPr/>
                <p:nvPr/>
              </p:nvSpPr>
              <p:spPr>
                <a:xfrm>
                  <a:off x="8103556" y="3032980"/>
                  <a:ext cx="89503" cy="195329"/>
                </a:xfrm>
                <a:custGeom>
                  <a:avLst/>
                  <a:gdLst>
                    <a:gd name="connsiteX0" fmla="*/ 69564 w 89503"/>
                    <a:gd name="connsiteY0" fmla="*/ 55471 h 195329"/>
                    <a:gd name="connsiteX1" fmla="*/ 85233 w 89503"/>
                    <a:gd name="connsiteY1" fmla="*/ 49143 h 195329"/>
                    <a:gd name="connsiteX2" fmla="*/ 66877 w 89503"/>
                    <a:gd name="connsiteY2" fmla="*/ 3633 h 195329"/>
                    <a:gd name="connsiteX3" fmla="*/ 53874 w 89503"/>
                    <a:gd name="connsiteY3" fmla="*/ 273 h 195329"/>
                    <a:gd name="connsiteX4" fmla="*/ -305 w 89503"/>
                    <a:gd name="connsiteY4" fmla="*/ 195319 h 195329"/>
                    <a:gd name="connsiteX5" fmla="*/ 89199 w 89503"/>
                    <a:gd name="connsiteY5" fmla="*/ 70403 h 195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503" h="195329">
                      <a:moveTo>
                        <a:pt x="69564" y="55471"/>
                      </a:moveTo>
                      <a:lnTo>
                        <a:pt x="85233" y="49143"/>
                      </a:lnTo>
                      <a:cubicBezTo>
                        <a:pt x="82069" y="23939"/>
                        <a:pt x="66877" y="3633"/>
                        <a:pt x="66877" y="3633"/>
                      </a:cubicBezTo>
                      <a:cubicBezTo>
                        <a:pt x="55196" y="-1460"/>
                        <a:pt x="53874" y="273"/>
                        <a:pt x="53874" y="273"/>
                      </a:cubicBezTo>
                      <a:lnTo>
                        <a:pt x="-305" y="195319"/>
                      </a:lnTo>
                      <a:cubicBezTo>
                        <a:pt x="74028" y="149114"/>
                        <a:pt x="89199" y="70403"/>
                        <a:pt x="89199" y="70403"/>
                      </a:cubicBezTo>
                      <a:close/>
                    </a:path>
                  </a:pathLst>
                </a:custGeom>
                <a:solidFill>
                  <a:srgbClr val="42424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63" name="Freeform: Shape 2162">
                  <a:extLst>
                    <a:ext uri="{FF2B5EF4-FFF2-40B4-BE49-F238E27FC236}">
                      <a16:creationId xmlns:a16="http://schemas.microsoft.com/office/drawing/2014/main" id="{F1532586-ABF2-5F7D-DF60-F76E049F2295}"/>
                    </a:ext>
                  </a:extLst>
                </p:cNvPr>
                <p:cNvSpPr/>
                <p:nvPr/>
              </p:nvSpPr>
              <p:spPr>
                <a:xfrm>
                  <a:off x="8014117" y="3032980"/>
                  <a:ext cx="89547" cy="195329"/>
                </a:xfrm>
                <a:custGeom>
                  <a:avLst/>
                  <a:gdLst>
                    <a:gd name="connsiteX0" fmla="*/ 19373 w 89547"/>
                    <a:gd name="connsiteY0" fmla="*/ 55471 h 195329"/>
                    <a:gd name="connsiteX1" fmla="*/ 3661 w 89547"/>
                    <a:gd name="connsiteY1" fmla="*/ 49143 h 195329"/>
                    <a:gd name="connsiteX2" fmla="*/ 22060 w 89547"/>
                    <a:gd name="connsiteY2" fmla="*/ 3633 h 195329"/>
                    <a:gd name="connsiteX3" fmla="*/ 35063 w 89547"/>
                    <a:gd name="connsiteY3" fmla="*/ 273 h 195329"/>
                    <a:gd name="connsiteX4" fmla="*/ 89242 w 89547"/>
                    <a:gd name="connsiteY4" fmla="*/ 195319 h 195329"/>
                    <a:gd name="connsiteX5" fmla="*/ -305 w 89547"/>
                    <a:gd name="connsiteY5" fmla="*/ 70403 h 195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547" h="195329">
                      <a:moveTo>
                        <a:pt x="19373" y="55471"/>
                      </a:moveTo>
                      <a:lnTo>
                        <a:pt x="3661" y="49143"/>
                      </a:lnTo>
                      <a:cubicBezTo>
                        <a:pt x="6825" y="23939"/>
                        <a:pt x="22060" y="3633"/>
                        <a:pt x="22060" y="3633"/>
                      </a:cubicBezTo>
                      <a:cubicBezTo>
                        <a:pt x="33741" y="-1460"/>
                        <a:pt x="35063" y="273"/>
                        <a:pt x="35063" y="273"/>
                      </a:cubicBezTo>
                      <a:lnTo>
                        <a:pt x="89242" y="195319"/>
                      </a:lnTo>
                      <a:cubicBezTo>
                        <a:pt x="14865" y="149114"/>
                        <a:pt x="-305" y="70403"/>
                        <a:pt x="-305" y="70403"/>
                      </a:cubicBezTo>
                      <a:close/>
                    </a:path>
                  </a:pathLst>
                </a:custGeom>
                <a:solidFill>
                  <a:srgbClr val="42424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64" name="Freeform: Shape 2163">
                  <a:extLst>
                    <a:ext uri="{FF2B5EF4-FFF2-40B4-BE49-F238E27FC236}">
                      <a16:creationId xmlns:a16="http://schemas.microsoft.com/office/drawing/2014/main" id="{FAC83590-CD2C-7776-190B-A3A935C3844C}"/>
                    </a:ext>
                  </a:extLst>
                </p:cNvPr>
                <p:cNvSpPr/>
                <p:nvPr/>
              </p:nvSpPr>
              <p:spPr>
                <a:xfrm>
                  <a:off x="8052909" y="3071559"/>
                  <a:ext cx="101337" cy="156772"/>
                </a:xfrm>
                <a:custGeom>
                  <a:avLst/>
                  <a:gdLst>
                    <a:gd name="connsiteX0" fmla="*/ 101032 w 101337"/>
                    <a:gd name="connsiteY0" fmla="*/ -11 h 156772"/>
                    <a:gd name="connsiteX1" fmla="*/ 49020 w 101337"/>
                    <a:gd name="connsiteY1" fmla="*/ 5754 h 156772"/>
                    <a:gd name="connsiteX2" fmla="*/ -305 w 101337"/>
                    <a:gd name="connsiteY2" fmla="*/ -11 h 156772"/>
                    <a:gd name="connsiteX3" fmla="*/ 50342 w 101337"/>
                    <a:gd name="connsiteY3" fmla="*/ 156762 h 156772"/>
                    <a:gd name="connsiteX4" fmla="*/ 50515 w 101337"/>
                    <a:gd name="connsiteY4" fmla="*/ 156762 h 156772"/>
                    <a:gd name="connsiteX5" fmla="*/ 101032 w 101337"/>
                    <a:gd name="connsiteY5" fmla="*/ -11 h 156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337" h="156772">
                      <a:moveTo>
                        <a:pt x="101032" y="-11"/>
                      </a:moveTo>
                      <a:lnTo>
                        <a:pt x="49020" y="5754"/>
                      </a:lnTo>
                      <a:lnTo>
                        <a:pt x="-305" y="-11"/>
                      </a:lnTo>
                      <a:cubicBezTo>
                        <a:pt x="-305" y="-11"/>
                        <a:pt x="-890" y="76923"/>
                        <a:pt x="50342" y="156762"/>
                      </a:cubicBezTo>
                      <a:lnTo>
                        <a:pt x="50515" y="156762"/>
                      </a:lnTo>
                      <a:cubicBezTo>
                        <a:pt x="101596" y="76923"/>
                        <a:pt x="101032" y="-11"/>
                        <a:pt x="101032" y="-11"/>
                      </a:cubicBezTo>
                      <a:close/>
                    </a:path>
                  </a:pathLst>
                </a:custGeom>
                <a:solidFill>
                  <a:srgbClr val="D1D3D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65" name="Freeform: Shape 2164">
                  <a:extLst>
                    <a:ext uri="{FF2B5EF4-FFF2-40B4-BE49-F238E27FC236}">
                      <a16:creationId xmlns:a16="http://schemas.microsoft.com/office/drawing/2014/main" id="{DA23D42D-6A9E-FC5A-1CF4-2D931C9DED2A}"/>
                    </a:ext>
                  </a:extLst>
                </p:cNvPr>
                <p:cNvSpPr/>
                <p:nvPr/>
              </p:nvSpPr>
              <p:spPr>
                <a:xfrm>
                  <a:off x="8083315" y="3073531"/>
                  <a:ext cx="40309" cy="29885"/>
                </a:xfrm>
                <a:custGeom>
                  <a:avLst/>
                  <a:gdLst>
                    <a:gd name="connsiteX0" fmla="*/ 40310 w 40309"/>
                    <a:gd name="connsiteY0" fmla="*/ 5526 h 29885"/>
                    <a:gd name="connsiteX1" fmla="*/ 20176 w 40309"/>
                    <a:gd name="connsiteY1" fmla="*/ 0 h 29885"/>
                    <a:gd name="connsiteX2" fmla="*/ 20111 w 40309"/>
                    <a:gd name="connsiteY2" fmla="*/ 0 h 29885"/>
                    <a:gd name="connsiteX3" fmla="*/ 0 w 40309"/>
                    <a:gd name="connsiteY3" fmla="*/ 5526 h 29885"/>
                    <a:gd name="connsiteX4" fmla="*/ 325 w 40309"/>
                    <a:gd name="connsiteY4" fmla="*/ 21823 h 29885"/>
                    <a:gd name="connsiteX5" fmla="*/ 20090 w 40309"/>
                    <a:gd name="connsiteY5" fmla="*/ 29842 h 29885"/>
                    <a:gd name="connsiteX6" fmla="*/ 20090 w 40309"/>
                    <a:gd name="connsiteY6" fmla="*/ 29885 h 29885"/>
                    <a:gd name="connsiteX7" fmla="*/ 20111 w 40309"/>
                    <a:gd name="connsiteY7" fmla="*/ 29842 h 29885"/>
                    <a:gd name="connsiteX8" fmla="*/ 20242 w 40309"/>
                    <a:gd name="connsiteY8" fmla="*/ 29885 h 29885"/>
                    <a:gd name="connsiteX9" fmla="*/ 20242 w 40309"/>
                    <a:gd name="connsiteY9" fmla="*/ 29842 h 29885"/>
                    <a:gd name="connsiteX10" fmla="*/ 39962 w 40309"/>
                    <a:gd name="connsiteY10" fmla="*/ 21823 h 29885"/>
                    <a:gd name="connsiteX11" fmla="*/ 40310 w 40309"/>
                    <a:gd name="connsiteY11" fmla="*/ 5526 h 298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0309" h="29885">
                      <a:moveTo>
                        <a:pt x="40310" y="5526"/>
                      </a:moveTo>
                      <a:lnTo>
                        <a:pt x="20176" y="0"/>
                      </a:lnTo>
                      <a:lnTo>
                        <a:pt x="20111" y="0"/>
                      </a:lnTo>
                      <a:lnTo>
                        <a:pt x="0" y="5526"/>
                      </a:lnTo>
                      <a:lnTo>
                        <a:pt x="325" y="21823"/>
                      </a:lnTo>
                      <a:lnTo>
                        <a:pt x="20090" y="29842"/>
                      </a:lnTo>
                      <a:lnTo>
                        <a:pt x="20090" y="29885"/>
                      </a:lnTo>
                      <a:lnTo>
                        <a:pt x="20111" y="29842"/>
                      </a:lnTo>
                      <a:lnTo>
                        <a:pt x="20242" y="29885"/>
                      </a:lnTo>
                      <a:lnTo>
                        <a:pt x="20242" y="29842"/>
                      </a:lnTo>
                      <a:lnTo>
                        <a:pt x="39962" y="21823"/>
                      </a:lnTo>
                      <a:lnTo>
                        <a:pt x="40310" y="5526"/>
                      </a:lnTo>
                      <a:close/>
                    </a:path>
                  </a:pathLst>
                </a:custGeom>
                <a:solidFill>
                  <a:srgbClr val="D1D3D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66" name="Freeform: Shape 2165">
                  <a:extLst>
                    <a:ext uri="{FF2B5EF4-FFF2-40B4-BE49-F238E27FC236}">
                      <a16:creationId xmlns:a16="http://schemas.microsoft.com/office/drawing/2014/main" id="{CF19EBFA-99A2-169A-AA35-E5ED1F766585}"/>
                    </a:ext>
                  </a:extLst>
                </p:cNvPr>
                <p:cNvSpPr/>
                <p:nvPr/>
              </p:nvSpPr>
              <p:spPr>
                <a:xfrm>
                  <a:off x="8103556" y="3030231"/>
                  <a:ext cx="55643" cy="69349"/>
                </a:xfrm>
                <a:custGeom>
                  <a:avLst/>
                  <a:gdLst>
                    <a:gd name="connsiteX0" fmla="*/ 53874 w 55643"/>
                    <a:gd name="connsiteY0" fmla="*/ 2850 h 69349"/>
                    <a:gd name="connsiteX1" fmla="*/ 51707 w 55643"/>
                    <a:gd name="connsiteY1" fmla="*/ -11 h 69349"/>
                    <a:gd name="connsiteX2" fmla="*/ -305 w 55643"/>
                    <a:gd name="connsiteY2" fmla="*/ 43332 h 69349"/>
                    <a:gd name="connsiteX3" fmla="*/ 32072 w 55643"/>
                    <a:gd name="connsiteY3" fmla="*/ 69338 h 69349"/>
                    <a:gd name="connsiteX4" fmla="*/ 53874 w 55643"/>
                    <a:gd name="connsiteY4" fmla="*/ 2850 h 6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643" h="69349">
                      <a:moveTo>
                        <a:pt x="53874" y="2850"/>
                      </a:moveTo>
                      <a:lnTo>
                        <a:pt x="51707" y="-11"/>
                      </a:lnTo>
                      <a:cubicBezTo>
                        <a:pt x="37014" y="44394"/>
                        <a:pt x="-305" y="43332"/>
                        <a:pt x="-305" y="43332"/>
                      </a:cubicBezTo>
                      <a:cubicBezTo>
                        <a:pt x="8038" y="46930"/>
                        <a:pt x="32072" y="69338"/>
                        <a:pt x="32072" y="69338"/>
                      </a:cubicBezTo>
                      <a:cubicBezTo>
                        <a:pt x="63778" y="41577"/>
                        <a:pt x="53874" y="2850"/>
                        <a:pt x="53874" y="2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67" name="Freeform: Shape 2166">
                  <a:extLst>
                    <a:ext uri="{FF2B5EF4-FFF2-40B4-BE49-F238E27FC236}">
                      <a16:creationId xmlns:a16="http://schemas.microsoft.com/office/drawing/2014/main" id="{D7A7CEFE-E7A3-8144-C1CE-E1A6D6002F27}"/>
                    </a:ext>
                  </a:extLst>
                </p:cNvPr>
                <p:cNvSpPr/>
                <p:nvPr/>
              </p:nvSpPr>
              <p:spPr>
                <a:xfrm>
                  <a:off x="8047957" y="3030231"/>
                  <a:ext cx="55534" cy="69349"/>
                </a:xfrm>
                <a:custGeom>
                  <a:avLst/>
                  <a:gdLst>
                    <a:gd name="connsiteX0" fmla="*/ 1180 w 55534"/>
                    <a:gd name="connsiteY0" fmla="*/ 2850 h 69349"/>
                    <a:gd name="connsiteX1" fmla="*/ 3218 w 55534"/>
                    <a:gd name="connsiteY1" fmla="*/ -11 h 69349"/>
                    <a:gd name="connsiteX2" fmla="*/ 55230 w 55534"/>
                    <a:gd name="connsiteY2" fmla="*/ 43332 h 69349"/>
                    <a:gd name="connsiteX3" fmla="*/ 22722 w 55534"/>
                    <a:gd name="connsiteY3" fmla="*/ 69338 h 69349"/>
                    <a:gd name="connsiteX4" fmla="*/ 1180 w 55534"/>
                    <a:gd name="connsiteY4" fmla="*/ 2850 h 6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534" h="69349">
                      <a:moveTo>
                        <a:pt x="1180" y="2850"/>
                      </a:moveTo>
                      <a:lnTo>
                        <a:pt x="3218" y="-11"/>
                      </a:lnTo>
                      <a:cubicBezTo>
                        <a:pt x="17954" y="44394"/>
                        <a:pt x="55230" y="43332"/>
                        <a:pt x="55230" y="43332"/>
                      </a:cubicBezTo>
                      <a:cubicBezTo>
                        <a:pt x="46821" y="46930"/>
                        <a:pt x="22722" y="69338"/>
                        <a:pt x="22722" y="69338"/>
                      </a:cubicBezTo>
                      <a:cubicBezTo>
                        <a:pt x="-8745" y="41577"/>
                        <a:pt x="1180" y="2850"/>
                        <a:pt x="1180" y="2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</p:grpSp>
          <p:sp>
            <p:nvSpPr>
              <p:cNvPr id="2277" name="Rectangle 2276">
                <a:extLst>
                  <a:ext uri="{FF2B5EF4-FFF2-40B4-BE49-F238E27FC236}">
                    <a16:creationId xmlns:a16="http://schemas.microsoft.com/office/drawing/2014/main" id="{D2DF9DFC-EF15-FED2-380B-E0E30BBBC25A}"/>
                  </a:ext>
                </a:extLst>
              </p:cNvPr>
              <p:cNvSpPr/>
              <p:nvPr/>
            </p:nvSpPr>
            <p:spPr>
              <a:xfrm>
                <a:off x="5608930" y="2384308"/>
                <a:ext cx="998734" cy="228306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100">
                    <a:solidFill>
                      <a:schemeClr val="bg1"/>
                    </a:solidFill>
                    <a:latin typeface="Georgia" panose="02040502050405020303" pitchFamily="18" charset="0"/>
                    <a:ea typeface="Roboto"/>
                    <a:cs typeface="Roboto"/>
                    <a:sym typeface="Roboto"/>
                  </a:rPr>
                  <a:t>Position</a:t>
                </a:r>
              </a:p>
            </p:txBody>
          </p:sp>
          <p:sp>
            <p:nvSpPr>
              <p:cNvPr id="1959" name="Google Shape;1379;p28">
                <a:extLst>
                  <a:ext uri="{FF2B5EF4-FFF2-40B4-BE49-F238E27FC236}">
                    <a16:creationId xmlns:a16="http://schemas.microsoft.com/office/drawing/2014/main" id="{E2D521F6-933C-DE1A-4EE6-4FFDD7396BA3}"/>
                  </a:ext>
                </a:extLst>
              </p:cNvPr>
              <p:cNvSpPr/>
              <p:nvPr/>
            </p:nvSpPr>
            <p:spPr>
              <a:xfrm>
                <a:off x="5628825" y="2146271"/>
                <a:ext cx="937036" cy="2435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1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eorgia" panose="02040502050405020303" pitchFamily="18" charset="0"/>
                    <a:ea typeface="Fira Sans Extra Condensed Medium"/>
                    <a:cs typeface="Fira Sans Extra Condensed Medium"/>
                    <a:sym typeface="Fira Sans Extra Condensed Medium"/>
                  </a:rPr>
                  <a:t>Name here</a:t>
                </a:r>
                <a:endPara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Georgia" panose="02040502050405020303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0516710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0B2C459-A73E-E8F2-8166-77C462D38D77}"/>
              </a:ext>
            </a:extLst>
          </p:cNvPr>
          <p:cNvGrpSpPr/>
          <p:nvPr/>
        </p:nvGrpSpPr>
        <p:grpSpPr>
          <a:xfrm>
            <a:off x="1198541" y="1172688"/>
            <a:ext cx="9794918" cy="4718358"/>
            <a:chOff x="1195893" y="1268033"/>
            <a:chExt cx="9794918" cy="4718358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0EBBF89-8B08-C131-C780-29F5FE914B92}"/>
                </a:ext>
              </a:extLst>
            </p:cNvPr>
            <p:cNvSpPr/>
            <p:nvPr/>
          </p:nvSpPr>
          <p:spPr>
            <a:xfrm>
              <a:off x="3472297" y="3373055"/>
              <a:ext cx="2545301" cy="554805"/>
            </a:xfrm>
            <a:custGeom>
              <a:avLst/>
              <a:gdLst>
                <a:gd name="connsiteX0" fmla="*/ 2545302 w 2545301"/>
                <a:gd name="connsiteY0" fmla="*/ 0 h 554805"/>
                <a:gd name="connsiteX1" fmla="*/ 2545302 w 2545301"/>
                <a:gd name="connsiteY1" fmla="*/ 290443 h 554805"/>
                <a:gd name="connsiteX2" fmla="*/ 0 w 2545301"/>
                <a:gd name="connsiteY2" fmla="*/ 290443 h 554805"/>
                <a:gd name="connsiteX3" fmla="*/ 0 w 2545301"/>
                <a:gd name="connsiteY3" fmla="*/ 554806 h 554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45301" h="554805">
                  <a:moveTo>
                    <a:pt x="2545302" y="0"/>
                  </a:moveTo>
                  <a:lnTo>
                    <a:pt x="2545302" y="290443"/>
                  </a:lnTo>
                  <a:lnTo>
                    <a:pt x="0" y="290443"/>
                  </a:lnTo>
                  <a:lnTo>
                    <a:pt x="0" y="554806"/>
                  </a:lnTo>
                </a:path>
              </a:pathLst>
            </a:custGeom>
            <a:noFill/>
            <a:ln w="16994" cap="flat">
              <a:solidFill>
                <a:srgbClr val="9AA0A6">
                  <a:alpha val="50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4A64047-9F9C-07E8-27E5-2A9A58B3D0C2}"/>
                </a:ext>
              </a:extLst>
            </p:cNvPr>
            <p:cNvSpPr/>
            <p:nvPr/>
          </p:nvSpPr>
          <p:spPr>
            <a:xfrm>
              <a:off x="6188333" y="3373055"/>
              <a:ext cx="2545463" cy="554805"/>
            </a:xfrm>
            <a:custGeom>
              <a:avLst/>
              <a:gdLst>
                <a:gd name="connsiteX0" fmla="*/ 0 w 2545463"/>
                <a:gd name="connsiteY0" fmla="*/ 0 h 554805"/>
                <a:gd name="connsiteX1" fmla="*/ 0 w 2545463"/>
                <a:gd name="connsiteY1" fmla="*/ 290443 h 554805"/>
                <a:gd name="connsiteX2" fmla="*/ 2545463 w 2545463"/>
                <a:gd name="connsiteY2" fmla="*/ 290443 h 554805"/>
                <a:gd name="connsiteX3" fmla="*/ 2545463 w 2545463"/>
                <a:gd name="connsiteY3" fmla="*/ 554806 h 554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45463" h="554805">
                  <a:moveTo>
                    <a:pt x="0" y="0"/>
                  </a:moveTo>
                  <a:lnTo>
                    <a:pt x="0" y="290443"/>
                  </a:lnTo>
                  <a:lnTo>
                    <a:pt x="2545463" y="290443"/>
                  </a:lnTo>
                  <a:lnTo>
                    <a:pt x="2545463" y="554806"/>
                  </a:lnTo>
                </a:path>
              </a:pathLst>
            </a:custGeom>
            <a:noFill/>
            <a:ln w="16994" cap="flat">
              <a:solidFill>
                <a:srgbClr val="9AA0A6">
                  <a:alpha val="50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E48DB00-1C8B-AD7A-7634-71CCC1A85726}"/>
                </a:ext>
              </a:extLst>
            </p:cNvPr>
            <p:cNvSpPr/>
            <p:nvPr/>
          </p:nvSpPr>
          <p:spPr>
            <a:xfrm>
              <a:off x="2890439" y="5129156"/>
              <a:ext cx="139470" cy="185313"/>
            </a:xfrm>
            <a:custGeom>
              <a:avLst/>
              <a:gdLst>
                <a:gd name="connsiteX0" fmla="*/ 0 w 139470"/>
                <a:gd name="connsiteY0" fmla="*/ 0 h 185313"/>
                <a:gd name="connsiteX1" fmla="*/ 139471 w 139470"/>
                <a:gd name="connsiteY1" fmla="*/ 185313 h 185313"/>
                <a:gd name="connsiteX2" fmla="*/ 0 w 139470"/>
                <a:gd name="connsiteY2" fmla="*/ 185313 h 185313"/>
                <a:gd name="connsiteX3" fmla="*/ 0 w 139470"/>
                <a:gd name="connsiteY3" fmla="*/ 0 h 18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9470" h="185313">
                  <a:moveTo>
                    <a:pt x="0" y="0"/>
                  </a:moveTo>
                  <a:lnTo>
                    <a:pt x="139471" y="185313"/>
                  </a:lnTo>
                  <a:lnTo>
                    <a:pt x="0" y="1853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8700"/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C387F3A-2C0E-E884-A9E5-071459E766BB}"/>
                </a:ext>
              </a:extLst>
            </p:cNvPr>
            <p:cNvSpPr/>
            <p:nvPr/>
          </p:nvSpPr>
          <p:spPr>
            <a:xfrm>
              <a:off x="1195893" y="5101942"/>
              <a:ext cx="442386" cy="884449"/>
            </a:xfrm>
            <a:custGeom>
              <a:avLst/>
              <a:gdLst>
                <a:gd name="connsiteX0" fmla="*/ -72 w 442386"/>
                <a:gd name="connsiteY0" fmla="*/ 442017 h 884449"/>
                <a:gd name="connsiteX1" fmla="*/ 442314 w 442386"/>
                <a:gd name="connsiteY1" fmla="*/ 884404 h 884449"/>
                <a:gd name="connsiteX2" fmla="*/ 442314 w 442386"/>
                <a:gd name="connsiteY2" fmla="*/ -45 h 884449"/>
                <a:gd name="connsiteX3" fmla="*/ -72 w 442386"/>
                <a:gd name="connsiteY3" fmla="*/ 442017 h 884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386" h="884449">
                  <a:moveTo>
                    <a:pt x="-72" y="442017"/>
                  </a:moveTo>
                  <a:cubicBezTo>
                    <a:pt x="-72" y="686342"/>
                    <a:pt x="197991" y="884404"/>
                    <a:pt x="442314" y="884404"/>
                  </a:cubicBezTo>
                  <a:lnTo>
                    <a:pt x="442314" y="-45"/>
                  </a:lnTo>
                  <a:cubicBezTo>
                    <a:pt x="198117" y="-45"/>
                    <a:pt x="106" y="197822"/>
                    <a:pt x="-72" y="442017"/>
                  </a:cubicBezTo>
                  <a:close/>
                </a:path>
              </a:pathLst>
            </a:custGeom>
            <a:solidFill>
              <a:schemeClr val="accent6"/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ACF6B1F-750C-CA11-A5B1-08D7896441A2}"/>
                </a:ext>
              </a:extLst>
            </p:cNvPr>
            <p:cNvSpPr/>
            <p:nvPr/>
          </p:nvSpPr>
          <p:spPr>
            <a:xfrm>
              <a:off x="1277747" y="5186900"/>
              <a:ext cx="1903574" cy="705947"/>
            </a:xfrm>
            <a:custGeom>
              <a:avLst/>
              <a:gdLst>
                <a:gd name="connsiteX0" fmla="*/ 360461 w 1903574"/>
                <a:gd name="connsiteY0" fmla="*/ 705817 h 705947"/>
                <a:gd name="connsiteX1" fmla="*/ 11 w 1903574"/>
                <a:gd name="connsiteY1" fmla="*/ 360493 h 705947"/>
                <a:gd name="connsiteX2" fmla="*/ 345339 w 1903574"/>
                <a:gd name="connsiteY2" fmla="*/ 40 h 705947"/>
                <a:gd name="connsiteX3" fmla="*/ 360461 w 1903574"/>
                <a:gd name="connsiteY3" fmla="*/ 40 h 705947"/>
                <a:gd name="connsiteX4" fmla="*/ 1542966 w 1903574"/>
                <a:gd name="connsiteY4" fmla="*/ 40 h 705947"/>
                <a:gd name="connsiteX5" fmla="*/ 1903419 w 1903574"/>
                <a:gd name="connsiteY5" fmla="*/ 345363 h 705947"/>
                <a:gd name="connsiteX6" fmla="*/ 1558095 w 1903574"/>
                <a:gd name="connsiteY6" fmla="*/ 705817 h 705947"/>
                <a:gd name="connsiteX7" fmla="*/ 1542966 w 1903574"/>
                <a:gd name="connsiteY7" fmla="*/ 705817 h 705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3574" h="705947">
                  <a:moveTo>
                    <a:pt x="360461" y="705817"/>
                  </a:moveTo>
                  <a:cubicBezTo>
                    <a:pt x="165566" y="709996"/>
                    <a:pt x="4187" y="555380"/>
                    <a:pt x="11" y="360493"/>
                  </a:cubicBezTo>
                  <a:cubicBezTo>
                    <a:pt x="-4165" y="165590"/>
                    <a:pt x="150443" y="4219"/>
                    <a:pt x="345339" y="40"/>
                  </a:cubicBezTo>
                  <a:cubicBezTo>
                    <a:pt x="350379" y="-74"/>
                    <a:pt x="355421" y="-74"/>
                    <a:pt x="360461" y="40"/>
                  </a:cubicBezTo>
                  <a:lnTo>
                    <a:pt x="1542966" y="40"/>
                  </a:lnTo>
                  <a:cubicBezTo>
                    <a:pt x="1737869" y="-4140"/>
                    <a:pt x="1899240" y="150477"/>
                    <a:pt x="1903419" y="345363"/>
                  </a:cubicBezTo>
                  <a:cubicBezTo>
                    <a:pt x="1907599" y="540266"/>
                    <a:pt x="1752982" y="701638"/>
                    <a:pt x="1558095" y="705817"/>
                  </a:cubicBezTo>
                  <a:cubicBezTo>
                    <a:pt x="1553042" y="705930"/>
                    <a:pt x="1548004" y="705930"/>
                    <a:pt x="1542966" y="705817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6000">
                  <a:srgbClr val="F4F4F3"/>
                </a:gs>
                <a:gs pos="100000">
                  <a:srgbClr val="D8D9D6"/>
                </a:gs>
              </a:gsLst>
              <a:lin ang="2700000" scaled="1"/>
            </a:gra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58C4059-B799-3DBB-1908-CC0718E99C86}"/>
                </a:ext>
              </a:extLst>
            </p:cNvPr>
            <p:cNvSpPr/>
            <p:nvPr/>
          </p:nvSpPr>
          <p:spPr>
            <a:xfrm>
              <a:off x="1304587" y="5206100"/>
              <a:ext cx="1849891" cy="667386"/>
            </a:xfrm>
            <a:custGeom>
              <a:avLst/>
              <a:gdLst>
                <a:gd name="connsiteX0" fmla="*/ 333621 w 1849891"/>
                <a:gd name="connsiteY0" fmla="*/ 667341 h 667386"/>
                <a:gd name="connsiteX1" fmla="*/ -72 w 1849891"/>
                <a:gd name="connsiteY1" fmla="*/ 333648 h 667386"/>
                <a:gd name="connsiteX2" fmla="*/ 333621 w 1849891"/>
                <a:gd name="connsiteY2" fmla="*/ -45 h 667386"/>
                <a:gd name="connsiteX3" fmla="*/ 1516126 w 1849891"/>
                <a:gd name="connsiteY3" fmla="*/ -45 h 667386"/>
                <a:gd name="connsiteX4" fmla="*/ 1849819 w 1849891"/>
                <a:gd name="connsiteY4" fmla="*/ 333648 h 667386"/>
                <a:gd name="connsiteX5" fmla="*/ 1516126 w 1849891"/>
                <a:gd name="connsiteY5" fmla="*/ 667341 h 667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49891" h="667386">
                  <a:moveTo>
                    <a:pt x="333621" y="667341"/>
                  </a:moveTo>
                  <a:cubicBezTo>
                    <a:pt x="149327" y="667341"/>
                    <a:pt x="-72" y="517941"/>
                    <a:pt x="-72" y="333648"/>
                  </a:cubicBezTo>
                  <a:cubicBezTo>
                    <a:pt x="-72" y="149356"/>
                    <a:pt x="149327" y="-45"/>
                    <a:pt x="333621" y="-45"/>
                  </a:cubicBezTo>
                  <a:lnTo>
                    <a:pt x="1516126" y="-45"/>
                  </a:lnTo>
                  <a:cubicBezTo>
                    <a:pt x="1700419" y="-45"/>
                    <a:pt x="1849819" y="149356"/>
                    <a:pt x="1849819" y="333648"/>
                  </a:cubicBezTo>
                  <a:cubicBezTo>
                    <a:pt x="1849819" y="517941"/>
                    <a:pt x="1700419" y="667341"/>
                    <a:pt x="1516126" y="66734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6387A40-8E24-A3D8-BF10-4CBF890C20B0}"/>
                </a:ext>
              </a:extLst>
            </p:cNvPr>
            <p:cNvSpPr/>
            <p:nvPr/>
          </p:nvSpPr>
          <p:spPr>
            <a:xfrm>
              <a:off x="2341304" y="5129156"/>
              <a:ext cx="548973" cy="224189"/>
            </a:xfrm>
            <a:custGeom>
              <a:avLst/>
              <a:gdLst>
                <a:gd name="connsiteX0" fmla="*/ 0 w 548973"/>
                <a:gd name="connsiteY0" fmla="*/ 0 h 224189"/>
                <a:gd name="connsiteX1" fmla="*/ 548974 w 548973"/>
                <a:gd name="connsiteY1" fmla="*/ 0 h 224189"/>
                <a:gd name="connsiteX2" fmla="*/ 548974 w 548973"/>
                <a:gd name="connsiteY2" fmla="*/ 0 h 224189"/>
                <a:gd name="connsiteX3" fmla="*/ 548974 w 548973"/>
                <a:gd name="connsiteY3" fmla="*/ 120842 h 224189"/>
                <a:gd name="connsiteX4" fmla="*/ 445626 w 548973"/>
                <a:gd name="connsiteY4" fmla="*/ 224190 h 224189"/>
                <a:gd name="connsiteX5" fmla="*/ 103510 w 548973"/>
                <a:gd name="connsiteY5" fmla="*/ 224190 h 224189"/>
                <a:gd name="connsiteX6" fmla="*/ 162 w 548973"/>
                <a:gd name="connsiteY6" fmla="*/ 120842 h 224189"/>
                <a:gd name="connsiteX7" fmla="*/ 162 w 548973"/>
                <a:gd name="connsiteY7" fmla="*/ 0 h 224189"/>
                <a:gd name="connsiteX8" fmla="*/ 0 w 548973"/>
                <a:gd name="connsiteY8" fmla="*/ 0 h 224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8973" h="224189">
                  <a:moveTo>
                    <a:pt x="0" y="0"/>
                  </a:moveTo>
                  <a:lnTo>
                    <a:pt x="548974" y="0"/>
                  </a:lnTo>
                  <a:lnTo>
                    <a:pt x="548974" y="0"/>
                  </a:lnTo>
                  <a:lnTo>
                    <a:pt x="548974" y="120842"/>
                  </a:lnTo>
                  <a:cubicBezTo>
                    <a:pt x="548974" y="177926"/>
                    <a:pt x="502711" y="224190"/>
                    <a:pt x="445626" y="224190"/>
                  </a:cubicBezTo>
                  <a:lnTo>
                    <a:pt x="103510" y="224190"/>
                  </a:lnTo>
                  <a:cubicBezTo>
                    <a:pt x="46432" y="224190"/>
                    <a:pt x="162" y="177926"/>
                    <a:pt x="162" y="120842"/>
                  </a:cubicBezTo>
                  <a:lnTo>
                    <a:pt x="1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486657F-044F-8D23-9D34-5098175F81FE}"/>
                </a:ext>
              </a:extLst>
            </p:cNvPr>
            <p:cNvSpPr/>
            <p:nvPr/>
          </p:nvSpPr>
          <p:spPr>
            <a:xfrm>
              <a:off x="1363550" y="5265063"/>
              <a:ext cx="549459" cy="549459"/>
            </a:xfrm>
            <a:custGeom>
              <a:avLst/>
              <a:gdLst>
                <a:gd name="connsiteX0" fmla="*/ 549460 w 549459"/>
                <a:gd name="connsiteY0" fmla="*/ 274730 h 549459"/>
                <a:gd name="connsiteX1" fmla="*/ 274730 w 549459"/>
                <a:gd name="connsiteY1" fmla="*/ 549460 h 549459"/>
                <a:gd name="connsiteX2" fmla="*/ 0 w 549459"/>
                <a:gd name="connsiteY2" fmla="*/ 274730 h 549459"/>
                <a:gd name="connsiteX3" fmla="*/ 274730 w 549459"/>
                <a:gd name="connsiteY3" fmla="*/ 0 h 549459"/>
                <a:gd name="connsiteX4" fmla="*/ 549460 w 549459"/>
                <a:gd name="connsiteY4" fmla="*/ 274730 h 549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459" h="549459">
                  <a:moveTo>
                    <a:pt x="549460" y="274730"/>
                  </a:moveTo>
                  <a:cubicBezTo>
                    <a:pt x="549460" y="426459"/>
                    <a:pt x="426459" y="549460"/>
                    <a:pt x="274730" y="549460"/>
                  </a:cubicBezTo>
                  <a:cubicBezTo>
                    <a:pt x="123001" y="549460"/>
                    <a:pt x="0" y="426459"/>
                    <a:pt x="0" y="274730"/>
                  </a:cubicBezTo>
                  <a:cubicBezTo>
                    <a:pt x="0" y="123001"/>
                    <a:pt x="123001" y="0"/>
                    <a:pt x="274730" y="0"/>
                  </a:cubicBezTo>
                  <a:cubicBezTo>
                    <a:pt x="426459" y="0"/>
                    <a:pt x="549460" y="123000"/>
                    <a:pt x="549460" y="274730"/>
                  </a:cubicBezTo>
                  <a:close/>
                </a:path>
              </a:pathLst>
            </a:custGeom>
            <a:solidFill>
              <a:schemeClr val="bg1"/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959B9CC-F215-5405-36ED-151E6DC8D97D}"/>
                </a:ext>
              </a:extLst>
            </p:cNvPr>
            <p:cNvSpPr/>
            <p:nvPr/>
          </p:nvSpPr>
          <p:spPr>
            <a:xfrm>
              <a:off x="5453074" y="5129156"/>
              <a:ext cx="139632" cy="185313"/>
            </a:xfrm>
            <a:custGeom>
              <a:avLst/>
              <a:gdLst>
                <a:gd name="connsiteX0" fmla="*/ 0 w 139632"/>
                <a:gd name="connsiteY0" fmla="*/ 0 h 185313"/>
                <a:gd name="connsiteX1" fmla="*/ 139633 w 139632"/>
                <a:gd name="connsiteY1" fmla="*/ 185313 h 185313"/>
                <a:gd name="connsiteX2" fmla="*/ 0 w 139632"/>
                <a:gd name="connsiteY2" fmla="*/ 185313 h 185313"/>
                <a:gd name="connsiteX3" fmla="*/ 0 w 139632"/>
                <a:gd name="connsiteY3" fmla="*/ 0 h 18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9632" h="185313">
                  <a:moveTo>
                    <a:pt x="0" y="0"/>
                  </a:moveTo>
                  <a:lnTo>
                    <a:pt x="139633" y="185313"/>
                  </a:lnTo>
                  <a:lnTo>
                    <a:pt x="0" y="1853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8700"/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27A1EA8-8769-0FC9-D435-685AE92DFE34}"/>
                </a:ext>
              </a:extLst>
            </p:cNvPr>
            <p:cNvSpPr/>
            <p:nvPr/>
          </p:nvSpPr>
          <p:spPr>
            <a:xfrm>
              <a:off x="3758528" y="5101942"/>
              <a:ext cx="442548" cy="884449"/>
            </a:xfrm>
            <a:custGeom>
              <a:avLst/>
              <a:gdLst>
                <a:gd name="connsiteX0" fmla="*/ -72 w 442548"/>
                <a:gd name="connsiteY0" fmla="*/ 442017 h 884449"/>
                <a:gd name="connsiteX1" fmla="*/ 442476 w 442548"/>
                <a:gd name="connsiteY1" fmla="*/ 884404 h 884449"/>
                <a:gd name="connsiteX2" fmla="*/ 442476 w 442548"/>
                <a:gd name="connsiteY2" fmla="*/ -45 h 884449"/>
                <a:gd name="connsiteX3" fmla="*/ -72 w 442548"/>
                <a:gd name="connsiteY3" fmla="*/ 442017 h 884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548" h="884449">
                  <a:moveTo>
                    <a:pt x="-72" y="442017"/>
                  </a:moveTo>
                  <a:cubicBezTo>
                    <a:pt x="25" y="686375"/>
                    <a:pt x="198119" y="884404"/>
                    <a:pt x="442476" y="884404"/>
                  </a:cubicBezTo>
                  <a:lnTo>
                    <a:pt x="442476" y="-45"/>
                  </a:lnTo>
                  <a:cubicBezTo>
                    <a:pt x="198249" y="-45"/>
                    <a:pt x="203" y="197790"/>
                    <a:pt x="-72" y="442017"/>
                  </a:cubicBezTo>
                  <a:close/>
                </a:path>
              </a:pathLst>
            </a:custGeom>
            <a:solidFill>
              <a:schemeClr val="accent6"/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5DCF859-16EA-2B1E-3FA8-E194D65C3235}"/>
                </a:ext>
              </a:extLst>
            </p:cNvPr>
            <p:cNvSpPr/>
            <p:nvPr/>
          </p:nvSpPr>
          <p:spPr>
            <a:xfrm>
              <a:off x="3840540" y="5186900"/>
              <a:ext cx="1903577" cy="705947"/>
            </a:xfrm>
            <a:custGeom>
              <a:avLst/>
              <a:gdLst>
                <a:gd name="connsiteX0" fmla="*/ 360464 w 1903577"/>
                <a:gd name="connsiteY0" fmla="*/ 705817 h 705947"/>
                <a:gd name="connsiteX1" fmla="*/ 11 w 1903577"/>
                <a:gd name="connsiteY1" fmla="*/ 360493 h 705947"/>
                <a:gd name="connsiteX2" fmla="*/ 345335 w 1903577"/>
                <a:gd name="connsiteY2" fmla="*/ 40 h 705947"/>
                <a:gd name="connsiteX3" fmla="*/ 360464 w 1903577"/>
                <a:gd name="connsiteY3" fmla="*/ 40 h 705947"/>
                <a:gd name="connsiteX4" fmla="*/ 1542969 w 1903577"/>
                <a:gd name="connsiteY4" fmla="*/ 40 h 705947"/>
                <a:gd name="connsiteX5" fmla="*/ 1903423 w 1903577"/>
                <a:gd name="connsiteY5" fmla="*/ 345363 h 705947"/>
                <a:gd name="connsiteX6" fmla="*/ 1558099 w 1903577"/>
                <a:gd name="connsiteY6" fmla="*/ 705817 h 705947"/>
                <a:gd name="connsiteX7" fmla="*/ 1542969 w 1903577"/>
                <a:gd name="connsiteY7" fmla="*/ 705817 h 705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3576" h="705947">
                  <a:moveTo>
                    <a:pt x="360464" y="705817"/>
                  </a:moveTo>
                  <a:cubicBezTo>
                    <a:pt x="165561" y="709996"/>
                    <a:pt x="4190" y="555380"/>
                    <a:pt x="11" y="360493"/>
                  </a:cubicBezTo>
                  <a:cubicBezTo>
                    <a:pt x="-4169" y="165590"/>
                    <a:pt x="150448" y="4219"/>
                    <a:pt x="345335" y="40"/>
                  </a:cubicBezTo>
                  <a:cubicBezTo>
                    <a:pt x="350388" y="-74"/>
                    <a:pt x="355426" y="-74"/>
                    <a:pt x="360464" y="40"/>
                  </a:cubicBezTo>
                  <a:lnTo>
                    <a:pt x="1542969" y="40"/>
                  </a:lnTo>
                  <a:cubicBezTo>
                    <a:pt x="1737872" y="-4140"/>
                    <a:pt x="1899244" y="150477"/>
                    <a:pt x="1903423" y="345363"/>
                  </a:cubicBezTo>
                  <a:cubicBezTo>
                    <a:pt x="1907602" y="540266"/>
                    <a:pt x="1752985" y="701638"/>
                    <a:pt x="1558099" y="705817"/>
                  </a:cubicBezTo>
                  <a:cubicBezTo>
                    <a:pt x="1553045" y="705930"/>
                    <a:pt x="1548007" y="705930"/>
                    <a:pt x="1542969" y="705817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6000">
                  <a:srgbClr val="F4F4F3"/>
                </a:gs>
                <a:gs pos="100000">
                  <a:srgbClr val="D8D9D6"/>
                </a:gs>
              </a:gsLst>
              <a:lin ang="2700000" scaled="1"/>
            </a:gra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DE4FDBB-8E09-F65B-D5F8-54525402EB4F}"/>
                </a:ext>
              </a:extLst>
            </p:cNvPr>
            <p:cNvSpPr/>
            <p:nvPr/>
          </p:nvSpPr>
          <p:spPr>
            <a:xfrm>
              <a:off x="3867383" y="5206100"/>
              <a:ext cx="1849891" cy="667386"/>
            </a:xfrm>
            <a:custGeom>
              <a:avLst/>
              <a:gdLst>
                <a:gd name="connsiteX0" fmla="*/ 333621 w 1849891"/>
                <a:gd name="connsiteY0" fmla="*/ 667341 h 667386"/>
                <a:gd name="connsiteX1" fmla="*/ -72 w 1849891"/>
                <a:gd name="connsiteY1" fmla="*/ 333648 h 667386"/>
                <a:gd name="connsiteX2" fmla="*/ 333621 w 1849891"/>
                <a:gd name="connsiteY2" fmla="*/ -45 h 667386"/>
                <a:gd name="connsiteX3" fmla="*/ 1516126 w 1849891"/>
                <a:gd name="connsiteY3" fmla="*/ -45 h 667386"/>
                <a:gd name="connsiteX4" fmla="*/ 1849819 w 1849891"/>
                <a:gd name="connsiteY4" fmla="*/ 333648 h 667386"/>
                <a:gd name="connsiteX5" fmla="*/ 1516126 w 1849891"/>
                <a:gd name="connsiteY5" fmla="*/ 667341 h 667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49891" h="667386">
                  <a:moveTo>
                    <a:pt x="333621" y="667341"/>
                  </a:moveTo>
                  <a:cubicBezTo>
                    <a:pt x="149328" y="667341"/>
                    <a:pt x="-72" y="517941"/>
                    <a:pt x="-72" y="333648"/>
                  </a:cubicBezTo>
                  <a:cubicBezTo>
                    <a:pt x="-72" y="149356"/>
                    <a:pt x="149328" y="-45"/>
                    <a:pt x="333621" y="-45"/>
                  </a:cubicBezTo>
                  <a:lnTo>
                    <a:pt x="1516126" y="-45"/>
                  </a:lnTo>
                  <a:cubicBezTo>
                    <a:pt x="1700419" y="-45"/>
                    <a:pt x="1849819" y="149356"/>
                    <a:pt x="1849819" y="333648"/>
                  </a:cubicBezTo>
                  <a:cubicBezTo>
                    <a:pt x="1849819" y="517941"/>
                    <a:pt x="1700419" y="667341"/>
                    <a:pt x="1516126" y="66734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C769522-4559-D865-8496-E8B19D7D2F6A}"/>
                </a:ext>
              </a:extLst>
            </p:cNvPr>
            <p:cNvSpPr/>
            <p:nvPr/>
          </p:nvSpPr>
          <p:spPr>
            <a:xfrm>
              <a:off x="4904100" y="5129156"/>
              <a:ext cx="548973" cy="224189"/>
            </a:xfrm>
            <a:custGeom>
              <a:avLst/>
              <a:gdLst>
                <a:gd name="connsiteX0" fmla="*/ 0 w 548973"/>
                <a:gd name="connsiteY0" fmla="*/ 0 h 224189"/>
                <a:gd name="connsiteX1" fmla="*/ 548974 w 548973"/>
                <a:gd name="connsiteY1" fmla="*/ 0 h 224189"/>
                <a:gd name="connsiteX2" fmla="*/ 548974 w 548973"/>
                <a:gd name="connsiteY2" fmla="*/ 0 h 224189"/>
                <a:gd name="connsiteX3" fmla="*/ 548974 w 548973"/>
                <a:gd name="connsiteY3" fmla="*/ 120842 h 224189"/>
                <a:gd name="connsiteX4" fmla="*/ 445626 w 548973"/>
                <a:gd name="connsiteY4" fmla="*/ 224190 h 224189"/>
                <a:gd name="connsiteX5" fmla="*/ 103510 w 548973"/>
                <a:gd name="connsiteY5" fmla="*/ 224190 h 224189"/>
                <a:gd name="connsiteX6" fmla="*/ 162 w 548973"/>
                <a:gd name="connsiteY6" fmla="*/ 120842 h 224189"/>
                <a:gd name="connsiteX7" fmla="*/ 162 w 548973"/>
                <a:gd name="connsiteY7" fmla="*/ 0 h 224189"/>
                <a:gd name="connsiteX8" fmla="*/ 0 w 548973"/>
                <a:gd name="connsiteY8" fmla="*/ 0 h 224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8973" h="224189">
                  <a:moveTo>
                    <a:pt x="0" y="0"/>
                  </a:moveTo>
                  <a:lnTo>
                    <a:pt x="548974" y="0"/>
                  </a:lnTo>
                  <a:lnTo>
                    <a:pt x="548974" y="0"/>
                  </a:lnTo>
                  <a:lnTo>
                    <a:pt x="548974" y="120842"/>
                  </a:lnTo>
                  <a:cubicBezTo>
                    <a:pt x="548974" y="177926"/>
                    <a:pt x="502711" y="224190"/>
                    <a:pt x="445626" y="224190"/>
                  </a:cubicBezTo>
                  <a:lnTo>
                    <a:pt x="103510" y="224190"/>
                  </a:lnTo>
                  <a:cubicBezTo>
                    <a:pt x="46425" y="224190"/>
                    <a:pt x="162" y="177926"/>
                    <a:pt x="162" y="120842"/>
                  </a:cubicBezTo>
                  <a:lnTo>
                    <a:pt x="1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E654B64-88A3-4C02-C55F-C720D6052216}"/>
                </a:ext>
              </a:extLst>
            </p:cNvPr>
            <p:cNvSpPr/>
            <p:nvPr/>
          </p:nvSpPr>
          <p:spPr>
            <a:xfrm>
              <a:off x="3926346" y="5265063"/>
              <a:ext cx="549459" cy="549459"/>
            </a:xfrm>
            <a:custGeom>
              <a:avLst/>
              <a:gdLst>
                <a:gd name="connsiteX0" fmla="*/ 549460 w 549459"/>
                <a:gd name="connsiteY0" fmla="*/ 274730 h 549459"/>
                <a:gd name="connsiteX1" fmla="*/ 274730 w 549459"/>
                <a:gd name="connsiteY1" fmla="*/ 549460 h 549459"/>
                <a:gd name="connsiteX2" fmla="*/ 0 w 549459"/>
                <a:gd name="connsiteY2" fmla="*/ 274730 h 549459"/>
                <a:gd name="connsiteX3" fmla="*/ 274730 w 549459"/>
                <a:gd name="connsiteY3" fmla="*/ 0 h 549459"/>
                <a:gd name="connsiteX4" fmla="*/ 549460 w 549459"/>
                <a:gd name="connsiteY4" fmla="*/ 274730 h 549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459" h="549459">
                  <a:moveTo>
                    <a:pt x="549460" y="274730"/>
                  </a:moveTo>
                  <a:cubicBezTo>
                    <a:pt x="549460" y="426459"/>
                    <a:pt x="426459" y="549460"/>
                    <a:pt x="274730" y="549460"/>
                  </a:cubicBezTo>
                  <a:cubicBezTo>
                    <a:pt x="123001" y="549460"/>
                    <a:pt x="0" y="426459"/>
                    <a:pt x="0" y="274730"/>
                  </a:cubicBezTo>
                  <a:cubicBezTo>
                    <a:pt x="0" y="123001"/>
                    <a:pt x="123000" y="0"/>
                    <a:pt x="274730" y="0"/>
                  </a:cubicBezTo>
                  <a:cubicBezTo>
                    <a:pt x="426459" y="0"/>
                    <a:pt x="549460" y="123000"/>
                    <a:pt x="549460" y="274730"/>
                  </a:cubicBezTo>
                  <a:close/>
                </a:path>
              </a:pathLst>
            </a:custGeom>
            <a:solidFill>
              <a:schemeClr val="bg1"/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98E4C45-BFC4-162D-4E63-B75E941AEB06}"/>
                </a:ext>
              </a:extLst>
            </p:cNvPr>
            <p:cNvSpPr/>
            <p:nvPr/>
          </p:nvSpPr>
          <p:spPr>
            <a:xfrm>
              <a:off x="8152263" y="5129156"/>
              <a:ext cx="139632" cy="185313"/>
            </a:xfrm>
            <a:custGeom>
              <a:avLst/>
              <a:gdLst>
                <a:gd name="connsiteX0" fmla="*/ 0 w 139632"/>
                <a:gd name="connsiteY0" fmla="*/ 0 h 185313"/>
                <a:gd name="connsiteX1" fmla="*/ 139633 w 139632"/>
                <a:gd name="connsiteY1" fmla="*/ 185313 h 185313"/>
                <a:gd name="connsiteX2" fmla="*/ 0 w 139632"/>
                <a:gd name="connsiteY2" fmla="*/ 185313 h 185313"/>
                <a:gd name="connsiteX3" fmla="*/ 0 w 139632"/>
                <a:gd name="connsiteY3" fmla="*/ 0 h 18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9632" h="185313">
                  <a:moveTo>
                    <a:pt x="0" y="0"/>
                  </a:moveTo>
                  <a:lnTo>
                    <a:pt x="139633" y="185313"/>
                  </a:lnTo>
                  <a:lnTo>
                    <a:pt x="0" y="1853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8700"/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4D2F803-B45E-220F-FF3E-80A344A9D02F}"/>
                </a:ext>
              </a:extLst>
            </p:cNvPr>
            <p:cNvSpPr/>
            <p:nvPr/>
          </p:nvSpPr>
          <p:spPr>
            <a:xfrm>
              <a:off x="6457717" y="5101942"/>
              <a:ext cx="442548" cy="884449"/>
            </a:xfrm>
            <a:custGeom>
              <a:avLst/>
              <a:gdLst>
                <a:gd name="connsiteX0" fmla="*/ -72 w 442548"/>
                <a:gd name="connsiteY0" fmla="*/ 442017 h 884449"/>
                <a:gd name="connsiteX1" fmla="*/ 442477 w 442548"/>
                <a:gd name="connsiteY1" fmla="*/ 884404 h 884449"/>
                <a:gd name="connsiteX2" fmla="*/ 442477 w 442548"/>
                <a:gd name="connsiteY2" fmla="*/ -45 h 884449"/>
                <a:gd name="connsiteX3" fmla="*/ -72 w 442548"/>
                <a:gd name="connsiteY3" fmla="*/ 442017 h 884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548" h="884449">
                  <a:moveTo>
                    <a:pt x="-72" y="442017"/>
                  </a:moveTo>
                  <a:cubicBezTo>
                    <a:pt x="25" y="686375"/>
                    <a:pt x="198119" y="884404"/>
                    <a:pt x="442477" y="884404"/>
                  </a:cubicBezTo>
                  <a:lnTo>
                    <a:pt x="442477" y="-45"/>
                  </a:lnTo>
                  <a:cubicBezTo>
                    <a:pt x="198249" y="-45"/>
                    <a:pt x="203" y="197790"/>
                    <a:pt x="-72" y="442017"/>
                  </a:cubicBezTo>
                  <a:close/>
                </a:path>
              </a:pathLst>
            </a:custGeom>
            <a:solidFill>
              <a:schemeClr val="accent4"/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FE7B518-189F-C612-EEFF-F5343CD739F9}"/>
                </a:ext>
              </a:extLst>
            </p:cNvPr>
            <p:cNvSpPr/>
            <p:nvPr/>
          </p:nvSpPr>
          <p:spPr>
            <a:xfrm>
              <a:off x="6539729" y="5186900"/>
              <a:ext cx="1902767" cy="705947"/>
            </a:xfrm>
            <a:custGeom>
              <a:avLst/>
              <a:gdLst>
                <a:gd name="connsiteX0" fmla="*/ 360464 w 1902767"/>
                <a:gd name="connsiteY0" fmla="*/ 705817 h 705947"/>
                <a:gd name="connsiteX1" fmla="*/ 11 w 1902767"/>
                <a:gd name="connsiteY1" fmla="*/ 360493 h 705947"/>
                <a:gd name="connsiteX2" fmla="*/ 345335 w 1902767"/>
                <a:gd name="connsiteY2" fmla="*/ 40 h 705947"/>
                <a:gd name="connsiteX3" fmla="*/ 360464 w 1902767"/>
                <a:gd name="connsiteY3" fmla="*/ 40 h 705947"/>
                <a:gd name="connsiteX4" fmla="*/ 1542160 w 1902767"/>
                <a:gd name="connsiteY4" fmla="*/ 40 h 705947"/>
                <a:gd name="connsiteX5" fmla="*/ 1902613 w 1902767"/>
                <a:gd name="connsiteY5" fmla="*/ 345363 h 705947"/>
                <a:gd name="connsiteX6" fmla="*/ 1557289 w 1902767"/>
                <a:gd name="connsiteY6" fmla="*/ 705817 h 705947"/>
                <a:gd name="connsiteX7" fmla="*/ 1542160 w 1902767"/>
                <a:gd name="connsiteY7" fmla="*/ 705817 h 705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2767" h="705947">
                  <a:moveTo>
                    <a:pt x="360464" y="705817"/>
                  </a:moveTo>
                  <a:cubicBezTo>
                    <a:pt x="165561" y="709996"/>
                    <a:pt x="4190" y="555380"/>
                    <a:pt x="11" y="360493"/>
                  </a:cubicBezTo>
                  <a:cubicBezTo>
                    <a:pt x="-4169" y="165590"/>
                    <a:pt x="150448" y="4219"/>
                    <a:pt x="345335" y="40"/>
                  </a:cubicBezTo>
                  <a:cubicBezTo>
                    <a:pt x="350389" y="-74"/>
                    <a:pt x="355427" y="-74"/>
                    <a:pt x="360464" y="40"/>
                  </a:cubicBezTo>
                  <a:lnTo>
                    <a:pt x="1542160" y="40"/>
                  </a:lnTo>
                  <a:cubicBezTo>
                    <a:pt x="1737062" y="-4140"/>
                    <a:pt x="1898434" y="150477"/>
                    <a:pt x="1902613" y="345363"/>
                  </a:cubicBezTo>
                  <a:cubicBezTo>
                    <a:pt x="1906792" y="540266"/>
                    <a:pt x="1752176" y="701638"/>
                    <a:pt x="1557289" y="705817"/>
                  </a:cubicBezTo>
                  <a:cubicBezTo>
                    <a:pt x="1552235" y="705930"/>
                    <a:pt x="1547197" y="705930"/>
                    <a:pt x="1542160" y="705817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6000">
                  <a:srgbClr val="F4F4F3"/>
                </a:gs>
                <a:gs pos="100000">
                  <a:srgbClr val="D8D9D6"/>
                </a:gs>
              </a:gsLst>
              <a:lin ang="2700000" scaled="1"/>
            </a:gra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1E0576F-0537-4139-C5F0-0663A37577FB}"/>
                </a:ext>
              </a:extLst>
            </p:cNvPr>
            <p:cNvSpPr/>
            <p:nvPr/>
          </p:nvSpPr>
          <p:spPr>
            <a:xfrm>
              <a:off x="6566572" y="5206100"/>
              <a:ext cx="1849081" cy="667386"/>
            </a:xfrm>
            <a:custGeom>
              <a:avLst/>
              <a:gdLst>
                <a:gd name="connsiteX0" fmla="*/ 333621 w 1849081"/>
                <a:gd name="connsiteY0" fmla="*/ 667341 h 667386"/>
                <a:gd name="connsiteX1" fmla="*/ -72 w 1849081"/>
                <a:gd name="connsiteY1" fmla="*/ 333648 h 667386"/>
                <a:gd name="connsiteX2" fmla="*/ 333621 w 1849081"/>
                <a:gd name="connsiteY2" fmla="*/ -45 h 667386"/>
                <a:gd name="connsiteX3" fmla="*/ 1515317 w 1849081"/>
                <a:gd name="connsiteY3" fmla="*/ -45 h 667386"/>
                <a:gd name="connsiteX4" fmla="*/ 1849010 w 1849081"/>
                <a:gd name="connsiteY4" fmla="*/ 333648 h 667386"/>
                <a:gd name="connsiteX5" fmla="*/ 1515317 w 1849081"/>
                <a:gd name="connsiteY5" fmla="*/ 667341 h 667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49080" h="667386">
                  <a:moveTo>
                    <a:pt x="333621" y="667341"/>
                  </a:moveTo>
                  <a:cubicBezTo>
                    <a:pt x="149328" y="667341"/>
                    <a:pt x="-72" y="517941"/>
                    <a:pt x="-72" y="333648"/>
                  </a:cubicBezTo>
                  <a:cubicBezTo>
                    <a:pt x="-72" y="149356"/>
                    <a:pt x="149328" y="-45"/>
                    <a:pt x="333621" y="-45"/>
                  </a:cubicBezTo>
                  <a:lnTo>
                    <a:pt x="1515317" y="-45"/>
                  </a:lnTo>
                  <a:cubicBezTo>
                    <a:pt x="1699609" y="-45"/>
                    <a:pt x="1849010" y="149356"/>
                    <a:pt x="1849010" y="333648"/>
                  </a:cubicBezTo>
                  <a:cubicBezTo>
                    <a:pt x="1849010" y="517941"/>
                    <a:pt x="1699609" y="667341"/>
                    <a:pt x="1515317" y="66734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419B281-2813-5CD0-71F1-0CB30850439A}"/>
                </a:ext>
              </a:extLst>
            </p:cNvPr>
            <p:cNvSpPr/>
            <p:nvPr/>
          </p:nvSpPr>
          <p:spPr>
            <a:xfrm>
              <a:off x="7603289" y="5129156"/>
              <a:ext cx="548974" cy="224189"/>
            </a:xfrm>
            <a:custGeom>
              <a:avLst/>
              <a:gdLst>
                <a:gd name="connsiteX0" fmla="*/ 0 w 548974"/>
                <a:gd name="connsiteY0" fmla="*/ 0 h 224189"/>
                <a:gd name="connsiteX1" fmla="*/ 548974 w 548974"/>
                <a:gd name="connsiteY1" fmla="*/ 0 h 224189"/>
                <a:gd name="connsiteX2" fmla="*/ 548974 w 548974"/>
                <a:gd name="connsiteY2" fmla="*/ 0 h 224189"/>
                <a:gd name="connsiteX3" fmla="*/ 548974 w 548974"/>
                <a:gd name="connsiteY3" fmla="*/ 120842 h 224189"/>
                <a:gd name="connsiteX4" fmla="*/ 445626 w 548974"/>
                <a:gd name="connsiteY4" fmla="*/ 224190 h 224189"/>
                <a:gd name="connsiteX5" fmla="*/ 103510 w 548974"/>
                <a:gd name="connsiteY5" fmla="*/ 224190 h 224189"/>
                <a:gd name="connsiteX6" fmla="*/ 162 w 548974"/>
                <a:gd name="connsiteY6" fmla="*/ 120842 h 224189"/>
                <a:gd name="connsiteX7" fmla="*/ 162 w 548974"/>
                <a:gd name="connsiteY7" fmla="*/ 0 h 224189"/>
                <a:gd name="connsiteX8" fmla="*/ 0 w 548974"/>
                <a:gd name="connsiteY8" fmla="*/ 0 h 224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8974" h="224189">
                  <a:moveTo>
                    <a:pt x="0" y="0"/>
                  </a:moveTo>
                  <a:lnTo>
                    <a:pt x="548974" y="0"/>
                  </a:lnTo>
                  <a:lnTo>
                    <a:pt x="548974" y="0"/>
                  </a:lnTo>
                  <a:lnTo>
                    <a:pt x="548974" y="120842"/>
                  </a:lnTo>
                  <a:cubicBezTo>
                    <a:pt x="548974" y="177926"/>
                    <a:pt x="502711" y="224190"/>
                    <a:pt x="445626" y="224190"/>
                  </a:cubicBezTo>
                  <a:lnTo>
                    <a:pt x="103510" y="224190"/>
                  </a:lnTo>
                  <a:cubicBezTo>
                    <a:pt x="46425" y="224190"/>
                    <a:pt x="162" y="177926"/>
                    <a:pt x="162" y="120842"/>
                  </a:cubicBezTo>
                  <a:lnTo>
                    <a:pt x="1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0B61DCE-01B1-01C6-E1CE-7B6E75C4DDA0}"/>
                </a:ext>
              </a:extLst>
            </p:cNvPr>
            <p:cNvSpPr/>
            <p:nvPr/>
          </p:nvSpPr>
          <p:spPr>
            <a:xfrm>
              <a:off x="6625535" y="5265063"/>
              <a:ext cx="549459" cy="549459"/>
            </a:xfrm>
            <a:custGeom>
              <a:avLst/>
              <a:gdLst>
                <a:gd name="connsiteX0" fmla="*/ 549460 w 549459"/>
                <a:gd name="connsiteY0" fmla="*/ 274730 h 549459"/>
                <a:gd name="connsiteX1" fmla="*/ 274730 w 549459"/>
                <a:gd name="connsiteY1" fmla="*/ 549460 h 549459"/>
                <a:gd name="connsiteX2" fmla="*/ 0 w 549459"/>
                <a:gd name="connsiteY2" fmla="*/ 274730 h 549459"/>
                <a:gd name="connsiteX3" fmla="*/ 274730 w 549459"/>
                <a:gd name="connsiteY3" fmla="*/ 0 h 549459"/>
                <a:gd name="connsiteX4" fmla="*/ 549460 w 549459"/>
                <a:gd name="connsiteY4" fmla="*/ 274730 h 549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459" h="549459">
                  <a:moveTo>
                    <a:pt x="549460" y="274730"/>
                  </a:moveTo>
                  <a:cubicBezTo>
                    <a:pt x="549460" y="426459"/>
                    <a:pt x="426459" y="549460"/>
                    <a:pt x="274730" y="549460"/>
                  </a:cubicBezTo>
                  <a:cubicBezTo>
                    <a:pt x="123001" y="549460"/>
                    <a:pt x="0" y="426459"/>
                    <a:pt x="0" y="274730"/>
                  </a:cubicBezTo>
                  <a:cubicBezTo>
                    <a:pt x="0" y="123001"/>
                    <a:pt x="123001" y="0"/>
                    <a:pt x="274730" y="0"/>
                  </a:cubicBezTo>
                  <a:cubicBezTo>
                    <a:pt x="426459" y="0"/>
                    <a:pt x="549460" y="123000"/>
                    <a:pt x="549460" y="274730"/>
                  </a:cubicBezTo>
                  <a:close/>
                </a:path>
              </a:pathLst>
            </a:custGeom>
            <a:solidFill>
              <a:schemeClr val="bg1"/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38D69C9-E4E1-FA5B-494B-A641EBE93F8F}"/>
                </a:ext>
              </a:extLst>
            </p:cNvPr>
            <p:cNvSpPr/>
            <p:nvPr/>
          </p:nvSpPr>
          <p:spPr>
            <a:xfrm>
              <a:off x="10715059" y="5129156"/>
              <a:ext cx="139470" cy="185313"/>
            </a:xfrm>
            <a:custGeom>
              <a:avLst/>
              <a:gdLst>
                <a:gd name="connsiteX0" fmla="*/ 0 w 139470"/>
                <a:gd name="connsiteY0" fmla="*/ 0 h 185313"/>
                <a:gd name="connsiteX1" fmla="*/ 139471 w 139470"/>
                <a:gd name="connsiteY1" fmla="*/ 185313 h 185313"/>
                <a:gd name="connsiteX2" fmla="*/ 0 w 139470"/>
                <a:gd name="connsiteY2" fmla="*/ 185313 h 185313"/>
                <a:gd name="connsiteX3" fmla="*/ 0 w 139470"/>
                <a:gd name="connsiteY3" fmla="*/ 0 h 18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9470" h="185313">
                  <a:moveTo>
                    <a:pt x="0" y="0"/>
                  </a:moveTo>
                  <a:lnTo>
                    <a:pt x="139471" y="185313"/>
                  </a:lnTo>
                  <a:lnTo>
                    <a:pt x="0" y="1853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8700"/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9B86594-0DB1-5063-F0B5-AC74A6B8C4F8}"/>
                </a:ext>
              </a:extLst>
            </p:cNvPr>
            <p:cNvSpPr/>
            <p:nvPr/>
          </p:nvSpPr>
          <p:spPr>
            <a:xfrm>
              <a:off x="9020513" y="5101942"/>
              <a:ext cx="442386" cy="884449"/>
            </a:xfrm>
            <a:custGeom>
              <a:avLst/>
              <a:gdLst>
                <a:gd name="connsiteX0" fmla="*/ -72 w 442386"/>
                <a:gd name="connsiteY0" fmla="*/ 442017 h 884449"/>
                <a:gd name="connsiteX1" fmla="*/ 442314 w 442386"/>
                <a:gd name="connsiteY1" fmla="*/ 884404 h 884449"/>
                <a:gd name="connsiteX2" fmla="*/ 442314 w 442386"/>
                <a:gd name="connsiteY2" fmla="*/ -45 h 884449"/>
                <a:gd name="connsiteX3" fmla="*/ -72 w 442386"/>
                <a:gd name="connsiteY3" fmla="*/ 442017 h 884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386" h="884449">
                  <a:moveTo>
                    <a:pt x="-72" y="442017"/>
                  </a:moveTo>
                  <a:cubicBezTo>
                    <a:pt x="-72" y="686342"/>
                    <a:pt x="197989" y="884404"/>
                    <a:pt x="442314" y="884404"/>
                  </a:cubicBezTo>
                  <a:lnTo>
                    <a:pt x="442314" y="-45"/>
                  </a:lnTo>
                  <a:cubicBezTo>
                    <a:pt x="198151" y="36"/>
                    <a:pt x="204" y="197854"/>
                    <a:pt x="-72" y="442017"/>
                  </a:cubicBezTo>
                  <a:close/>
                </a:path>
              </a:pathLst>
            </a:custGeom>
            <a:solidFill>
              <a:schemeClr val="accent4"/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4483DEB-2C47-0162-0636-DC2540DE1D1B}"/>
                </a:ext>
              </a:extLst>
            </p:cNvPr>
            <p:cNvSpPr/>
            <p:nvPr/>
          </p:nvSpPr>
          <p:spPr>
            <a:xfrm>
              <a:off x="9117493" y="5186985"/>
              <a:ext cx="1873318" cy="705777"/>
            </a:xfrm>
            <a:custGeom>
              <a:avLst/>
              <a:gdLst>
                <a:gd name="connsiteX0" fmla="*/ 345334 w 1873318"/>
                <a:gd name="connsiteY0" fmla="*/ 705732 h 705777"/>
                <a:gd name="connsiteX1" fmla="*/ 11 w 1873318"/>
                <a:gd name="connsiteY1" fmla="*/ 345278 h 705777"/>
                <a:gd name="connsiteX2" fmla="*/ 345334 w 1873318"/>
                <a:gd name="connsiteY2" fmla="*/ -45 h 705777"/>
                <a:gd name="connsiteX3" fmla="*/ 1527840 w 1873318"/>
                <a:gd name="connsiteY3" fmla="*/ -45 h 705777"/>
                <a:gd name="connsiteX4" fmla="*/ 1873163 w 1873318"/>
                <a:gd name="connsiteY4" fmla="*/ 360408 h 705777"/>
                <a:gd name="connsiteX5" fmla="*/ 1527840 w 1873318"/>
                <a:gd name="connsiteY5" fmla="*/ 705732 h 70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73318" h="705777">
                  <a:moveTo>
                    <a:pt x="345334" y="705732"/>
                  </a:moveTo>
                  <a:cubicBezTo>
                    <a:pt x="150432" y="701553"/>
                    <a:pt x="-4168" y="540181"/>
                    <a:pt x="11" y="345278"/>
                  </a:cubicBezTo>
                  <a:cubicBezTo>
                    <a:pt x="4060" y="156272"/>
                    <a:pt x="156312" y="4004"/>
                    <a:pt x="345334" y="-45"/>
                  </a:cubicBezTo>
                  <a:lnTo>
                    <a:pt x="1527840" y="-45"/>
                  </a:lnTo>
                  <a:cubicBezTo>
                    <a:pt x="1722726" y="4134"/>
                    <a:pt x="1877343" y="165505"/>
                    <a:pt x="1873163" y="360408"/>
                  </a:cubicBezTo>
                  <a:cubicBezTo>
                    <a:pt x="1869114" y="549415"/>
                    <a:pt x="1716862" y="701683"/>
                    <a:pt x="1527840" y="705732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6000">
                  <a:srgbClr val="F4F4F3"/>
                </a:gs>
                <a:gs pos="100000">
                  <a:srgbClr val="D8D9D6"/>
                </a:gs>
              </a:gsLst>
              <a:lin ang="2700000" scaled="1"/>
            </a:gra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311EB2C-D4EA-DA68-1B42-53A6A73B695E}"/>
                </a:ext>
              </a:extLst>
            </p:cNvPr>
            <p:cNvSpPr/>
            <p:nvPr/>
          </p:nvSpPr>
          <p:spPr>
            <a:xfrm>
              <a:off x="9129207" y="5206100"/>
              <a:ext cx="1849891" cy="667386"/>
            </a:xfrm>
            <a:custGeom>
              <a:avLst/>
              <a:gdLst>
                <a:gd name="connsiteX0" fmla="*/ 333621 w 1849891"/>
                <a:gd name="connsiteY0" fmla="*/ 667341 h 667386"/>
                <a:gd name="connsiteX1" fmla="*/ -72 w 1849891"/>
                <a:gd name="connsiteY1" fmla="*/ 333648 h 667386"/>
                <a:gd name="connsiteX2" fmla="*/ 333621 w 1849891"/>
                <a:gd name="connsiteY2" fmla="*/ -45 h 667386"/>
                <a:gd name="connsiteX3" fmla="*/ 1516126 w 1849891"/>
                <a:gd name="connsiteY3" fmla="*/ -45 h 667386"/>
                <a:gd name="connsiteX4" fmla="*/ 1849820 w 1849891"/>
                <a:gd name="connsiteY4" fmla="*/ 333648 h 667386"/>
                <a:gd name="connsiteX5" fmla="*/ 1516126 w 1849891"/>
                <a:gd name="connsiteY5" fmla="*/ 667341 h 667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49891" h="667386">
                  <a:moveTo>
                    <a:pt x="333621" y="667341"/>
                  </a:moveTo>
                  <a:cubicBezTo>
                    <a:pt x="149329" y="667341"/>
                    <a:pt x="-72" y="517941"/>
                    <a:pt x="-72" y="333648"/>
                  </a:cubicBezTo>
                  <a:cubicBezTo>
                    <a:pt x="-72" y="149356"/>
                    <a:pt x="149329" y="-45"/>
                    <a:pt x="333621" y="-45"/>
                  </a:cubicBezTo>
                  <a:lnTo>
                    <a:pt x="1516126" y="-45"/>
                  </a:lnTo>
                  <a:cubicBezTo>
                    <a:pt x="1700419" y="-45"/>
                    <a:pt x="1849820" y="149356"/>
                    <a:pt x="1849820" y="333648"/>
                  </a:cubicBezTo>
                  <a:cubicBezTo>
                    <a:pt x="1849820" y="517941"/>
                    <a:pt x="1700419" y="667341"/>
                    <a:pt x="1516126" y="66734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39E85A3-4D98-F050-6017-BCFBD286CC88}"/>
                </a:ext>
              </a:extLst>
            </p:cNvPr>
            <p:cNvSpPr/>
            <p:nvPr/>
          </p:nvSpPr>
          <p:spPr>
            <a:xfrm>
              <a:off x="10166085" y="5129156"/>
              <a:ext cx="548974" cy="224189"/>
            </a:xfrm>
            <a:custGeom>
              <a:avLst/>
              <a:gdLst>
                <a:gd name="connsiteX0" fmla="*/ 0 w 548974"/>
                <a:gd name="connsiteY0" fmla="*/ 0 h 224189"/>
                <a:gd name="connsiteX1" fmla="*/ 548974 w 548974"/>
                <a:gd name="connsiteY1" fmla="*/ 0 h 224189"/>
                <a:gd name="connsiteX2" fmla="*/ 548974 w 548974"/>
                <a:gd name="connsiteY2" fmla="*/ 0 h 224189"/>
                <a:gd name="connsiteX3" fmla="*/ 548974 w 548974"/>
                <a:gd name="connsiteY3" fmla="*/ 120842 h 224189"/>
                <a:gd name="connsiteX4" fmla="*/ 445626 w 548974"/>
                <a:gd name="connsiteY4" fmla="*/ 224190 h 224189"/>
                <a:gd name="connsiteX5" fmla="*/ 103348 w 548974"/>
                <a:gd name="connsiteY5" fmla="*/ 224190 h 224189"/>
                <a:gd name="connsiteX6" fmla="*/ 0 w 548974"/>
                <a:gd name="connsiteY6" fmla="*/ 120842 h 224189"/>
                <a:gd name="connsiteX7" fmla="*/ 0 w 548974"/>
                <a:gd name="connsiteY7" fmla="*/ 0 h 224189"/>
                <a:gd name="connsiteX8" fmla="*/ 0 w 548974"/>
                <a:gd name="connsiteY8" fmla="*/ 0 h 224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8974" h="224189">
                  <a:moveTo>
                    <a:pt x="0" y="0"/>
                  </a:moveTo>
                  <a:lnTo>
                    <a:pt x="548974" y="0"/>
                  </a:lnTo>
                  <a:lnTo>
                    <a:pt x="548974" y="0"/>
                  </a:lnTo>
                  <a:lnTo>
                    <a:pt x="548974" y="120842"/>
                  </a:lnTo>
                  <a:cubicBezTo>
                    <a:pt x="548974" y="177926"/>
                    <a:pt x="502710" y="224190"/>
                    <a:pt x="445626" y="224190"/>
                  </a:cubicBezTo>
                  <a:lnTo>
                    <a:pt x="103348" y="224190"/>
                  </a:lnTo>
                  <a:cubicBezTo>
                    <a:pt x="46264" y="224190"/>
                    <a:pt x="0" y="177926"/>
                    <a:pt x="0" y="120842"/>
                  </a:cubicBez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45587D7-DDDA-EB00-B0FD-7E085870855A}"/>
                </a:ext>
              </a:extLst>
            </p:cNvPr>
            <p:cNvSpPr/>
            <p:nvPr/>
          </p:nvSpPr>
          <p:spPr>
            <a:xfrm>
              <a:off x="9188332" y="5265063"/>
              <a:ext cx="549459" cy="549459"/>
            </a:xfrm>
            <a:custGeom>
              <a:avLst/>
              <a:gdLst>
                <a:gd name="connsiteX0" fmla="*/ 549460 w 549459"/>
                <a:gd name="connsiteY0" fmla="*/ 274730 h 549459"/>
                <a:gd name="connsiteX1" fmla="*/ 274730 w 549459"/>
                <a:gd name="connsiteY1" fmla="*/ 549460 h 549459"/>
                <a:gd name="connsiteX2" fmla="*/ 0 w 549459"/>
                <a:gd name="connsiteY2" fmla="*/ 274730 h 549459"/>
                <a:gd name="connsiteX3" fmla="*/ 274730 w 549459"/>
                <a:gd name="connsiteY3" fmla="*/ 0 h 549459"/>
                <a:gd name="connsiteX4" fmla="*/ 549460 w 549459"/>
                <a:gd name="connsiteY4" fmla="*/ 274730 h 549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459" h="549459">
                  <a:moveTo>
                    <a:pt x="549460" y="274730"/>
                  </a:moveTo>
                  <a:cubicBezTo>
                    <a:pt x="549460" y="426459"/>
                    <a:pt x="426459" y="549460"/>
                    <a:pt x="274730" y="549460"/>
                  </a:cubicBezTo>
                  <a:cubicBezTo>
                    <a:pt x="123001" y="549460"/>
                    <a:pt x="0" y="426459"/>
                    <a:pt x="0" y="274730"/>
                  </a:cubicBezTo>
                  <a:cubicBezTo>
                    <a:pt x="0" y="123001"/>
                    <a:pt x="123001" y="0"/>
                    <a:pt x="274730" y="0"/>
                  </a:cubicBezTo>
                  <a:cubicBezTo>
                    <a:pt x="426459" y="0"/>
                    <a:pt x="549460" y="123000"/>
                    <a:pt x="549460" y="274730"/>
                  </a:cubicBezTo>
                  <a:close/>
                </a:path>
              </a:pathLst>
            </a:custGeom>
            <a:solidFill>
              <a:schemeClr val="bg1"/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001509A-D385-A807-F1E7-EF756A0A3305}"/>
                </a:ext>
              </a:extLst>
            </p:cNvPr>
            <p:cNvSpPr/>
            <p:nvPr/>
          </p:nvSpPr>
          <p:spPr>
            <a:xfrm>
              <a:off x="9723699" y="3868897"/>
              <a:ext cx="139470" cy="185313"/>
            </a:xfrm>
            <a:custGeom>
              <a:avLst/>
              <a:gdLst>
                <a:gd name="connsiteX0" fmla="*/ 0 w 139470"/>
                <a:gd name="connsiteY0" fmla="*/ 0 h 185313"/>
                <a:gd name="connsiteX1" fmla="*/ 139471 w 139470"/>
                <a:gd name="connsiteY1" fmla="*/ 185313 h 185313"/>
                <a:gd name="connsiteX2" fmla="*/ 0 w 139470"/>
                <a:gd name="connsiteY2" fmla="*/ 185313 h 185313"/>
                <a:gd name="connsiteX3" fmla="*/ 0 w 139470"/>
                <a:gd name="connsiteY3" fmla="*/ 0 h 18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9470" h="185313">
                  <a:moveTo>
                    <a:pt x="0" y="0"/>
                  </a:moveTo>
                  <a:lnTo>
                    <a:pt x="139471" y="185313"/>
                  </a:lnTo>
                  <a:lnTo>
                    <a:pt x="0" y="1853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E6B2F"/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59F84E3-B424-D1E4-3B53-8FAE17BC2989}"/>
                </a:ext>
              </a:extLst>
            </p:cNvPr>
            <p:cNvSpPr/>
            <p:nvPr/>
          </p:nvSpPr>
          <p:spPr>
            <a:xfrm>
              <a:off x="7448429" y="3841359"/>
              <a:ext cx="442548" cy="884773"/>
            </a:xfrm>
            <a:custGeom>
              <a:avLst/>
              <a:gdLst>
                <a:gd name="connsiteX0" fmla="*/ -72 w 442548"/>
                <a:gd name="connsiteY0" fmla="*/ 442341 h 884773"/>
                <a:gd name="connsiteX1" fmla="*/ 442477 w 442548"/>
                <a:gd name="connsiteY1" fmla="*/ 884728 h 884773"/>
                <a:gd name="connsiteX2" fmla="*/ 442477 w 442548"/>
                <a:gd name="connsiteY2" fmla="*/ -45 h 884773"/>
                <a:gd name="connsiteX3" fmla="*/ -72 w 442548"/>
                <a:gd name="connsiteY3" fmla="*/ 442179 h 884773"/>
                <a:gd name="connsiteX4" fmla="*/ -72 w 442548"/>
                <a:gd name="connsiteY4" fmla="*/ 442341 h 884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548" h="884773">
                  <a:moveTo>
                    <a:pt x="-72" y="442341"/>
                  </a:moveTo>
                  <a:cubicBezTo>
                    <a:pt x="25" y="686699"/>
                    <a:pt x="198119" y="884728"/>
                    <a:pt x="442477" y="884728"/>
                  </a:cubicBezTo>
                  <a:lnTo>
                    <a:pt x="442477" y="-45"/>
                  </a:lnTo>
                  <a:cubicBezTo>
                    <a:pt x="198151" y="-142"/>
                    <a:pt x="25" y="197854"/>
                    <a:pt x="-72" y="442179"/>
                  </a:cubicBezTo>
                  <a:cubicBezTo>
                    <a:pt x="-72" y="442228"/>
                    <a:pt x="-72" y="442293"/>
                    <a:pt x="-72" y="442341"/>
                  </a:cubicBezTo>
                  <a:close/>
                </a:path>
              </a:pathLst>
            </a:custGeom>
            <a:solidFill>
              <a:schemeClr val="accent3"/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50EEF36-2CA8-9612-9D9E-5A340F9AEE83}"/>
                </a:ext>
              </a:extLst>
            </p:cNvPr>
            <p:cNvSpPr/>
            <p:nvPr/>
          </p:nvSpPr>
          <p:spPr>
            <a:xfrm>
              <a:off x="7530441" y="3926317"/>
              <a:ext cx="2468361" cy="705945"/>
            </a:xfrm>
            <a:custGeom>
              <a:avLst/>
              <a:gdLst>
                <a:gd name="connsiteX0" fmla="*/ 360464 w 2468361"/>
                <a:gd name="connsiteY0" fmla="*/ 705817 h 705945"/>
                <a:gd name="connsiteX1" fmla="*/ 11 w 2468361"/>
                <a:gd name="connsiteY1" fmla="*/ 360493 h 705945"/>
                <a:gd name="connsiteX2" fmla="*/ 345335 w 2468361"/>
                <a:gd name="connsiteY2" fmla="*/ 40 h 705945"/>
                <a:gd name="connsiteX3" fmla="*/ 360464 w 2468361"/>
                <a:gd name="connsiteY3" fmla="*/ 40 h 705945"/>
                <a:gd name="connsiteX4" fmla="*/ 2122883 w 2468361"/>
                <a:gd name="connsiteY4" fmla="*/ 40 h 705945"/>
                <a:gd name="connsiteX5" fmla="*/ 2468207 w 2468361"/>
                <a:gd name="connsiteY5" fmla="*/ 360493 h 705945"/>
                <a:gd name="connsiteX6" fmla="*/ 2122883 w 2468361"/>
                <a:gd name="connsiteY6" fmla="*/ 705817 h 705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8361" h="705945">
                  <a:moveTo>
                    <a:pt x="360464" y="705817"/>
                  </a:moveTo>
                  <a:cubicBezTo>
                    <a:pt x="165561" y="709996"/>
                    <a:pt x="4190" y="555380"/>
                    <a:pt x="11" y="360493"/>
                  </a:cubicBezTo>
                  <a:cubicBezTo>
                    <a:pt x="-4169" y="165590"/>
                    <a:pt x="150448" y="4219"/>
                    <a:pt x="345335" y="40"/>
                  </a:cubicBezTo>
                  <a:cubicBezTo>
                    <a:pt x="350389" y="-74"/>
                    <a:pt x="355427" y="-74"/>
                    <a:pt x="360464" y="40"/>
                  </a:cubicBezTo>
                  <a:lnTo>
                    <a:pt x="2122883" y="40"/>
                  </a:lnTo>
                  <a:cubicBezTo>
                    <a:pt x="2317769" y="4219"/>
                    <a:pt x="2472386" y="165590"/>
                    <a:pt x="2468207" y="360493"/>
                  </a:cubicBezTo>
                  <a:cubicBezTo>
                    <a:pt x="2464157" y="549500"/>
                    <a:pt x="2311905" y="701767"/>
                    <a:pt x="2122883" y="705817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6000">
                  <a:srgbClr val="F4F4F3"/>
                </a:gs>
                <a:gs pos="100000">
                  <a:srgbClr val="D8D9D6"/>
                </a:gs>
              </a:gsLst>
              <a:lin ang="2700000" scaled="1"/>
            </a:gra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9186A4E-B453-602F-4889-11540116BBBE}"/>
                </a:ext>
              </a:extLst>
            </p:cNvPr>
            <p:cNvSpPr/>
            <p:nvPr/>
          </p:nvSpPr>
          <p:spPr>
            <a:xfrm>
              <a:off x="7549929" y="3945918"/>
              <a:ext cx="2429807" cy="667392"/>
            </a:xfrm>
            <a:custGeom>
              <a:avLst/>
              <a:gdLst>
                <a:gd name="connsiteX0" fmla="*/ 340977 w 2429807"/>
                <a:gd name="connsiteY0" fmla="*/ 667264 h 667392"/>
                <a:gd name="connsiteX1" fmla="*/ 10 w 2429807"/>
                <a:gd name="connsiteY1" fmla="*/ 341006 h 667392"/>
                <a:gd name="connsiteX2" fmla="*/ 326268 w 2429807"/>
                <a:gd name="connsiteY2" fmla="*/ 40 h 667392"/>
                <a:gd name="connsiteX3" fmla="*/ 340977 w 2429807"/>
                <a:gd name="connsiteY3" fmla="*/ 40 h 667392"/>
                <a:gd name="connsiteX4" fmla="*/ 2103395 w 2429807"/>
                <a:gd name="connsiteY4" fmla="*/ 40 h 667392"/>
                <a:gd name="connsiteX5" fmla="*/ 2429653 w 2429807"/>
                <a:gd name="connsiteY5" fmla="*/ 341006 h 667392"/>
                <a:gd name="connsiteX6" fmla="*/ 2103395 w 2429807"/>
                <a:gd name="connsiteY6" fmla="*/ 667264 h 667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29807" h="667392">
                  <a:moveTo>
                    <a:pt x="340977" y="667264"/>
                  </a:moveTo>
                  <a:cubicBezTo>
                    <a:pt x="156733" y="671330"/>
                    <a:pt x="4076" y="525250"/>
                    <a:pt x="10" y="341006"/>
                  </a:cubicBezTo>
                  <a:cubicBezTo>
                    <a:pt x="-4040" y="156762"/>
                    <a:pt x="142024" y="4106"/>
                    <a:pt x="326268" y="40"/>
                  </a:cubicBezTo>
                  <a:cubicBezTo>
                    <a:pt x="331176" y="-74"/>
                    <a:pt x="336068" y="-74"/>
                    <a:pt x="340977" y="40"/>
                  </a:cubicBezTo>
                  <a:lnTo>
                    <a:pt x="2103395" y="40"/>
                  </a:lnTo>
                  <a:cubicBezTo>
                    <a:pt x="2287640" y="4106"/>
                    <a:pt x="2433719" y="156762"/>
                    <a:pt x="2429653" y="341006"/>
                  </a:cubicBezTo>
                  <a:cubicBezTo>
                    <a:pt x="2425717" y="519532"/>
                    <a:pt x="2281921" y="663328"/>
                    <a:pt x="2103395" y="66726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3C55FC9-83FE-E00F-641B-7D49FC3254E5}"/>
                </a:ext>
              </a:extLst>
            </p:cNvPr>
            <p:cNvSpPr/>
            <p:nvPr/>
          </p:nvSpPr>
          <p:spPr>
            <a:xfrm>
              <a:off x="9106366" y="3868573"/>
              <a:ext cx="617332" cy="224190"/>
            </a:xfrm>
            <a:custGeom>
              <a:avLst/>
              <a:gdLst>
                <a:gd name="connsiteX0" fmla="*/ 0 w 617332"/>
                <a:gd name="connsiteY0" fmla="*/ 324 h 224190"/>
                <a:gd name="connsiteX1" fmla="*/ 617333 w 617332"/>
                <a:gd name="connsiteY1" fmla="*/ 324 h 224190"/>
                <a:gd name="connsiteX2" fmla="*/ 617333 w 617332"/>
                <a:gd name="connsiteY2" fmla="*/ 324 h 224190"/>
                <a:gd name="connsiteX3" fmla="*/ 617333 w 617332"/>
                <a:gd name="connsiteY3" fmla="*/ 120842 h 224190"/>
                <a:gd name="connsiteX4" fmla="*/ 513985 w 617332"/>
                <a:gd name="connsiteY4" fmla="*/ 224190 h 224190"/>
                <a:gd name="connsiteX5" fmla="*/ 103348 w 617332"/>
                <a:gd name="connsiteY5" fmla="*/ 224190 h 224190"/>
                <a:gd name="connsiteX6" fmla="*/ 0 w 617332"/>
                <a:gd name="connsiteY6" fmla="*/ 120842 h 224190"/>
                <a:gd name="connsiteX7" fmla="*/ 0 w 617332"/>
                <a:gd name="connsiteY7" fmla="*/ 0 h 224190"/>
                <a:gd name="connsiteX8" fmla="*/ 0 w 617332"/>
                <a:gd name="connsiteY8" fmla="*/ 324 h 224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7332" h="224190">
                  <a:moveTo>
                    <a:pt x="0" y="324"/>
                  </a:moveTo>
                  <a:lnTo>
                    <a:pt x="617333" y="324"/>
                  </a:lnTo>
                  <a:lnTo>
                    <a:pt x="617333" y="324"/>
                  </a:lnTo>
                  <a:lnTo>
                    <a:pt x="617333" y="120842"/>
                  </a:lnTo>
                  <a:cubicBezTo>
                    <a:pt x="617333" y="177927"/>
                    <a:pt x="571069" y="224190"/>
                    <a:pt x="513985" y="224190"/>
                  </a:cubicBezTo>
                  <a:lnTo>
                    <a:pt x="103348" y="224190"/>
                  </a:lnTo>
                  <a:cubicBezTo>
                    <a:pt x="46264" y="224190"/>
                    <a:pt x="0" y="177927"/>
                    <a:pt x="0" y="120842"/>
                  </a:cubicBezTo>
                  <a:lnTo>
                    <a:pt x="0" y="0"/>
                  </a:lnTo>
                  <a:lnTo>
                    <a:pt x="0" y="324"/>
                  </a:lnTo>
                  <a:close/>
                </a:path>
              </a:pathLst>
            </a:custGeom>
            <a:solidFill>
              <a:schemeClr val="accent3"/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114448B7-2EB0-DEC6-45B5-9E14BA744BF5}"/>
                </a:ext>
              </a:extLst>
            </p:cNvPr>
            <p:cNvSpPr/>
            <p:nvPr/>
          </p:nvSpPr>
          <p:spPr>
            <a:xfrm>
              <a:off x="7616248" y="4004804"/>
              <a:ext cx="549459" cy="549459"/>
            </a:xfrm>
            <a:custGeom>
              <a:avLst/>
              <a:gdLst>
                <a:gd name="connsiteX0" fmla="*/ 549460 w 549459"/>
                <a:gd name="connsiteY0" fmla="*/ 274730 h 549459"/>
                <a:gd name="connsiteX1" fmla="*/ 274730 w 549459"/>
                <a:gd name="connsiteY1" fmla="*/ 549460 h 549459"/>
                <a:gd name="connsiteX2" fmla="*/ 0 w 549459"/>
                <a:gd name="connsiteY2" fmla="*/ 274730 h 549459"/>
                <a:gd name="connsiteX3" fmla="*/ 274730 w 549459"/>
                <a:gd name="connsiteY3" fmla="*/ 0 h 549459"/>
                <a:gd name="connsiteX4" fmla="*/ 549460 w 549459"/>
                <a:gd name="connsiteY4" fmla="*/ 274730 h 549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459" h="549459">
                  <a:moveTo>
                    <a:pt x="549460" y="274730"/>
                  </a:moveTo>
                  <a:cubicBezTo>
                    <a:pt x="549460" y="426459"/>
                    <a:pt x="426459" y="549460"/>
                    <a:pt x="274730" y="549460"/>
                  </a:cubicBezTo>
                  <a:cubicBezTo>
                    <a:pt x="123001" y="549460"/>
                    <a:pt x="0" y="426459"/>
                    <a:pt x="0" y="274730"/>
                  </a:cubicBezTo>
                  <a:cubicBezTo>
                    <a:pt x="0" y="123001"/>
                    <a:pt x="123001" y="0"/>
                    <a:pt x="274730" y="0"/>
                  </a:cubicBezTo>
                  <a:cubicBezTo>
                    <a:pt x="426459" y="0"/>
                    <a:pt x="549460" y="123001"/>
                    <a:pt x="549460" y="274730"/>
                  </a:cubicBezTo>
                  <a:close/>
                </a:path>
              </a:pathLst>
            </a:custGeom>
            <a:solidFill>
              <a:schemeClr val="bg1"/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1F17F-ACB0-B751-C808-812F25873D8F}"/>
                </a:ext>
              </a:extLst>
            </p:cNvPr>
            <p:cNvSpPr/>
            <p:nvPr/>
          </p:nvSpPr>
          <p:spPr>
            <a:xfrm>
              <a:off x="4461713" y="3868897"/>
              <a:ext cx="139470" cy="185313"/>
            </a:xfrm>
            <a:custGeom>
              <a:avLst/>
              <a:gdLst>
                <a:gd name="connsiteX0" fmla="*/ 0 w 139470"/>
                <a:gd name="connsiteY0" fmla="*/ 0 h 185313"/>
                <a:gd name="connsiteX1" fmla="*/ 139471 w 139470"/>
                <a:gd name="connsiteY1" fmla="*/ 185313 h 185313"/>
                <a:gd name="connsiteX2" fmla="*/ 0 w 139470"/>
                <a:gd name="connsiteY2" fmla="*/ 185313 h 185313"/>
                <a:gd name="connsiteX3" fmla="*/ 0 w 139470"/>
                <a:gd name="connsiteY3" fmla="*/ 0 h 18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9470" h="185313">
                  <a:moveTo>
                    <a:pt x="0" y="0"/>
                  </a:moveTo>
                  <a:lnTo>
                    <a:pt x="139471" y="185313"/>
                  </a:lnTo>
                  <a:lnTo>
                    <a:pt x="0" y="1853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E6B2F"/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9F53B90-D380-27BF-0B3B-5115DEA7C2EB}"/>
                </a:ext>
              </a:extLst>
            </p:cNvPr>
            <p:cNvSpPr/>
            <p:nvPr/>
          </p:nvSpPr>
          <p:spPr>
            <a:xfrm>
              <a:off x="2186606" y="3841359"/>
              <a:ext cx="442386" cy="884772"/>
            </a:xfrm>
            <a:custGeom>
              <a:avLst/>
              <a:gdLst>
                <a:gd name="connsiteX0" fmla="*/ -72 w 442386"/>
                <a:gd name="connsiteY0" fmla="*/ 442341 h 884772"/>
                <a:gd name="connsiteX1" fmla="*/ 442314 w 442386"/>
                <a:gd name="connsiteY1" fmla="*/ 884728 h 884772"/>
                <a:gd name="connsiteX2" fmla="*/ 442314 w 442386"/>
                <a:gd name="connsiteY2" fmla="*/ -45 h 884772"/>
                <a:gd name="connsiteX3" fmla="*/ -72 w 442386"/>
                <a:gd name="connsiteY3" fmla="*/ 442341 h 884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386" h="884772">
                  <a:moveTo>
                    <a:pt x="-72" y="442341"/>
                  </a:moveTo>
                  <a:cubicBezTo>
                    <a:pt x="-72" y="686666"/>
                    <a:pt x="197990" y="884728"/>
                    <a:pt x="442314" y="884728"/>
                  </a:cubicBezTo>
                  <a:lnTo>
                    <a:pt x="442314" y="-45"/>
                  </a:lnTo>
                  <a:cubicBezTo>
                    <a:pt x="197990" y="-45"/>
                    <a:pt x="-72" y="198016"/>
                    <a:pt x="-72" y="442341"/>
                  </a:cubicBezTo>
                  <a:close/>
                </a:path>
              </a:pathLst>
            </a:custGeom>
            <a:solidFill>
              <a:schemeClr val="accent3"/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37D8676-5C06-BF43-3821-2A5C8AD087BE}"/>
                </a:ext>
              </a:extLst>
            </p:cNvPr>
            <p:cNvSpPr/>
            <p:nvPr/>
          </p:nvSpPr>
          <p:spPr>
            <a:xfrm>
              <a:off x="2283586" y="3926402"/>
              <a:ext cx="2453231" cy="705777"/>
            </a:xfrm>
            <a:custGeom>
              <a:avLst/>
              <a:gdLst>
                <a:gd name="connsiteX0" fmla="*/ 345334 w 2453231"/>
                <a:gd name="connsiteY0" fmla="*/ 705732 h 705777"/>
                <a:gd name="connsiteX1" fmla="*/ 11 w 2453231"/>
                <a:gd name="connsiteY1" fmla="*/ 345279 h 705777"/>
                <a:gd name="connsiteX2" fmla="*/ 345334 w 2453231"/>
                <a:gd name="connsiteY2" fmla="*/ -45 h 705777"/>
                <a:gd name="connsiteX3" fmla="*/ 2107753 w 2453231"/>
                <a:gd name="connsiteY3" fmla="*/ -45 h 705777"/>
                <a:gd name="connsiteX4" fmla="*/ 2453077 w 2453231"/>
                <a:gd name="connsiteY4" fmla="*/ 360408 h 705777"/>
                <a:gd name="connsiteX5" fmla="*/ 2107753 w 2453231"/>
                <a:gd name="connsiteY5" fmla="*/ 705732 h 70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3231" h="705777">
                  <a:moveTo>
                    <a:pt x="345334" y="705732"/>
                  </a:moveTo>
                  <a:cubicBezTo>
                    <a:pt x="150432" y="701553"/>
                    <a:pt x="-4168" y="540181"/>
                    <a:pt x="11" y="345279"/>
                  </a:cubicBezTo>
                  <a:cubicBezTo>
                    <a:pt x="4060" y="156272"/>
                    <a:pt x="156312" y="4004"/>
                    <a:pt x="345334" y="-45"/>
                  </a:cubicBezTo>
                  <a:lnTo>
                    <a:pt x="2107753" y="-45"/>
                  </a:lnTo>
                  <a:cubicBezTo>
                    <a:pt x="2302656" y="4134"/>
                    <a:pt x="2457256" y="165505"/>
                    <a:pt x="2453077" y="360408"/>
                  </a:cubicBezTo>
                  <a:cubicBezTo>
                    <a:pt x="2449027" y="549415"/>
                    <a:pt x="2296776" y="701683"/>
                    <a:pt x="2107753" y="705732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6000">
                  <a:srgbClr val="F4F4F3"/>
                </a:gs>
                <a:gs pos="100000">
                  <a:srgbClr val="D8D9D6"/>
                </a:gs>
              </a:gsLst>
              <a:lin ang="2699798" scaled="1"/>
            </a:gra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88DB5D09-4D5F-9B49-D733-D93B8BD830BC}"/>
                </a:ext>
              </a:extLst>
            </p:cNvPr>
            <p:cNvSpPr/>
            <p:nvPr/>
          </p:nvSpPr>
          <p:spPr>
            <a:xfrm>
              <a:off x="2287943" y="3945918"/>
              <a:ext cx="2444516" cy="667394"/>
            </a:xfrm>
            <a:custGeom>
              <a:avLst/>
              <a:gdLst>
                <a:gd name="connsiteX0" fmla="*/ 340977 w 2444516"/>
                <a:gd name="connsiteY0" fmla="*/ 667264 h 667394"/>
                <a:gd name="connsiteX1" fmla="*/ 11 w 2444516"/>
                <a:gd name="connsiteY1" fmla="*/ 341006 h 667394"/>
                <a:gd name="connsiteX2" fmla="*/ 326269 w 2444516"/>
                <a:gd name="connsiteY2" fmla="*/ 40 h 667394"/>
                <a:gd name="connsiteX3" fmla="*/ 340977 w 2444516"/>
                <a:gd name="connsiteY3" fmla="*/ 40 h 667394"/>
                <a:gd name="connsiteX4" fmla="*/ 2103396 w 2444516"/>
                <a:gd name="connsiteY4" fmla="*/ 40 h 667394"/>
                <a:gd name="connsiteX5" fmla="*/ 2444362 w 2444516"/>
                <a:gd name="connsiteY5" fmla="*/ 326298 h 667394"/>
                <a:gd name="connsiteX6" fmla="*/ 2118104 w 2444516"/>
                <a:gd name="connsiteY6" fmla="*/ 667264 h 667394"/>
                <a:gd name="connsiteX7" fmla="*/ 2103396 w 2444516"/>
                <a:gd name="connsiteY7" fmla="*/ 667264 h 667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44516" h="667394">
                  <a:moveTo>
                    <a:pt x="340977" y="667264"/>
                  </a:moveTo>
                  <a:cubicBezTo>
                    <a:pt x="156733" y="671330"/>
                    <a:pt x="4077" y="525250"/>
                    <a:pt x="11" y="341006"/>
                  </a:cubicBezTo>
                  <a:cubicBezTo>
                    <a:pt x="-4055" y="156762"/>
                    <a:pt x="142025" y="4106"/>
                    <a:pt x="326269" y="40"/>
                  </a:cubicBezTo>
                  <a:cubicBezTo>
                    <a:pt x="331177" y="-74"/>
                    <a:pt x="336069" y="-74"/>
                    <a:pt x="340977" y="40"/>
                  </a:cubicBezTo>
                  <a:lnTo>
                    <a:pt x="2103396" y="40"/>
                  </a:lnTo>
                  <a:cubicBezTo>
                    <a:pt x="2287640" y="-4026"/>
                    <a:pt x="2440296" y="142054"/>
                    <a:pt x="2444362" y="326298"/>
                  </a:cubicBezTo>
                  <a:cubicBezTo>
                    <a:pt x="2448412" y="510542"/>
                    <a:pt x="2302348" y="663198"/>
                    <a:pt x="2118104" y="667264"/>
                  </a:cubicBezTo>
                  <a:cubicBezTo>
                    <a:pt x="2113196" y="667378"/>
                    <a:pt x="2108304" y="667378"/>
                    <a:pt x="2103396" y="66726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A4A62F8-9AF8-49F3-2AC6-F45C410F37A9}"/>
                </a:ext>
              </a:extLst>
            </p:cNvPr>
            <p:cNvSpPr/>
            <p:nvPr/>
          </p:nvSpPr>
          <p:spPr>
            <a:xfrm>
              <a:off x="3844381" y="3868897"/>
              <a:ext cx="617332" cy="224351"/>
            </a:xfrm>
            <a:custGeom>
              <a:avLst/>
              <a:gdLst>
                <a:gd name="connsiteX0" fmla="*/ 509053 w 617332"/>
                <a:gd name="connsiteY0" fmla="*/ 224307 h 224351"/>
                <a:gd name="connsiteX1" fmla="*/ 108945 w 617332"/>
                <a:gd name="connsiteY1" fmla="*/ 224307 h 224351"/>
                <a:gd name="connsiteX2" fmla="*/ -72 w 617332"/>
                <a:gd name="connsiteY2" fmla="*/ 115289 h 224351"/>
                <a:gd name="connsiteX3" fmla="*/ -72 w 617332"/>
                <a:gd name="connsiteY3" fmla="*/ -45 h 224351"/>
                <a:gd name="connsiteX4" fmla="*/ 617260 w 617332"/>
                <a:gd name="connsiteY4" fmla="*/ -45 h 224351"/>
                <a:gd name="connsiteX5" fmla="*/ 617260 w 617332"/>
                <a:gd name="connsiteY5" fmla="*/ 115289 h 224351"/>
                <a:gd name="connsiteX6" fmla="*/ 509053 w 617332"/>
                <a:gd name="connsiteY6" fmla="*/ 224307 h 224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7332" h="224351">
                  <a:moveTo>
                    <a:pt x="509053" y="224307"/>
                  </a:moveTo>
                  <a:lnTo>
                    <a:pt x="108945" y="224307"/>
                  </a:lnTo>
                  <a:cubicBezTo>
                    <a:pt x="48734" y="224307"/>
                    <a:pt x="-72" y="175500"/>
                    <a:pt x="-72" y="115289"/>
                  </a:cubicBezTo>
                  <a:lnTo>
                    <a:pt x="-72" y="-45"/>
                  </a:lnTo>
                  <a:lnTo>
                    <a:pt x="617260" y="-45"/>
                  </a:lnTo>
                  <a:lnTo>
                    <a:pt x="617260" y="115289"/>
                  </a:lnTo>
                  <a:cubicBezTo>
                    <a:pt x="617179" y="175144"/>
                    <a:pt x="568907" y="223772"/>
                    <a:pt x="509053" y="224307"/>
                  </a:cubicBezTo>
                  <a:close/>
                </a:path>
              </a:pathLst>
            </a:custGeom>
            <a:solidFill>
              <a:schemeClr val="accent3"/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61E363F5-792E-46CE-9653-80316CA312C7}"/>
                </a:ext>
              </a:extLst>
            </p:cNvPr>
            <p:cNvSpPr/>
            <p:nvPr/>
          </p:nvSpPr>
          <p:spPr>
            <a:xfrm>
              <a:off x="2354262" y="4004804"/>
              <a:ext cx="549459" cy="549459"/>
            </a:xfrm>
            <a:custGeom>
              <a:avLst/>
              <a:gdLst>
                <a:gd name="connsiteX0" fmla="*/ 549460 w 549459"/>
                <a:gd name="connsiteY0" fmla="*/ 274730 h 549459"/>
                <a:gd name="connsiteX1" fmla="*/ 274730 w 549459"/>
                <a:gd name="connsiteY1" fmla="*/ 549460 h 549459"/>
                <a:gd name="connsiteX2" fmla="*/ 0 w 549459"/>
                <a:gd name="connsiteY2" fmla="*/ 274730 h 549459"/>
                <a:gd name="connsiteX3" fmla="*/ 274730 w 549459"/>
                <a:gd name="connsiteY3" fmla="*/ 0 h 549459"/>
                <a:gd name="connsiteX4" fmla="*/ 549460 w 549459"/>
                <a:gd name="connsiteY4" fmla="*/ 274730 h 549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459" h="549459">
                  <a:moveTo>
                    <a:pt x="549460" y="274730"/>
                  </a:moveTo>
                  <a:cubicBezTo>
                    <a:pt x="549460" y="426459"/>
                    <a:pt x="426459" y="549460"/>
                    <a:pt x="274730" y="549460"/>
                  </a:cubicBezTo>
                  <a:cubicBezTo>
                    <a:pt x="123001" y="549460"/>
                    <a:pt x="0" y="426459"/>
                    <a:pt x="0" y="274730"/>
                  </a:cubicBezTo>
                  <a:cubicBezTo>
                    <a:pt x="0" y="123001"/>
                    <a:pt x="123001" y="0"/>
                    <a:pt x="274730" y="0"/>
                  </a:cubicBezTo>
                  <a:cubicBezTo>
                    <a:pt x="426459" y="0"/>
                    <a:pt x="549460" y="123001"/>
                    <a:pt x="549460" y="274730"/>
                  </a:cubicBezTo>
                  <a:close/>
                </a:path>
              </a:pathLst>
            </a:custGeom>
            <a:solidFill>
              <a:schemeClr val="bg1"/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2515CAE9-6497-5364-4304-51629BDDF45D}"/>
                </a:ext>
              </a:extLst>
            </p:cNvPr>
            <p:cNvSpPr/>
            <p:nvPr/>
          </p:nvSpPr>
          <p:spPr>
            <a:xfrm>
              <a:off x="2190332" y="4632504"/>
              <a:ext cx="1196274" cy="554643"/>
            </a:xfrm>
            <a:custGeom>
              <a:avLst/>
              <a:gdLst>
                <a:gd name="connsiteX0" fmla="*/ 1196274 w 1196274"/>
                <a:gd name="connsiteY0" fmla="*/ 0 h 554643"/>
                <a:gd name="connsiteX1" fmla="*/ 1196274 w 1196274"/>
                <a:gd name="connsiteY1" fmla="*/ 290281 h 554643"/>
                <a:gd name="connsiteX2" fmla="*/ 0 w 1196274"/>
                <a:gd name="connsiteY2" fmla="*/ 290281 h 554643"/>
                <a:gd name="connsiteX3" fmla="*/ 0 w 1196274"/>
                <a:gd name="connsiteY3" fmla="*/ 554644 h 554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6274" h="554643">
                  <a:moveTo>
                    <a:pt x="1196274" y="0"/>
                  </a:moveTo>
                  <a:lnTo>
                    <a:pt x="1196274" y="290281"/>
                  </a:lnTo>
                  <a:lnTo>
                    <a:pt x="0" y="290281"/>
                  </a:lnTo>
                  <a:lnTo>
                    <a:pt x="0" y="554644"/>
                  </a:lnTo>
                </a:path>
              </a:pathLst>
            </a:custGeom>
            <a:noFill/>
            <a:ln w="16994" cap="flat">
              <a:solidFill>
                <a:srgbClr val="9AA0A6">
                  <a:alpha val="50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2293C99-C83D-7214-89F9-37E7D929A8B8}"/>
                </a:ext>
              </a:extLst>
            </p:cNvPr>
            <p:cNvSpPr/>
            <p:nvPr/>
          </p:nvSpPr>
          <p:spPr>
            <a:xfrm>
              <a:off x="3557502" y="4632504"/>
              <a:ext cx="1196274" cy="554643"/>
            </a:xfrm>
            <a:custGeom>
              <a:avLst/>
              <a:gdLst>
                <a:gd name="connsiteX0" fmla="*/ 0 w 1196274"/>
                <a:gd name="connsiteY0" fmla="*/ 0 h 554643"/>
                <a:gd name="connsiteX1" fmla="*/ 0 w 1196274"/>
                <a:gd name="connsiteY1" fmla="*/ 290281 h 554643"/>
                <a:gd name="connsiteX2" fmla="*/ 1196274 w 1196274"/>
                <a:gd name="connsiteY2" fmla="*/ 290281 h 554643"/>
                <a:gd name="connsiteX3" fmla="*/ 1196274 w 1196274"/>
                <a:gd name="connsiteY3" fmla="*/ 554644 h 554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6274" h="554643">
                  <a:moveTo>
                    <a:pt x="0" y="0"/>
                  </a:moveTo>
                  <a:lnTo>
                    <a:pt x="0" y="290281"/>
                  </a:lnTo>
                  <a:lnTo>
                    <a:pt x="1196274" y="290281"/>
                  </a:lnTo>
                  <a:lnTo>
                    <a:pt x="1196274" y="554644"/>
                  </a:lnTo>
                </a:path>
              </a:pathLst>
            </a:custGeom>
            <a:noFill/>
            <a:ln w="16994" cap="flat">
              <a:solidFill>
                <a:srgbClr val="9AA0A6">
                  <a:alpha val="50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B855CBB-B87A-06D0-999E-90CFD1F846C2}"/>
                </a:ext>
              </a:extLst>
            </p:cNvPr>
            <p:cNvSpPr/>
            <p:nvPr/>
          </p:nvSpPr>
          <p:spPr>
            <a:xfrm>
              <a:off x="7452317" y="4632504"/>
              <a:ext cx="1196273" cy="554643"/>
            </a:xfrm>
            <a:custGeom>
              <a:avLst/>
              <a:gdLst>
                <a:gd name="connsiteX0" fmla="*/ 1196274 w 1196273"/>
                <a:gd name="connsiteY0" fmla="*/ 0 h 554643"/>
                <a:gd name="connsiteX1" fmla="*/ 1196274 w 1196273"/>
                <a:gd name="connsiteY1" fmla="*/ 290281 h 554643"/>
                <a:gd name="connsiteX2" fmla="*/ 0 w 1196273"/>
                <a:gd name="connsiteY2" fmla="*/ 290281 h 554643"/>
                <a:gd name="connsiteX3" fmla="*/ 0 w 1196273"/>
                <a:gd name="connsiteY3" fmla="*/ 554644 h 554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6273" h="554643">
                  <a:moveTo>
                    <a:pt x="1196274" y="0"/>
                  </a:moveTo>
                  <a:lnTo>
                    <a:pt x="1196274" y="290281"/>
                  </a:lnTo>
                  <a:lnTo>
                    <a:pt x="0" y="290281"/>
                  </a:lnTo>
                  <a:lnTo>
                    <a:pt x="0" y="554644"/>
                  </a:lnTo>
                </a:path>
              </a:pathLst>
            </a:custGeom>
            <a:noFill/>
            <a:ln w="16994" cap="flat">
              <a:solidFill>
                <a:srgbClr val="9AA0A6">
                  <a:alpha val="50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FBC856A-B156-AE3A-F9B2-E8FCA1768A39}"/>
                </a:ext>
              </a:extLst>
            </p:cNvPr>
            <p:cNvSpPr/>
            <p:nvPr/>
          </p:nvSpPr>
          <p:spPr>
            <a:xfrm>
              <a:off x="8819325" y="4632504"/>
              <a:ext cx="1196435" cy="554643"/>
            </a:xfrm>
            <a:custGeom>
              <a:avLst/>
              <a:gdLst>
                <a:gd name="connsiteX0" fmla="*/ 0 w 1196435"/>
                <a:gd name="connsiteY0" fmla="*/ 0 h 554643"/>
                <a:gd name="connsiteX1" fmla="*/ 0 w 1196435"/>
                <a:gd name="connsiteY1" fmla="*/ 290281 h 554643"/>
                <a:gd name="connsiteX2" fmla="*/ 1196436 w 1196435"/>
                <a:gd name="connsiteY2" fmla="*/ 290281 h 554643"/>
                <a:gd name="connsiteX3" fmla="*/ 1196436 w 1196435"/>
                <a:gd name="connsiteY3" fmla="*/ 554644 h 554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6435" h="554643">
                  <a:moveTo>
                    <a:pt x="0" y="0"/>
                  </a:moveTo>
                  <a:lnTo>
                    <a:pt x="0" y="290281"/>
                  </a:lnTo>
                  <a:lnTo>
                    <a:pt x="1196436" y="290281"/>
                  </a:lnTo>
                  <a:lnTo>
                    <a:pt x="1196436" y="554644"/>
                  </a:lnTo>
                </a:path>
              </a:pathLst>
            </a:custGeom>
            <a:noFill/>
            <a:ln w="16994" cap="flat">
              <a:solidFill>
                <a:srgbClr val="9AA0A6">
                  <a:alpha val="50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C6E666B-43FC-2C28-6E4B-9D19F5831EA8}"/>
                </a:ext>
              </a:extLst>
            </p:cNvPr>
            <p:cNvSpPr/>
            <p:nvPr/>
          </p:nvSpPr>
          <p:spPr>
            <a:xfrm>
              <a:off x="7099347" y="2634070"/>
              <a:ext cx="139470" cy="185313"/>
            </a:xfrm>
            <a:custGeom>
              <a:avLst/>
              <a:gdLst>
                <a:gd name="connsiteX0" fmla="*/ 0 w 139470"/>
                <a:gd name="connsiteY0" fmla="*/ 0 h 185313"/>
                <a:gd name="connsiteX1" fmla="*/ 139471 w 139470"/>
                <a:gd name="connsiteY1" fmla="*/ 185313 h 185313"/>
                <a:gd name="connsiteX2" fmla="*/ 0 w 139470"/>
                <a:gd name="connsiteY2" fmla="*/ 185313 h 185313"/>
                <a:gd name="connsiteX3" fmla="*/ 0 w 139470"/>
                <a:gd name="connsiteY3" fmla="*/ 0 h 18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9470" h="185313">
                  <a:moveTo>
                    <a:pt x="0" y="0"/>
                  </a:moveTo>
                  <a:lnTo>
                    <a:pt x="139471" y="185313"/>
                  </a:lnTo>
                  <a:lnTo>
                    <a:pt x="0" y="1853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5256"/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0B368445-54E8-42BF-361C-2D2E55BB9851}"/>
                </a:ext>
              </a:extLst>
            </p:cNvPr>
            <p:cNvSpPr/>
            <p:nvPr/>
          </p:nvSpPr>
          <p:spPr>
            <a:xfrm>
              <a:off x="4824078" y="2602321"/>
              <a:ext cx="442548" cy="884935"/>
            </a:xfrm>
            <a:custGeom>
              <a:avLst/>
              <a:gdLst>
                <a:gd name="connsiteX0" fmla="*/ -72 w 442548"/>
                <a:gd name="connsiteY0" fmla="*/ 442341 h 884935"/>
                <a:gd name="connsiteX1" fmla="*/ 442477 w 442548"/>
                <a:gd name="connsiteY1" fmla="*/ 884890 h 884935"/>
                <a:gd name="connsiteX2" fmla="*/ 442477 w 442548"/>
                <a:gd name="connsiteY2" fmla="*/ -45 h 884935"/>
                <a:gd name="connsiteX3" fmla="*/ -72 w 442548"/>
                <a:gd name="connsiteY3" fmla="*/ 442341 h 884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548" h="884935">
                  <a:moveTo>
                    <a:pt x="-72" y="442341"/>
                  </a:moveTo>
                  <a:cubicBezTo>
                    <a:pt x="-72" y="686747"/>
                    <a:pt x="198071" y="884890"/>
                    <a:pt x="442477" y="884890"/>
                  </a:cubicBezTo>
                  <a:lnTo>
                    <a:pt x="442477" y="-45"/>
                  </a:lnTo>
                  <a:cubicBezTo>
                    <a:pt x="198119" y="-45"/>
                    <a:pt x="25" y="197984"/>
                    <a:pt x="-72" y="442341"/>
                  </a:cubicBezTo>
                  <a:close/>
                </a:path>
              </a:pathLst>
            </a:custGeom>
            <a:solidFill>
              <a:schemeClr val="accent5"/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271D675-1C42-546F-E8BD-3AF35AB9A6ED}"/>
                </a:ext>
              </a:extLst>
            </p:cNvPr>
            <p:cNvSpPr/>
            <p:nvPr/>
          </p:nvSpPr>
          <p:spPr>
            <a:xfrm>
              <a:off x="4906091" y="2691814"/>
              <a:ext cx="2483328" cy="705947"/>
            </a:xfrm>
            <a:custGeom>
              <a:avLst/>
              <a:gdLst>
                <a:gd name="connsiteX0" fmla="*/ 360464 w 2483328"/>
                <a:gd name="connsiteY0" fmla="*/ 705817 h 705947"/>
                <a:gd name="connsiteX1" fmla="*/ 11 w 2483328"/>
                <a:gd name="connsiteY1" fmla="*/ 360493 h 705947"/>
                <a:gd name="connsiteX2" fmla="*/ 345334 w 2483328"/>
                <a:gd name="connsiteY2" fmla="*/ 40 h 705947"/>
                <a:gd name="connsiteX3" fmla="*/ 360464 w 2483328"/>
                <a:gd name="connsiteY3" fmla="*/ 40 h 705947"/>
                <a:gd name="connsiteX4" fmla="*/ 2122721 w 2483328"/>
                <a:gd name="connsiteY4" fmla="*/ 40 h 705947"/>
                <a:gd name="connsiteX5" fmla="*/ 2483174 w 2483328"/>
                <a:gd name="connsiteY5" fmla="*/ 345364 h 705947"/>
                <a:gd name="connsiteX6" fmla="*/ 2137850 w 2483328"/>
                <a:gd name="connsiteY6" fmla="*/ 705817 h 705947"/>
                <a:gd name="connsiteX7" fmla="*/ 2122721 w 2483328"/>
                <a:gd name="connsiteY7" fmla="*/ 705817 h 705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83328" h="705947">
                  <a:moveTo>
                    <a:pt x="360464" y="705817"/>
                  </a:moveTo>
                  <a:cubicBezTo>
                    <a:pt x="165561" y="709997"/>
                    <a:pt x="4190" y="555380"/>
                    <a:pt x="11" y="360493"/>
                  </a:cubicBezTo>
                  <a:cubicBezTo>
                    <a:pt x="-4169" y="165591"/>
                    <a:pt x="150448" y="4219"/>
                    <a:pt x="345334" y="40"/>
                  </a:cubicBezTo>
                  <a:cubicBezTo>
                    <a:pt x="350388" y="-74"/>
                    <a:pt x="355426" y="-74"/>
                    <a:pt x="360464" y="40"/>
                  </a:cubicBezTo>
                  <a:lnTo>
                    <a:pt x="2122721" y="40"/>
                  </a:lnTo>
                  <a:cubicBezTo>
                    <a:pt x="2317623" y="-4139"/>
                    <a:pt x="2478995" y="150477"/>
                    <a:pt x="2483174" y="345364"/>
                  </a:cubicBezTo>
                  <a:cubicBezTo>
                    <a:pt x="2487354" y="540267"/>
                    <a:pt x="2332737" y="701638"/>
                    <a:pt x="2137850" y="705817"/>
                  </a:cubicBezTo>
                  <a:cubicBezTo>
                    <a:pt x="2132796" y="705931"/>
                    <a:pt x="2127759" y="705931"/>
                    <a:pt x="2122721" y="705817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6000">
                  <a:srgbClr val="F4F4F3"/>
                </a:gs>
                <a:gs pos="100000">
                  <a:srgbClr val="D8D9D6"/>
                </a:gs>
              </a:gsLst>
              <a:lin ang="2700202" scaled="1"/>
            </a:gra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2B134BF-A0B7-851E-E750-B0E14C24CF10}"/>
                </a:ext>
              </a:extLst>
            </p:cNvPr>
            <p:cNvSpPr/>
            <p:nvPr/>
          </p:nvSpPr>
          <p:spPr>
            <a:xfrm>
              <a:off x="4932933" y="2711014"/>
              <a:ext cx="2429643" cy="667386"/>
            </a:xfrm>
            <a:custGeom>
              <a:avLst/>
              <a:gdLst>
                <a:gd name="connsiteX0" fmla="*/ 333621 w 2429643"/>
                <a:gd name="connsiteY0" fmla="*/ 667341 h 667386"/>
                <a:gd name="connsiteX1" fmla="*/ -72 w 2429643"/>
                <a:gd name="connsiteY1" fmla="*/ 333648 h 667386"/>
                <a:gd name="connsiteX2" fmla="*/ 333621 w 2429643"/>
                <a:gd name="connsiteY2" fmla="*/ -45 h 667386"/>
                <a:gd name="connsiteX3" fmla="*/ 2095878 w 2429643"/>
                <a:gd name="connsiteY3" fmla="*/ -45 h 667386"/>
                <a:gd name="connsiteX4" fmla="*/ 2429571 w 2429643"/>
                <a:gd name="connsiteY4" fmla="*/ 333648 h 667386"/>
                <a:gd name="connsiteX5" fmla="*/ 2095878 w 2429643"/>
                <a:gd name="connsiteY5" fmla="*/ 667341 h 667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29643" h="667386">
                  <a:moveTo>
                    <a:pt x="333621" y="667341"/>
                  </a:moveTo>
                  <a:cubicBezTo>
                    <a:pt x="149329" y="667341"/>
                    <a:pt x="-72" y="517941"/>
                    <a:pt x="-72" y="333648"/>
                  </a:cubicBezTo>
                  <a:cubicBezTo>
                    <a:pt x="-72" y="149355"/>
                    <a:pt x="149329" y="-45"/>
                    <a:pt x="333621" y="-45"/>
                  </a:cubicBezTo>
                  <a:lnTo>
                    <a:pt x="2095878" y="-45"/>
                  </a:lnTo>
                  <a:cubicBezTo>
                    <a:pt x="2280170" y="-45"/>
                    <a:pt x="2429571" y="149355"/>
                    <a:pt x="2429571" y="333648"/>
                  </a:cubicBezTo>
                  <a:cubicBezTo>
                    <a:pt x="2429571" y="517941"/>
                    <a:pt x="2280170" y="667341"/>
                    <a:pt x="2095878" y="66734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7E2D313-DBA6-8158-7FC9-9C222CE9F4AE}"/>
                </a:ext>
              </a:extLst>
            </p:cNvPr>
            <p:cNvSpPr/>
            <p:nvPr/>
          </p:nvSpPr>
          <p:spPr>
            <a:xfrm>
              <a:off x="6482015" y="2634070"/>
              <a:ext cx="617332" cy="224189"/>
            </a:xfrm>
            <a:custGeom>
              <a:avLst/>
              <a:gdLst>
                <a:gd name="connsiteX0" fmla="*/ 0 w 617332"/>
                <a:gd name="connsiteY0" fmla="*/ 0 h 224189"/>
                <a:gd name="connsiteX1" fmla="*/ 617333 w 617332"/>
                <a:gd name="connsiteY1" fmla="*/ 0 h 224189"/>
                <a:gd name="connsiteX2" fmla="*/ 617333 w 617332"/>
                <a:gd name="connsiteY2" fmla="*/ 0 h 224189"/>
                <a:gd name="connsiteX3" fmla="*/ 617333 w 617332"/>
                <a:gd name="connsiteY3" fmla="*/ 120842 h 224189"/>
                <a:gd name="connsiteX4" fmla="*/ 513985 w 617332"/>
                <a:gd name="connsiteY4" fmla="*/ 224190 h 224189"/>
                <a:gd name="connsiteX5" fmla="*/ 103348 w 617332"/>
                <a:gd name="connsiteY5" fmla="*/ 224190 h 224189"/>
                <a:gd name="connsiteX6" fmla="*/ 0 w 617332"/>
                <a:gd name="connsiteY6" fmla="*/ 120842 h 224189"/>
                <a:gd name="connsiteX7" fmla="*/ 0 w 617332"/>
                <a:gd name="connsiteY7" fmla="*/ 0 h 224189"/>
                <a:gd name="connsiteX8" fmla="*/ 0 w 617332"/>
                <a:gd name="connsiteY8" fmla="*/ 0 h 224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7332" h="224189">
                  <a:moveTo>
                    <a:pt x="0" y="0"/>
                  </a:moveTo>
                  <a:lnTo>
                    <a:pt x="617333" y="0"/>
                  </a:lnTo>
                  <a:lnTo>
                    <a:pt x="617333" y="0"/>
                  </a:lnTo>
                  <a:lnTo>
                    <a:pt x="617333" y="120842"/>
                  </a:lnTo>
                  <a:cubicBezTo>
                    <a:pt x="617333" y="177920"/>
                    <a:pt x="571069" y="224190"/>
                    <a:pt x="513985" y="224190"/>
                  </a:cubicBezTo>
                  <a:lnTo>
                    <a:pt x="103348" y="224190"/>
                  </a:lnTo>
                  <a:cubicBezTo>
                    <a:pt x="46264" y="224190"/>
                    <a:pt x="0" y="177920"/>
                    <a:pt x="0" y="120842"/>
                  </a:cubicBez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65E7A6EB-7C34-A255-F9FA-45E87682FFCE}"/>
                </a:ext>
              </a:extLst>
            </p:cNvPr>
            <p:cNvSpPr/>
            <p:nvPr/>
          </p:nvSpPr>
          <p:spPr>
            <a:xfrm>
              <a:off x="5464251" y="1268033"/>
              <a:ext cx="1277429" cy="1277429"/>
            </a:xfrm>
            <a:custGeom>
              <a:avLst/>
              <a:gdLst>
                <a:gd name="connsiteX0" fmla="*/ 638643 w 1277429"/>
                <a:gd name="connsiteY0" fmla="*/ 1277384 h 1277429"/>
                <a:gd name="connsiteX1" fmla="*/ -72 w 1277429"/>
                <a:gd name="connsiteY1" fmla="*/ 638669 h 1277429"/>
                <a:gd name="connsiteX2" fmla="*/ 638643 w 1277429"/>
                <a:gd name="connsiteY2" fmla="*/ -45 h 1277429"/>
                <a:gd name="connsiteX3" fmla="*/ 1277357 w 1277429"/>
                <a:gd name="connsiteY3" fmla="*/ 638669 h 1277429"/>
                <a:gd name="connsiteX4" fmla="*/ 638643 w 1277429"/>
                <a:gd name="connsiteY4" fmla="*/ 1277384 h 1277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7429" h="1277429">
                  <a:moveTo>
                    <a:pt x="638643" y="1277384"/>
                  </a:moveTo>
                  <a:cubicBezTo>
                    <a:pt x="285883" y="1277384"/>
                    <a:pt x="-72" y="991429"/>
                    <a:pt x="-72" y="638669"/>
                  </a:cubicBezTo>
                  <a:cubicBezTo>
                    <a:pt x="-72" y="285917"/>
                    <a:pt x="285883" y="-45"/>
                    <a:pt x="638643" y="-45"/>
                  </a:cubicBezTo>
                  <a:cubicBezTo>
                    <a:pt x="991402" y="-45"/>
                    <a:pt x="1277357" y="285917"/>
                    <a:pt x="1277357" y="638669"/>
                  </a:cubicBezTo>
                  <a:cubicBezTo>
                    <a:pt x="1276904" y="991234"/>
                    <a:pt x="991207" y="1276931"/>
                    <a:pt x="638643" y="1277384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26000">
                  <a:srgbClr val="F4F4F3"/>
                </a:gs>
                <a:gs pos="100000">
                  <a:srgbClr val="D8D9D6"/>
                </a:gs>
              </a:gsLst>
              <a:lin ang="2700000" scaled="1"/>
            </a:gra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E81DED85-212B-5CA9-5500-50BCCAD252B1}"/>
                </a:ext>
              </a:extLst>
            </p:cNvPr>
            <p:cNvSpPr/>
            <p:nvPr/>
          </p:nvSpPr>
          <p:spPr>
            <a:xfrm>
              <a:off x="5482992" y="1286500"/>
              <a:ext cx="1239897" cy="1239848"/>
            </a:xfrm>
            <a:custGeom>
              <a:avLst/>
              <a:gdLst>
                <a:gd name="connsiteX0" fmla="*/ 619901 w 1239897"/>
                <a:gd name="connsiteY0" fmla="*/ 1239803 h 1239848"/>
                <a:gd name="connsiteX1" fmla="*/ -72 w 1239897"/>
                <a:gd name="connsiteY1" fmla="*/ 619921 h 1239848"/>
                <a:gd name="connsiteX2" fmla="*/ 556564 w 1239897"/>
                <a:gd name="connsiteY2" fmla="*/ 3194 h 1239848"/>
                <a:gd name="connsiteX3" fmla="*/ 619901 w 1239897"/>
                <a:gd name="connsiteY3" fmla="*/ -45 h 1239848"/>
                <a:gd name="connsiteX4" fmla="*/ 1239825 w 1239897"/>
                <a:gd name="connsiteY4" fmla="*/ 619879 h 1239848"/>
                <a:gd name="connsiteX5" fmla="*/ 619901 w 1239897"/>
                <a:gd name="connsiteY5" fmla="*/ 1239803 h 1239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9897" h="1239848">
                  <a:moveTo>
                    <a:pt x="619901" y="1239803"/>
                  </a:moveTo>
                  <a:cubicBezTo>
                    <a:pt x="277525" y="1239820"/>
                    <a:pt x="-39" y="962303"/>
                    <a:pt x="-72" y="619921"/>
                  </a:cubicBezTo>
                  <a:cubicBezTo>
                    <a:pt x="-88" y="302038"/>
                    <a:pt x="240349" y="35650"/>
                    <a:pt x="556564" y="3194"/>
                  </a:cubicBezTo>
                  <a:cubicBezTo>
                    <a:pt x="577606" y="1053"/>
                    <a:pt x="598745" y="-29"/>
                    <a:pt x="619901" y="-45"/>
                  </a:cubicBezTo>
                  <a:cubicBezTo>
                    <a:pt x="962276" y="-45"/>
                    <a:pt x="1239825" y="277505"/>
                    <a:pt x="1239825" y="619879"/>
                  </a:cubicBezTo>
                  <a:cubicBezTo>
                    <a:pt x="1239825" y="962255"/>
                    <a:pt x="962276" y="1239803"/>
                    <a:pt x="619901" y="123980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F458E59-022F-F9A7-9BA6-D9409F542510}"/>
                </a:ext>
              </a:extLst>
            </p:cNvPr>
            <p:cNvSpPr/>
            <p:nvPr/>
          </p:nvSpPr>
          <p:spPr>
            <a:xfrm rot="20220600">
              <a:off x="5560401" y="1364332"/>
              <a:ext cx="1085312" cy="1085312"/>
            </a:xfrm>
            <a:custGeom>
              <a:avLst/>
              <a:gdLst>
                <a:gd name="connsiteX0" fmla="*/ 1085241 w 1085312"/>
                <a:gd name="connsiteY0" fmla="*/ 542611 h 1085312"/>
                <a:gd name="connsiteX1" fmla="*/ 542584 w 1085312"/>
                <a:gd name="connsiteY1" fmla="*/ 1085267 h 1085312"/>
                <a:gd name="connsiteX2" fmla="*/ -72 w 1085312"/>
                <a:gd name="connsiteY2" fmla="*/ 542611 h 1085312"/>
                <a:gd name="connsiteX3" fmla="*/ 542584 w 1085312"/>
                <a:gd name="connsiteY3" fmla="*/ -45 h 1085312"/>
                <a:gd name="connsiteX4" fmla="*/ 1085241 w 1085312"/>
                <a:gd name="connsiteY4" fmla="*/ 542611 h 1085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5312" h="1085312">
                  <a:moveTo>
                    <a:pt x="1085241" y="542611"/>
                  </a:moveTo>
                  <a:cubicBezTo>
                    <a:pt x="1085241" y="842312"/>
                    <a:pt x="842285" y="1085267"/>
                    <a:pt x="542584" y="1085267"/>
                  </a:cubicBezTo>
                  <a:cubicBezTo>
                    <a:pt x="242884" y="1085267"/>
                    <a:pt x="-72" y="842312"/>
                    <a:pt x="-72" y="542611"/>
                  </a:cubicBezTo>
                  <a:cubicBezTo>
                    <a:pt x="-72" y="242910"/>
                    <a:pt x="242884" y="-45"/>
                    <a:pt x="542584" y="-45"/>
                  </a:cubicBezTo>
                  <a:cubicBezTo>
                    <a:pt x="842285" y="-45"/>
                    <a:pt x="1085241" y="242910"/>
                    <a:pt x="1085241" y="542611"/>
                  </a:cubicBezTo>
                  <a:close/>
                </a:path>
              </a:pathLst>
            </a:custGeom>
            <a:solidFill>
              <a:schemeClr val="bg1"/>
            </a:solidFill>
            <a:ln w="16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20ADA6B2-C28A-5D9D-BF4F-0D91AAC42F2A}"/>
                </a:ext>
              </a:extLst>
            </p:cNvPr>
            <p:cNvGrpSpPr/>
            <p:nvPr/>
          </p:nvGrpSpPr>
          <p:grpSpPr>
            <a:xfrm>
              <a:off x="2495376" y="4120953"/>
              <a:ext cx="240827" cy="323492"/>
              <a:chOff x="7889418" y="2721363"/>
              <a:chExt cx="428319" cy="575342"/>
            </a:xfrm>
          </p:grpSpPr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0F6095B4-0F35-BB76-039F-48554D993061}"/>
                  </a:ext>
                </a:extLst>
              </p:cNvPr>
              <p:cNvSpPr/>
              <p:nvPr/>
            </p:nvSpPr>
            <p:spPr>
              <a:xfrm>
                <a:off x="8066389" y="2975206"/>
                <a:ext cx="59944" cy="59943"/>
              </a:xfrm>
              <a:custGeom>
                <a:avLst/>
                <a:gdLst>
                  <a:gd name="connsiteX0" fmla="*/ 29602 w 59944"/>
                  <a:gd name="connsiteY0" fmla="*/ -11 h 59943"/>
                  <a:gd name="connsiteX1" fmla="*/ 59639 w 59944"/>
                  <a:gd name="connsiteY1" fmla="*/ 29896 h 59943"/>
                  <a:gd name="connsiteX2" fmla="*/ 29732 w 59944"/>
                  <a:gd name="connsiteY2" fmla="*/ 59933 h 59943"/>
                  <a:gd name="connsiteX3" fmla="*/ -305 w 59944"/>
                  <a:gd name="connsiteY3" fmla="*/ 30026 h 59943"/>
                  <a:gd name="connsiteX4" fmla="*/ -305 w 59944"/>
                  <a:gd name="connsiteY4" fmla="*/ 29918 h 59943"/>
                  <a:gd name="connsiteX5" fmla="*/ 29602 w 59944"/>
                  <a:gd name="connsiteY5" fmla="*/ -11 h 59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944" h="59942">
                    <a:moveTo>
                      <a:pt x="29602" y="-11"/>
                    </a:moveTo>
                    <a:cubicBezTo>
                      <a:pt x="46159" y="-48"/>
                      <a:pt x="59596" y="13343"/>
                      <a:pt x="59639" y="29896"/>
                    </a:cubicBezTo>
                    <a:cubicBezTo>
                      <a:pt x="59682" y="46449"/>
                      <a:pt x="46289" y="59896"/>
                      <a:pt x="29732" y="59933"/>
                    </a:cubicBezTo>
                    <a:cubicBezTo>
                      <a:pt x="13175" y="59968"/>
                      <a:pt x="-262" y="46579"/>
                      <a:pt x="-305" y="30026"/>
                    </a:cubicBezTo>
                    <a:cubicBezTo>
                      <a:pt x="-305" y="29989"/>
                      <a:pt x="-305" y="29954"/>
                      <a:pt x="-305" y="29918"/>
                    </a:cubicBezTo>
                    <a:cubicBezTo>
                      <a:pt x="-283" y="13406"/>
                      <a:pt x="13088" y="26"/>
                      <a:pt x="29602" y="-11"/>
                    </a:cubicBezTo>
                    <a:close/>
                  </a:path>
                </a:pathLst>
              </a:custGeom>
              <a:solidFill>
                <a:srgbClr val="696B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61CD0E0E-83A7-E445-3B04-A05075099D8A}"/>
                  </a:ext>
                </a:extLst>
              </p:cNvPr>
              <p:cNvSpPr/>
              <p:nvPr/>
            </p:nvSpPr>
            <p:spPr>
              <a:xfrm>
                <a:off x="7924808" y="3026243"/>
                <a:ext cx="178748" cy="270462"/>
              </a:xfrm>
              <a:custGeom>
                <a:avLst/>
                <a:gdLst>
                  <a:gd name="connsiteX0" fmla="*/ -305 w 178748"/>
                  <a:gd name="connsiteY0" fmla="*/ 66759 h 270462"/>
                  <a:gd name="connsiteX1" fmla="*/ -24 w 178748"/>
                  <a:gd name="connsiteY1" fmla="*/ 66543 h 270462"/>
                  <a:gd name="connsiteX2" fmla="*/ 178443 w 178748"/>
                  <a:gd name="connsiteY2" fmla="*/ -11 h 270462"/>
                  <a:gd name="connsiteX3" fmla="*/ 178443 w 178748"/>
                  <a:gd name="connsiteY3" fmla="*/ 270452 h 270462"/>
                  <a:gd name="connsiteX4" fmla="*/ 178443 w 178748"/>
                  <a:gd name="connsiteY4" fmla="*/ 270452 h 270462"/>
                  <a:gd name="connsiteX5" fmla="*/ -305 w 178748"/>
                  <a:gd name="connsiteY5" fmla="*/ 228669 h 270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8748" h="270462">
                    <a:moveTo>
                      <a:pt x="-305" y="66759"/>
                    </a:moveTo>
                    <a:cubicBezTo>
                      <a:pt x="-197" y="66759"/>
                      <a:pt x="-154" y="66629"/>
                      <a:pt x="-24" y="66543"/>
                    </a:cubicBezTo>
                    <a:cubicBezTo>
                      <a:pt x="36277" y="37156"/>
                      <a:pt x="117134" y="-11"/>
                      <a:pt x="178443" y="-11"/>
                    </a:cubicBezTo>
                    <a:lnTo>
                      <a:pt x="178443" y="270452"/>
                    </a:lnTo>
                    <a:lnTo>
                      <a:pt x="178443" y="270452"/>
                    </a:lnTo>
                    <a:cubicBezTo>
                      <a:pt x="111456" y="270452"/>
                      <a:pt x="49648" y="255455"/>
                      <a:pt x="-305" y="228669"/>
                    </a:cubicBezTo>
                    <a:close/>
                  </a:path>
                </a:pathLst>
              </a:custGeom>
              <a:solidFill>
                <a:srgbClr val="161618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B60BF538-1CF3-F965-7E78-69E51F66E6D8}"/>
                  </a:ext>
                </a:extLst>
              </p:cNvPr>
              <p:cNvSpPr/>
              <p:nvPr/>
            </p:nvSpPr>
            <p:spPr>
              <a:xfrm>
                <a:off x="7889418" y="3092775"/>
                <a:ext cx="71473" cy="178444"/>
              </a:xfrm>
              <a:custGeom>
                <a:avLst/>
                <a:gdLst>
                  <a:gd name="connsiteX0" fmla="*/ 71168 w 71473"/>
                  <a:gd name="connsiteY0" fmla="*/ 155071 h 178444"/>
                  <a:gd name="connsiteX1" fmla="*/ 70757 w 71473"/>
                  <a:gd name="connsiteY1" fmla="*/ 178434 h 178444"/>
                  <a:gd name="connsiteX2" fmla="*/ -305 w 71473"/>
                  <a:gd name="connsiteY2" fmla="*/ 139663 h 178444"/>
                  <a:gd name="connsiteX3" fmla="*/ 19026 w 71473"/>
                  <a:gd name="connsiteY3" fmla="*/ 17023 h 178444"/>
                  <a:gd name="connsiteX4" fmla="*/ 35367 w 71473"/>
                  <a:gd name="connsiteY4" fmla="*/ -11 h 178444"/>
                  <a:gd name="connsiteX5" fmla="*/ 71168 w 71473"/>
                  <a:gd name="connsiteY5" fmla="*/ 155071 h 178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1473" h="178444">
                    <a:moveTo>
                      <a:pt x="71168" y="155071"/>
                    </a:moveTo>
                    <a:cubicBezTo>
                      <a:pt x="71168" y="163003"/>
                      <a:pt x="71038" y="170827"/>
                      <a:pt x="70757" y="178434"/>
                    </a:cubicBezTo>
                    <a:cubicBezTo>
                      <a:pt x="45400" y="168811"/>
                      <a:pt x="21497" y="155765"/>
                      <a:pt x="-305" y="139663"/>
                    </a:cubicBezTo>
                    <a:cubicBezTo>
                      <a:pt x="887" y="86112"/>
                      <a:pt x="8364" y="40493"/>
                      <a:pt x="19026" y="17023"/>
                    </a:cubicBezTo>
                    <a:cubicBezTo>
                      <a:pt x="23707" y="10664"/>
                      <a:pt x="29212" y="4939"/>
                      <a:pt x="35367" y="-11"/>
                    </a:cubicBezTo>
                    <a:cubicBezTo>
                      <a:pt x="55131" y="11"/>
                      <a:pt x="71168" y="69447"/>
                      <a:pt x="71168" y="155071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BD136988-74B1-B3DA-41E7-F41F5CDA34A9}"/>
                  </a:ext>
                </a:extLst>
              </p:cNvPr>
              <p:cNvSpPr/>
              <p:nvPr/>
            </p:nvSpPr>
            <p:spPr>
              <a:xfrm>
                <a:off x="8103621" y="3026243"/>
                <a:ext cx="178726" cy="270462"/>
              </a:xfrm>
              <a:custGeom>
                <a:avLst/>
                <a:gdLst>
                  <a:gd name="connsiteX0" fmla="*/ 178422 w 178726"/>
                  <a:gd name="connsiteY0" fmla="*/ 66759 h 270462"/>
                  <a:gd name="connsiteX1" fmla="*/ 178140 w 178726"/>
                  <a:gd name="connsiteY1" fmla="*/ 66543 h 270462"/>
                  <a:gd name="connsiteX2" fmla="*/ -305 w 178726"/>
                  <a:gd name="connsiteY2" fmla="*/ -11 h 270462"/>
                  <a:gd name="connsiteX3" fmla="*/ -305 w 178726"/>
                  <a:gd name="connsiteY3" fmla="*/ 270452 h 270462"/>
                  <a:gd name="connsiteX4" fmla="*/ -305 w 178726"/>
                  <a:gd name="connsiteY4" fmla="*/ 270452 h 270462"/>
                  <a:gd name="connsiteX5" fmla="*/ 178422 w 178726"/>
                  <a:gd name="connsiteY5" fmla="*/ 228669 h 270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8726" h="270462">
                    <a:moveTo>
                      <a:pt x="178422" y="66759"/>
                    </a:moveTo>
                    <a:cubicBezTo>
                      <a:pt x="178313" y="66701"/>
                      <a:pt x="178227" y="66627"/>
                      <a:pt x="178140" y="66543"/>
                    </a:cubicBezTo>
                    <a:cubicBezTo>
                      <a:pt x="141840" y="37156"/>
                      <a:pt x="60961" y="-11"/>
                      <a:pt x="-305" y="-11"/>
                    </a:cubicBezTo>
                    <a:lnTo>
                      <a:pt x="-305" y="270452"/>
                    </a:lnTo>
                    <a:lnTo>
                      <a:pt x="-305" y="270452"/>
                    </a:lnTo>
                    <a:cubicBezTo>
                      <a:pt x="66639" y="270452"/>
                      <a:pt x="128403" y="255455"/>
                      <a:pt x="178422" y="228669"/>
                    </a:cubicBezTo>
                    <a:close/>
                  </a:path>
                </a:pathLst>
              </a:custGeom>
              <a:solidFill>
                <a:srgbClr val="161618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9FD557AE-A339-CE5B-378B-D6EF61501207}"/>
                  </a:ext>
                </a:extLst>
              </p:cNvPr>
              <p:cNvSpPr/>
              <p:nvPr/>
            </p:nvSpPr>
            <p:spPr>
              <a:xfrm>
                <a:off x="8246286" y="3092775"/>
                <a:ext cx="71451" cy="178444"/>
              </a:xfrm>
              <a:custGeom>
                <a:avLst/>
                <a:gdLst>
                  <a:gd name="connsiteX0" fmla="*/ -305 w 71451"/>
                  <a:gd name="connsiteY0" fmla="*/ 155071 h 178444"/>
                  <a:gd name="connsiteX1" fmla="*/ 63 w 71451"/>
                  <a:gd name="connsiteY1" fmla="*/ 178434 h 178444"/>
                  <a:gd name="connsiteX2" fmla="*/ 71146 w 71451"/>
                  <a:gd name="connsiteY2" fmla="*/ 139663 h 178444"/>
                  <a:gd name="connsiteX3" fmla="*/ 51837 w 71451"/>
                  <a:gd name="connsiteY3" fmla="*/ 17023 h 178444"/>
                  <a:gd name="connsiteX4" fmla="*/ 35475 w 71451"/>
                  <a:gd name="connsiteY4" fmla="*/ -11 h 178444"/>
                  <a:gd name="connsiteX5" fmla="*/ -305 w 71451"/>
                  <a:gd name="connsiteY5" fmla="*/ 155071 h 178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1451" h="178444">
                    <a:moveTo>
                      <a:pt x="-305" y="155071"/>
                    </a:moveTo>
                    <a:cubicBezTo>
                      <a:pt x="-305" y="163003"/>
                      <a:pt x="-197" y="170827"/>
                      <a:pt x="63" y="178434"/>
                    </a:cubicBezTo>
                    <a:cubicBezTo>
                      <a:pt x="25420" y="168811"/>
                      <a:pt x="49323" y="155765"/>
                      <a:pt x="71146" y="139663"/>
                    </a:cubicBezTo>
                    <a:cubicBezTo>
                      <a:pt x="69890" y="86112"/>
                      <a:pt x="62478" y="40493"/>
                      <a:pt x="51837" y="17023"/>
                    </a:cubicBezTo>
                    <a:cubicBezTo>
                      <a:pt x="47113" y="10677"/>
                      <a:pt x="41630" y="4956"/>
                      <a:pt x="35475" y="-11"/>
                    </a:cubicBezTo>
                    <a:cubicBezTo>
                      <a:pt x="15732" y="11"/>
                      <a:pt x="-305" y="69447"/>
                      <a:pt x="-305" y="155071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5C044486-4F0E-6CC6-1BD9-762F592C19DA}"/>
                  </a:ext>
                </a:extLst>
              </p:cNvPr>
              <p:cNvSpPr/>
              <p:nvPr/>
            </p:nvSpPr>
            <p:spPr>
              <a:xfrm>
                <a:off x="7976361" y="2721363"/>
                <a:ext cx="127195" cy="311187"/>
              </a:xfrm>
              <a:custGeom>
                <a:avLst/>
                <a:gdLst>
                  <a:gd name="connsiteX0" fmla="*/ 86342 w 127195"/>
                  <a:gd name="connsiteY0" fmla="*/ 4543 h 311187"/>
                  <a:gd name="connsiteX1" fmla="*/ 10058 w 127195"/>
                  <a:gd name="connsiteY1" fmla="*/ 311176 h 311187"/>
                  <a:gd name="connsiteX2" fmla="*/ 126891 w 127195"/>
                  <a:gd name="connsiteY2" fmla="*/ 301380 h 311187"/>
                  <a:gd name="connsiteX3" fmla="*/ 126891 w 127195"/>
                  <a:gd name="connsiteY3" fmla="*/ 5692 h 311187"/>
                  <a:gd name="connsiteX4" fmla="*/ 86342 w 127195"/>
                  <a:gd name="connsiteY4" fmla="*/ 4543 h 311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194" h="311187">
                    <a:moveTo>
                      <a:pt x="86342" y="4543"/>
                    </a:moveTo>
                    <a:cubicBezTo>
                      <a:pt x="-41759" y="44007"/>
                      <a:pt x="10058" y="311176"/>
                      <a:pt x="10058" y="311176"/>
                    </a:cubicBezTo>
                    <a:cubicBezTo>
                      <a:pt x="41569" y="303352"/>
                      <a:pt x="126891" y="301380"/>
                      <a:pt x="126891" y="301380"/>
                    </a:cubicBezTo>
                    <a:lnTo>
                      <a:pt x="126891" y="5692"/>
                    </a:lnTo>
                    <a:cubicBezTo>
                      <a:pt x="126891" y="5692"/>
                      <a:pt x="121646" y="-6336"/>
                      <a:pt x="86342" y="4543"/>
                    </a:cubicBez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6CBB7A09-7F83-4F8C-BCAB-44C81E1E861D}"/>
                  </a:ext>
                </a:extLst>
              </p:cNvPr>
              <p:cNvSpPr/>
              <p:nvPr/>
            </p:nvSpPr>
            <p:spPr>
              <a:xfrm>
                <a:off x="8103556" y="2895433"/>
                <a:ext cx="54179" cy="192054"/>
              </a:xfrm>
              <a:custGeom>
                <a:avLst/>
                <a:gdLst>
                  <a:gd name="connsiteX0" fmla="*/ -305 w 54179"/>
                  <a:gd name="connsiteY0" fmla="*/ -11 h 192054"/>
                  <a:gd name="connsiteX1" fmla="*/ -305 w 54179"/>
                  <a:gd name="connsiteY1" fmla="*/ 192043 h 192054"/>
                  <a:gd name="connsiteX2" fmla="*/ 53874 w 54179"/>
                  <a:gd name="connsiteY2" fmla="*/ 101282 h 192054"/>
                  <a:gd name="connsiteX3" fmla="*/ -305 w 54179"/>
                  <a:gd name="connsiteY3" fmla="*/ -11 h 192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78" h="192054">
                    <a:moveTo>
                      <a:pt x="-305" y="-11"/>
                    </a:moveTo>
                    <a:lnTo>
                      <a:pt x="-305" y="192043"/>
                    </a:lnTo>
                    <a:cubicBezTo>
                      <a:pt x="49236" y="192043"/>
                      <a:pt x="53874" y="136455"/>
                      <a:pt x="53874" y="101282"/>
                    </a:cubicBezTo>
                    <a:cubicBezTo>
                      <a:pt x="53874" y="66109"/>
                      <a:pt x="53874" y="-11"/>
                      <a:pt x="-305" y="-11"/>
                    </a:cubicBezTo>
                    <a:close/>
                  </a:path>
                </a:pathLst>
              </a:custGeom>
              <a:solidFill>
                <a:srgbClr val="F79661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C7BB29C5-C93A-3160-BB2A-D4DA175562CD}"/>
                  </a:ext>
                </a:extLst>
              </p:cNvPr>
              <p:cNvSpPr/>
              <p:nvPr/>
            </p:nvSpPr>
            <p:spPr>
              <a:xfrm>
                <a:off x="8049377" y="2895433"/>
                <a:ext cx="54179" cy="192054"/>
              </a:xfrm>
              <a:custGeom>
                <a:avLst/>
                <a:gdLst>
                  <a:gd name="connsiteX0" fmla="*/ 53874 w 54179"/>
                  <a:gd name="connsiteY0" fmla="*/ -11 h 192054"/>
                  <a:gd name="connsiteX1" fmla="*/ 53874 w 54179"/>
                  <a:gd name="connsiteY1" fmla="*/ 192043 h 192054"/>
                  <a:gd name="connsiteX2" fmla="*/ -305 w 54179"/>
                  <a:gd name="connsiteY2" fmla="*/ 101282 h 192054"/>
                  <a:gd name="connsiteX3" fmla="*/ 53874 w 54179"/>
                  <a:gd name="connsiteY3" fmla="*/ -11 h 192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78" h="192054">
                    <a:moveTo>
                      <a:pt x="53874" y="-11"/>
                    </a:moveTo>
                    <a:lnTo>
                      <a:pt x="53874" y="192043"/>
                    </a:lnTo>
                    <a:cubicBezTo>
                      <a:pt x="4267" y="192043"/>
                      <a:pt x="-305" y="136455"/>
                      <a:pt x="-305" y="101282"/>
                    </a:cubicBezTo>
                    <a:cubicBezTo>
                      <a:pt x="-305" y="66109"/>
                      <a:pt x="-327" y="-11"/>
                      <a:pt x="53874" y="-11"/>
                    </a:cubicBezTo>
                    <a:close/>
                  </a:path>
                </a:pathLst>
              </a:custGeom>
              <a:solidFill>
                <a:srgbClr val="EFAC7F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9A49A5C4-E899-B4AD-8FAE-6B844F5DA959}"/>
                  </a:ext>
                </a:extLst>
              </p:cNvPr>
              <p:cNvSpPr/>
              <p:nvPr/>
            </p:nvSpPr>
            <p:spPr>
              <a:xfrm>
                <a:off x="8003325" y="2735929"/>
                <a:ext cx="101401" cy="308214"/>
              </a:xfrm>
              <a:custGeom>
                <a:avLst/>
                <a:gdLst>
                  <a:gd name="connsiteX0" fmla="*/ 101096 w 101401"/>
                  <a:gd name="connsiteY0" fmla="*/ -11 h 308214"/>
                  <a:gd name="connsiteX1" fmla="*/ 101096 w 101401"/>
                  <a:gd name="connsiteY1" fmla="*/ 308204 h 308214"/>
                  <a:gd name="connsiteX2" fmla="*/ -305 w 101401"/>
                  <a:gd name="connsiteY2" fmla="*/ 147443 h 308214"/>
                  <a:gd name="connsiteX3" fmla="*/ 101096 w 101401"/>
                  <a:gd name="connsiteY3" fmla="*/ -11 h 308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401" h="308214">
                    <a:moveTo>
                      <a:pt x="101096" y="-11"/>
                    </a:moveTo>
                    <a:lnTo>
                      <a:pt x="101096" y="308204"/>
                    </a:lnTo>
                    <a:cubicBezTo>
                      <a:pt x="44013" y="308204"/>
                      <a:pt x="-305" y="251402"/>
                      <a:pt x="-305" y="147443"/>
                    </a:cubicBezTo>
                    <a:cubicBezTo>
                      <a:pt x="-305" y="58762"/>
                      <a:pt x="39159" y="-11"/>
                      <a:pt x="101096" y="-11"/>
                    </a:cubicBezTo>
                    <a:close/>
                  </a:path>
                </a:pathLst>
              </a:custGeom>
              <a:solidFill>
                <a:srgbClr val="FEB5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A754CBBD-75BC-67A9-8044-7B04D2AAAAFE}"/>
                  </a:ext>
                </a:extLst>
              </p:cNvPr>
              <p:cNvSpPr/>
              <p:nvPr/>
            </p:nvSpPr>
            <p:spPr>
              <a:xfrm>
                <a:off x="7980924" y="2835879"/>
                <a:ext cx="37044" cy="55218"/>
              </a:xfrm>
              <a:custGeom>
                <a:avLst/>
                <a:gdLst>
                  <a:gd name="connsiteX0" fmla="*/ 13340 w 37044"/>
                  <a:gd name="connsiteY0" fmla="*/ -11 h 55218"/>
                  <a:gd name="connsiteX1" fmla="*/ 36182 w 37044"/>
                  <a:gd name="connsiteY1" fmla="*/ 8072 h 55218"/>
                  <a:gd name="connsiteX2" fmla="*/ -248 w 37044"/>
                  <a:gd name="connsiteY2" fmla="*/ 54168 h 55218"/>
                  <a:gd name="connsiteX3" fmla="*/ 13340 w 37044"/>
                  <a:gd name="connsiteY3" fmla="*/ -11 h 55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44" h="55218">
                    <a:moveTo>
                      <a:pt x="13340" y="-11"/>
                    </a:moveTo>
                    <a:lnTo>
                      <a:pt x="36182" y="8072"/>
                    </a:lnTo>
                    <a:cubicBezTo>
                      <a:pt x="36182" y="8072"/>
                      <a:pt x="44158" y="63400"/>
                      <a:pt x="-248" y="54168"/>
                    </a:cubicBezTo>
                    <a:cubicBezTo>
                      <a:pt x="-248" y="54168"/>
                      <a:pt x="-1960" y="17261"/>
                      <a:pt x="13340" y="-11"/>
                    </a:cubicBez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E2C653F4-4869-006E-30B6-EF01E2F58EAF}"/>
                  </a:ext>
                </a:extLst>
              </p:cNvPr>
              <p:cNvSpPr/>
              <p:nvPr/>
            </p:nvSpPr>
            <p:spPr>
              <a:xfrm>
                <a:off x="8003563" y="2735929"/>
                <a:ext cx="99976" cy="141992"/>
              </a:xfrm>
              <a:custGeom>
                <a:avLst/>
                <a:gdLst>
                  <a:gd name="connsiteX0" fmla="*/ 99580 w 99976"/>
                  <a:gd name="connsiteY0" fmla="*/ -11 h 141992"/>
                  <a:gd name="connsiteX1" fmla="*/ -305 w 99976"/>
                  <a:gd name="connsiteY1" fmla="*/ 118988 h 141992"/>
                  <a:gd name="connsiteX2" fmla="*/ 99537 w 99976"/>
                  <a:gd name="connsiteY2" fmla="*/ 141982 h 141992"/>
                  <a:gd name="connsiteX3" fmla="*/ 99537 w 99976"/>
                  <a:gd name="connsiteY3" fmla="*/ 141982 h 141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976" h="141992">
                    <a:moveTo>
                      <a:pt x="99580" y="-11"/>
                    </a:moveTo>
                    <a:cubicBezTo>
                      <a:pt x="44642" y="-11"/>
                      <a:pt x="7302" y="46431"/>
                      <a:pt x="-305" y="118988"/>
                    </a:cubicBezTo>
                    <a:cubicBezTo>
                      <a:pt x="26590" y="133335"/>
                      <a:pt x="62131" y="141982"/>
                      <a:pt x="99537" y="141982"/>
                    </a:cubicBezTo>
                    <a:cubicBezTo>
                      <a:pt x="99970" y="141982"/>
                      <a:pt x="99190" y="141982"/>
                      <a:pt x="99537" y="141982"/>
                    </a:cubicBez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3E71A815-548B-4264-6642-B5DC58748AA9}"/>
                  </a:ext>
                </a:extLst>
              </p:cNvPr>
              <p:cNvSpPr/>
              <p:nvPr/>
            </p:nvSpPr>
            <p:spPr>
              <a:xfrm>
                <a:off x="8006012" y="2734672"/>
                <a:ext cx="99906" cy="142057"/>
              </a:xfrm>
              <a:custGeom>
                <a:avLst/>
                <a:gdLst>
                  <a:gd name="connsiteX0" fmla="*/ 99601 w 99906"/>
                  <a:gd name="connsiteY0" fmla="*/ -11 h 142057"/>
                  <a:gd name="connsiteX1" fmla="*/ -305 w 99906"/>
                  <a:gd name="connsiteY1" fmla="*/ 119053 h 142057"/>
                  <a:gd name="connsiteX2" fmla="*/ 98345 w 99906"/>
                  <a:gd name="connsiteY2" fmla="*/ 142047 h 142057"/>
                  <a:gd name="connsiteX3" fmla="*/ 99601 w 99906"/>
                  <a:gd name="connsiteY3" fmla="*/ 142047 h 142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906" h="142057">
                    <a:moveTo>
                      <a:pt x="99601" y="-11"/>
                    </a:moveTo>
                    <a:cubicBezTo>
                      <a:pt x="44620" y="-11"/>
                      <a:pt x="7323" y="46453"/>
                      <a:pt x="-305" y="119053"/>
                    </a:cubicBezTo>
                    <a:cubicBezTo>
                      <a:pt x="26589" y="133421"/>
                      <a:pt x="60939" y="142047"/>
                      <a:pt x="98345" y="142047"/>
                    </a:cubicBezTo>
                    <a:lnTo>
                      <a:pt x="99601" y="142047"/>
                    </a:lnTo>
                    <a:close/>
                  </a:path>
                </a:pathLst>
              </a:custGeom>
              <a:solidFill>
                <a:srgbClr val="382201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AFD9306B-D514-8150-EA5E-E5D0CCE810B8}"/>
                  </a:ext>
                </a:extLst>
              </p:cNvPr>
              <p:cNvSpPr/>
              <p:nvPr/>
            </p:nvSpPr>
            <p:spPr>
              <a:xfrm>
                <a:off x="7982326" y="2866285"/>
                <a:ext cx="37065" cy="56060"/>
              </a:xfrm>
              <a:custGeom>
                <a:avLst/>
                <a:gdLst>
                  <a:gd name="connsiteX0" fmla="*/ 3486 w 37065"/>
                  <a:gd name="connsiteY0" fmla="*/ 32951 h 56060"/>
                  <a:gd name="connsiteX1" fmla="*/ 29709 w 37065"/>
                  <a:gd name="connsiteY1" fmla="*/ 55490 h 56060"/>
                  <a:gd name="connsiteX2" fmla="*/ 32873 w 37065"/>
                  <a:gd name="connsiteY2" fmla="*/ 23134 h 56060"/>
                  <a:gd name="connsiteX3" fmla="*/ 6867 w 37065"/>
                  <a:gd name="connsiteY3" fmla="*/ 552 h 56060"/>
                  <a:gd name="connsiteX4" fmla="*/ 3486 w 37065"/>
                  <a:gd name="connsiteY4" fmla="*/ 32951 h 56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65" h="56059">
                    <a:moveTo>
                      <a:pt x="3486" y="32951"/>
                    </a:moveTo>
                    <a:cubicBezTo>
                      <a:pt x="8666" y="48512"/>
                      <a:pt x="20412" y="58589"/>
                      <a:pt x="29709" y="55490"/>
                    </a:cubicBezTo>
                    <a:cubicBezTo>
                      <a:pt x="39007" y="52391"/>
                      <a:pt x="38075" y="38673"/>
                      <a:pt x="32873" y="23134"/>
                    </a:cubicBezTo>
                    <a:cubicBezTo>
                      <a:pt x="27672" y="7596"/>
                      <a:pt x="16186" y="-2568"/>
                      <a:pt x="6867" y="552"/>
                    </a:cubicBezTo>
                    <a:cubicBezTo>
                      <a:pt x="-2452" y="3673"/>
                      <a:pt x="-1693" y="17478"/>
                      <a:pt x="3486" y="32951"/>
                    </a:cubicBezTo>
                    <a:close/>
                  </a:path>
                </a:pathLst>
              </a:custGeom>
              <a:solidFill>
                <a:srgbClr val="FEB5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9383C80E-FC89-CB82-C036-80D0189EC249}"/>
                  </a:ext>
                </a:extLst>
              </p:cNvPr>
              <p:cNvSpPr/>
              <p:nvPr/>
            </p:nvSpPr>
            <p:spPr>
              <a:xfrm>
                <a:off x="8102299" y="2721363"/>
                <a:ext cx="127207" cy="311187"/>
              </a:xfrm>
              <a:custGeom>
                <a:avLst/>
                <a:gdLst>
                  <a:gd name="connsiteX0" fmla="*/ 40243 w 127207"/>
                  <a:gd name="connsiteY0" fmla="*/ 4543 h 311187"/>
                  <a:gd name="connsiteX1" fmla="*/ 116549 w 127207"/>
                  <a:gd name="connsiteY1" fmla="*/ 311176 h 311187"/>
                  <a:gd name="connsiteX2" fmla="*/ 1862 w 127207"/>
                  <a:gd name="connsiteY2" fmla="*/ 301380 h 311187"/>
                  <a:gd name="connsiteX3" fmla="*/ -305 w 127207"/>
                  <a:gd name="connsiteY3" fmla="*/ 5692 h 311187"/>
                  <a:gd name="connsiteX4" fmla="*/ 40243 w 127207"/>
                  <a:gd name="connsiteY4" fmla="*/ 4543 h 311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207" h="311187">
                    <a:moveTo>
                      <a:pt x="40243" y="4543"/>
                    </a:moveTo>
                    <a:cubicBezTo>
                      <a:pt x="168344" y="44007"/>
                      <a:pt x="116549" y="311176"/>
                      <a:pt x="116549" y="311176"/>
                    </a:cubicBezTo>
                    <a:cubicBezTo>
                      <a:pt x="84973" y="303352"/>
                      <a:pt x="1862" y="301380"/>
                      <a:pt x="1862" y="301380"/>
                    </a:cubicBezTo>
                    <a:lnTo>
                      <a:pt x="-305" y="5692"/>
                    </a:lnTo>
                    <a:cubicBezTo>
                      <a:pt x="-305" y="5692"/>
                      <a:pt x="4961" y="-6336"/>
                      <a:pt x="40243" y="4543"/>
                    </a:cubicBez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422FF9D0-9CB3-26B1-55DA-5A0A737BBDD2}"/>
                  </a:ext>
                </a:extLst>
              </p:cNvPr>
              <p:cNvSpPr/>
              <p:nvPr/>
            </p:nvSpPr>
            <p:spPr>
              <a:xfrm>
                <a:off x="8102364" y="2735929"/>
                <a:ext cx="101380" cy="308214"/>
              </a:xfrm>
              <a:custGeom>
                <a:avLst/>
                <a:gdLst>
                  <a:gd name="connsiteX0" fmla="*/ -305 w 101380"/>
                  <a:gd name="connsiteY0" fmla="*/ -11 h 308214"/>
                  <a:gd name="connsiteX1" fmla="*/ -305 w 101380"/>
                  <a:gd name="connsiteY1" fmla="*/ 308204 h 308214"/>
                  <a:gd name="connsiteX2" fmla="*/ 101075 w 101380"/>
                  <a:gd name="connsiteY2" fmla="*/ 147443 h 308214"/>
                  <a:gd name="connsiteX3" fmla="*/ -305 w 101380"/>
                  <a:gd name="connsiteY3" fmla="*/ -11 h 308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380" h="308214">
                    <a:moveTo>
                      <a:pt x="-305" y="-11"/>
                    </a:moveTo>
                    <a:lnTo>
                      <a:pt x="-305" y="308204"/>
                    </a:lnTo>
                    <a:cubicBezTo>
                      <a:pt x="56735" y="308204"/>
                      <a:pt x="101075" y="251402"/>
                      <a:pt x="101075" y="147443"/>
                    </a:cubicBezTo>
                    <a:cubicBezTo>
                      <a:pt x="101075" y="58762"/>
                      <a:pt x="61589" y="-11"/>
                      <a:pt x="-305" y="-11"/>
                    </a:cubicBezTo>
                    <a:close/>
                  </a:path>
                </a:pathLst>
              </a:custGeom>
              <a:solidFill>
                <a:srgbClr val="FFA06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CFDDA2A2-108B-1EF8-B776-D97686C93A6F}"/>
                  </a:ext>
                </a:extLst>
              </p:cNvPr>
              <p:cNvSpPr/>
              <p:nvPr/>
            </p:nvSpPr>
            <p:spPr>
              <a:xfrm>
                <a:off x="8189104" y="2835879"/>
                <a:ext cx="37035" cy="55218"/>
              </a:xfrm>
              <a:custGeom>
                <a:avLst/>
                <a:gdLst>
                  <a:gd name="connsiteX0" fmla="*/ 23069 w 37035"/>
                  <a:gd name="connsiteY0" fmla="*/ -11 h 55218"/>
                  <a:gd name="connsiteX1" fmla="*/ 249 w 37035"/>
                  <a:gd name="connsiteY1" fmla="*/ 8072 h 55218"/>
                  <a:gd name="connsiteX2" fmla="*/ 36678 w 37035"/>
                  <a:gd name="connsiteY2" fmla="*/ 54168 h 55218"/>
                  <a:gd name="connsiteX3" fmla="*/ 23069 w 37035"/>
                  <a:gd name="connsiteY3" fmla="*/ -11 h 55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35" h="55218">
                    <a:moveTo>
                      <a:pt x="23069" y="-11"/>
                    </a:moveTo>
                    <a:lnTo>
                      <a:pt x="249" y="8072"/>
                    </a:lnTo>
                    <a:cubicBezTo>
                      <a:pt x="249" y="8072"/>
                      <a:pt x="-7705" y="63400"/>
                      <a:pt x="36678" y="54168"/>
                    </a:cubicBezTo>
                    <a:cubicBezTo>
                      <a:pt x="36678" y="54168"/>
                      <a:pt x="38325" y="17261"/>
                      <a:pt x="23069" y="-11"/>
                    </a:cubicBez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9BAC422F-DB36-3BCA-48D9-A7E42416C7C8}"/>
                  </a:ext>
                </a:extLst>
              </p:cNvPr>
              <p:cNvSpPr/>
              <p:nvPr/>
            </p:nvSpPr>
            <p:spPr>
              <a:xfrm>
                <a:off x="8102408" y="2735929"/>
                <a:ext cx="101076" cy="141992"/>
              </a:xfrm>
              <a:custGeom>
                <a:avLst/>
                <a:gdLst>
                  <a:gd name="connsiteX0" fmla="*/ 908 w 101076"/>
                  <a:gd name="connsiteY0" fmla="*/ -11 h 141992"/>
                  <a:gd name="connsiteX1" fmla="*/ 100772 w 101076"/>
                  <a:gd name="connsiteY1" fmla="*/ 118988 h 141992"/>
                  <a:gd name="connsiteX2" fmla="*/ 2122 w 101076"/>
                  <a:gd name="connsiteY2" fmla="*/ 141982 h 141992"/>
                  <a:gd name="connsiteX3" fmla="*/ -305 w 101076"/>
                  <a:gd name="connsiteY3" fmla="*/ 141982 h 141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076" h="141992">
                    <a:moveTo>
                      <a:pt x="908" y="-11"/>
                    </a:moveTo>
                    <a:cubicBezTo>
                      <a:pt x="55846" y="-11"/>
                      <a:pt x="93121" y="46431"/>
                      <a:pt x="100772" y="118988"/>
                    </a:cubicBezTo>
                    <a:cubicBezTo>
                      <a:pt x="73899" y="133335"/>
                      <a:pt x="36363" y="141982"/>
                      <a:pt x="2122" y="141982"/>
                    </a:cubicBezTo>
                    <a:lnTo>
                      <a:pt x="-305" y="141982"/>
                    </a:ln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F64B1B77-C733-0F3D-1700-6B48750F192B}"/>
                  </a:ext>
                </a:extLst>
              </p:cNvPr>
              <p:cNvSpPr/>
              <p:nvPr/>
            </p:nvSpPr>
            <p:spPr>
              <a:xfrm>
                <a:off x="8101150" y="2735929"/>
                <a:ext cx="99863" cy="141992"/>
              </a:xfrm>
              <a:custGeom>
                <a:avLst/>
                <a:gdLst>
                  <a:gd name="connsiteX0" fmla="*/ -305 w 99863"/>
                  <a:gd name="connsiteY0" fmla="*/ -11 h 141992"/>
                  <a:gd name="connsiteX1" fmla="*/ 99558 w 99863"/>
                  <a:gd name="connsiteY1" fmla="*/ 118988 h 141992"/>
                  <a:gd name="connsiteX2" fmla="*/ 930 w 99863"/>
                  <a:gd name="connsiteY2" fmla="*/ 141982 h 141992"/>
                  <a:gd name="connsiteX3" fmla="*/ -305 w 99863"/>
                  <a:gd name="connsiteY3" fmla="*/ 141982 h 141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863" h="141992">
                    <a:moveTo>
                      <a:pt x="-305" y="-11"/>
                    </a:moveTo>
                    <a:cubicBezTo>
                      <a:pt x="54655" y="-11"/>
                      <a:pt x="91930" y="46431"/>
                      <a:pt x="99558" y="118988"/>
                    </a:cubicBezTo>
                    <a:cubicBezTo>
                      <a:pt x="72663" y="133335"/>
                      <a:pt x="38336" y="141982"/>
                      <a:pt x="930" y="141982"/>
                    </a:cubicBezTo>
                    <a:lnTo>
                      <a:pt x="-305" y="141982"/>
                    </a:ln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7E06C9A5-331A-8B0D-A76B-712FCDF72DC4}"/>
                  </a:ext>
                </a:extLst>
              </p:cNvPr>
              <p:cNvSpPr/>
              <p:nvPr/>
            </p:nvSpPr>
            <p:spPr>
              <a:xfrm>
                <a:off x="8187652" y="2866285"/>
                <a:ext cx="37103" cy="56060"/>
              </a:xfrm>
              <a:custGeom>
                <a:avLst/>
                <a:gdLst>
                  <a:gd name="connsiteX0" fmla="*/ 33017 w 37103"/>
                  <a:gd name="connsiteY0" fmla="*/ 32951 h 56060"/>
                  <a:gd name="connsiteX1" fmla="*/ 6750 w 37103"/>
                  <a:gd name="connsiteY1" fmla="*/ 55490 h 56060"/>
                  <a:gd name="connsiteX2" fmla="*/ 3608 w 37103"/>
                  <a:gd name="connsiteY2" fmla="*/ 23134 h 56060"/>
                  <a:gd name="connsiteX3" fmla="*/ 29614 w 37103"/>
                  <a:gd name="connsiteY3" fmla="*/ 552 h 56060"/>
                  <a:gd name="connsiteX4" fmla="*/ 33017 w 37103"/>
                  <a:gd name="connsiteY4" fmla="*/ 32951 h 56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103" h="56059">
                    <a:moveTo>
                      <a:pt x="33017" y="32951"/>
                    </a:moveTo>
                    <a:cubicBezTo>
                      <a:pt x="27794" y="48512"/>
                      <a:pt x="16069" y="58589"/>
                      <a:pt x="6750" y="55490"/>
                    </a:cubicBezTo>
                    <a:cubicBezTo>
                      <a:pt x="-2568" y="52391"/>
                      <a:pt x="-1615" y="38673"/>
                      <a:pt x="3608" y="23134"/>
                    </a:cubicBezTo>
                    <a:cubicBezTo>
                      <a:pt x="8831" y="7596"/>
                      <a:pt x="20295" y="-2568"/>
                      <a:pt x="29614" y="552"/>
                    </a:cubicBezTo>
                    <a:cubicBezTo>
                      <a:pt x="38933" y="3673"/>
                      <a:pt x="38196" y="17478"/>
                      <a:pt x="33017" y="32951"/>
                    </a:cubicBezTo>
                    <a:close/>
                  </a:path>
                </a:pathLst>
              </a:custGeom>
              <a:solidFill>
                <a:srgbClr val="FFA06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C8FBC061-0D41-20BD-DCCB-B376537563D4}"/>
                  </a:ext>
                </a:extLst>
              </p:cNvPr>
              <p:cNvSpPr/>
              <p:nvPr/>
            </p:nvSpPr>
            <p:spPr>
              <a:xfrm>
                <a:off x="8103556" y="3032980"/>
                <a:ext cx="89503" cy="195329"/>
              </a:xfrm>
              <a:custGeom>
                <a:avLst/>
                <a:gdLst>
                  <a:gd name="connsiteX0" fmla="*/ 69564 w 89503"/>
                  <a:gd name="connsiteY0" fmla="*/ 55471 h 195329"/>
                  <a:gd name="connsiteX1" fmla="*/ 85233 w 89503"/>
                  <a:gd name="connsiteY1" fmla="*/ 49143 h 195329"/>
                  <a:gd name="connsiteX2" fmla="*/ 66877 w 89503"/>
                  <a:gd name="connsiteY2" fmla="*/ 3633 h 195329"/>
                  <a:gd name="connsiteX3" fmla="*/ 53874 w 89503"/>
                  <a:gd name="connsiteY3" fmla="*/ 273 h 195329"/>
                  <a:gd name="connsiteX4" fmla="*/ -305 w 89503"/>
                  <a:gd name="connsiteY4" fmla="*/ 195319 h 195329"/>
                  <a:gd name="connsiteX5" fmla="*/ 89199 w 89503"/>
                  <a:gd name="connsiteY5" fmla="*/ 70403 h 195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503" h="195329">
                    <a:moveTo>
                      <a:pt x="69564" y="55471"/>
                    </a:moveTo>
                    <a:lnTo>
                      <a:pt x="85233" y="49143"/>
                    </a:lnTo>
                    <a:cubicBezTo>
                      <a:pt x="82069" y="23939"/>
                      <a:pt x="66877" y="3633"/>
                      <a:pt x="66877" y="3633"/>
                    </a:cubicBezTo>
                    <a:cubicBezTo>
                      <a:pt x="55196" y="-1460"/>
                      <a:pt x="53874" y="273"/>
                      <a:pt x="53874" y="273"/>
                    </a:cubicBezTo>
                    <a:lnTo>
                      <a:pt x="-305" y="195319"/>
                    </a:lnTo>
                    <a:cubicBezTo>
                      <a:pt x="74028" y="149114"/>
                      <a:pt x="89199" y="70403"/>
                      <a:pt x="89199" y="70403"/>
                    </a:cubicBezTo>
                    <a:close/>
                  </a:path>
                </a:pathLst>
              </a:custGeom>
              <a:solidFill>
                <a:srgbClr val="42424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67C1B563-5ED2-2C69-E744-6E135AE2CF0A}"/>
                  </a:ext>
                </a:extLst>
              </p:cNvPr>
              <p:cNvSpPr/>
              <p:nvPr/>
            </p:nvSpPr>
            <p:spPr>
              <a:xfrm>
                <a:off x="8014117" y="3032980"/>
                <a:ext cx="89547" cy="195329"/>
              </a:xfrm>
              <a:custGeom>
                <a:avLst/>
                <a:gdLst>
                  <a:gd name="connsiteX0" fmla="*/ 19373 w 89547"/>
                  <a:gd name="connsiteY0" fmla="*/ 55471 h 195329"/>
                  <a:gd name="connsiteX1" fmla="*/ 3661 w 89547"/>
                  <a:gd name="connsiteY1" fmla="*/ 49143 h 195329"/>
                  <a:gd name="connsiteX2" fmla="*/ 22060 w 89547"/>
                  <a:gd name="connsiteY2" fmla="*/ 3633 h 195329"/>
                  <a:gd name="connsiteX3" fmla="*/ 35063 w 89547"/>
                  <a:gd name="connsiteY3" fmla="*/ 273 h 195329"/>
                  <a:gd name="connsiteX4" fmla="*/ 89242 w 89547"/>
                  <a:gd name="connsiteY4" fmla="*/ 195319 h 195329"/>
                  <a:gd name="connsiteX5" fmla="*/ -305 w 89547"/>
                  <a:gd name="connsiteY5" fmla="*/ 70403 h 195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547" h="195329">
                    <a:moveTo>
                      <a:pt x="19373" y="55471"/>
                    </a:moveTo>
                    <a:lnTo>
                      <a:pt x="3661" y="49143"/>
                    </a:lnTo>
                    <a:cubicBezTo>
                      <a:pt x="6825" y="23939"/>
                      <a:pt x="22060" y="3633"/>
                      <a:pt x="22060" y="3633"/>
                    </a:cubicBezTo>
                    <a:cubicBezTo>
                      <a:pt x="33741" y="-1460"/>
                      <a:pt x="35063" y="273"/>
                      <a:pt x="35063" y="273"/>
                    </a:cubicBezTo>
                    <a:lnTo>
                      <a:pt x="89242" y="195319"/>
                    </a:lnTo>
                    <a:cubicBezTo>
                      <a:pt x="14865" y="149114"/>
                      <a:pt x="-305" y="70403"/>
                      <a:pt x="-305" y="70403"/>
                    </a:cubicBezTo>
                    <a:close/>
                  </a:path>
                </a:pathLst>
              </a:custGeom>
              <a:solidFill>
                <a:srgbClr val="42424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82E312F4-5EE5-49AD-9079-1F3629EF7DB7}"/>
                  </a:ext>
                </a:extLst>
              </p:cNvPr>
              <p:cNvSpPr/>
              <p:nvPr/>
            </p:nvSpPr>
            <p:spPr>
              <a:xfrm>
                <a:off x="8052909" y="3071559"/>
                <a:ext cx="101337" cy="156772"/>
              </a:xfrm>
              <a:custGeom>
                <a:avLst/>
                <a:gdLst>
                  <a:gd name="connsiteX0" fmla="*/ 101032 w 101337"/>
                  <a:gd name="connsiteY0" fmla="*/ -11 h 156772"/>
                  <a:gd name="connsiteX1" fmla="*/ 49020 w 101337"/>
                  <a:gd name="connsiteY1" fmla="*/ 5754 h 156772"/>
                  <a:gd name="connsiteX2" fmla="*/ -305 w 101337"/>
                  <a:gd name="connsiteY2" fmla="*/ -11 h 156772"/>
                  <a:gd name="connsiteX3" fmla="*/ 50342 w 101337"/>
                  <a:gd name="connsiteY3" fmla="*/ 156762 h 156772"/>
                  <a:gd name="connsiteX4" fmla="*/ 50515 w 101337"/>
                  <a:gd name="connsiteY4" fmla="*/ 156762 h 156772"/>
                  <a:gd name="connsiteX5" fmla="*/ 101032 w 101337"/>
                  <a:gd name="connsiteY5" fmla="*/ -11 h 156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337" h="156772">
                    <a:moveTo>
                      <a:pt x="101032" y="-11"/>
                    </a:moveTo>
                    <a:lnTo>
                      <a:pt x="49020" y="5754"/>
                    </a:lnTo>
                    <a:lnTo>
                      <a:pt x="-305" y="-11"/>
                    </a:lnTo>
                    <a:cubicBezTo>
                      <a:pt x="-305" y="-11"/>
                      <a:pt x="-890" y="76923"/>
                      <a:pt x="50342" y="156762"/>
                    </a:cubicBezTo>
                    <a:lnTo>
                      <a:pt x="50515" y="156762"/>
                    </a:lnTo>
                    <a:cubicBezTo>
                      <a:pt x="101596" y="76923"/>
                      <a:pt x="101032" y="-11"/>
                      <a:pt x="101032" y="-11"/>
                    </a:cubicBezTo>
                    <a:close/>
                  </a:path>
                </a:pathLst>
              </a:custGeom>
              <a:solidFill>
                <a:srgbClr val="D1D3D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CFF497EE-4D2E-D6B0-C0ED-5A0FDAFFB0A1}"/>
                  </a:ext>
                </a:extLst>
              </p:cNvPr>
              <p:cNvSpPr/>
              <p:nvPr/>
            </p:nvSpPr>
            <p:spPr>
              <a:xfrm>
                <a:off x="8083315" y="3073531"/>
                <a:ext cx="40309" cy="29885"/>
              </a:xfrm>
              <a:custGeom>
                <a:avLst/>
                <a:gdLst>
                  <a:gd name="connsiteX0" fmla="*/ 40310 w 40309"/>
                  <a:gd name="connsiteY0" fmla="*/ 5526 h 29885"/>
                  <a:gd name="connsiteX1" fmla="*/ 20176 w 40309"/>
                  <a:gd name="connsiteY1" fmla="*/ 0 h 29885"/>
                  <a:gd name="connsiteX2" fmla="*/ 20111 w 40309"/>
                  <a:gd name="connsiteY2" fmla="*/ 0 h 29885"/>
                  <a:gd name="connsiteX3" fmla="*/ 0 w 40309"/>
                  <a:gd name="connsiteY3" fmla="*/ 5526 h 29885"/>
                  <a:gd name="connsiteX4" fmla="*/ 325 w 40309"/>
                  <a:gd name="connsiteY4" fmla="*/ 21823 h 29885"/>
                  <a:gd name="connsiteX5" fmla="*/ 20090 w 40309"/>
                  <a:gd name="connsiteY5" fmla="*/ 29842 h 29885"/>
                  <a:gd name="connsiteX6" fmla="*/ 20090 w 40309"/>
                  <a:gd name="connsiteY6" fmla="*/ 29885 h 29885"/>
                  <a:gd name="connsiteX7" fmla="*/ 20111 w 40309"/>
                  <a:gd name="connsiteY7" fmla="*/ 29842 h 29885"/>
                  <a:gd name="connsiteX8" fmla="*/ 20242 w 40309"/>
                  <a:gd name="connsiteY8" fmla="*/ 29885 h 29885"/>
                  <a:gd name="connsiteX9" fmla="*/ 20242 w 40309"/>
                  <a:gd name="connsiteY9" fmla="*/ 29842 h 29885"/>
                  <a:gd name="connsiteX10" fmla="*/ 39962 w 40309"/>
                  <a:gd name="connsiteY10" fmla="*/ 21823 h 29885"/>
                  <a:gd name="connsiteX11" fmla="*/ 40310 w 40309"/>
                  <a:gd name="connsiteY11" fmla="*/ 5526 h 29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309" h="29885">
                    <a:moveTo>
                      <a:pt x="40310" y="5526"/>
                    </a:moveTo>
                    <a:lnTo>
                      <a:pt x="20176" y="0"/>
                    </a:lnTo>
                    <a:lnTo>
                      <a:pt x="20111" y="0"/>
                    </a:lnTo>
                    <a:lnTo>
                      <a:pt x="0" y="5526"/>
                    </a:lnTo>
                    <a:lnTo>
                      <a:pt x="325" y="21823"/>
                    </a:lnTo>
                    <a:lnTo>
                      <a:pt x="20090" y="29842"/>
                    </a:lnTo>
                    <a:lnTo>
                      <a:pt x="20090" y="29885"/>
                    </a:lnTo>
                    <a:lnTo>
                      <a:pt x="20111" y="29842"/>
                    </a:lnTo>
                    <a:lnTo>
                      <a:pt x="20242" y="29885"/>
                    </a:lnTo>
                    <a:lnTo>
                      <a:pt x="20242" y="29842"/>
                    </a:lnTo>
                    <a:lnTo>
                      <a:pt x="39962" y="21823"/>
                    </a:lnTo>
                    <a:lnTo>
                      <a:pt x="40310" y="5526"/>
                    </a:lnTo>
                    <a:close/>
                  </a:path>
                </a:pathLst>
              </a:custGeom>
              <a:solidFill>
                <a:srgbClr val="D1D3D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8898531B-CA48-9FEA-429D-7B7BB1F6BC8C}"/>
                  </a:ext>
                </a:extLst>
              </p:cNvPr>
              <p:cNvSpPr/>
              <p:nvPr/>
            </p:nvSpPr>
            <p:spPr>
              <a:xfrm>
                <a:off x="8103556" y="3030231"/>
                <a:ext cx="55643" cy="69349"/>
              </a:xfrm>
              <a:custGeom>
                <a:avLst/>
                <a:gdLst>
                  <a:gd name="connsiteX0" fmla="*/ 53874 w 55643"/>
                  <a:gd name="connsiteY0" fmla="*/ 2850 h 69349"/>
                  <a:gd name="connsiteX1" fmla="*/ 51707 w 55643"/>
                  <a:gd name="connsiteY1" fmla="*/ -11 h 69349"/>
                  <a:gd name="connsiteX2" fmla="*/ -305 w 55643"/>
                  <a:gd name="connsiteY2" fmla="*/ 43332 h 69349"/>
                  <a:gd name="connsiteX3" fmla="*/ 32072 w 55643"/>
                  <a:gd name="connsiteY3" fmla="*/ 69338 h 69349"/>
                  <a:gd name="connsiteX4" fmla="*/ 53874 w 55643"/>
                  <a:gd name="connsiteY4" fmla="*/ 2850 h 6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643" h="69349">
                    <a:moveTo>
                      <a:pt x="53874" y="2850"/>
                    </a:moveTo>
                    <a:lnTo>
                      <a:pt x="51707" y="-11"/>
                    </a:lnTo>
                    <a:cubicBezTo>
                      <a:pt x="37014" y="44394"/>
                      <a:pt x="-305" y="43332"/>
                      <a:pt x="-305" y="43332"/>
                    </a:cubicBezTo>
                    <a:cubicBezTo>
                      <a:pt x="8038" y="46930"/>
                      <a:pt x="32072" y="69338"/>
                      <a:pt x="32072" y="69338"/>
                    </a:cubicBezTo>
                    <a:cubicBezTo>
                      <a:pt x="63778" y="41577"/>
                      <a:pt x="53874" y="2850"/>
                      <a:pt x="53874" y="28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99580F35-362C-09CF-9026-AF404562E5F9}"/>
                  </a:ext>
                </a:extLst>
              </p:cNvPr>
              <p:cNvSpPr/>
              <p:nvPr/>
            </p:nvSpPr>
            <p:spPr>
              <a:xfrm>
                <a:off x="8047957" y="3030231"/>
                <a:ext cx="55534" cy="69349"/>
              </a:xfrm>
              <a:custGeom>
                <a:avLst/>
                <a:gdLst>
                  <a:gd name="connsiteX0" fmla="*/ 1180 w 55534"/>
                  <a:gd name="connsiteY0" fmla="*/ 2850 h 69349"/>
                  <a:gd name="connsiteX1" fmla="*/ 3218 w 55534"/>
                  <a:gd name="connsiteY1" fmla="*/ -11 h 69349"/>
                  <a:gd name="connsiteX2" fmla="*/ 55230 w 55534"/>
                  <a:gd name="connsiteY2" fmla="*/ 43332 h 69349"/>
                  <a:gd name="connsiteX3" fmla="*/ 22722 w 55534"/>
                  <a:gd name="connsiteY3" fmla="*/ 69338 h 69349"/>
                  <a:gd name="connsiteX4" fmla="*/ 1180 w 55534"/>
                  <a:gd name="connsiteY4" fmla="*/ 2850 h 6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534" h="69349">
                    <a:moveTo>
                      <a:pt x="1180" y="2850"/>
                    </a:moveTo>
                    <a:lnTo>
                      <a:pt x="3218" y="-11"/>
                    </a:lnTo>
                    <a:cubicBezTo>
                      <a:pt x="17954" y="44394"/>
                      <a:pt x="55230" y="43332"/>
                      <a:pt x="55230" y="43332"/>
                    </a:cubicBezTo>
                    <a:cubicBezTo>
                      <a:pt x="46821" y="46930"/>
                      <a:pt x="22722" y="69338"/>
                      <a:pt x="22722" y="69338"/>
                    </a:cubicBezTo>
                    <a:cubicBezTo>
                      <a:pt x="-8745" y="41577"/>
                      <a:pt x="1180" y="2850"/>
                      <a:pt x="1180" y="28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46EAAF8B-8D02-5069-EF7D-77C67BEC32EF}"/>
                </a:ext>
              </a:extLst>
            </p:cNvPr>
            <p:cNvGrpSpPr/>
            <p:nvPr/>
          </p:nvGrpSpPr>
          <p:grpSpPr>
            <a:xfrm>
              <a:off x="1500516" y="5360168"/>
              <a:ext cx="240827" cy="323492"/>
              <a:chOff x="7889418" y="2721363"/>
              <a:chExt cx="428319" cy="575342"/>
            </a:xfrm>
          </p:grpSpPr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A87DFF4E-A515-B958-5285-507EE9B909CB}"/>
                  </a:ext>
                </a:extLst>
              </p:cNvPr>
              <p:cNvSpPr/>
              <p:nvPr/>
            </p:nvSpPr>
            <p:spPr>
              <a:xfrm>
                <a:off x="8066389" y="2975206"/>
                <a:ext cx="59944" cy="59943"/>
              </a:xfrm>
              <a:custGeom>
                <a:avLst/>
                <a:gdLst>
                  <a:gd name="connsiteX0" fmla="*/ 29602 w 59944"/>
                  <a:gd name="connsiteY0" fmla="*/ -11 h 59943"/>
                  <a:gd name="connsiteX1" fmla="*/ 59639 w 59944"/>
                  <a:gd name="connsiteY1" fmla="*/ 29896 h 59943"/>
                  <a:gd name="connsiteX2" fmla="*/ 29732 w 59944"/>
                  <a:gd name="connsiteY2" fmla="*/ 59933 h 59943"/>
                  <a:gd name="connsiteX3" fmla="*/ -305 w 59944"/>
                  <a:gd name="connsiteY3" fmla="*/ 30026 h 59943"/>
                  <a:gd name="connsiteX4" fmla="*/ -305 w 59944"/>
                  <a:gd name="connsiteY4" fmla="*/ 29918 h 59943"/>
                  <a:gd name="connsiteX5" fmla="*/ 29602 w 59944"/>
                  <a:gd name="connsiteY5" fmla="*/ -11 h 59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944" h="59942">
                    <a:moveTo>
                      <a:pt x="29602" y="-11"/>
                    </a:moveTo>
                    <a:cubicBezTo>
                      <a:pt x="46159" y="-48"/>
                      <a:pt x="59596" y="13343"/>
                      <a:pt x="59639" y="29896"/>
                    </a:cubicBezTo>
                    <a:cubicBezTo>
                      <a:pt x="59682" y="46449"/>
                      <a:pt x="46289" y="59896"/>
                      <a:pt x="29732" y="59933"/>
                    </a:cubicBezTo>
                    <a:cubicBezTo>
                      <a:pt x="13175" y="59968"/>
                      <a:pt x="-262" y="46579"/>
                      <a:pt x="-305" y="30026"/>
                    </a:cubicBezTo>
                    <a:cubicBezTo>
                      <a:pt x="-305" y="29989"/>
                      <a:pt x="-305" y="29954"/>
                      <a:pt x="-305" y="29918"/>
                    </a:cubicBezTo>
                    <a:cubicBezTo>
                      <a:pt x="-283" y="13406"/>
                      <a:pt x="13088" y="26"/>
                      <a:pt x="29602" y="-11"/>
                    </a:cubicBezTo>
                    <a:close/>
                  </a:path>
                </a:pathLst>
              </a:custGeom>
              <a:solidFill>
                <a:srgbClr val="696B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FA9E9D5F-17DD-72DC-5229-6962483195C2}"/>
                  </a:ext>
                </a:extLst>
              </p:cNvPr>
              <p:cNvSpPr/>
              <p:nvPr/>
            </p:nvSpPr>
            <p:spPr>
              <a:xfrm>
                <a:off x="7924808" y="3026243"/>
                <a:ext cx="178748" cy="270462"/>
              </a:xfrm>
              <a:custGeom>
                <a:avLst/>
                <a:gdLst>
                  <a:gd name="connsiteX0" fmla="*/ -305 w 178748"/>
                  <a:gd name="connsiteY0" fmla="*/ 66759 h 270462"/>
                  <a:gd name="connsiteX1" fmla="*/ -24 w 178748"/>
                  <a:gd name="connsiteY1" fmla="*/ 66543 h 270462"/>
                  <a:gd name="connsiteX2" fmla="*/ 178443 w 178748"/>
                  <a:gd name="connsiteY2" fmla="*/ -11 h 270462"/>
                  <a:gd name="connsiteX3" fmla="*/ 178443 w 178748"/>
                  <a:gd name="connsiteY3" fmla="*/ 270452 h 270462"/>
                  <a:gd name="connsiteX4" fmla="*/ 178443 w 178748"/>
                  <a:gd name="connsiteY4" fmla="*/ 270452 h 270462"/>
                  <a:gd name="connsiteX5" fmla="*/ -305 w 178748"/>
                  <a:gd name="connsiteY5" fmla="*/ 228669 h 270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8748" h="270462">
                    <a:moveTo>
                      <a:pt x="-305" y="66759"/>
                    </a:moveTo>
                    <a:cubicBezTo>
                      <a:pt x="-197" y="66759"/>
                      <a:pt x="-154" y="66629"/>
                      <a:pt x="-24" y="66543"/>
                    </a:cubicBezTo>
                    <a:cubicBezTo>
                      <a:pt x="36277" y="37156"/>
                      <a:pt x="117134" y="-11"/>
                      <a:pt x="178443" y="-11"/>
                    </a:cubicBezTo>
                    <a:lnTo>
                      <a:pt x="178443" y="270452"/>
                    </a:lnTo>
                    <a:lnTo>
                      <a:pt x="178443" y="270452"/>
                    </a:lnTo>
                    <a:cubicBezTo>
                      <a:pt x="111456" y="270452"/>
                      <a:pt x="49648" y="255455"/>
                      <a:pt x="-305" y="228669"/>
                    </a:cubicBezTo>
                    <a:close/>
                  </a:path>
                </a:pathLst>
              </a:custGeom>
              <a:solidFill>
                <a:srgbClr val="161618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B4CBD447-1A15-E0A7-DA9E-6D2A2629E3D2}"/>
                  </a:ext>
                </a:extLst>
              </p:cNvPr>
              <p:cNvSpPr/>
              <p:nvPr/>
            </p:nvSpPr>
            <p:spPr>
              <a:xfrm>
                <a:off x="7889418" y="3092775"/>
                <a:ext cx="71473" cy="178444"/>
              </a:xfrm>
              <a:custGeom>
                <a:avLst/>
                <a:gdLst>
                  <a:gd name="connsiteX0" fmla="*/ 71168 w 71473"/>
                  <a:gd name="connsiteY0" fmla="*/ 155071 h 178444"/>
                  <a:gd name="connsiteX1" fmla="*/ 70757 w 71473"/>
                  <a:gd name="connsiteY1" fmla="*/ 178434 h 178444"/>
                  <a:gd name="connsiteX2" fmla="*/ -305 w 71473"/>
                  <a:gd name="connsiteY2" fmla="*/ 139663 h 178444"/>
                  <a:gd name="connsiteX3" fmla="*/ 19026 w 71473"/>
                  <a:gd name="connsiteY3" fmla="*/ 17023 h 178444"/>
                  <a:gd name="connsiteX4" fmla="*/ 35367 w 71473"/>
                  <a:gd name="connsiteY4" fmla="*/ -11 h 178444"/>
                  <a:gd name="connsiteX5" fmla="*/ 71168 w 71473"/>
                  <a:gd name="connsiteY5" fmla="*/ 155071 h 178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1473" h="178444">
                    <a:moveTo>
                      <a:pt x="71168" y="155071"/>
                    </a:moveTo>
                    <a:cubicBezTo>
                      <a:pt x="71168" y="163003"/>
                      <a:pt x="71038" y="170827"/>
                      <a:pt x="70757" y="178434"/>
                    </a:cubicBezTo>
                    <a:cubicBezTo>
                      <a:pt x="45400" y="168811"/>
                      <a:pt x="21497" y="155765"/>
                      <a:pt x="-305" y="139663"/>
                    </a:cubicBezTo>
                    <a:cubicBezTo>
                      <a:pt x="887" y="86112"/>
                      <a:pt x="8364" y="40493"/>
                      <a:pt x="19026" y="17023"/>
                    </a:cubicBezTo>
                    <a:cubicBezTo>
                      <a:pt x="23707" y="10664"/>
                      <a:pt x="29212" y="4939"/>
                      <a:pt x="35367" y="-11"/>
                    </a:cubicBezTo>
                    <a:cubicBezTo>
                      <a:pt x="55131" y="11"/>
                      <a:pt x="71168" y="69447"/>
                      <a:pt x="71168" y="155071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0C88BEE9-6F08-95D5-2A10-6B9588496F20}"/>
                  </a:ext>
                </a:extLst>
              </p:cNvPr>
              <p:cNvSpPr/>
              <p:nvPr/>
            </p:nvSpPr>
            <p:spPr>
              <a:xfrm>
                <a:off x="8103621" y="3026243"/>
                <a:ext cx="178726" cy="270462"/>
              </a:xfrm>
              <a:custGeom>
                <a:avLst/>
                <a:gdLst>
                  <a:gd name="connsiteX0" fmla="*/ 178422 w 178726"/>
                  <a:gd name="connsiteY0" fmla="*/ 66759 h 270462"/>
                  <a:gd name="connsiteX1" fmla="*/ 178140 w 178726"/>
                  <a:gd name="connsiteY1" fmla="*/ 66543 h 270462"/>
                  <a:gd name="connsiteX2" fmla="*/ -305 w 178726"/>
                  <a:gd name="connsiteY2" fmla="*/ -11 h 270462"/>
                  <a:gd name="connsiteX3" fmla="*/ -305 w 178726"/>
                  <a:gd name="connsiteY3" fmla="*/ 270452 h 270462"/>
                  <a:gd name="connsiteX4" fmla="*/ -305 w 178726"/>
                  <a:gd name="connsiteY4" fmla="*/ 270452 h 270462"/>
                  <a:gd name="connsiteX5" fmla="*/ 178422 w 178726"/>
                  <a:gd name="connsiteY5" fmla="*/ 228669 h 270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8726" h="270462">
                    <a:moveTo>
                      <a:pt x="178422" y="66759"/>
                    </a:moveTo>
                    <a:cubicBezTo>
                      <a:pt x="178313" y="66701"/>
                      <a:pt x="178227" y="66627"/>
                      <a:pt x="178140" y="66543"/>
                    </a:cubicBezTo>
                    <a:cubicBezTo>
                      <a:pt x="141840" y="37156"/>
                      <a:pt x="60961" y="-11"/>
                      <a:pt x="-305" y="-11"/>
                    </a:cubicBezTo>
                    <a:lnTo>
                      <a:pt x="-305" y="270452"/>
                    </a:lnTo>
                    <a:lnTo>
                      <a:pt x="-305" y="270452"/>
                    </a:lnTo>
                    <a:cubicBezTo>
                      <a:pt x="66639" y="270452"/>
                      <a:pt x="128403" y="255455"/>
                      <a:pt x="178422" y="228669"/>
                    </a:cubicBezTo>
                    <a:close/>
                  </a:path>
                </a:pathLst>
              </a:custGeom>
              <a:solidFill>
                <a:srgbClr val="161618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4B63B689-281C-4D25-30C0-9693A39EE75F}"/>
                  </a:ext>
                </a:extLst>
              </p:cNvPr>
              <p:cNvSpPr/>
              <p:nvPr/>
            </p:nvSpPr>
            <p:spPr>
              <a:xfrm>
                <a:off x="8246286" y="3092775"/>
                <a:ext cx="71451" cy="178444"/>
              </a:xfrm>
              <a:custGeom>
                <a:avLst/>
                <a:gdLst>
                  <a:gd name="connsiteX0" fmla="*/ -305 w 71451"/>
                  <a:gd name="connsiteY0" fmla="*/ 155071 h 178444"/>
                  <a:gd name="connsiteX1" fmla="*/ 63 w 71451"/>
                  <a:gd name="connsiteY1" fmla="*/ 178434 h 178444"/>
                  <a:gd name="connsiteX2" fmla="*/ 71146 w 71451"/>
                  <a:gd name="connsiteY2" fmla="*/ 139663 h 178444"/>
                  <a:gd name="connsiteX3" fmla="*/ 51837 w 71451"/>
                  <a:gd name="connsiteY3" fmla="*/ 17023 h 178444"/>
                  <a:gd name="connsiteX4" fmla="*/ 35475 w 71451"/>
                  <a:gd name="connsiteY4" fmla="*/ -11 h 178444"/>
                  <a:gd name="connsiteX5" fmla="*/ -305 w 71451"/>
                  <a:gd name="connsiteY5" fmla="*/ 155071 h 178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1451" h="178444">
                    <a:moveTo>
                      <a:pt x="-305" y="155071"/>
                    </a:moveTo>
                    <a:cubicBezTo>
                      <a:pt x="-305" y="163003"/>
                      <a:pt x="-197" y="170827"/>
                      <a:pt x="63" y="178434"/>
                    </a:cubicBezTo>
                    <a:cubicBezTo>
                      <a:pt x="25420" y="168811"/>
                      <a:pt x="49323" y="155765"/>
                      <a:pt x="71146" y="139663"/>
                    </a:cubicBezTo>
                    <a:cubicBezTo>
                      <a:pt x="69890" y="86112"/>
                      <a:pt x="62478" y="40493"/>
                      <a:pt x="51837" y="17023"/>
                    </a:cubicBezTo>
                    <a:cubicBezTo>
                      <a:pt x="47113" y="10677"/>
                      <a:pt x="41630" y="4956"/>
                      <a:pt x="35475" y="-11"/>
                    </a:cubicBezTo>
                    <a:cubicBezTo>
                      <a:pt x="15732" y="11"/>
                      <a:pt x="-305" y="69447"/>
                      <a:pt x="-305" y="155071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857A7E6E-2367-41D3-826B-B4DA210BA1E4}"/>
                  </a:ext>
                </a:extLst>
              </p:cNvPr>
              <p:cNvSpPr/>
              <p:nvPr/>
            </p:nvSpPr>
            <p:spPr>
              <a:xfrm>
                <a:off x="7976361" y="2721363"/>
                <a:ext cx="127195" cy="311187"/>
              </a:xfrm>
              <a:custGeom>
                <a:avLst/>
                <a:gdLst>
                  <a:gd name="connsiteX0" fmla="*/ 86342 w 127195"/>
                  <a:gd name="connsiteY0" fmla="*/ 4543 h 311187"/>
                  <a:gd name="connsiteX1" fmla="*/ 10058 w 127195"/>
                  <a:gd name="connsiteY1" fmla="*/ 311176 h 311187"/>
                  <a:gd name="connsiteX2" fmla="*/ 126891 w 127195"/>
                  <a:gd name="connsiteY2" fmla="*/ 301380 h 311187"/>
                  <a:gd name="connsiteX3" fmla="*/ 126891 w 127195"/>
                  <a:gd name="connsiteY3" fmla="*/ 5692 h 311187"/>
                  <a:gd name="connsiteX4" fmla="*/ 86342 w 127195"/>
                  <a:gd name="connsiteY4" fmla="*/ 4543 h 311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194" h="311187">
                    <a:moveTo>
                      <a:pt x="86342" y="4543"/>
                    </a:moveTo>
                    <a:cubicBezTo>
                      <a:pt x="-41759" y="44007"/>
                      <a:pt x="10058" y="311176"/>
                      <a:pt x="10058" y="311176"/>
                    </a:cubicBezTo>
                    <a:cubicBezTo>
                      <a:pt x="41569" y="303352"/>
                      <a:pt x="126891" y="301380"/>
                      <a:pt x="126891" y="301380"/>
                    </a:cubicBezTo>
                    <a:lnTo>
                      <a:pt x="126891" y="5692"/>
                    </a:lnTo>
                    <a:cubicBezTo>
                      <a:pt x="126891" y="5692"/>
                      <a:pt x="121646" y="-6336"/>
                      <a:pt x="86342" y="4543"/>
                    </a:cubicBez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3BCB4920-507D-06AD-0A41-31682B26FCC1}"/>
                  </a:ext>
                </a:extLst>
              </p:cNvPr>
              <p:cNvSpPr/>
              <p:nvPr/>
            </p:nvSpPr>
            <p:spPr>
              <a:xfrm>
                <a:off x="8103556" y="2895433"/>
                <a:ext cx="54179" cy="192054"/>
              </a:xfrm>
              <a:custGeom>
                <a:avLst/>
                <a:gdLst>
                  <a:gd name="connsiteX0" fmla="*/ -305 w 54179"/>
                  <a:gd name="connsiteY0" fmla="*/ -11 h 192054"/>
                  <a:gd name="connsiteX1" fmla="*/ -305 w 54179"/>
                  <a:gd name="connsiteY1" fmla="*/ 192043 h 192054"/>
                  <a:gd name="connsiteX2" fmla="*/ 53874 w 54179"/>
                  <a:gd name="connsiteY2" fmla="*/ 101282 h 192054"/>
                  <a:gd name="connsiteX3" fmla="*/ -305 w 54179"/>
                  <a:gd name="connsiteY3" fmla="*/ -11 h 192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78" h="192054">
                    <a:moveTo>
                      <a:pt x="-305" y="-11"/>
                    </a:moveTo>
                    <a:lnTo>
                      <a:pt x="-305" y="192043"/>
                    </a:lnTo>
                    <a:cubicBezTo>
                      <a:pt x="49236" y="192043"/>
                      <a:pt x="53874" y="136455"/>
                      <a:pt x="53874" y="101282"/>
                    </a:cubicBezTo>
                    <a:cubicBezTo>
                      <a:pt x="53874" y="66109"/>
                      <a:pt x="53874" y="-11"/>
                      <a:pt x="-305" y="-11"/>
                    </a:cubicBezTo>
                    <a:close/>
                  </a:path>
                </a:pathLst>
              </a:custGeom>
              <a:solidFill>
                <a:srgbClr val="F79661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5C2F915F-B562-B2AD-9FE6-B4EA97E90773}"/>
                  </a:ext>
                </a:extLst>
              </p:cNvPr>
              <p:cNvSpPr/>
              <p:nvPr/>
            </p:nvSpPr>
            <p:spPr>
              <a:xfrm>
                <a:off x="8049377" y="2895433"/>
                <a:ext cx="54179" cy="192054"/>
              </a:xfrm>
              <a:custGeom>
                <a:avLst/>
                <a:gdLst>
                  <a:gd name="connsiteX0" fmla="*/ 53874 w 54179"/>
                  <a:gd name="connsiteY0" fmla="*/ -11 h 192054"/>
                  <a:gd name="connsiteX1" fmla="*/ 53874 w 54179"/>
                  <a:gd name="connsiteY1" fmla="*/ 192043 h 192054"/>
                  <a:gd name="connsiteX2" fmla="*/ -305 w 54179"/>
                  <a:gd name="connsiteY2" fmla="*/ 101282 h 192054"/>
                  <a:gd name="connsiteX3" fmla="*/ 53874 w 54179"/>
                  <a:gd name="connsiteY3" fmla="*/ -11 h 192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78" h="192054">
                    <a:moveTo>
                      <a:pt x="53874" y="-11"/>
                    </a:moveTo>
                    <a:lnTo>
                      <a:pt x="53874" y="192043"/>
                    </a:lnTo>
                    <a:cubicBezTo>
                      <a:pt x="4267" y="192043"/>
                      <a:pt x="-305" y="136455"/>
                      <a:pt x="-305" y="101282"/>
                    </a:cubicBezTo>
                    <a:cubicBezTo>
                      <a:pt x="-305" y="66109"/>
                      <a:pt x="-327" y="-11"/>
                      <a:pt x="53874" y="-11"/>
                    </a:cubicBezTo>
                    <a:close/>
                  </a:path>
                </a:pathLst>
              </a:custGeom>
              <a:solidFill>
                <a:srgbClr val="EFAC7F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24CAA1DF-FA00-24FA-0886-352280C847D0}"/>
                  </a:ext>
                </a:extLst>
              </p:cNvPr>
              <p:cNvSpPr/>
              <p:nvPr/>
            </p:nvSpPr>
            <p:spPr>
              <a:xfrm>
                <a:off x="8003325" y="2735929"/>
                <a:ext cx="101401" cy="308214"/>
              </a:xfrm>
              <a:custGeom>
                <a:avLst/>
                <a:gdLst>
                  <a:gd name="connsiteX0" fmla="*/ 101096 w 101401"/>
                  <a:gd name="connsiteY0" fmla="*/ -11 h 308214"/>
                  <a:gd name="connsiteX1" fmla="*/ 101096 w 101401"/>
                  <a:gd name="connsiteY1" fmla="*/ 308204 h 308214"/>
                  <a:gd name="connsiteX2" fmla="*/ -305 w 101401"/>
                  <a:gd name="connsiteY2" fmla="*/ 147443 h 308214"/>
                  <a:gd name="connsiteX3" fmla="*/ 101096 w 101401"/>
                  <a:gd name="connsiteY3" fmla="*/ -11 h 308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401" h="308214">
                    <a:moveTo>
                      <a:pt x="101096" y="-11"/>
                    </a:moveTo>
                    <a:lnTo>
                      <a:pt x="101096" y="308204"/>
                    </a:lnTo>
                    <a:cubicBezTo>
                      <a:pt x="44013" y="308204"/>
                      <a:pt x="-305" y="251402"/>
                      <a:pt x="-305" y="147443"/>
                    </a:cubicBezTo>
                    <a:cubicBezTo>
                      <a:pt x="-305" y="58762"/>
                      <a:pt x="39159" y="-11"/>
                      <a:pt x="101096" y="-11"/>
                    </a:cubicBezTo>
                    <a:close/>
                  </a:path>
                </a:pathLst>
              </a:custGeom>
              <a:solidFill>
                <a:srgbClr val="FEB5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0B8CD780-D7D4-DBC2-479B-6BC96414530C}"/>
                  </a:ext>
                </a:extLst>
              </p:cNvPr>
              <p:cNvSpPr/>
              <p:nvPr/>
            </p:nvSpPr>
            <p:spPr>
              <a:xfrm>
                <a:off x="7980924" y="2835879"/>
                <a:ext cx="37044" cy="55218"/>
              </a:xfrm>
              <a:custGeom>
                <a:avLst/>
                <a:gdLst>
                  <a:gd name="connsiteX0" fmla="*/ 13340 w 37044"/>
                  <a:gd name="connsiteY0" fmla="*/ -11 h 55218"/>
                  <a:gd name="connsiteX1" fmla="*/ 36182 w 37044"/>
                  <a:gd name="connsiteY1" fmla="*/ 8072 h 55218"/>
                  <a:gd name="connsiteX2" fmla="*/ -248 w 37044"/>
                  <a:gd name="connsiteY2" fmla="*/ 54168 h 55218"/>
                  <a:gd name="connsiteX3" fmla="*/ 13340 w 37044"/>
                  <a:gd name="connsiteY3" fmla="*/ -11 h 55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44" h="55218">
                    <a:moveTo>
                      <a:pt x="13340" y="-11"/>
                    </a:moveTo>
                    <a:lnTo>
                      <a:pt x="36182" y="8072"/>
                    </a:lnTo>
                    <a:cubicBezTo>
                      <a:pt x="36182" y="8072"/>
                      <a:pt x="44158" y="63400"/>
                      <a:pt x="-248" y="54168"/>
                    </a:cubicBezTo>
                    <a:cubicBezTo>
                      <a:pt x="-248" y="54168"/>
                      <a:pt x="-1960" y="17261"/>
                      <a:pt x="13340" y="-11"/>
                    </a:cubicBez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4C472A24-1B2D-09BF-CA96-A93E8141FA4E}"/>
                  </a:ext>
                </a:extLst>
              </p:cNvPr>
              <p:cNvSpPr/>
              <p:nvPr/>
            </p:nvSpPr>
            <p:spPr>
              <a:xfrm>
                <a:off x="8003563" y="2735929"/>
                <a:ext cx="99976" cy="141992"/>
              </a:xfrm>
              <a:custGeom>
                <a:avLst/>
                <a:gdLst>
                  <a:gd name="connsiteX0" fmla="*/ 99580 w 99976"/>
                  <a:gd name="connsiteY0" fmla="*/ -11 h 141992"/>
                  <a:gd name="connsiteX1" fmla="*/ -305 w 99976"/>
                  <a:gd name="connsiteY1" fmla="*/ 118988 h 141992"/>
                  <a:gd name="connsiteX2" fmla="*/ 99537 w 99976"/>
                  <a:gd name="connsiteY2" fmla="*/ 141982 h 141992"/>
                  <a:gd name="connsiteX3" fmla="*/ 99537 w 99976"/>
                  <a:gd name="connsiteY3" fmla="*/ 141982 h 141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976" h="141992">
                    <a:moveTo>
                      <a:pt x="99580" y="-11"/>
                    </a:moveTo>
                    <a:cubicBezTo>
                      <a:pt x="44642" y="-11"/>
                      <a:pt x="7302" y="46431"/>
                      <a:pt x="-305" y="118988"/>
                    </a:cubicBezTo>
                    <a:cubicBezTo>
                      <a:pt x="26590" y="133335"/>
                      <a:pt x="62131" y="141982"/>
                      <a:pt x="99537" y="141982"/>
                    </a:cubicBezTo>
                    <a:cubicBezTo>
                      <a:pt x="99970" y="141982"/>
                      <a:pt x="99190" y="141982"/>
                      <a:pt x="99537" y="141982"/>
                    </a:cubicBez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6109F905-16A0-AAC1-D703-E90B8933303F}"/>
                  </a:ext>
                </a:extLst>
              </p:cNvPr>
              <p:cNvSpPr/>
              <p:nvPr/>
            </p:nvSpPr>
            <p:spPr>
              <a:xfrm>
                <a:off x="8006012" y="2734672"/>
                <a:ext cx="99906" cy="142057"/>
              </a:xfrm>
              <a:custGeom>
                <a:avLst/>
                <a:gdLst>
                  <a:gd name="connsiteX0" fmla="*/ 99601 w 99906"/>
                  <a:gd name="connsiteY0" fmla="*/ -11 h 142057"/>
                  <a:gd name="connsiteX1" fmla="*/ -305 w 99906"/>
                  <a:gd name="connsiteY1" fmla="*/ 119053 h 142057"/>
                  <a:gd name="connsiteX2" fmla="*/ 98345 w 99906"/>
                  <a:gd name="connsiteY2" fmla="*/ 142047 h 142057"/>
                  <a:gd name="connsiteX3" fmla="*/ 99601 w 99906"/>
                  <a:gd name="connsiteY3" fmla="*/ 142047 h 142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906" h="142057">
                    <a:moveTo>
                      <a:pt x="99601" y="-11"/>
                    </a:moveTo>
                    <a:cubicBezTo>
                      <a:pt x="44620" y="-11"/>
                      <a:pt x="7323" y="46453"/>
                      <a:pt x="-305" y="119053"/>
                    </a:cubicBezTo>
                    <a:cubicBezTo>
                      <a:pt x="26589" y="133421"/>
                      <a:pt x="60939" y="142047"/>
                      <a:pt x="98345" y="142047"/>
                    </a:cubicBezTo>
                    <a:lnTo>
                      <a:pt x="99601" y="142047"/>
                    </a:lnTo>
                    <a:close/>
                  </a:path>
                </a:pathLst>
              </a:custGeom>
              <a:solidFill>
                <a:srgbClr val="382201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2A4A2775-2F87-54AF-9E02-CA461058B1F7}"/>
                  </a:ext>
                </a:extLst>
              </p:cNvPr>
              <p:cNvSpPr/>
              <p:nvPr/>
            </p:nvSpPr>
            <p:spPr>
              <a:xfrm>
                <a:off x="7982326" y="2866285"/>
                <a:ext cx="37065" cy="56060"/>
              </a:xfrm>
              <a:custGeom>
                <a:avLst/>
                <a:gdLst>
                  <a:gd name="connsiteX0" fmla="*/ 3486 w 37065"/>
                  <a:gd name="connsiteY0" fmla="*/ 32951 h 56060"/>
                  <a:gd name="connsiteX1" fmla="*/ 29709 w 37065"/>
                  <a:gd name="connsiteY1" fmla="*/ 55490 h 56060"/>
                  <a:gd name="connsiteX2" fmla="*/ 32873 w 37065"/>
                  <a:gd name="connsiteY2" fmla="*/ 23134 h 56060"/>
                  <a:gd name="connsiteX3" fmla="*/ 6867 w 37065"/>
                  <a:gd name="connsiteY3" fmla="*/ 552 h 56060"/>
                  <a:gd name="connsiteX4" fmla="*/ 3486 w 37065"/>
                  <a:gd name="connsiteY4" fmla="*/ 32951 h 56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65" h="56059">
                    <a:moveTo>
                      <a:pt x="3486" y="32951"/>
                    </a:moveTo>
                    <a:cubicBezTo>
                      <a:pt x="8666" y="48512"/>
                      <a:pt x="20412" y="58589"/>
                      <a:pt x="29709" y="55490"/>
                    </a:cubicBezTo>
                    <a:cubicBezTo>
                      <a:pt x="39007" y="52391"/>
                      <a:pt x="38075" y="38673"/>
                      <a:pt x="32873" y="23134"/>
                    </a:cubicBezTo>
                    <a:cubicBezTo>
                      <a:pt x="27672" y="7596"/>
                      <a:pt x="16186" y="-2568"/>
                      <a:pt x="6867" y="552"/>
                    </a:cubicBezTo>
                    <a:cubicBezTo>
                      <a:pt x="-2452" y="3673"/>
                      <a:pt x="-1693" y="17478"/>
                      <a:pt x="3486" y="32951"/>
                    </a:cubicBezTo>
                    <a:close/>
                  </a:path>
                </a:pathLst>
              </a:custGeom>
              <a:solidFill>
                <a:srgbClr val="FEB5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31454180-BA23-6555-924D-1718F2155898}"/>
                  </a:ext>
                </a:extLst>
              </p:cNvPr>
              <p:cNvSpPr/>
              <p:nvPr/>
            </p:nvSpPr>
            <p:spPr>
              <a:xfrm>
                <a:off x="8102299" y="2721363"/>
                <a:ext cx="127207" cy="311187"/>
              </a:xfrm>
              <a:custGeom>
                <a:avLst/>
                <a:gdLst>
                  <a:gd name="connsiteX0" fmla="*/ 40243 w 127207"/>
                  <a:gd name="connsiteY0" fmla="*/ 4543 h 311187"/>
                  <a:gd name="connsiteX1" fmla="*/ 116549 w 127207"/>
                  <a:gd name="connsiteY1" fmla="*/ 311176 h 311187"/>
                  <a:gd name="connsiteX2" fmla="*/ 1862 w 127207"/>
                  <a:gd name="connsiteY2" fmla="*/ 301380 h 311187"/>
                  <a:gd name="connsiteX3" fmla="*/ -305 w 127207"/>
                  <a:gd name="connsiteY3" fmla="*/ 5692 h 311187"/>
                  <a:gd name="connsiteX4" fmla="*/ 40243 w 127207"/>
                  <a:gd name="connsiteY4" fmla="*/ 4543 h 311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207" h="311187">
                    <a:moveTo>
                      <a:pt x="40243" y="4543"/>
                    </a:moveTo>
                    <a:cubicBezTo>
                      <a:pt x="168344" y="44007"/>
                      <a:pt x="116549" y="311176"/>
                      <a:pt x="116549" y="311176"/>
                    </a:cubicBezTo>
                    <a:cubicBezTo>
                      <a:pt x="84973" y="303352"/>
                      <a:pt x="1862" y="301380"/>
                      <a:pt x="1862" y="301380"/>
                    </a:cubicBezTo>
                    <a:lnTo>
                      <a:pt x="-305" y="5692"/>
                    </a:lnTo>
                    <a:cubicBezTo>
                      <a:pt x="-305" y="5692"/>
                      <a:pt x="4961" y="-6336"/>
                      <a:pt x="40243" y="4543"/>
                    </a:cubicBez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26496B3E-7C66-69C9-89AE-17F2EC90B4C0}"/>
                  </a:ext>
                </a:extLst>
              </p:cNvPr>
              <p:cNvSpPr/>
              <p:nvPr/>
            </p:nvSpPr>
            <p:spPr>
              <a:xfrm>
                <a:off x="8102364" y="2735929"/>
                <a:ext cx="101380" cy="308214"/>
              </a:xfrm>
              <a:custGeom>
                <a:avLst/>
                <a:gdLst>
                  <a:gd name="connsiteX0" fmla="*/ -305 w 101380"/>
                  <a:gd name="connsiteY0" fmla="*/ -11 h 308214"/>
                  <a:gd name="connsiteX1" fmla="*/ -305 w 101380"/>
                  <a:gd name="connsiteY1" fmla="*/ 308204 h 308214"/>
                  <a:gd name="connsiteX2" fmla="*/ 101075 w 101380"/>
                  <a:gd name="connsiteY2" fmla="*/ 147443 h 308214"/>
                  <a:gd name="connsiteX3" fmla="*/ -305 w 101380"/>
                  <a:gd name="connsiteY3" fmla="*/ -11 h 308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380" h="308214">
                    <a:moveTo>
                      <a:pt x="-305" y="-11"/>
                    </a:moveTo>
                    <a:lnTo>
                      <a:pt x="-305" y="308204"/>
                    </a:lnTo>
                    <a:cubicBezTo>
                      <a:pt x="56735" y="308204"/>
                      <a:pt x="101075" y="251402"/>
                      <a:pt x="101075" y="147443"/>
                    </a:cubicBezTo>
                    <a:cubicBezTo>
                      <a:pt x="101075" y="58762"/>
                      <a:pt x="61589" y="-11"/>
                      <a:pt x="-305" y="-11"/>
                    </a:cubicBezTo>
                    <a:close/>
                  </a:path>
                </a:pathLst>
              </a:custGeom>
              <a:solidFill>
                <a:srgbClr val="FFA06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A4E221E3-7BF9-F632-6D1A-03478BD16D2F}"/>
                  </a:ext>
                </a:extLst>
              </p:cNvPr>
              <p:cNvSpPr/>
              <p:nvPr/>
            </p:nvSpPr>
            <p:spPr>
              <a:xfrm>
                <a:off x="8189104" y="2835879"/>
                <a:ext cx="37035" cy="55218"/>
              </a:xfrm>
              <a:custGeom>
                <a:avLst/>
                <a:gdLst>
                  <a:gd name="connsiteX0" fmla="*/ 23069 w 37035"/>
                  <a:gd name="connsiteY0" fmla="*/ -11 h 55218"/>
                  <a:gd name="connsiteX1" fmla="*/ 249 w 37035"/>
                  <a:gd name="connsiteY1" fmla="*/ 8072 h 55218"/>
                  <a:gd name="connsiteX2" fmla="*/ 36678 w 37035"/>
                  <a:gd name="connsiteY2" fmla="*/ 54168 h 55218"/>
                  <a:gd name="connsiteX3" fmla="*/ 23069 w 37035"/>
                  <a:gd name="connsiteY3" fmla="*/ -11 h 55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35" h="55218">
                    <a:moveTo>
                      <a:pt x="23069" y="-11"/>
                    </a:moveTo>
                    <a:lnTo>
                      <a:pt x="249" y="8072"/>
                    </a:lnTo>
                    <a:cubicBezTo>
                      <a:pt x="249" y="8072"/>
                      <a:pt x="-7705" y="63400"/>
                      <a:pt x="36678" y="54168"/>
                    </a:cubicBezTo>
                    <a:cubicBezTo>
                      <a:pt x="36678" y="54168"/>
                      <a:pt x="38325" y="17261"/>
                      <a:pt x="23069" y="-11"/>
                    </a:cubicBez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3856191F-1927-62E5-4EAD-40D8F8F4A866}"/>
                  </a:ext>
                </a:extLst>
              </p:cNvPr>
              <p:cNvSpPr/>
              <p:nvPr/>
            </p:nvSpPr>
            <p:spPr>
              <a:xfrm>
                <a:off x="8102408" y="2735929"/>
                <a:ext cx="101076" cy="141992"/>
              </a:xfrm>
              <a:custGeom>
                <a:avLst/>
                <a:gdLst>
                  <a:gd name="connsiteX0" fmla="*/ 908 w 101076"/>
                  <a:gd name="connsiteY0" fmla="*/ -11 h 141992"/>
                  <a:gd name="connsiteX1" fmla="*/ 100772 w 101076"/>
                  <a:gd name="connsiteY1" fmla="*/ 118988 h 141992"/>
                  <a:gd name="connsiteX2" fmla="*/ 2122 w 101076"/>
                  <a:gd name="connsiteY2" fmla="*/ 141982 h 141992"/>
                  <a:gd name="connsiteX3" fmla="*/ -305 w 101076"/>
                  <a:gd name="connsiteY3" fmla="*/ 141982 h 141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076" h="141992">
                    <a:moveTo>
                      <a:pt x="908" y="-11"/>
                    </a:moveTo>
                    <a:cubicBezTo>
                      <a:pt x="55846" y="-11"/>
                      <a:pt x="93121" y="46431"/>
                      <a:pt x="100772" y="118988"/>
                    </a:cubicBezTo>
                    <a:cubicBezTo>
                      <a:pt x="73899" y="133335"/>
                      <a:pt x="36363" y="141982"/>
                      <a:pt x="2122" y="141982"/>
                    </a:cubicBezTo>
                    <a:lnTo>
                      <a:pt x="-305" y="141982"/>
                    </a:ln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82E51DF6-C1E9-48DE-CA8D-D63FC8ED764F}"/>
                  </a:ext>
                </a:extLst>
              </p:cNvPr>
              <p:cNvSpPr/>
              <p:nvPr/>
            </p:nvSpPr>
            <p:spPr>
              <a:xfrm>
                <a:off x="8101150" y="2735929"/>
                <a:ext cx="99863" cy="141992"/>
              </a:xfrm>
              <a:custGeom>
                <a:avLst/>
                <a:gdLst>
                  <a:gd name="connsiteX0" fmla="*/ -305 w 99863"/>
                  <a:gd name="connsiteY0" fmla="*/ -11 h 141992"/>
                  <a:gd name="connsiteX1" fmla="*/ 99558 w 99863"/>
                  <a:gd name="connsiteY1" fmla="*/ 118988 h 141992"/>
                  <a:gd name="connsiteX2" fmla="*/ 930 w 99863"/>
                  <a:gd name="connsiteY2" fmla="*/ 141982 h 141992"/>
                  <a:gd name="connsiteX3" fmla="*/ -305 w 99863"/>
                  <a:gd name="connsiteY3" fmla="*/ 141982 h 141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863" h="141992">
                    <a:moveTo>
                      <a:pt x="-305" y="-11"/>
                    </a:moveTo>
                    <a:cubicBezTo>
                      <a:pt x="54655" y="-11"/>
                      <a:pt x="91930" y="46431"/>
                      <a:pt x="99558" y="118988"/>
                    </a:cubicBezTo>
                    <a:cubicBezTo>
                      <a:pt x="72663" y="133335"/>
                      <a:pt x="38336" y="141982"/>
                      <a:pt x="930" y="141982"/>
                    </a:cubicBezTo>
                    <a:lnTo>
                      <a:pt x="-305" y="141982"/>
                    </a:ln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39496B5D-F519-6485-709B-0B63A3DBD553}"/>
                  </a:ext>
                </a:extLst>
              </p:cNvPr>
              <p:cNvSpPr/>
              <p:nvPr/>
            </p:nvSpPr>
            <p:spPr>
              <a:xfrm>
                <a:off x="8187652" y="2866285"/>
                <a:ext cx="37103" cy="56060"/>
              </a:xfrm>
              <a:custGeom>
                <a:avLst/>
                <a:gdLst>
                  <a:gd name="connsiteX0" fmla="*/ 33017 w 37103"/>
                  <a:gd name="connsiteY0" fmla="*/ 32951 h 56060"/>
                  <a:gd name="connsiteX1" fmla="*/ 6750 w 37103"/>
                  <a:gd name="connsiteY1" fmla="*/ 55490 h 56060"/>
                  <a:gd name="connsiteX2" fmla="*/ 3608 w 37103"/>
                  <a:gd name="connsiteY2" fmla="*/ 23134 h 56060"/>
                  <a:gd name="connsiteX3" fmla="*/ 29614 w 37103"/>
                  <a:gd name="connsiteY3" fmla="*/ 552 h 56060"/>
                  <a:gd name="connsiteX4" fmla="*/ 33017 w 37103"/>
                  <a:gd name="connsiteY4" fmla="*/ 32951 h 56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103" h="56059">
                    <a:moveTo>
                      <a:pt x="33017" y="32951"/>
                    </a:moveTo>
                    <a:cubicBezTo>
                      <a:pt x="27794" y="48512"/>
                      <a:pt x="16069" y="58589"/>
                      <a:pt x="6750" y="55490"/>
                    </a:cubicBezTo>
                    <a:cubicBezTo>
                      <a:pt x="-2568" y="52391"/>
                      <a:pt x="-1615" y="38673"/>
                      <a:pt x="3608" y="23134"/>
                    </a:cubicBezTo>
                    <a:cubicBezTo>
                      <a:pt x="8831" y="7596"/>
                      <a:pt x="20295" y="-2568"/>
                      <a:pt x="29614" y="552"/>
                    </a:cubicBezTo>
                    <a:cubicBezTo>
                      <a:pt x="38933" y="3673"/>
                      <a:pt x="38196" y="17478"/>
                      <a:pt x="33017" y="32951"/>
                    </a:cubicBezTo>
                    <a:close/>
                  </a:path>
                </a:pathLst>
              </a:custGeom>
              <a:solidFill>
                <a:srgbClr val="FFA06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DDF9B12C-CBFA-D487-73D2-F085B030928A}"/>
                  </a:ext>
                </a:extLst>
              </p:cNvPr>
              <p:cNvSpPr/>
              <p:nvPr/>
            </p:nvSpPr>
            <p:spPr>
              <a:xfrm>
                <a:off x="8103556" y="3032980"/>
                <a:ext cx="89503" cy="195329"/>
              </a:xfrm>
              <a:custGeom>
                <a:avLst/>
                <a:gdLst>
                  <a:gd name="connsiteX0" fmla="*/ 69564 w 89503"/>
                  <a:gd name="connsiteY0" fmla="*/ 55471 h 195329"/>
                  <a:gd name="connsiteX1" fmla="*/ 85233 w 89503"/>
                  <a:gd name="connsiteY1" fmla="*/ 49143 h 195329"/>
                  <a:gd name="connsiteX2" fmla="*/ 66877 w 89503"/>
                  <a:gd name="connsiteY2" fmla="*/ 3633 h 195329"/>
                  <a:gd name="connsiteX3" fmla="*/ 53874 w 89503"/>
                  <a:gd name="connsiteY3" fmla="*/ 273 h 195329"/>
                  <a:gd name="connsiteX4" fmla="*/ -305 w 89503"/>
                  <a:gd name="connsiteY4" fmla="*/ 195319 h 195329"/>
                  <a:gd name="connsiteX5" fmla="*/ 89199 w 89503"/>
                  <a:gd name="connsiteY5" fmla="*/ 70403 h 195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503" h="195329">
                    <a:moveTo>
                      <a:pt x="69564" y="55471"/>
                    </a:moveTo>
                    <a:lnTo>
                      <a:pt x="85233" y="49143"/>
                    </a:lnTo>
                    <a:cubicBezTo>
                      <a:pt x="82069" y="23939"/>
                      <a:pt x="66877" y="3633"/>
                      <a:pt x="66877" y="3633"/>
                    </a:cubicBezTo>
                    <a:cubicBezTo>
                      <a:pt x="55196" y="-1460"/>
                      <a:pt x="53874" y="273"/>
                      <a:pt x="53874" y="273"/>
                    </a:cubicBezTo>
                    <a:lnTo>
                      <a:pt x="-305" y="195319"/>
                    </a:lnTo>
                    <a:cubicBezTo>
                      <a:pt x="74028" y="149114"/>
                      <a:pt x="89199" y="70403"/>
                      <a:pt x="89199" y="70403"/>
                    </a:cubicBezTo>
                    <a:close/>
                  </a:path>
                </a:pathLst>
              </a:custGeom>
              <a:solidFill>
                <a:srgbClr val="42424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76DF1DC8-ADA7-41E4-153B-DE810B0C5438}"/>
                  </a:ext>
                </a:extLst>
              </p:cNvPr>
              <p:cNvSpPr/>
              <p:nvPr/>
            </p:nvSpPr>
            <p:spPr>
              <a:xfrm>
                <a:off x="8014117" y="3032980"/>
                <a:ext cx="89547" cy="195329"/>
              </a:xfrm>
              <a:custGeom>
                <a:avLst/>
                <a:gdLst>
                  <a:gd name="connsiteX0" fmla="*/ 19373 w 89547"/>
                  <a:gd name="connsiteY0" fmla="*/ 55471 h 195329"/>
                  <a:gd name="connsiteX1" fmla="*/ 3661 w 89547"/>
                  <a:gd name="connsiteY1" fmla="*/ 49143 h 195329"/>
                  <a:gd name="connsiteX2" fmla="*/ 22060 w 89547"/>
                  <a:gd name="connsiteY2" fmla="*/ 3633 h 195329"/>
                  <a:gd name="connsiteX3" fmla="*/ 35063 w 89547"/>
                  <a:gd name="connsiteY3" fmla="*/ 273 h 195329"/>
                  <a:gd name="connsiteX4" fmla="*/ 89242 w 89547"/>
                  <a:gd name="connsiteY4" fmla="*/ 195319 h 195329"/>
                  <a:gd name="connsiteX5" fmla="*/ -305 w 89547"/>
                  <a:gd name="connsiteY5" fmla="*/ 70403 h 195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547" h="195329">
                    <a:moveTo>
                      <a:pt x="19373" y="55471"/>
                    </a:moveTo>
                    <a:lnTo>
                      <a:pt x="3661" y="49143"/>
                    </a:lnTo>
                    <a:cubicBezTo>
                      <a:pt x="6825" y="23939"/>
                      <a:pt x="22060" y="3633"/>
                      <a:pt x="22060" y="3633"/>
                    </a:cubicBezTo>
                    <a:cubicBezTo>
                      <a:pt x="33741" y="-1460"/>
                      <a:pt x="35063" y="273"/>
                      <a:pt x="35063" y="273"/>
                    </a:cubicBezTo>
                    <a:lnTo>
                      <a:pt x="89242" y="195319"/>
                    </a:lnTo>
                    <a:cubicBezTo>
                      <a:pt x="14865" y="149114"/>
                      <a:pt x="-305" y="70403"/>
                      <a:pt x="-305" y="70403"/>
                    </a:cubicBezTo>
                    <a:close/>
                  </a:path>
                </a:pathLst>
              </a:custGeom>
              <a:solidFill>
                <a:srgbClr val="42424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E3AB9DB5-5B57-F198-539E-CAECBE288674}"/>
                  </a:ext>
                </a:extLst>
              </p:cNvPr>
              <p:cNvSpPr/>
              <p:nvPr/>
            </p:nvSpPr>
            <p:spPr>
              <a:xfrm>
                <a:off x="8052909" y="3071559"/>
                <a:ext cx="101337" cy="156772"/>
              </a:xfrm>
              <a:custGeom>
                <a:avLst/>
                <a:gdLst>
                  <a:gd name="connsiteX0" fmla="*/ 101032 w 101337"/>
                  <a:gd name="connsiteY0" fmla="*/ -11 h 156772"/>
                  <a:gd name="connsiteX1" fmla="*/ 49020 w 101337"/>
                  <a:gd name="connsiteY1" fmla="*/ 5754 h 156772"/>
                  <a:gd name="connsiteX2" fmla="*/ -305 w 101337"/>
                  <a:gd name="connsiteY2" fmla="*/ -11 h 156772"/>
                  <a:gd name="connsiteX3" fmla="*/ 50342 w 101337"/>
                  <a:gd name="connsiteY3" fmla="*/ 156762 h 156772"/>
                  <a:gd name="connsiteX4" fmla="*/ 50515 w 101337"/>
                  <a:gd name="connsiteY4" fmla="*/ 156762 h 156772"/>
                  <a:gd name="connsiteX5" fmla="*/ 101032 w 101337"/>
                  <a:gd name="connsiteY5" fmla="*/ -11 h 156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337" h="156772">
                    <a:moveTo>
                      <a:pt x="101032" y="-11"/>
                    </a:moveTo>
                    <a:lnTo>
                      <a:pt x="49020" y="5754"/>
                    </a:lnTo>
                    <a:lnTo>
                      <a:pt x="-305" y="-11"/>
                    </a:lnTo>
                    <a:cubicBezTo>
                      <a:pt x="-305" y="-11"/>
                      <a:pt x="-890" y="76923"/>
                      <a:pt x="50342" y="156762"/>
                    </a:cubicBezTo>
                    <a:lnTo>
                      <a:pt x="50515" y="156762"/>
                    </a:lnTo>
                    <a:cubicBezTo>
                      <a:pt x="101596" y="76923"/>
                      <a:pt x="101032" y="-11"/>
                      <a:pt x="101032" y="-11"/>
                    </a:cubicBezTo>
                    <a:close/>
                  </a:path>
                </a:pathLst>
              </a:custGeom>
              <a:solidFill>
                <a:srgbClr val="D1D3D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4DA7E457-8EAC-430C-F0DC-4AA0012436E0}"/>
                  </a:ext>
                </a:extLst>
              </p:cNvPr>
              <p:cNvSpPr/>
              <p:nvPr/>
            </p:nvSpPr>
            <p:spPr>
              <a:xfrm>
                <a:off x="8083315" y="3073531"/>
                <a:ext cx="40309" cy="29885"/>
              </a:xfrm>
              <a:custGeom>
                <a:avLst/>
                <a:gdLst>
                  <a:gd name="connsiteX0" fmla="*/ 40310 w 40309"/>
                  <a:gd name="connsiteY0" fmla="*/ 5526 h 29885"/>
                  <a:gd name="connsiteX1" fmla="*/ 20176 w 40309"/>
                  <a:gd name="connsiteY1" fmla="*/ 0 h 29885"/>
                  <a:gd name="connsiteX2" fmla="*/ 20111 w 40309"/>
                  <a:gd name="connsiteY2" fmla="*/ 0 h 29885"/>
                  <a:gd name="connsiteX3" fmla="*/ 0 w 40309"/>
                  <a:gd name="connsiteY3" fmla="*/ 5526 h 29885"/>
                  <a:gd name="connsiteX4" fmla="*/ 325 w 40309"/>
                  <a:gd name="connsiteY4" fmla="*/ 21823 h 29885"/>
                  <a:gd name="connsiteX5" fmla="*/ 20090 w 40309"/>
                  <a:gd name="connsiteY5" fmla="*/ 29842 h 29885"/>
                  <a:gd name="connsiteX6" fmla="*/ 20090 w 40309"/>
                  <a:gd name="connsiteY6" fmla="*/ 29885 h 29885"/>
                  <a:gd name="connsiteX7" fmla="*/ 20111 w 40309"/>
                  <a:gd name="connsiteY7" fmla="*/ 29842 h 29885"/>
                  <a:gd name="connsiteX8" fmla="*/ 20242 w 40309"/>
                  <a:gd name="connsiteY8" fmla="*/ 29885 h 29885"/>
                  <a:gd name="connsiteX9" fmla="*/ 20242 w 40309"/>
                  <a:gd name="connsiteY9" fmla="*/ 29842 h 29885"/>
                  <a:gd name="connsiteX10" fmla="*/ 39962 w 40309"/>
                  <a:gd name="connsiteY10" fmla="*/ 21823 h 29885"/>
                  <a:gd name="connsiteX11" fmla="*/ 40310 w 40309"/>
                  <a:gd name="connsiteY11" fmla="*/ 5526 h 29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309" h="29885">
                    <a:moveTo>
                      <a:pt x="40310" y="5526"/>
                    </a:moveTo>
                    <a:lnTo>
                      <a:pt x="20176" y="0"/>
                    </a:lnTo>
                    <a:lnTo>
                      <a:pt x="20111" y="0"/>
                    </a:lnTo>
                    <a:lnTo>
                      <a:pt x="0" y="5526"/>
                    </a:lnTo>
                    <a:lnTo>
                      <a:pt x="325" y="21823"/>
                    </a:lnTo>
                    <a:lnTo>
                      <a:pt x="20090" y="29842"/>
                    </a:lnTo>
                    <a:lnTo>
                      <a:pt x="20090" y="29885"/>
                    </a:lnTo>
                    <a:lnTo>
                      <a:pt x="20111" y="29842"/>
                    </a:lnTo>
                    <a:lnTo>
                      <a:pt x="20242" y="29885"/>
                    </a:lnTo>
                    <a:lnTo>
                      <a:pt x="20242" y="29842"/>
                    </a:lnTo>
                    <a:lnTo>
                      <a:pt x="39962" y="21823"/>
                    </a:lnTo>
                    <a:lnTo>
                      <a:pt x="40310" y="5526"/>
                    </a:lnTo>
                    <a:close/>
                  </a:path>
                </a:pathLst>
              </a:custGeom>
              <a:solidFill>
                <a:srgbClr val="D1D3D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2BAF0FDB-2B92-9CD2-C2DF-84E1005D4D8F}"/>
                  </a:ext>
                </a:extLst>
              </p:cNvPr>
              <p:cNvSpPr/>
              <p:nvPr/>
            </p:nvSpPr>
            <p:spPr>
              <a:xfrm>
                <a:off x="8103556" y="3030231"/>
                <a:ext cx="55643" cy="69349"/>
              </a:xfrm>
              <a:custGeom>
                <a:avLst/>
                <a:gdLst>
                  <a:gd name="connsiteX0" fmla="*/ 53874 w 55643"/>
                  <a:gd name="connsiteY0" fmla="*/ 2850 h 69349"/>
                  <a:gd name="connsiteX1" fmla="*/ 51707 w 55643"/>
                  <a:gd name="connsiteY1" fmla="*/ -11 h 69349"/>
                  <a:gd name="connsiteX2" fmla="*/ -305 w 55643"/>
                  <a:gd name="connsiteY2" fmla="*/ 43332 h 69349"/>
                  <a:gd name="connsiteX3" fmla="*/ 32072 w 55643"/>
                  <a:gd name="connsiteY3" fmla="*/ 69338 h 69349"/>
                  <a:gd name="connsiteX4" fmla="*/ 53874 w 55643"/>
                  <a:gd name="connsiteY4" fmla="*/ 2850 h 6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643" h="69349">
                    <a:moveTo>
                      <a:pt x="53874" y="2850"/>
                    </a:moveTo>
                    <a:lnTo>
                      <a:pt x="51707" y="-11"/>
                    </a:lnTo>
                    <a:cubicBezTo>
                      <a:pt x="37014" y="44394"/>
                      <a:pt x="-305" y="43332"/>
                      <a:pt x="-305" y="43332"/>
                    </a:cubicBezTo>
                    <a:cubicBezTo>
                      <a:pt x="8038" y="46930"/>
                      <a:pt x="32072" y="69338"/>
                      <a:pt x="32072" y="69338"/>
                    </a:cubicBezTo>
                    <a:cubicBezTo>
                      <a:pt x="63778" y="41577"/>
                      <a:pt x="53874" y="2850"/>
                      <a:pt x="53874" y="28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5B207C00-FC5E-91C6-B36F-9A7E563A9A66}"/>
                  </a:ext>
                </a:extLst>
              </p:cNvPr>
              <p:cNvSpPr/>
              <p:nvPr/>
            </p:nvSpPr>
            <p:spPr>
              <a:xfrm>
                <a:off x="8047957" y="3030231"/>
                <a:ext cx="55534" cy="69349"/>
              </a:xfrm>
              <a:custGeom>
                <a:avLst/>
                <a:gdLst>
                  <a:gd name="connsiteX0" fmla="*/ 1180 w 55534"/>
                  <a:gd name="connsiteY0" fmla="*/ 2850 h 69349"/>
                  <a:gd name="connsiteX1" fmla="*/ 3218 w 55534"/>
                  <a:gd name="connsiteY1" fmla="*/ -11 h 69349"/>
                  <a:gd name="connsiteX2" fmla="*/ 55230 w 55534"/>
                  <a:gd name="connsiteY2" fmla="*/ 43332 h 69349"/>
                  <a:gd name="connsiteX3" fmla="*/ 22722 w 55534"/>
                  <a:gd name="connsiteY3" fmla="*/ 69338 h 69349"/>
                  <a:gd name="connsiteX4" fmla="*/ 1180 w 55534"/>
                  <a:gd name="connsiteY4" fmla="*/ 2850 h 6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534" h="69349">
                    <a:moveTo>
                      <a:pt x="1180" y="2850"/>
                    </a:moveTo>
                    <a:lnTo>
                      <a:pt x="3218" y="-11"/>
                    </a:lnTo>
                    <a:cubicBezTo>
                      <a:pt x="17954" y="44394"/>
                      <a:pt x="55230" y="43332"/>
                      <a:pt x="55230" y="43332"/>
                    </a:cubicBezTo>
                    <a:cubicBezTo>
                      <a:pt x="46821" y="46930"/>
                      <a:pt x="22722" y="69338"/>
                      <a:pt x="22722" y="69338"/>
                    </a:cubicBezTo>
                    <a:cubicBezTo>
                      <a:pt x="-8745" y="41577"/>
                      <a:pt x="1180" y="2850"/>
                      <a:pt x="1180" y="28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54334EA1-45A2-921D-D42E-F5AC15575F19}"/>
                </a:ext>
              </a:extLst>
            </p:cNvPr>
            <p:cNvGrpSpPr/>
            <p:nvPr/>
          </p:nvGrpSpPr>
          <p:grpSpPr>
            <a:xfrm>
              <a:off x="9342485" y="5367651"/>
              <a:ext cx="240827" cy="323492"/>
              <a:chOff x="7889418" y="2721363"/>
              <a:chExt cx="428319" cy="575342"/>
            </a:xfrm>
          </p:grpSpPr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8C1F702A-4890-E96C-68C9-DFFCC849093D}"/>
                  </a:ext>
                </a:extLst>
              </p:cNvPr>
              <p:cNvSpPr/>
              <p:nvPr/>
            </p:nvSpPr>
            <p:spPr>
              <a:xfrm>
                <a:off x="8066389" y="2975206"/>
                <a:ext cx="59944" cy="59943"/>
              </a:xfrm>
              <a:custGeom>
                <a:avLst/>
                <a:gdLst>
                  <a:gd name="connsiteX0" fmla="*/ 29602 w 59944"/>
                  <a:gd name="connsiteY0" fmla="*/ -11 h 59943"/>
                  <a:gd name="connsiteX1" fmla="*/ 59639 w 59944"/>
                  <a:gd name="connsiteY1" fmla="*/ 29896 h 59943"/>
                  <a:gd name="connsiteX2" fmla="*/ 29732 w 59944"/>
                  <a:gd name="connsiteY2" fmla="*/ 59933 h 59943"/>
                  <a:gd name="connsiteX3" fmla="*/ -305 w 59944"/>
                  <a:gd name="connsiteY3" fmla="*/ 30026 h 59943"/>
                  <a:gd name="connsiteX4" fmla="*/ -305 w 59944"/>
                  <a:gd name="connsiteY4" fmla="*/ 29918 h 59943"/>
                  <a:gd name="connsiteX5" fmla="*/ 29602 w 59944"/>
                  <a:gd name="connsiteY5" fmla="*/ -11 h 59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944" h="59942">
                    <a:moveTo>
                      <a:pt x="29602" y="-11"/>
                    </a:moveTo>
                    <a:cubicBezTo>
                      <a:pt x="46159" y="-48"/>
                      <a:pt x="59596" y="13343"/>
                      <a:pt x="59639" y="29896"/>
                    </a:cubicBezTo>
                    <a:cubicBezTo>
                      <a:pt x="59682" y="46449"/>
                      <a:pt x="46289" y="59896"/>
                      <a:pt x="29732" y="59933"/>
                    </a:cubicBezTo>
                    <a:cubicBezTo>
                      <a:pt x="13175" y="59968"/>
                      <a:pt x="-262" y="46579"/>
                      <a:pt x="-305" y="30026"/>
                    </a:cubicBezTo>
                    <a:cubicBezTo>
                      <a:pt x="-305" y="29989"/>
                      <a:pt x="-305" y="29954"/>
                      <a:pt x="-305" y="29918"/>
                    </a:cubicBezTo>
                    <a:cubicBezTo>
                      <a:pt x="-283" y="13406"/>
                      <a:pt x="13088" y="26"/>
                      <a:pt x="29602" y="-11"/>
                    </a:cubicBezTo>
                    <a:close/>
                  </a:path>
                </a:pathLst>
              </a:custGeom>
              <a:solidFill>
                <a:srgbClr val="696B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A09E322A-1A4C-5DED-3402-9224101EE44B}"/>
                  </a:ext>
                </a:extLst>
              </p:cNvPr>
              <p:cNvSpPr/>
              <p:nvPr/>
            </p:nvSpPr>
            <p:spPr>
              <a:xfrm>
                <a:off x="7924808" y="3026243"/>
                <a:ext cx="178748" cy="270462"/>
              </a:xfrm>
              <a:custGeom>
                <a:avLst/>
                <a:gdLst>
                  <a:gd name="connsiteX0" fmla="*/ -305 w 178748"/>
                  <a:gd name="connsiteY0" fmla="*/ 66759 h 270462"/>
                  <a:gd name="connsiteX1" fmla="*/ -24 w 178748"/>
                  <a:gd name="connsiteY1" fmla="*/ 66543 h 270462"/>
                  <a:gd name="connsiteX2" fmla="*/ 178443 w 178748"/>
                  <a:gd name="connsiteY2" fmla="*/ -11 h 270462"/>
                  <a:gd name="connsiteX3" fmla="*/ 178443 w 178748"/>
                  <a:gd name="connsiteY3" fmla="*/ 270452 h 270462"/>
                  <a:gd name="connsiteX4" fmla="*/ 178443 w 178748"/>
                  <a:gd name="connsiteY4" fmla="*/ 270452 h 270462"/>
                  <a:gd name="connsiteX5" fmla="*/ -305 w 178748"/>
                  <a:gd name="connsiteY5" fmla="*/ 228669 h 270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8748" h="270462">
                    <a:moveTo>
                      <a:pt x="-305" y="66759"/>
                    </a:moveTo>
                    <a:cubicBezTo>
                      <a:pt x="-197" y="66759"/>
                      <a:pt x="-154" y="66629"/>
                      <a:pt x="-24" y="66543"/>
                    </a:cubicBezTo>
                    <a:cubicBezTo>
                      <a:pt x="36277" y="37156"/>
                      <a:pt x="117134" y="-11"/>
                      <a:pt x="178443" y="-11"/>
                    </a:cubicBezTo>
                    <a:lnTo>
                      <a:pt x="178443" y="270452"/>
                    </a:lnTo>
                    <a:lnTo>
                      <a:pt x="178443" y="270452"/>
                    </a:lnTo>
                    <a:cubicBezTo>
                      <a:pt x="111456" y="270452"/>
                      <a:pt x="49648" y="255455"/>
                      <a:pt x="-305" y="228669"/>
                    </a:cubicBezTo>
                    <a:close/>
                  </a:path>
                </a:pathLst>
              </a:custGeom>
              <a:solidFill>
                <a:srgbClr val="161618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47FBB8EE-1A80-42C0-57E0-DE11F4322177}"/>
                  </a:ext>
                </a:extLst>
              </p:cNvPr>
              <p:cNvSpPr/>
              <p:nvPr/>
            </p:nvSpPr>
            <p:spPr>
              <a:xfrm>
                <a:off x="7889418" y="3092775"/>
                <a:ext cx="71473" cy="178444"/>
              </a:xfrm>
              <a:custGeom>
                <a:avLst/>
                <a:gdLst>
                  <a:gd name="connsiteX0" fmla="*/ 71168 w 71473"/>
                  <a:gd name="connsiteY0" fmla="*/ 155071 h 178444"/>
                  <a:gd name="connsiteX1" fmla="*/ 70757 w 71473"/>
                  <a:gd name="connsiteY1" fmla="*/ 178434 h 178444"/>
                  <a:gd name="connsiteX2" fmla="*/ -305 w 71473"/>
                  <a:gd name="connsiteY2" fmla="*/ 139663 h 178444"/>
                  <a:gd name="connsiteX3" fmla="*/ 19026 w 71473"/>
                  <a:gd name="connsiteY3" fmla="*/ 17023 h 178444"/>
                  <a:gd name="connsiteX4" fmla="*/ 35367 w 71473"/>
                  <a:gd name="connsiteY4" fmla="*/ -11 h 178444"/>
                  <a:gd name="connsiteX5" fmla="*/ 71168 w 71473"/>
                  <a:gd name="connsiteY5" fmla="*/ 155071 h 178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1473" h="178444">
                    <a:moveTo>
                      <a:pt x="71168" y="155071"/>
                    </a:moveTo>
                    <a:cubicBezTo>
                      <a:pt x="71168" y="163003"/>
                      <a:pt x="71038" y="170827"/>
                      <a:pt x="70757" y="178434"/>
                    </a:cubicBezTo>
                    <a:cubicBezTo>
                      <a:pt x="45400" y="168811"/>
                      <a:pt x="21497" y="155765"/>
                      <a:pt x="-305" y="139663"/>
                    </a:cubicBezTo>
                    <a:cubicBezTo>
                      <a:pt x="887" y="86112"/>
                      <a:pt x="8364" y="40493"/>
                      <a:pt x="19026" y="17023"/>
                    </a:cubicBezTo>
                    <a:cubicBezTo>
                      <a:pt x="23707" y="10664"/>
                      <a:pt x="29212" y="4939"/>
                      <a:pt x="35367" y="-11"/>
                    </a:cubicBezTo>
                    <a:cubicBezTo>
                      <a:pt x="55131" y="11"/>
                      <a:pt x="71168" y="69447"/>
                      <a:pt x="71168" y="155071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57C5CDE8-6276-5E8C-BDE7-9AFBEFDAEE0D}"/>
                  </a:ext>
                </a:extLst>
              </p:cNvPr>
              <p:cNvSpPr/>
              <p:nvPr/>
            </p:nvSpPr>
            <p:spPr>
              <a:xfrm>
                <a:off x="8103621" y="3026243"/>
                <a:ext cx="178726" cy="270462"/>
              </a:xfrm>
              <a:custGeom>
                <a:avLst/>
                <a:gdLst>
                  <a:gd name="connsiteX0" fmla="*/ 178422 w 178726"/>
                  <a:gd name="connsiteY0" fmla="*/ 66759 h 270462"/>
                  <a:gd name="connsiteX1" fmla="*/ 178140 w 178726"/>
                  <a:gd name="connsiteY1" fmla="*/ 66543 h 270462"/>
                  <a:gd name="connsiteX2" fmla="*/ -305 w 178726"/>
                  <a:gd name="connsiteY2" fmla="*/ -11 h 270462"/>
                  <a:gd name="connsiteX3" fmla="*/ -305 w 178726"/>
                  <a:gd name="connsiteY3" fmla="*/ 270452 h 270462"/>
                  <a:gd name="connsiteX4" fmla="*/ -305 w 178726"/>
                  <a:gd name="connsiteY4" fmla="*/ 270452 h 270462"/>
                  <a:gd name="connsiteX5" fmla="*/ 178422 w 178726"/>
                  <a:gd name="connsiteY5" fmla="*/ 228669 h 270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8726" h="270462">
                    <a:moveTo>
                      <a:pt x="178422" y="66759"/>
                    </a:moveTo>
                    <a:cubicBezTo>
                      <a:pt x="178313" y="66701"/>
                      <a:pt x="178227" y="66627"/>
                      <a:pt x="178140" y="66543"/>
                    </a:cubicBezTo>
                    <a:cubicBezTo>
                      <a:pt x="141840" y="37156"/>
                      <a:pt x="60961" y="-11"/>
                      <a:pt x="-305" y="-11"/>
                    </a:cubicBezTo>
                    <a:lnTo>
                      <a:pt x="-305" y="270452"/>
                    </a:lnTo>
                    <a:lnTo>
                      <a:pt x="-305" y="270452"/>
                    </a:lnTo>
                    <a:cubicBezTo>
                      <a:pt x="66639" y="270452"/>
                      <a:pt x="128403" y="255455"/>
                      <a:pt x="178422" y="228669"/>
                    </a:cubicBezTo>
                    <a:close/>
                  </a:path>
                </a:pathLst>
              </a:custGeom>
              <a:solidFill>
                <a:srgbClr val="161618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F11C5F75-86D6-4DB9-E922-5FA0B61B0368}"/>
                  </a:ext>
                </a:extLst>
              </p:cNvPr>
              <p:cNvSpPr/>
              <p:nvPr/>
            </p:nvSpPr>
            <p:spPr>
              <a:xfrm>
                <a:off x="8246286" y="3092775"/>
                <a:ext cx="71451" cy="178444"/>
              </a:xfrm>
              <a:custGeom>
                <a:avLst/>
                <a:gdLst>
                  <a:gd name="connsiteX0" fmla="*/ -305 w 71451"/>
                  <a:gd name="connsiteY0" fmla="*/ 155071 h 178444"/>
                  <a:gd name="connsiteX1" fmla="*/ 63 w 71451"/>
                  <a:gd name="connsiteY1" fmla="*/ 178434 h 178444"/>
                  <a:gd name="connsiteX2" fmla="*/ 71146 w 71451"/>
                  <a:gd name="connsiteY2" fmla="*/ 139663 h 178444"/>
                  <a:gd name="connsiteX3" fmla="*/ 51837 w 71451"/>
                  <a:gd name="connsiteY3" fmla="*/ 17023 h 178444"/>
                  <a:gd name="connsiteX4" fmla="*/ 35475 w 71451"/>
                  <a:gd name="connsiteY4" fmla="*/ -11 h 178444"/>
                  <a:gd name="connsiteX5" fmla="*/ -305 w 71451"/>
                  <a:gd name="connsiteY5" fmla="*/ 155071 h 178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1451" h="178444">
                    <a:moveTo>
                      <a:pt x="-305" y="155071"/>
                    </a:moveTo>
                    <a:cubicBezTo>
                      <a:pt x="-305" y="163003"/>
                      <a:pt x="-197" y="170827"/>
                      <a:pt x="63" y="178434"/>
                    </a:cubicBezTo>
                    <a:cubicBezTo>
                      <a:pt x="25420" y="168811"/>
                      <a:pt x="49323" y="155765"/>
                      <a:pt x="71146" y="139663"/>
                    </a:cubicBezTo>
                    <a:cubicBezTo>
                      <a:pt x="69890" y="86112"/>
                      <a:pt x="62478" y="40493"/>
                      <a:pt x="51837" y="17023"/>
                    </a:cubicBezTo>
                    <a:cubicBezTo>
                      <a:pt x="47113" y="10677"/>
                      <a:pt x="41630" y="4956"/>
                      <a:pt x="35475" y="-11"/>
                    </a:cubicBezTo>
                    <a:cubicBezTo>
                      <a:pt x="15732" y="11"/>
                      <a:pt x="-305" y="69447"/>
                      <a:pt x="-305" y="155071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ADCBFC54-37C8-4D88-8870-681D11E0DD9C}"/>
                  </a:ext>
                </a:extLst>
              </p:cNvPr>
              <p:cNvSpPr/>
              <p:nvPr/>
            </p:nvSpPr>
            <p:spPr>
              <a:xfrm>
                <a:off x="7976361" y="2721363"/>
                <a:ext cx="127195" cy="311187"/>
              </a:xfrm>
              <a:custGeom>
                <a:avLst/>
                <a:gdLst>
                  <a:gd name="connsiteX0" fmla="*/ 86342 w 127195"/>
                  <a:gd name="connsiteY0" fmla="*/ 4543 h 311187"/>
                  <a:gd name="connsiteX1" fmla="*/ 10058 w 127195"/>
                  <a:gd name="connsiteY1" fmla="*/ 311176 h 311187"/>
                  <a:gd name="connsiteX2" fmla="*/ 126891 w 127195"/>
                  <a:gd name="connsiteY2" fmla="*/ 301380 h 311187"/>
                  <a:gd name="connsiteX3" fmla="*/ 126891 w 127195"/>
                  <a:gd name="connsiteY3" fmla="*/ 5692 h 311187"/>
                  <a:gd name="connsiteX4" fmla="*/ 86342 w 127195"/>
                  <a:gd name="connsiteY4" fmla="*/ 4543 h 311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194" h="311187">
                    <a:moveTo>
                      <a:pt x="86342" y="4543"/>
                    </a:moveTo>
                    <a:cubicBezTo>
                      <a:pt x="-41759" y="44007"/>
                      <a:pt x="10058" y="311176"/>
                      <a:pt x="10058" y="311176"/>
                    </a:cubicBezTo>
                    <a:cubicBezTo>
                      <a:pt x="41569" y="303352"/>
                      <a:pt x="126891" y="301380"/>
                      <a:pt x="126891" y="301380"/>
                    </a:cubicBezTo>
                    <a:lnTo>
                      <a:pt x="126891" y="5692"/>
                    </a:lnTo>
                    <a:cubicBezTo>
                      <a:pt x="126891" y="5692"/>
                      <a:pt x="121646" y="-6336"/>
                      <a:pt x="86342" y="4543"/>
                    </a:cubicBez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BC0EE8B9-C218-D485-9C3D-0F8EDC554227}"/>
                  </a:ext>
                </a:extLst>
              </p:cNvPr>
              <p:cNvSpPr/>
              <p:nvPr/>
            </p:nvSpPr>
            <p:spPr>
              <a:xfrm>
                <a:off x="8103556" y="2895433"/>
                <a:ext cx="54179" cy="192054"/>
              </a:xfrm>
              <a:custGeom>
                <a:avLst/>
                <a:gdLst>
                  <a:gd name="connsiteX0" fmla="*/ -305 w 54179"/>
                  <a:gd name="connsiteY0" fmla="*/ -11 h 192054"/>
                  <a:gd name="connsiteX1" fmla="*/ -305 w 54179"/>
                  <a:gd name="connsiteY1" fmla="*/ 192043 h 192054"/>
                  <a:gd name="connsiteX2" fmla="*/ 53874 w 54179"/>
                  <a:gd name="connsiteY2" fmla="*/ 101282 h 192054"/>
                  <a:gd name="connsiteX3" fmla="*/ -305 w 54179"/>
                  <a:gd name="connsiteY3" fmla="*/ -11 h 192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78" h="192054">
                    <a:moveTo>
                      <a:pt x="-305" y="-11"/>
                    </a:moveTo>
                    <a:lnTo>
                      <a:pt x="-305" y="192043"/>
                    </a:lnTo>
                    <a:cubicBezTo>
                      <a:pt x="49236" y="192043"/>
                      <a:pt x="53874" y="136455"/>
                      <a:pt x="53874" y="101282"/>
                    </a:cubicBezTo>
                    <a:cubicBezTo>
                      <a:pt x="53874" y="66109"/>
                      <a:pt x="53874" y="-11"/>
                      <a:pt x="-305" y="-11"/>
                    </a:cubicBezTo>
                    <a:close/>
                  </a:path>
                </a:pathLst>
              </a:custGeom>
              <a:solidFill>
                <a:srgbClr val="F79661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38D36DBF-04CB-17CC-0DAC-08260605BF25}"/>
                  </a:ext>
                </a:extLst>
              </p:cNvPr>
              <p:cNvSpPr/>
              <p:nvPr/>
            </p:nvSpPr>
            <p:spPr>
              <a:xfrm>
                <a:off x="8049377" y="2895433"/>
                <a:ext cx="54179" cy="192054"/>
              </a:xfrm>
              <a:custGeom>
                <a:avLst/>
                <a:gdLst>
                  <a:gd name="connsiteX0" fmla="*/ 53874 w 54179"/>
                  <a:gd name="connsiteY0" fmla="*/ -11 h 192054"/>
                  <a:gd name="connsiteX1" fmla="*/ 53874 w 54179"/>
                  <a:gd name="connsiteY1" fmla="*/ 192043 h 192054"/>
                  <a:gd name="connsiteX2" fmla="*/ -305 w 54179"/>
                  <a:gd name="connsiteY2" fmla="*/ 101282 h 192054"/>
                  <a:gd name="connsiteX3" fmla="*/ 53874 w 54179"/>
                  <a:gd name="connsiteY3" fmla="*/ -11 h 192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78" h="192054">
                    <a:moveTo>
                      <a:pt x="53874" y="-11"/>
                    </a:moveTo>
                    <a:lnTo>
                      <a:pt x="53874" y="192043"/>
                    </a:lnTo>
                    <a:cubicBezTo>
                      <a:pt x="4267" y="192043"/>
                      <a:pt x="-305" y="136455"/>
                      <a:pt x="-305" y="101282"/>
                    </a:cubicBezTo>
                    <a:cubicBezTo>
                      <a:pt x="-305" y="66109"/>
                      <a:pt x="-327" y="-11"/>
                      <a:pt x="53874" y="-11"/>
                    </a:cubicBezTo>
                    <a:close/>
                  </a:path>
                </a:pathLst>
              </a:custGeom>
              <a:solidFill>
                <a:srgbClr val="EFAC7F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C136590E-3B17-A0E0-67E8-846E64199234}"/>
                  </a:ext>
                </a:extLst>
              </p:cNvPr>
              <p:cNvSpPr/>
              <p:nvPr/>
            </p:nvSpPr>
            <p:spPr>
              <a:xfrm>
                <a:off x="8003325" y="2735929"/>
                <a:ext cx="101401" cy="308214"/>
              </a:xfrm>
              <a:custGeom>
                <a:avLst/>
                <a:gdLst>
                  <a:gd name="connsiteX0" fmla="*/ 101096 w 101401"/>
                  <a:gd name="connsiteY0" fmla="*/ -11 h 308214"/>
                  <a:gd name="connsiteX1" fmla="*/ 101096 w 101401"/>
                  <a:gd name="connsiteY1" fmla="*/ 308204 h 308214"/>
                  <a:gd name="connsiteX2" fmla="*/ -305 w 101401"/>
                  <a:gd name="connsiteY2" fmla="*/ 147443 h 308214"/>
                  <a:gd name="connsiteX3" fmla="*/ 101096 w 101401"/>
                  <a:gd name="connsiteY3" fmla="*/ -11 h 308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401" h="308214">
                    <a:moveTo>
                      <a:pt x="101096" y="-11"/>
                    </a:moveTo>
                    <a:lnTo>
                      <a:pt x="101096" y="308204"/>
                    </a:lnTo>
                    <a:cubicBezTo>
                      <a:pt x="44013" y="308204"/>
                      <a:pt x="-305" y="251402"/>
                      <a:pt x="-305" y="147443"/>
                    </a:cubicBezTo>
                    <a:cubicBezTo>
                      <a:pt x="-305" y="58762"/>
                      <a:pt x="39159" y="-11"/>
                      <a:pt x="101096" y="-11"/>
                    </a:cubicBezTo>
                    <a:close/>
                  </a:path>
                </a:pathLst>
              </a:custGeom>
              <a:solidFill>
                <a:srgbClr val="FEB5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3823056D-F0B6-51C5-C16A-39B62E58A5D8}"/>
                  </a:ext>
                </a:extLst>
              </p:cNvPr>
              <p:cNvSpPr/>
              <p:nvPr/>
            </p:nvSpPr>
            <p:spPr>
              <a:xfrm>
                <a:off x="7980924" y="2835879"/>
                <a:ext cx="37044" cy="55218"/>
              </a:xfrm>
              <a:custGeom>
                <a:avLst/>
                <a:gdLst>
                  <a:gd name="connsiteX0" fmla="*/ 13340 w 37044"/>
                  <a:gd name="connsiteY0" fmla="*/ -11 h 55218"/>
                  <a:gd name="connsiteX1" fmla="*/ 36182 w 37044"/>
                  <a:gd name="connsiteY1" fmla="*/ 8072 h 55218"/>
                  <a:gd name="connsiteX2" fmla="*/ -248 w 37044"/>
                  <a:gd name="connsiteY2" fmla="*/ 54168 h 55218"/>
                  <a:gd name="connsiteX3" fmla="*/ 13340 w 37044"/>
                  <a:gd name="connsiteY3" fmla="*/ -11 h 55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44" h="55218">
                    <a:moveTo>
                      <a:pt x="13340" y="-11"/>
                    </a:moveTo>
                    <a:lnTo>
                      <a:pt x="36182" y="8072"/>
                    </a:lnTo>
                    <a:cubicBezTo>
                      <a:pt x="36182" y="8072"/>
                      <a:pt x="44158" y="63400"/>
                      <a:pt x="-248" y="54168"/>
                    </a:cubicBezTo>
                    <a:cubicBezTo>
                      <a:pt x="-248" y="54168"/>
                      <a:pt x="-1960" y="17261"/>
                      <a:pt x="13340" y="-11"/>
                    </a:cubicBez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E92B6963-7287-DAC0-AAE1-4FAE134FF949}"/>
                  </a:ext>
                </a:extLst>
              </p:cNvPr>
              <p:cNvSpPr/>
              <p:nvPr/>
            </p:nvSpPr>
            <p:spPr>
              <a:xfrm>
                <a:off x="8003563" y="2735929"/>
                <a:ext cx="99976" cy="141992"/>
              </a:xfrm>
              <a:custGeom>
                <a:avLst/>
                <a:gdLst>
                  <a:gd name="connsiteX0" fmla="*/ 99580 w 99976"/>
                  <a:gd name="connsiteY0" fmla="*/ -11 h 141992"/>
                  <a:gd name="connsiteX1" fmla="*/ -305 w 99976"/>
                  <a:gd name="connsiteY1" fmla="*/ 118988 h 141992"/>
                  <a:gd name="connsiteX2" fmla="*/ 99537 w 99976"/>
                  <a:gd name="connsiteY2" fmla="*/ 141982 h 141992"/>
                  <a:gd name="connsiteX3" fmla="*/ 99537 w 99976"/>
                  <a:gd name="connsiteY3" fmla="*/ 141982 h 141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976" h="141992">
                    <a:moveTo>
                      <a:pt x="99580" y="-11"/>
                    </a:moveTo>
                    <a:cubicBezTo>
                      <a:pt x="44642" y="-11"/>
                      <a:pt x="7302" y="46431"/>
                      <a:pt x="-305" y="118988"/>
                    </a:cubicBezTo>
                    <a:cubicBezTo>
                      <a:pt x="26590" y="133335"/>
                      <a:pt x="62131" y="141982"/>
                      <a:pt x="99537" y="141982"/>
                    </a:cubicBezTo>
                    <a:cubicBezTo>
                      <a:pt x="99970" y="141982"/>
                      <a:pt x="99190" y="141982"/>
                      <a:pt x="99537" y="141982"/>
                    </a:cubicBez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39DCE565-A482-56DF-998D-3A34D1566CBF}"/>
                  </a:ext>
                </a:extLst>
              </p:cNvPr>
              <p:cNvSpPr/>
              <p:nvPr/>
            </p:nvSpPr>
            <p:spPr>
              <a:xfrm>
                <a:off x="8006012" y="2734672"/>
                <a:ext cx="99906" cy="142057"/>
              </a:xfrm>
              <a:custGeom>
                <a:avLst/>
                <a:gdLst>
                  <a:gd name="connsiteX0" fmla="*/ 99601 w 99906"/>
                  <a:gd name="connsiteY0" fmla="*/ -11 h 142057"/>
                  <a:gd name="connsiteX1" fmla="*/ -305 w 99906"/>
                  <a:gd name="connsiteY1" fmla="*/ 119053 h 142057"/>
                  <a:gd name="connsiteX2" fmla="*/ 98345 w 99906"/>
                  <a:gd name="connsiteY2" fmla="*/ 142047 h 142057"/>
                  <a:gd name="connsiteX3" fmla="*/ 99601 w 99906"/>
                  <a:gd name="connsiteY3" fmla="*/ 142047 h 142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906" h="142057">
                    <a:moveTo>
                      <a:pt x="99601" y="-11"/>
                    </a:moveTo>
                    <a:cubicBezTo>
                      <a:pt x="44620" y="-11"/>
                      <a:pt x="7323" y="46453"/>
                      <a:pt x="-305" y="119053"/>
                    </a:cubicBezTo>
                    <a:cubicBezTo>
                      <a:pt x="26589" y="133421"/>
                      <a:pt x="60939" y="142047"/>
                      <a:pt x="98345" y="142047"/>
                    </a:cubicBezTo>
                    <a:lnTo>
                      <a:pt x="99601" y="142047"/>
                    </a:lnTo>
                    <a:close/>
                  </a:path>
                </a:pathLst>
              </a:custGeom>
              <a:solidFill>
                <a:srgbClr val="382201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77F1F13B-084B-5A08-D2DC-F723B346C569}"/>
                  </a:ext>
                </a:extLst>
              </p:cNvPr>
              <p:cNvSpPr/>
              <p:nvPr/>
            </p:nvSpPr>
            <p:spPr>
              <a:xfrm>
                <a:off x="7982326" y="2866285"/>
                <a:ext cx="37065" cy="56060"/>
              </a:xfrm>
              <a:custGeom>
                <a:avLst/>
                <a:gdLst>
                  <a:gd name="connsiteX0" fmla="*/ 3486 w 37065"/>
                  <a:gd name="connsiteY0" fmla="*/ 32951 h 56060"/>
                  <a:gd name="connsiteX1" fmla="*/ 29709 w 37065"/>
                  <a:gd name="connsiteY1" fmla="*/ 55490 h 56060"/>
                  <a:gd name="connsiteX2" fmla="*/ 32873 w 37065"/>
                  <a:gd name="connsiteY2" fmla="*/ 23134 h 56060"/>
                  <a:gd name="connsiteX3" fmla="*/ 6867 w 37065"/>
                  <a:gd name="connsiteY3" fmla="*/ 552 h 56060"/>
                  <a:gd name="connsiteX4" fmla="*/ 3486 w 37065"/>
                  <a:gd name="connsiteY4" fmla="*/ 32951 h 56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65" h="56059">
                    <a:moveTo>
                      <a:pt x="3486" y="32951"/>
                    </a:moveTo>
                    <a:cubicBezTo>
                      <a:pt x="8666" y="48512"/>
                      <a:pt x="20412" y="58589"/>
                      <a:pt x="29709" y="55490"/>
                    </a:cubicBezTo>
                    <a:cubicBezTo>
                      <a:pt x="39007" y="52391"/>
                      <a:pt x="38075" y="38673"/>
                      <a:pt x="32873" y="23134"/>
                    </a:cubicBezTo>
                    <a:cubicBezTo>
                      <a:pt x="27672" y="7596"/>
                      <a:pt x="16186" y="-2568"/>
                      <a:pt x="6867" y="552"/>
                    </a:cubicBezTo>
                    <a:cubicBezTo>
                      <a:pt x="-2452" y="3673"/>
                      <a:pt x="-1693" y="17478"/>
                      <a:pt x="3486" y="32951"/>
                    </a:cubicBezTo>
                    <a:close/>
                  </a:path>
                </a:pathLst>
              </a:custGeom>
              <a:solidFill>
                <a:srgbClr val="FEB5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125F38F9-C559-E89E-C522-4BE293FFA7CD}"/>
                  </a:ext>
                </a:extLst>
              </p:cNvPr>
              <p:cNvSpPr/>
              <p:nvPr/>
            </p:nvSpPr>
            <p:spPr>
              <a:xfrm>
                <a:off x="8102299" y="2721363"/>
                <a:ext cx="127207" cy="311187"/>
              </a:xfrm>
              <a:custGeom>
                <a:avLst/>
                <a:gdLst>
                  <a:gd name="connsiteX0" fmla="*/ 40243 w 127207"/>
                  <a:gd name="connsiteY0" fmla="*/ 4543 h 311187"/>
                  <a:gd name="connsiteX1" fmla="*/ 116549 w 127207"/>
                  <a:gd name="connsiteY1" fmla="*/ 311176 h 311187"/>
                  <a:gd name="connsiteX2" fmla="*/ 1862 w 127207"/>
                  <a:gd name="connsiteY2" fmla="*/ 301380 h 311187"/>
                  <a:gd name="connsiteX3" fmla="*/ -305 w 127207"/>
                  <a:gd name="connsiteY3" fmla="*/ 5692 h 311187"/>
                  <a:gd name="connsiteX4" fmla="*/ 40243 w 127207"/>
                  <a:gd name="connsiteY4" fmla="*/ 4543 h 311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207" h="311187">
                    <a:moveTo>
                      <a:pt x="40243" y="4543"/>
                    </a:moveTo>
                    <a:cubicBezTo>
                      <a:pt x="168344" y="44007"/>
                      <a:pt x="116549" y="311176"/>
                      <a:pt x="116549" y="311176"/>
                    </a:cubicBezTo>
                    <a:cubicBezTo>
                      <a:pt x="84973" y="303352"/>
                      <a:pt x="1862" y="301380"/>
                      <a:pt x="1862" y="301380"/>
                    </a:cubicBezTo>
                    <a:lnTo>
                      <a:pt x="-305" y="5692"/>
                    </a:lnTo>
                    <a:cubicBezTo>
                      <a:pt x="-305" y="5692"/>
                      <a:pt x="4961" y="-6336"/>
                      <a:pt x="40243" y="4543"/>
                    </a:cubicBez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A7E57683-D0B7-447C-171E-44C450295562}"/>
                  </a:ext>
                </a:extLst>
              </p:cNvPr>
              <p:cNvSpPr/>
              <p:nvPr/>
            </p:nvSpPr>
            <p:spPr>
              <a:xfrm>
                <a:off x="8102364" y="2735929"/>
                <a:ext cx="101380" cy="308214"/>
              </a:xfrm>
              <a:custGeom>
                <a:avLst/>
                <a:gdLst>
                  <a:gd name="connsiteX0" fmla="*/ -305 w 101380"/>
                  <a:gd name="connsiteY0" fmla="*/ -11 h 308214"/>
                  <a:gd name="connsiteX1" fmla="*/ -305 w 101380"/>
                  <a:gd name="connsiteY1" fmla="*/ 308204 h 308214"/>
                  <a:gd name="connsiteX2" fmla="*/ 101075 w 101380"/>
                  <a:gd name="connsiteY2" fmla="*/ 147443 h 308214"/>
                  <a:gd name="connsiteX3" fmla="*/ -305 w 101380"/>
                  <a:gd name="connsiteY3" fmla="*/ -11 h 308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380" h="308214">
                    <a:moveTo>
                      <a:pt x="-305" y="-11"/>
                    </a:moveTo>
                    <a:lnTo>
                      <a:pt x="-305" y="308204"/>
                    </a:lnTo>
                    <a:cubicBezTo>
                      <a:pt x="56735" y="308204"/>
                      <a:pt x="101075" y="251402"/>
                      <a:pt x="101075" y="147443"/>
                    </a:cubicBezTo>
                    <a:cubicBezTo>
                      <a:pt x="101075" y="58762"/>
                      <a:pt x="61589" y="-11"/>
                      <a:pt x="-305" y="-11"/>
                    </a:cubicBezTo>
                    <a:close/>
                  </a:path>
                </a:pathLst>
              </a:custGeom>
              <a:solidFill>
                <a:srgbClr val="FFA06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987607E4-7BF3-69D4-6F0F-84C63E5D9796}"/>
                  </a:ext>
                </a:extLst>
              </p:cNvPr>
              <p:cNvSpPr/>
              <p:nvPr/>
            </p:nvSpPr>
            <p:spPr>
              <a:xfrm>
                <a:off x="8189104" y="2835879"/>
                <a:ext cx="37035" cy="55218"/>
              </a:xfrm>
              <a:custGeom>
                <a:avLst/>
                <a:gdLst>
                  <a:gd name="connsiteX0" fmla="*/ 23069 w 37035"/>
                  <a:gd name="connsiteY0" fmla="*/ -11 h 55218"/>
                  <a:gd name="connsiteX1" fmla="*/ 249 w 37035"/>
                  <a:gd name="connsiteY1" fmla="*/ 8072 h 55218"/>
                  <a:gd name="connsiteX2" fmla="*/ 36678 w 37035"/>
                  <a:gd name="connsiteY2" fmla="*/ 54168 h 55218"/>
                  <a:gd name="connsiteX3" fmla="*/ 23069 w 37035"/>
                  <a:gd name="connsiteY3" fmla="*/ -11 h 55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35" h="55218">
                    <a:moveTo>
                      <a:pt x="23069" y="-11"/>
                    </a:moveTo>
                    <a:lnTo>
                      <a:pt x="249" y="8072"/>
                    </a:lnTo>
                    <a:cubicBezTo>
                      <a:pt x="249" y="8072"/>
                      <a:pt x="-7705" y="63400"/>
                      <a:pt x="36678" y="54168"/>
                    </a:cubicBezTo>
                    <a:cubicBezTo>
                      <a:pt x="36678" y="54168"/>
                      <a:pt x="38325" y="17261"/>
                      <a:pt x="23069" y="-11"/>
                    </a:cubicBez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9F9C265C-2ACB-6181-1A38-AB3FAE6CFCBD}"/>
                  </a:ext>
                </a:extLst>
              </p:cNvPr>
              <p:cNvSpPr/>
              <p:nvPr/>
            </p:nvSpPr>
            <p:spPr>
              <a:xfrm>
                <a:off x="8102408" y="2735929"/>
                <a:ext cx="101076" cy="141992"/>
              </a:xfrm>
              <a:custGeom>
                <a:avLst/>
                <a:gdLst>
                  <a:gd name="connsiteX0" fmla="*/ 908 w 101076"/>
                  <a:gd name="connsiteY0" fmla="*/ -11 h 141992"/>
                  <a:gd name="connsiteX1" fmla="*/ 100772 w 101076"/>
                  <a:gd name="connsiteY1" fmla="*/ 118988 h 141992"/>
                  <a:gd name="connsiteX2" fmla="*/ 2122 w 101076"/>
                  <a:gd name="connsiteY2" fmla="*/ 141982 h 141992"/>
                  <a:gd name="connsiteX3" fmla="*/ -305 w 101076"/>
                  <a:gd name="connsiteY3" fmla="*/ 141982 h 141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076" h="141992">
                    <a:moveTo>
                      <a:pt x="908" y="-11"/>
                    </a:moveTo>
                    <a:cubicBezTo>
                      <a:pt x="55846" y="-11"/>
                      <a:pt x="93121" y="46431"/>
                      <a:pt x="100772" y="118988"/>
                    </a:cubicBezTo>
                    <a:cubicBezTo>
                      <a:pt x="73899" y="133335"/>
                      <a:pt x="36363" y="141982"/>
                      <a:pt x="2122" y="141982"/>
                    </a:cubicBezTo>
                    <a:lnTo>
                      <a:pt x="-305" y="141982"/>
                    </a:ln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7AA85191-7A02-97D0-6A3B-7FCDCB2C1593}"/>
                  </a:ext>
                </a:extLst>
              </p:cNvPr>
              <p:cNvSpPr/>
              <p:nvPr/>
            </p:nvSpPr>
            <p:spPr>
              <a:xfrm>
                <a:off x="8101150" y="2735929"/>
                <a:ext cx="99863" cy="141992"/>
              </a:xfrm>
              <a:custGeom>
                <a:avLst/>
                <a:gdLst>
                  <a:gd name="connsiteX0" fmla="*/ -305 w 99863"/>
                  <a:gd name="connsiteY0" fmla="*/ -11 h 141992"/>
                  <a:gd name="connsiteX1" fmla="*/ 99558 w 99863"/>
                  <a:gd name="connsiteY1" fmla="*/ 118988 h 141992"/>
                  <a:gd name="connsiteX2" fmla="*/ 930 w 99863"/>
                  <a:gd name="connsiteY2" fmla="*/ 141982 h 141992"/>
                  <a:gd name="connsiteX3" fmla="*/ -305 w 99863"/>
                  <a:gd name="connsiteY3" fmla="*/ 141982 h 141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863" h="141992">
                    <a:moveTo>
                      <a:pt x="-305" y="-11"/>
                    </a:moveTo>
                    <a:cubicBezTo>
                      <a:pt x="54655" y="-11"/>
                      <a:pt x="91930" y="46431"/>
                      <a:pt x="99558" y="118988"/>
                    </a:cubicBezTo>
                    <a:cubicBezTo>
                      <a:pt x="72663" y="133335"/>
                      <a:pt x="38336" y="141982"/>
                      <a:pt x="930" y="141982"/>
                    </a:cubicBezTo>
                    <a:lnTo>
                      <a:pt x="-305" y="141982"/>
                    </a:ln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81040AB9-0BDC-FAE8-60EE-F10CDAD2EFAC}"/>
                  </a:ext>
                </a:extLst>
              </p:cNvPr>
              <p:cNvSpPr/>
              <p:nvPr/>
            </p:nvSpPr>
            <p:spPr>
              <a:xfrm>
                <a:off x="8187652" y="2866285"/>
                <a:ext cx="37103" cy="56060"/>
              </a:xfrm>
              <a:custGeom>
                <a:avLst/>
                <a:gdLst>
                  <a:gd name="connsiteX0" fmla="*/ 33017 w 37103"/>
                  <a:gd name="connsiteY0" fmla="*/ 32951 h 56060"/>
                  <a:gd name="connsiteX1" fmla="*/ 6750 w 37103"/>
                  <a:gd name="connsiteY1" fmla="*/ 55490 h 56060"/>
                  <a:gd name="connsiteX2" fmla="*/ 3608 w 37103"/>
                  <a:gd name="connsiteY2" fmla="*/ 23134 h 56060"/>
                  <a:gd name="connsiteX3" fmla="*/ 29614 w 37103"/>
                  <a:gd name="connsiteY3" fmla="*/ 552 h 56060"/>
                  <a:gd name="connsiteX4" fmla="*/ 33017 w 37103"/>
                  <a:gd name="connsiteY4" fmla="*/ 32951 h 56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103" h="56059">
                    <a:moveTo>
                      <a:pt x="33017" y="32951"/>
                    </a:moveTo>
                    <a:cubicBezTo>
                      <a:pt x="27794" y="48512"/>
                      <a:pt x="16069" y="58589"/>
                      <a:pt x="6750" y="55490"/>
                    </a:cubicBezTo>
                    <a:cubicBezTo>
                      <a:pt x="-2568" y="52391"/>
                      <a:pt x="-1615" y="38673"/>
                      <a:pt x="3608" y="23134"/>
                    </a:cubicBezTo>
                    <a:cubicBezTo>
                      <a:pt x="8831" y="7596"/>
                      <a:pt x="20295" y="-2568"/>
                      <a:pt x="29614" y="552"/>
                    </a:cubicBezTo>
                    <a:cubicBezTo>
                      <a:pt x="38933" y="3673"/>
                      <a:pt x="38196" y="17478"/>
                      <a:pt x="33017" y="32951"/>
                    </a:cubicBezTo>
                    <a:close/>
                  </a:path>
                </a:pathLst>
              </a:custGeom>
              <a:solidFill>
                <a:srgbClr val="FFA06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CC1E3324-AD10-242F-5ECD-EF319128FC08}"/>
                  </a:ext>
                </a:extLst>
              </p:cNvPr>
              <p:cNvSpPr/>
              <p:nvPr/>
            </p:nvSpPr>
            <p:spPr>
              <a:xfrm>
                <a:off x="8103556" y="3032980"/>
                <a:ext cx="89503" cy="195329"/>
              </a:xfrm>
              <a:custGeom>
                <a:avLst/>
                <a:gdLst>
                  <a:gd name="connsiteX0" fmla="*/ 69564 w 89503"/>
                  <a:gd name="connsiteY0" fmla="*/ 55471 h 195329"/>
                  <a:gd name="connsiteX1" fmla="*/ 85233 w 89503"/>
                  <a:gd name="connsiteY1" fmla="*/ 49143 h 195329"/>
                  <a:gd name="connsiteX2" fmla="*/ 66877 w 89503"/>
                  <a:gd name="connsiteY2" fmla="*/ 3633 h 195329"/>
                  <a:gd name="connsiteX3" fmla="*/ 53874 w 89503"/>
                  <a:gd name="connsiteY3" fmla="*/ 273 h 195329"/>
                  <a:gd name="connsiteX4" fmla="*/ -305 w 89503"/>
                  <a:gd name="connsiteY4" fmla="*/ 195319 h 195329"/>
                  <a:gd name="connsiteX5" fmla="*/ 89199 w 89503"/>
                  <a:gd name="connsiteY5" fmla="*/ 70403 h 195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503" h="195329">
                    <a:moveTo>
                      <a:pt x="69564" y="55471"/>
                    </a:moveTo>
                    <a:lnTo>
                      <a:pt x="85233" y="49143"/>
                    </a:lnTo>
                    <a:cubicBezTo>
                      <a:pt x="82069" y="23939"/>
                      <a:pt x="66877" y="3633"/>
                      <a:pt x="66877" y="3633"/>
                    </a:cubicBezTo>
                    <a:cubicBezTo>
                      <a:pt x="55196" y="-1460"/>
                      <a:pt x="53874" y="273"/>
                      <a:pt x="53874" y="273"/>
                    </a:cubicBezTo>
                    <a:lnTo>
                      <a:pt x="-305" y="195319"/>
                    </a:lnTo>
                    <a:cubicBezTo>
                      <a:pt x="74028" y="149114"/>
                      <a:pt x="89199" y="70403"/>
                      <a:pt x="89199" y="70403"/>
                    </a:cubicBezTo>
                    <a:close/>
                  </a:path>
                </a:pathLst>
              </a:custGeom>
              <a:solidFill>
                <a:srgbClr val="42424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E439C77E-D2BA-CFA1-E54C-DFB575492515}"/>
                  </a:ext>
                </a:extLst>
              </p:cNvPr>
              <p:cNvSpPr/>
              <p:nvPr/>
            </p:nvSpPr>
            <p:spPr>
              <a:xfrm>
                <a:off x="8014117" y="3032980"/>
                <a:ext cx="89547" cy="195329"/>
              </a:xfrm>
              <a:custGeom>
                <a:avLst/>
                <a:gdLst>
                  <a:gd name="connsiteX0" fmla="*/ 19373 w 89547"/>
                  <a:gd name="connsiteY0" fmla="*/ 55471 h 195329"/>
                  <a:gd name="connsiteX1" fmla="*/ 3661 w 89547"/>
                  <a:gd name="connsiteY1" fmla="*/ 49143 h 195329"/>
                  <a:gd name="connsiteX2" fmla="*/ 22060 w 89547"/>
                  <a:gd name="connsiteY2" fmla="*/ 3633 h 195329"/>
                  <a:gd name="connsiteX3" fmla="*/ 35063 w 89547"/>
                  <a:gd name="connsiteY3" fmla="*/ 273 h 195329"/>
                  <a:gd name="connsiteX4" fmla="*/ 89242 w 89547"/>
                  <a:gd name="connsiteY4" fmla="*/ 195319 h 195329"/>
                  <a:gd name="connsiteX5" fmla="*/ -305 w 89547"/>
                  <a:gd name="connsiteY5" fmla="*/ 70403 h 195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547" h="195329">
                    <a:moveTo>
                      <a:pt x="19373" y="55471"/>
                    </a:moveTo>
                    <a:lnTo>
                      <a:pt x="3661" y="49143"/>
                    </a:lnTo>
                    <a:cubicBezTo>
                      <a:pt x="6825" y="23939"/>
                      <a:pt x="22060" y="3633"/>
                      <a:pt x="22060" y="3633"/>
                    </a:cubicBezTo>
                    <a:cubicBezTo>
                      <a:pt x="33741" y="-1460"/>
                      <a:pt x="35063" y="273"/>
                      <a:pt x="35063" y="273"/>
                    </a:cubicBezTo>
                    <a:lnTo>
                      <a:pt x="89242" y="195319"/>
                    </a:lnTo>
                    <a:cubicBezTo>
                      <a:pt x="14865" y="149114"/>
                      <a:pt x="-305" y="70403"/>
                      <a:pt x="-305" y="70403"/>
                    </a:cubicBezTo>
                    <a:close/>
                  </a:path>
                </a:pathLst>
              </a:custGeom>
              <a:solidFill>
                <a:srgbClr val="42424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BF401310-C381-19A9-17D0-B2ABDE69F70B}"/>
                  </a:ext>
                </a:extLst>
              </p:cNvPr>
              <p:cNvSpPr/>
              <p:nvPr/>
            </p:nvSpPr>
            <p:spPr>
              <a:xfrm>
                <a:off x="8052909" y="3071559"/>
                <a:ext cx="101337" cy="156772"/>
              </a:xfrm>
              <a:custGeom>
                <a:avLst/>
                <a:gdLst>
                  <a:gd name="connsiteX0" fmla="*/ 101032 w 101337"/>
                  <a:gd name="connsiteY0" fmla="*/ -11 h 156772"/>
                  <a:gd name="connsiteX1" fmla="*/ 49020 w 101337"/>
                  <a:gd name="connsiteY1" fmla="*/ 5754 h 156772"/>
                  <a:gd name="connsiteX2" fmla="*/ -305 w 101337"/>
                  <a:gd name="connsiteY2" fmla="*/ -11 h 156772"/>
                  <a:gd name="connsiteX3" fmla="*/ 50342 w 101337"/>
                  <a:gd name="connsiteY3" fmla="*/ 156762 h 156772"/>
                  <a:gd name="connsiteX4" fmla="*/ 50515 w 101337"/>
                  <a:gd name="connsiteY4" fmla="*/ 156762 h 156772"/>
                  <a:gd name="connsiteX5" fmla="*/ 101032 w 101337"/>
                  <a:gd name="connsiteY5" fmla="*/ -11 h 156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337" h="156772">
                    <a:moveTo>
                      <a:pt x="101032" y="-11"/>
                    </a:moveTo>
                    <a:lnTo>
                      <a:pt x="49020" y="5754"/>
                    </a:lnTo>
                    <a:lnTo>
                      <a:pt x="-305" y="-11"/>
                    </a:lnTo>
                    <a:cubicBezTo>
                      <a:pt x="-305" y="-11"/>
                      <a:pt x="-890" y="76923"/>
                      <a:pt x="50342" y="156762"/>
                    </a:cubicBezTo>
                    <a:lnTo>
                      <a:pt x="50515" y="156762"/>
                    </a:lnTo>
                    <a:cubicBezTo>
                      <a:pt x="101596" y="76923"/>
                      <a:pt x="101032" y="-11"/>
                      <a:pt x="101032" y="-11"/>
                    </a:cubicBezTo>
                    <a:close/>
                  </a:path>
                </a:pathLst>
              </a:custGeom>
              <a:solidFill>
                <a:srgbClr val="D1D3D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90F5DAC7-4379-664B-5565-F083E27B2F8E}"/>
                  </a:ext>
                </a:extLst>
              </p:cNvPr>
              <p:cNvSpPr/>
              <p:nvPr/>
            </p:nvSpPr>
            <p:spPr>
              <a:xfrm>
                <a:off x="8083315" y="3073531"/>
                <a:ext cx="40309" cy="29885"/>
              </a:xfrm>
              <a:custGeom>
                <a:avLst/>
                <a:gdLst>
                  <a:gd name="connsiteX0" fmla="*/ 40310 w 40309"/>
                  <a:gd name="connsiteY0" fmla="*/ 5526 h 29885"/>
                  <a:gd name="connsiteX1" fmla="*/ 20176 w 40309"/>
                  <a:gd name="connsiteY1" fmla="*/ 0 h 29885"/>
                  <a:gd name="connsiteX2" fmla="*/ 20111 w 40309"/>
                  <a:gd name="connsiteY2" fmla="*/ 0 h 29885"/>
                  <a:gd name="connsiteX3" fmla="*/ 0 w 40309"/>
                  <a:gd name="connsiteY3" fmla="*/ 5526 h 29885"/>
                  <a:gd name="connsiteX4" fmla="*/ 325 w 40309"/>
                  <a:gd name="connsiteY4" fmla="*/ 21823 h 29885"/>
                  <a:gd name="connsiteX5" fmla="*/ 20090 w 40309"/>
                  <a:gd name="connsiteY5" fmla="*/ 29842 h 29885"/>
                  <a:gd name="connsiteX6" fmla="*/ 20090 w 40309"/>
                  <a:gd name="connsiteY6" fmla="*/ 29885 h 29885"/>
                  <a:gd name="connsiteX7" fmla="*/ 20111 w 40309"/>
                  <a:gd name="connsiteY7" fmla="*/ 29842 h 29885"/>
                  <a:gd name="connsiteX8" fmla="*/ 20242 w 40309"/>
                  <a:gd name="connsiteY8" fmla="*/ 29885 h 29885"/>
                  <a:gd name="connsiteX9" fmla="*/ 20242 w 40309"/>
                  <a:gd name="connsiteY9" fmla="*/ 29842 h 29885"/>
                  <a:gd name="connsiteX10" fmla="*/ 39962 w 40309"/>
                  <a:gd name="connsiteY10" fmla="*/ 21823 h 29885"/>
                  <a:gd name="connsiteX11" fmla="*/ 40310 w 40309"/>
                  <a:gd name="connsiteY11" fmla="*/ 5526 h 29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309" h="29885">
                    <a:moveTo>
                      <a:pt x="40310" y="5526"/>
                    </a:moveTo>
                    <a:lnTo>
                      <a:pt x="20176" y="0"/>
                    </a:lnTo>
                    <a:lnTo>
                      <a:pt x="20111" y="0"/>
                    </a:lnTo>
                    <a:lnTo>
                      <a:pt x="0" y="5526"/>
                    </a:lnTo>
                    <a:lnTo>
                      <a:pt x="325" y="21823"/>
                    </a:lnTo>
                    <a:lnTo>
                      <a:pt x="20090" y="29842"/>
                    </a:lnTo>
                    <a:lnTo>
                      <a:pt x="20090" y="29885"/>
                    </a:lnTo>
                    <a:lnTo>
                      <a:pt x="20111" y="29842"/>
                    </a:lnTo>
                    <a:lnTo>
                      <a:pt x="20242" y="29885"/>
                    </a:lnTo>
                    <a:lnTo>
                      <a:pt x="20242" y="29842"/>
                    </a:lnTo>
                    <a:lnTo>
                      <a:pt x="39962" y="21823"/>
                    </a:lnTo>
                    <a:lnTo>
                      <a:pt x="40310" y="5526"/>
                    </a:lnTo>
                    <a:close/>
                  </a:path>
                </a:pathLst>
              </a:custGeom>
              <a:solidFill>
                <a:srgbClr val="D1D3D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59C7480F-7327-2367-CD97-D0B80DEFE6FC}"/>
                  </a:ext>
                </a:extLst>
              </p:cNvPr>
              <p:cNvSpPr/>
              <p:nvPr/>
            </p:nvSpPr>
            <p:spPr>
              <a:xfrm>
                <a:off x="8103556" y="3030231"/>
                <a:ext cx="55643" cy="69349"/>
              </a:xfrm>
              <a:custGeom>
                <a:avLst/>
                <a:gdLst>
                  <a:gd name="connsiteX0" fmla="*/ 53874 w 55643"/>
                  <a:gd name="connsiteY0" fmla="*/ 2850 h 69349"/>
                  <a:gd name="connsiteX1" fmla="*/ 51707 w 55643"/>
                  <a:gd name="connsiteY1" fmla="*/ -11 h 69349"/>
                  <a:gd name="connsiteX2" fmla="*/ -305 w 55643"/>
                  <a:gd name="connsiteY2" fmla="*/ 43332 h 69349"/>
                  <a:gd name="connsiteX3" fmla="*/ 32072 w 55643"/>
                  <a:gd name="connsiteY3" fmla="*/ 69338 h 69349"/>
                  <a:gd name="connsiteX4" fmla="*/ 53874 w 55643"/>
                  <a:gd name="connsiteY4" fmla="*/ 2850 h 6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643" h="69349">
                    <a:moveTo>
                      <a:pt x="53874" y="2850"/>
                    </a:moveTo>
                    <a:lnTo>
                      <a:pt x="51707" y="-11"/>
                    </a:lnTo>
                    <a:cubicBezTo>
                      <a:pt x="37014" y="44394"/>
                      <a:pt x="-305" y="43332"/>
                      <a:pt x="-305" y="43332"/>
                    </a:cubicBezTo>
                    <a:cubicBezTo>
                      <a:pt x="8038" y="46930"/>
                      <a:pt x="32072" y="69338"/>
                      <a:pt x="32072" y="69338"/>
                    </a:cubicBezTo>
                    <a:cubicBezTo>
                      <a:pt x="63778" y="41577"/>
                      <a:pt x="53874" y="2850"/>
                      <a:pt x="53874" y="28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38144491-709C-5493-1C11-F9A6B35DE2ED}"/>
                  </a:ext>
                </a:extLst>
              </p:cNvPr>
              <p:cNvSpPr/>
              <p:nvPr/>
            </p:nvSpPr>
            <p:spPr>
              <a:xfrm>
                <a:off x="8047957" y="3030231"/>
                <a:ext cx="55534" cy="69349"/>
              </a:xfrm>
              <a:custGeom>
                <a:avLst/>
                <a:gdLst>
                  <a:gd name="connsiteX0" fmla="*/ 1180 w 55534"/>
                  <a:gd name="connsiteY0" fmla="*/ 2850 h 69349"/>
                  <a:gd name="connsiteX1" fmla="*/ 3218 w 55534"/>
                  <a:gd name="connsiteY1" fmla="*/ -11 h 69349"/>
                  <a:gd name="connsiteX2" fmla="*/ 55230 w 55534"/>
                  <a:gd name="connsiteY2" fmla="*/ 43332 h 69349"/>
                  <a:gd name="connsiteX3" fmla="*/ 22722 w 55534"/>
                  <a:gd name="connsiteY3" fmla="*/ 69338 h 69349"/>
                  <a:gd name="connsiteX4" fmla="*/ 1180 w 55534"/>
                  <a:gd name="connsiteY4" fmla="*/ 2850 h 6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534" h="69349">
                    <a:moveTo>
                      <a:pt x="1180" y="2850"/>
                    </a:moveTo>
                    <a:lnTo>
                      <a:pt x="3218" y="-11"/>
                    </a:lnTo>
                    <a:cubicBezTo>
                      <a:pt x="17954" y="44394"/>
                      <a:pt x="55230" y="43332"/>
                      <a:pt x="55230" y="43332"/>
                    </a:cubicBezTo>
                    <a:cubicBezTo>
                      <a:pt x="46821" y="46930"/>
                      <a:pt x="22722" y="69338"/>
                      <a:pt x="22722" y="69338"/>
                    </a:cubicBezTo>
                    <a:cubicBezTo>
                      <a:pt x="-8745" y="41577"/>
                      <a:pt x="1180" y="2850"/>
                      <a:pt x="1180" y="28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</p:grp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0142D415-B740-2F69-FA51-3C8FC70E8596}"/>
                </a:ext>
              </a:extLst>
            </p:cNvPr>
            <p:cNvGrpSpPr/>
            <p:nvPr/>
          </p:nvGrpSpPr>
          <p:grpSpPr>
            <a:xfrm>
              <a:off x="6769770" y="5375134"/>
              <a:ext cx="240827" cy="323492"/>
              <a:chOff x="7889418" y="2721363"/>
              <a:chExt cx="428319" cy="575342"/>
            </a:xfrm>
          </p:grpSpPr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0AD583E0-1A51-2264-4468-6A0D615FCD41}"/>
                  </a:ext>
                </a:extLst>
              </p:cNvPr>
              <p:cNvSpPr/>
              <p:nvPr/>
            </p:nvSpPr>
            <p:spPr>
              <a:xfrm>
                <a:off x="8066389" y="2975206"/>
                <a:ext cx="59944" cy="59943"/>
              </a:xfrm>
              <a:custGeom>
                <a:avLst/>
                <a:gdLst>
                  <a:gd name="connsiteX0" fmla="*/ 29602 w 59944"/>
                  <a:gd name="connsiteY0" fmla="*/ -11 h 59943"/>
                  <a:gd name="connsiteX1" fmla="*/ 59639 w 59944"/>
                  <a:gd name="connsiteY1" fmla="*/ 29896 h 59943"/>
                  <a:gd name="connsiteX2" fmla="*/ 29732 w 59944"/>
                  <a:gd name="connsiteY2" fmla="*/ 59933 h 59943"/>
                  <a:gd name="connsiteX3" fmla="*/ -305 w 59944"/>
                  <a:gd name="connsiteY3" fmla="*/ 30026 h 59943"/>
                  <a:gd name="connsiteX4" fmla="*/ -305 w 59944"/>
                  <a:gd name="connsiteY4" fmla="*/ 29918 h 59943"/>
                  <a:gd name="connsiteX5" fmla="*/ 29602 w 59944"/>
                  <a:gd name="connsiteY5" fmla="*/ -11 h 59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944" h="59942">
                    <a:moveTo>
                      <a:pt x="29602" y="-11"/>
                    </a:moveTo>
                    <a:cubicBezTo>
                      <a:pt x="46159" y="-48"/>
                      <a:pt x="59596" y="13343"/>
                      <a:pt x="59639" y="29896"/>
                    </a:cubicBezTo>
                    <a:cubicBezTo>
                      <a:pt x="59682" y="46449"/>
                      <a:pt x="46289" y="59896"/>
                      <a:pt x="29732" y="59933"/>
                    </a:cubicBezTo>
                    <a:cubicBezTo>
                      <a:pt x="13175" y="59968"/>
                      <a:pt x="-262" y="46579"/>
                      <a:pt x="-305" y="30026"/>
                    </a:cubicBezTo>
                    <a:cubicBezTo>
                      <a:pt x="-305" y="29989"/>
                      <a:pt x="-305" y="29954"/>
                      <a:pt x="-305" y="29918"/>
                    </a:cubicBezTo>
                    <a:cubicBezTo>
                      <a:pt x="-283" y="13406"/>
                      <a:pt x="13088" y="26"/>
                      <a:pt x="29602" y="-11"/>
                    </a:cubicBezTo>
                    <a:close/>
                  </a:path>
                </a:pathLst>
              </a:custGeom>
              <a:solidFill>
                <a:srgbClr val="696B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0AABCC65-CB76-5EB5-C09B-7F5F829E4376}"/>
                  </a:ext>
                </a:extLst>
              </p:cNvPr>
              <p:cNvSpPr/>
              <p:nvPr/>
            </p:nvSpPr>
            <p:spPr>
              <a:xfrm>
                <a:off x="7924808" y="3026243"/>
                <a:ext cx="178748" cy="270462"/>
              </a:xfrm>
              <a:custGeom>
                <a:avLst/>
                <a:gdLst>
                  <a:gd name="connsiteX0" fmla="*/ -305 w 178748"/>
                  <a:gd name="connsiteY0" fmla="*/ 66759 h 270462"/>
                  <a:gd name="connsiteX1" fmla="*/ -24 w 178748"/>
                  <a:gd name="connsiteY1" fmla="*/ 66543 h 270462"/>
                  <a:gd name="connsiteX2" fmla="*/ 178443 w 178748"/>
                  <a:gd name="connsiteY2" fmla="*/ -11 h 270462"/>
                  <a:gd name="connsiteX3" fmla="*/ 178443 w 178748"/>
                  <a:gd name="connsiteY3" fmla="*/ 270452 h 270462"/>
                  <a:gd name="connsiteX4" fmla="*/ 178443 w 178748"/>
                  <a:gd name="connsiteY4" fmla="*/ 270452 h 270462"/>
                  <a:gd name="connsiteX5" fmla="*/ -305 w 178748"/>
                  <a:gd name="connsiteY5" fmla="*/ 228669 h 270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8748" h="270462">
                    <a:moveTo>
                      <a:pt x="-305" y="66759"/>
                    </a:moveTo>
                    <a:cubicBezTo>
                      <a:pt x="-197" y="66759"/>
                      <a:pt x="-154" y="66629"/>
                      <a:pt x="-24" y="66543"/>
                    </a:cubicBezTo>
                    <a:cubicBezTo>
                      <a:pt x="36277" y="37156"/>
                      <a:pt x="117134" y="-11"/>
                      <a:pt x="178443" y="-11"/>
                    </a:cubicBezTo>
                    <a:lnTo>
                      <a:pt x="178443" y="270452"/>
                    </a:lnTo>
                    <a:lnTo>
                      <a:pt x="178443" y="270452"/>
                    </a:lnTo>
                    <a:cubicBezTo>
                      <a:pt x="111456" y="270452"/>
                      <a:pt x="49648" y="255455"/>
                      <a:pt x="-305" y="228669"/>
                    </a:cubicBezTo>
                    <a:close/>
                  </a:path>
                </a:pathLst>
              </a:custGeom>
              <a:solidFill>
                <a:srgbClr val="161618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40285C3F-E8E9-A47A-528C-9A1C08B89511}"/>
                  </a:ext>
                </a:extLst>
              </p:cNvPr>
              <p:cNvSpPr/>
              <p:nvPr/>
            </p:nvSpPr>
            <p:spPr>
              <a:xfrm>
                <a:off x="7889418" y="3092775"/>
                <a:ext cx="71473" cy="178444"/>
              </a:xfrm>
              <a:custGeom>
                <a:avLst/>
                <a:gdLst>
                  <a:gd name="connsiteX0" fmla="*/ 71168 w 71473"/>
                  <a:gd name="connsiteY0" fmla="*/ 155071 h 178444"/>
                  <a:gd name="connsiteX1" fmla="*/ 70757 w 71473"/>
                  <a:gd name="connsiteY1" fmla="*/ 178434 h 178444"/>
                  <a:gd name="connsiteX2" fmla="*/ -305 w 71473"/>
                  <a:gd name="connsiteY2" fmla="*/ 139663 h 178444"/>
                  <a:gd name="connsiteX3" fmla="*/ 19026 w 71473"/>
                  <a:gd name="connsiteY3" fmla="*/ 17023 h 178444"/>
                  <a:gd name="connsiteX4" fmla="*/ 35367 w 71473"/>
                  <a:gd name="connsiteY4" fmla="*/ -11 h 178444"/>
                  <a:gd name="connsiteX5" fmla="*/ 71168 w 71473"/>
                  <a:gd name="connsiteY5" fmla="*/ 155071 h 178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1473" h="178444">
                    <a:moveTo>
                      <a:pt x="71168" y="155071"/>
                    </a:moveTo>
                    <a:cubicBezTo>
                      <a:pt x="71168" y="163003"/>
                      <a:pt x="71038" y="170827"/>
                      <a:pt x="70757" y="178434"/>
                    </a:cubicBezTo>
                    <a:cubicBezTo>
                      <a:pt x="45400" y="168811"/>
                      <a:pt x="21497" y="155765"/>
                      <a:pt x="-305" y="139663"/>
                    </a:cubicBezTo>
                    <a:cubicBezTo>
                      <a:pt x="887" y="86112"/>
                      <a:pt x="8364" y="40493"/>
                      <a:pt x="19026" y="17023"/>
                    </a:cubicBezTo>
                    <a:cubicBezTo>
                      <a:pt x="23707" y="10664"/>
                      <a:pt x="29212" y="4939"/>
                      <a:pt x="35367" y="-11"/>
                    </a:cubicBezTo>
                    <a:cubicBezTo>
                      <a:pt x="55131" y="11"/>
                      <a:pt x="71168" y="69447"/>
                      <a:pt x="71168" y="155071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A9007E3D-E12B-F051-D77C-0E0AFA4CC8A7}"/>
                  </a:ext>
                </a:extLst>
              </p:cNvPr>
              <p:cNvSpPr/>
              <p:nvPr/>
            </p:nvSpPr>
            <p:spPr>
              <a:xfrm>
                <a:off x="8103621" y="3026243"/>
                <a:ext cx="178726" cy="270462"/>
              </a:xfrm>
              <a:custGeom>
                <a:avLst/>
                <a:gdLst>
                  <a:gd name="connsiteX0" fmla="*/ 178422 w 178726"/>
                  <a:gd name="connsiteY0" fmla="*/ 66759 h 270462"/>
                  <a:gd name="connsiteX1" fmla="*/ 178140 w 178726"/>
                  <a:gd name="connsiteY1" fmla="*/ 66543 h 270462"/>
                  <a:gd name="connsiteX2" fmla="*/ -305 w 178726"/>
                  <a:gd name="connsiteY2" fmla="*/ -11 h 270462"/>
                  <a:gd name="connsiteX3" fmla="*/ -305 w 178726"/>
                  <a:gd name="connsiteY3" fmla="*/ 270452 h 270462"/>
                  <a:gd name="connsiteX4" fmla="*/ -305 w 178726"/>
                  <a:gd name="connsiteY4" fmla="*/ 270452 h 270462"/>
                  <a:gd name="connsiteX5" fmla="*/ 178422 w 178726"/>
                  <a:gd name="connsiteY5" fmla="*/ 228669 h 270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8726" h="270462">
                    <a:moveTo>
                      <a:pt x="178422" y="66759"/>
                    </a:moveTo>
                    <a:cubicBezTo>
                      <a:pt x="178313" y="66701"/>
                      <a:pt x="178227" y="66627"/>
                      <a:pt x="178140" y="66543"/>
                    </a:cubicBezTo>
                    <a:cubicBezTo>
                      <a:pt x="141840" y="37156"/>
                      <a:pt x="60961" y="-11"/>
                      <a:pt x="-305" y="-11"/>
                    </a:cubicBezTo>
                    <a:lnTo>
                      <a:pt x="-305" y="270452"/>
                    </a:lnTo>
                    <a:lnTo>
                      <a:pt x="-305" y="270452"/>
                    </a:lnTo>
                    <a:cubicBezTo>
                      <a:pt x="66639" y="270452"/>
                      <a:pt x="128403" y="255455"/>
                      <a:pt x="178422" y="228669"/>
                    </a:cubicBezTo>
                    <a:close/>
                  </a:path>
                </a:pathLst>
              </a:custGeom>
              <a:solidFill>
                <a:srgbClr val="161618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85A0EE58-916C-F2D1-1DF9-76D2F52670B0}"/>
                  </a:ext>
                </a:extLst>
              </p:cNvPr>
              <p:cNvSpPr/>
              <p:nvPr/>
            </p:nvSpPr>
            <p:spPr>
              <a:xfrm>
                <a:off x="8246286" y="3092775"/>
                <a:ext cx="71451" cy="178444"/>
              </a:xfrm>
              <a:custGeom>
                <a:avLst/>
                <a:gdLst>
                  <a:gd name="connsiteX0" fmla="*/ -305 w 71451"/>
                  <a:gd name="connsiteY0" fmla="*/ 155071 h 178444"/>
                  <a:gd name="connsiteX1" fmla="*/ 63 w 71451"/>
                  <a:gd name="connsiteY1" fmla="*/ 178434 h 178444"/>
                  <a:gd name="connsiteX2" fmla="*/ 71146 w 71451"/>
                  <a:gd name="connsiteY2" fmla="*/ 139663 h 178444"/>
                  <a:gd name="connsiteX3" fmla="*/ 51837 w 71451"/>
                  <a:gd name="connsiteY3" fmla="*/ 17023 h 178444"/>
                  <a:gd name="connsiteX4" fmla="*/ 35475 w 71451"/>
                  <a:gd name="connsiteY4" fmla="*/ -11 h 178444"/>
                  <a:gd name="connsiteX5" fmla="*/ -305 w 71451"/>
                  <a:gd name="connsiteY5" fmla="*/ 155071 h 178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1451" h="178444">
                    <a:moveTo>
                      <a:pt x="-305" y="155071"/>
                    </a:moveTo>
                    <a:cubicBezTo>
                      <a:pt x="-305" y="163003"/>
                      <a:pt x="-197" y="170827"/>
                      <a:pt x="63" y="178434"/>
                    </a:cubicBezTo>
                    <a:cubicBezTo>
                      <a:pt x="25420" y="168811"/>
                      <a:pt x="49323" y="155765"/>
                      <a:pt x="71146" y="139663"/>
                    </a:cubicBezTo>
                    <a:cubicBezTo>
                      <a:pt x="69890" y="86112"/>
                      <a:pt x="62478" y="40493"/>
                      <a:pt x="51837" y="17023"/>
                    </a:cubicBezTo>
                    <a:cubicBezTo>
                      <a:pt x="47113" y="10677"/>
                      <a:pt x="41630" y="4956"/>
                      <a:pt x="35475" y="-11"/>
                    </a:cubicBezTo>
                    <a:cubicBezTo>
                      <a:pt x="15732" y="11"/>
                      <a:pt x="-305" y="69447"/>
                      <a:pt x="-305" y="155071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56DDC060-6C43-4E23-7F6B-88D0E326764E}"/>
                  </a:ext>
                </a:extLst>
              </p:cNvPr>
              <p:cNvSpPr/>
              <p:nvPr/>
            </p:nvSpPr>
            <p:spPr>
              <a:xfrm>
                <a:off x="7976361" y="2721363"/>
                <a:ext cx="127195" cy="311187"/>
              </a:xfrm>
              <a:custGeom>
                <a:avLst/>
                <a:gdLst>
                  <a:gd name="connsiteX0" fmla="*/ 86342 w 127195"/>
                  <a:gd name="connsiteY0" fmla="*/ 4543 h 311187"/>
                  <a:gd name="connsiteX1" fmla="*/ 10058 w 127195"/>
                  <a:gd name="connsiteY1" fmla="*/ 311176 h 311187"/>
                  <a:gd name="connsiteX2" fmla="*/ 126891 w 127195"/>
                  <a:gd name="connsiteY2" fmla="*/ 301380 h 311187"/>
                  <a:gd name="connsiteX3" fmla="*/ 126891 w 127195"/>
                  <a:gd name="connsiteY3" fmla="*/ 5692 h 311187"/>
                  <a:gd name="connsiteX4" fmla="*/ 86342 w 127195"/>
                  <a:gd name="connsiteY4" fmla="*/ 4543 h 311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194" h="311187">
                    <a:moveTo>
                      <a:pt x="86342" y="4543"/>
                    </a:moveTo>
                    <a:cubicBezTo>
                      <a:pt x="-41759" y="44007"/>
                      <a:pt x="10058" y="311176"/>
                      <a:pt x="10058" y="311176"/>
                    </a:cubicBezTo>
                    <a:cubicBezTo>
                      <a:pt x="41569" y="303352"/>
                      <a:pt x="126891" y="301380"/>
                      <a:pt x="126891" y="301380"/>
                    </a:cubicBezTo>
                    <a:lnTo>
                      <a:pt x="126891" y="5692"/>
                    </a:lnTo>
                    <a:cubicBezTo>
                      <a:pt x="126891" y="5692"/>
                      <a:pt x="121646" y="-6336"/>
                      <a:pt x="86342" y="4543"/>
                    </a:cubicBez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7905219E-6047-10F6-5486-1569E77FEE3C}"/>
                  </a:ext>
                </a:extLst>
              </p:cNvPr>
              <p:cNvSpPr/>
              <p:nvPr/>
            </p:nvSpPr>
            <p:spPr>
              <a:xfrm>
                <a:off x="8103556" y="2895433"/>
                <a:ext cx="54179" cy="192054"/>
              </a:xfrm>
              <a:custGeom>
                <a:avLst/>
                <a:gdLst>
                  <a:gd name="connsiteX0" fmla="*/ -305 w 54179"/>
                  <a:gd name="connsiteY0" fmla="*/ -11 h 192054"/>
                  <a:gd name="connsiteX1" fmla="*/ -305 w 54179"/>
                  <a:gd name="connsiteY1" fmla="*/ 192043 h 192054"/>
                  <a:gd name="connsiteX2" fmla="*/ 53874 w 54179"/>
                  <a:gd name="connsiteY2" fmla="*/ 101282 h 192054"/>
                  <a:gd name="connsiteX3" fmla="*/ -305 w 54179"/>
                  <a:gd name="connsiteY3" fmla="*/ -11 h 192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78" h="192054">
                    <a:moveTo>
                      <a:pt x="-305" y="-11"/>
                    </a:moveTo>
                    <a:lnTo>
                      <a:pt x="-305" y="192043"/>
                    </a:lnTo>
                    <a:cubicBezTo>
                      <a:pt x="49236" y="192043"/>
                      <a:pt x="53874" y="136455"/>
                      <a:pt x="53874" y="101282"/>
                    </a:cubicBezTo>
                    <a:cubicBezTo>
                      <a:pt x="53874" y="66109"/>
                      <a:pt x="53874" y="-11"/>
                      <a:pt x="-305" y="-11"/>
                    </a:cubicBezTo>
                    <a:close/>
                  </a:path>
                </a:pathLst>
              </a:custGeom>
              <a:solidFill>
                <a:srgbClr val="F79661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C317046D-AED8-0AC9-512B-BF7080EA026F}"/>
                  </a:ext>
                </a:extLst>
              </p:cNvPr>
              <p:cNvSpPr/>
              <p:nvPr/>
            </p:nvSpPr>
            <p:spPr>
              <a:xfrm>
                <a:off x="8049377" y="2895433"/>
                <a:ext cx="54179" cy="192054"/>
              </a:xfrm>
              <a:custGeom>
                <a:avLst/>
                <a:gdLst>
                  <a:gd name="connsiteX0" fmla="*/ 53874 w 54179"/>
                  <a:gd name="connsiteY0" fmla="*/ -11 h 192054"/>
                  <a:gd name="connsiteX1" fmla="*/ 53874 w 54179"/>
                  <a:gd name="connsiteY1" fmla="*/ 192043 h 192054"/>
                  <a:gd name="connsiteX2" fmla="*/ -305 w 54179"/>
                  <a:gd name="connsiteY2" fmla="*/ 101282 h 192054"/>
                  <a:gd name="connsiteX3" fmla="*/ 53874 w 54179"/>
                  <a:gd name="connsiteY3" fmla="*/ -11 h 192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78" h="192054">
                    <a:moveTo>
                      <a:pt x="53874" y="-11"/>
                    </a:moveTo>
                    <a:lnTo>
                      <a:pt x="53874" y="192043"/>
                    </a:lnTo>
                    <a:cubicBezTo>
                      <a:pt x="4267" y="192043"/>
                      <a:pt x="-305" y="136455"/>
                      <a:pt x="-305" y="101282"/>
                    </a:cubicBezTo>
                    <a:cubicBezTo>
                      <a:pt x="-305" y="66109"/>
                      <a:pt x="-327" y="-11"/>
                      <a:pt x="53874" y="-11"/>
                    </a:cubicBezTo>
                    <a:close/>
                  </a:path>
                </a:pathLst>
              </a:custGeom>
              <a:solidFill>
                <a:srgbClr val="EFAC7F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54EE5919-9D07-28B6-9820-A1C7038BE814}"/>
                  </a:ext>
                </a:extLst>
              </p:cNvPr>
              <p:cNvSpPr/>
              <p:nvPr/>
            </p:nvSpPr>
            <p:spPr>
              <a:xfrm>
                <a:off x="8003325" y="2735929"/>
                <a:ext cx="101401" cy="308214"/>
              </a:xfrm>
              <a:custGeom>
                <a:avLst/>
                <a:gdLst>
                  <a:gd name="connsiteX0" fmla="*/ 101096 w 101401"/>
                  <a:gd name="connsiteY0" fmla="*/ -11 h 308214"/>
                  <a:gd name="connsiteX1" fmla="*/ 101096 w 101401"/>
                  <a:gd name="connsiteY1" fmla="*/ 308204 h 308214"/>
                  <a:gd name="connsiteX2" fmla="*/ -305 w 101401"/>
                  <a:gd name="connsiteY2" fmla="*/ 147443 h 308214"/>
                  <a:gd name="connsiteX3" fmla="*/ 101096 w 101401"/>
                  <a:gd name="connsiteY3" fmla="*/ -11 h 308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401" h="308214">
                    <a:moveTo>
                      <a:pt x="101096" y="-11"/>
                    </a:moveTo>
                    <a:lnTo>
                      <a:pt x="101096" y="308204"/>
                    </a:lnTo>
                    <a:cubicBezTo>
                      <a:pt x="44013" y="308204"/>
                      <a:pt x="-305" y="251402"/>
                      <a:pt x="-305" y="147443"/>
                    </a:cubicBezTo>
                    <a:cubicBezTo>
                      <a:pt x="-305" y="58762"/>
                      <a:pt x="39159" y="-11"/>
                      <a:pt x="101096" y="-11"/>
                    </a:cubicBezTo>
                    <a:close/>
                  </a:path>
                </a:pathLst>
              </a:custGeom>
              <a:solidFill>
                <a:srgbClr val="FEB5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7B1C27BB-5766-6918-5186-2B1FE4C0F4D3}"/>
                  </a:ext>
                </a:extLst>
              </p:cNvPr>
              <p:cNvSpPr/>
              <p:nvPr/>
            </p:nvSpPr>
            <p:spPr>
              <a:xfrm>
                <a:off x="7980924" y="2835879"/>
                <a:ext cx="37044" cy="55218"/>
              </a:xfrm>
              <a:custGeom>
                <a:avLst/>
                <a:gdLst>
                  <a:gd name="connsiteX0" fmla="*/ 13340 w 37044"/>
                  <a:gd name="connsiteY0" fmla="*/ -11 h 55218"/>
                  <a:gd name="connsiteX1" fmla="*/ 36182 w 37044"/>
                  <a:gd name="connsiteY1" fmla="*/ 8072 h 55218"/>
                  <a:gd name="connsiteX2" fmla="*/ -248 w 37044"/>
                  <a:gd name="connsiteY2" fmla="*/ 54168 h 55218"/>
                  <a:gd name="connsiteX3" fmla="*/ 13340 w 37044"/>
                  <a:gd name="connsiteY3" fmla="*/ -11 h 55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44" h="55218">
                    <a:moveTo>
                      <a:pt x="13340" y="-11"/>
                    </a:moveTo>
                    <a:lnTo>
                      <a:pt x="36182" y="8072"/>
                    </a:lnTo>
                    <a:cubicBezTo>
                      <a:pt x="36182" y="8072"/>
                      <a:pt x="44158" y="63400"/>
                      <a:pt x="-248" y="54168"/>
                    </a:cubicBezTo>
                    <a:cubicBezTo>
                      <a:pt x="-248" y="54168"/>
                      <a:pt x="-1960" y="17261"/>
                      <a:pt x="13340" y="-11"/>
                    </a:cubicBez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533287A7-F8DC-1E6C-BD0E-E68E786C9611}"/>
                  </a:ext>
                </a:extLst>
              </p:cNvPr>
              <p:cNvSpPr/>
              <p:nvPr/>
            </p:nvSpPr>
            <p:spPr>
              <a:xfrm>
                <a:off x="8003563" y="2735929"/>
                <a:ext cx="99976" cy="141992"/>
              </a:xfrm>
              <a:custGeom>
                <a:avLst/>
                <a:gdLst>
                  <a:gd name="connsiteX0" fmla="*/ 99580 w 99976"/>
                  <a:gd name="connsiteY0" fmla="*/ -11 h 141992"/>
                  <a:gd name="connsiteX1" fmla="*/ -305 w 99976"/>
                  <a:gd name="connsiteY1" fmla="*/ 118988 h 141992"/>
                  <a:gd name="connsiteX2" fmla="*/ 99537 w 99976"/>
                  <a:gd name="connsiteY2" fmla="*/ 141982 h 141992"/>
                  <a:gd name="connsiteX3" fmla="*/ 99537 w 99976"/>
                  <a:gd name="connsiteY3" fmla="*/ 141982 h 141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976" h="141992">
                    <a:moveTo>
                      <a:pt x="99580" y="-11"/>
                    </a:moveTo>
                    <a:cubicBezTo>
                      <a:pt x="44642" y="-11"/>
                      <a:pt x="7302" y="46431"/>
                      <a:pt x="-305" y="118988"/>
                    </a:cubicBezTo>
                    <a:cubicBezTo>
                      <a:pt x="26590" y="133335"/>
                      <a:pt x="62131" y="141982"/>
                      <a:pt x="99537" y="141982"/>
                    </a:cubicBezTo>
                    <a:cubicBezTo>
                      <a:pt x="99970" y="141982"/>
                      <a:pt x="99190" y="141982"/>
                      <a:pt x="99537" y="141982"/>
                    </a:cubicBez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4135D833-DB2E-20DB-92DA-7F3417235572}"/>
                  </a:ext>
                </a:extLst>
              </p:cNvPr>
              <p:cNvSpPr/>
              <p:nvPr/>
            </p:nvSpPr>
            <p:spPr>
              <a:xfrm>
                <a:off x="8006012" y="2734672"/>
                <a:ext cx="99906" cy="142057"/>
              </a:xfrm>
              <a:custGeom>
                <a:avLst/>
                <a:gdLst>
                  <a:gd name="connsiteX0" fmla="*/ 99601 w 99906"/>
                  <a:gd name="connsiteY0" fmla="*/ -11 h 142057"/>
                  <a:gd name="connsiteX1" fmla="*/ -305 w 99906"/>
                  <a:gd name="connsiteY1" fmla="*/ 119053 h 142057"/>
                  <a:gd name="connsiteX2" fmla="*/ 98345 w 99906"/>
                  <a:gd name="connsiteY2" fmla="*/ 142047 h 142057"/>
                  <a:gd name="connsiteX3" fmla="*/ 99601 w 99906"/>
                  <a:gd name="connsiteY3" fmla="*/ 142047 h 142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906" h="142057">
                    <a:moveTo>
                      <a:pt x="99601" y="-11"/>
                    </a:moveTo>
                    <a:cubicBezTo>
                      <a:pt x="44620" y="-11"/>
                      <a:pt x="7323" y="46453"/>
                      <a:pt x="-305" y="119053"/>
                    </a:cubicBezTo>
                    <a:cubicBezTo>
                      <a:pt x="26589" y="133421"/>
                      <a:pt x="60939" y="142047"/>
                      <a:pt x="98345" y="142047"/>
                    </a:cubicBezTo>
                    <a:lnTo>
                      <a:pt x="99601" y="142047"/>
                    </a:lnTo>
                    <a:close/>
                  </a:path>
                </a:pathLst>
              </a:custGeom>
              <a:solidFill>
                <a:srgbClr val="382201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42AA56E1-BDF9-9D93-091D-7D98A7E78E8D}"/>
                  </a:ext>
                </a:extLst>
              </p:cNvPr>
              <p:cNvSpPr/>
              <p:nvPr/>
            </p:nvSpPr>
            <p:spPr>
              <a:xfrm>
                <a:off x="7982326" y="2866285"/>
                <a:ext cx="37065" cy="56060"/>
              </a:xfrm>
              <a:custGeom>
                <a:avLst/>
                <a:gdLst>
                  <a:gd name="connsiteX0" fmla="*/ 3486 w 37065"/>
                  <a:gd name="connsiteY0" fmla="*/ 32951 h 56060"/>
                  <a:gd name="connsiteX1" fmla="*/ 29709 w 37065"/>
                  <a:gd name="connsiteY1" fmla="*/ 55490 h 56060"/>
                  <a:gd name="connsiteX2" fmla="*/ 32873 w 37065"/>
                  <a:gd name="connsiteY2" fmla="*/ 23134 h 56060"/>
                  <a:gd name="connsiteX3" fmla="*/ 6867 w 37065"/>
                  <a:gd name="connsiteY3" fmla="*/ 552 h 56060"/>
                  <a:gd name="connsiteX4" fmla="*/ 3486 w 37065"/>
                  <a:gd name="connsiteY4" fmla="*/ 32951 h 56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65" h="56059">
                    <a:moveTo>
                      <a:pt x="3486" y="32951"/>
                    </a:moveTo>
                    <a:cubicBezTo>
                      <a:pt x="8666" y="48512"/>
                      <a:pt x="20412" y="58589"/>
                      <a:pt x="29709" y="55490"/>
                    </a:cubicBezTo>
                    <a:cubicBezTo>
                      <a:pt x="39007" y="52391"/>
                      <a:pt x="38075" y="38673"/>
                      <a:pt x="32873" y="23134"/>
                    </a:cubicBezTo>
                    <a:cubicBezTo>
                      <a:pt x="27672" y="7596"/>
                      <a:pt x="16186" y="-2568"/>
                      <a:pt x="6867" y="552"/>
                    </a:cubicBezTo>
                    <a:cubicBezTo>
                      <a:pt x="-2452" y="3673"/>
                      <a:pt x="-1693" y="17478"/>
                      <a:pt x="3486" y="32951"/>
                    </a:cubicBezTo>
                    <a:close/>
                  </a:path>
                </a:pathLst>
              </a:custGeom>
              <a:solidFill>
                <a:srgbClr val="FEB5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F5F118D4-A8DB-DC03-F4CE-B44EEF6868D8}"/>
                  </a:ext>
                </a:extLst>
              </p:cNvPr>
              <p:cNvSpPr/>
              <p:nvPr/>
            </p:nvSpPr>
            <p:spPr>
              <a:xfrm>
                <a:off x="8102299" y="2721363"/>
                <a:ext cx="127207" cy="311187"/>
              </a:xfrm>
              <a:custGeom>
                <a:avLst/>
                <a:gdLst>
                  <a:gd name="connsiteX0" fmla="*/ 40243 w 127207"/>
                  <a:gd name="connsiteY0" fmla="*/ 4543 h 311187"/>
                  <a:gd name="connsiteX1" fmla="*/ 116549 w 127207"/>
                  <a:gd name="connsiteY1" fmla="*/ 311176 h 311187"/>
                  <a:gd name="connsiteX2" fmla="*/ 1862 w 127207"/>
                  <a:gd name="connsiteY2" fmla="*/ 301380 h 311187"/>
                  <a:gd name="connsiteX3" fmla="*/ -305 w 127207"/>
                  <a:gd name="connsiteY3" fmla="*/ 5692 h 311187"/>
                  <a:gd name="connsiteX4" fmla="*/ 40243 w 127207"/>
                  <a:gd name="connsiteY4" fmla="*/ 4543 h 311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207" h="311187">
                    <a:moveTo>
                      <a:pt x="40243" y="4543"/>
                    </a:moveTo>
                    <a:cubicBezTo>
                      <a:pt x="168344" y="44007"/>
                      <a:pt x="116549" y="311176"/>
                      <a:pt x="116549" y="311176"/>
                    </a:cubicBezTo>
                    <a:cubicBezTo>
                      <a:pt x="84973" y="303352"/>
                      <a:pt x="1862" y="301380"/>
                      <a:pt x="1862" y="301380"/>
                    </a:cubicBezTo>
                    <a:lnTo>
                      <a:pt x="-305" y="5692"/>
                    </a:lnTo>
                    <a:cubicBezTo>
                      <a:pt x="-305" y="5692"/>
                      <a:pt x="4961" y="-6336"/>
                      <a:pt x="40243" y="4543"/>
                    </a:cubicBez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05854DD6-5BC7-8B81-BCBF-A38979B64D88}"/>
                  </a:ext>
                </a:extLst>
              </p:cNvPr>
              <p:cNvSpPr/>
              <p:nvPr/>
            </p:nvSpPr>
            <p:spPr>
              <a:xfrm>
                <a:off x="8102364" y="2735929"/>
                <a:ext cx="101380" cy="308214"/>
              </a:xfrm>
              <a:custGeom>
                <a:avLst/>
                <a:gdLst>
                  <a:gd name="connsiteX0" fmla="*/ -305 w 101380"/>
                  <a:gd name="connsiteY0" fmla="*/ -11 h 308214"/>
                  <a:gd name="connsiteX1" fmla="*/ -305 w 101380"/>
                  <a:gd name="connsiteY1" fmla="*/ 308204 h 308214"/>
                  <a:gd name="connsiteX2" fmla="*/ 101075 w 101380"/>
                  <a:gd name="connsiteY2" fmla="*/ 147443 h 308214"/>
                  <a:gd name="connsiteX3" fmla="*/ -305 w 101380"/>
                  <a:gd name="connsiteY3" fmla="*/ -11 h 308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380" h="308214">
                    <a:moveTo>
                      <a:pt x="-305" y="-11"/>
                    </a:moveTo>
                    <a:lnTo>
                      <a:pt x="-305" y="308204"/>
                    </a:lnTo>
                    <a:cubicBezTo>
                      <a:pt x="56735" y="308204"/>
                      <a:pt x="101075" y="251402"/>
                      <a:pt x="101075" y="147443"/>
                    </a:cubicBezTo>
                    <a:cubicBezTo>
                      <a:pt x="101075" y="58762"/>
                      <a:pt x="61589" y="-11"/>
                      <a:pt x="-305" y="-11"/>
                    </a:cubicBezTo>
                    <a:close/>
                  </a:path>
                </a:pathLst>
              </a:custGeom>
              <a:solidFill>
                <a:srgbClr val="FFA06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B9A40A24-8D35-A03D-C387-8573834BC83F}"/>
                  </a:ext>
                </a:extLst>
              </p:cNvPr>
              <p:cNvSpPr/>
              <p:nvPr/>
            </p:nvSpPr>
            <p:spPr>
              <a:xfrm>
                <a:off x="8189104" y="2835879"/>
                <a:ext cx="37035" cy="55218"/>
              </a:xfrm>
              <a:custGeom>
                <a:avLst/>
                <a:gdLst>
                  <a:gd name="connsiteX0" fmla="*/ 23069 w 37035"/>
                  <a:gd name="connsiteY0" fmla="*/ -11 h 55218"/>
                  <a:gd name="connsiteX1" fmla="*/ 249 w 37035"/>
                  <a:gd name="connsiteY1" fmla="*/ 8072 h 55218"/>
                  <a:gd name="connsiteX2" fmla="*/ 36678 w 37035"/>
                  <a:gd name="connsiteY2" fmla="*/ 54168 h 55218"/>
                  <a:gd name="connsiteX3" fmla="*/ 23069 w 37035"/>
                  <a:gd name="connsiteY3" fmla="*/ -11 h 55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35" h="55218">
                    <a:moveTo>
                      <a:pt x="23069" y="-11"/>
                    </a:moveTo>
                    <a:lnTo>
                      <a:pt x="249" y="8072"/>
                    </a:lnTo>
                    <a:cubicBezTo>
                      <a:pt x="249" y="8072"/>
                      <a:pt x="-7705" y="63400"/>
                      <a:pt x="36678" y="54168"/>
                    </a:cubicBezTo>
                    <a:cubicBezTo>
                      <a:pt x="36678" y="54168"/>
                      <a:pt x="38325" y="17261"/>
                      <a:pt x="23069" y="-11"/>
                    </a:cubicBez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232AA2A8-1594-F5B2-174B-FC587DED3CE6}"/>
                  </a:ext>
                </a:extLst>
              </p:cNvPr>
              <p:cNvSpPr/>
              <p:nvPr/>
            </p:nvSpPr>
            <p:spPr>
              <a:xfrm>
                <a:off x="8102408" y="2735929"/>
                <a:ext cx="101076" cy="141992"/>
              </a:xfrm>
              <a:custGeom>
                <a:avLst/>
                <a:gdLst>
                  <a:gd name="connsiteX0" fmla="*/ 908 w 101076"/>
                  <a:gd name="connsiteY0" fmla="*/ -11 h 141992"/>
                  <a:gd name="connsiteX1" fmla="*/ 100772 w 101076"/>
                  <a:gd name="connsiteY1" fmla="*/ 118988 h 141992"/>
                  <a:gd name="connsiteX2" fmla="*/ 2122 w 101076"/>
                  <a:gd name="connsiteY2" fmla="*/ 141982 h 141992"/>
                  <a:gd name="connsiteX3" fmla="*/ -305 w 101076"/>
                  <a:gd name="connsiteY3" fmla="*/ 141982 h 141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076" h="141992">
                    <a:moveTo>
                      <a:pt x="908" y="-11"/>
                    </a:moveTo>
                    <a:cubicBezTo>
                      <a:pt x="55846" y="-11"/>
                      <a:pt x="93121" y="46431"/>
                      <a:pt x="100772" y="118988"/>
                    </a:cubicBezTo>
                    <a:cubicBezTo>
                      <a:pt x="73899" y="133335"/>
                      <a:pt x="36363" y="141982"/>
                      <a:pt x="2122" y="141982"/>
                    </a:cubicBezTo>
                    <a:lnTo>
                      <a:pt x="-305" y="141982"/>
                    </a:ln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9DF8392F-A481-8C04-6BC2-1099C76BB820}"/>
                  </a:ext>
                </a:extLst>
              </p:cNvPr>
              <p:cNvSpPr/>
              <p:nvPr/>
            </p:nvSpPr>
            <p:spPr>
              <a:xfrm>
                <a:off x="8101150" y="2735929"/>
                <a:ext cx="99863" cy="141992"/>
              </a:xfrm>
              <a:custGeom>
                <a:avLst/>
                <a:gdLst>
                  <a:gd name="connsiteX0" fmla="*/ -305 w 99863"/>
                  <a:gd name="connsiteY0" fmla="*/ -11 h 141992"/>
                  <a:gd name="connsiteX1" fmla="*/ 99558 w 99863"/>
                  <a:gd name="connsiteY1" fmla="*/ 118988 h 141992"/>
                  <a:gd name="connsiteX2" fmla="*/ 930 w 99863"/>
                  <a:gd name="connsiteY2" fmla="*/ 141982 h 141992"/>
                  <a:gd name="connsiteX3" fmla="*/ -305 w 99863"/>
                  <a:gd name="connsiteY3" fmla="*/ 141982 h 141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863" h="141992">
                    <a:moveTo>
                      <a:pt x="-305" y="-11"/>
                    </a:moveTo>
                    <a:cubicBezTo>
                      <a:pt x="54655" y="-11"/>
                      <a:pt x="91930" y="46431"/>
                      <a:pt x="99558" y="118988"/>
                    </a:cubicBezTo>
                    <a:cubicBezTo>
                      <a:pt x="72663" y="133335"/>
                      <a:pt x="38336" y="141982"/>
                      <a:pt x="930" y="141982"/>
                    </a:cubicBezTo>
                    <a:lnTo>
                      <a:pt x="-305" y="141982"/>
                    </a:ln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4469935D-628E-134F-0EAA-BDEBC30B76D2}"/>
                  </a:ext>
                </a:extLst>
              </p:cNvPr>
              <p:cNvSpPr/>
              <p:nvPr/>
            </p:nvSpPr>
            <p:spPr>
              <a:xfrm>
                <a:off x="8187652" y="2866285"/>
                <a:ext cx="37103" cy="56060"/>
              </a:xfrm>
              <a:custGeom>
                <a:avLst/>
                <a:gdLst>
                  <a:gd name="connsiteX0" fmla="*/ 33017 w 37103"/>
                  <a:gd name="connsiteY0" fmla="*/ 32951 h 56060"/>
                  <a:gd name="connsiteX1" fmla="*/ 6750 w 37103"/>
                  <a:gd name="connsiteY1" fmla="*/ 55490 h 56060"/>
                  <a:gd name="connsiteX2" fmla="*/ 3608 w 37103"/>
                  <a:gd name="connsiteY2" fmla="*/ 23134 h 56060"/>
                  <a:gd name="connsiteX3" fmla="*/ 29614 w 37103"/>
                  <a:gd name="connsiteY3" fmla="*/ 552 h 56060"/>
                  <a:gd name="connsiteX4" fmla="*/ 33017 w 37103"/>
                  <a:gd name="connsiteY4" fmla="*/ 32951 h 56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103" h="56059">
                    <a:moveTo>
                      <a:pt x="33017" y="32951"/>
                    </a:moveTo>
                    <a:cubicBezTo>
                      <a:pt x="27794" y="48512"/>
                      <a:pt x="16069" y="58589"/>
                      <a:pt x="6750" y="55490"/>
                    </a:cubicBezTo>
                    <a:cubicBezTo>
                      <a:pt x="-2568" y="52391"/>
                      <a:pt x="-1615" y="38673"/>
                      <a:pt x="3608" y="23134"/>
                    </a:cubicBezTo>
                    <a:cubicBezTo>
                      <a:pt x="8831" y="7596"/>
                      <a:pt x="20295" y="-2568"/>
                      <a:pt x="29614" y="552"/>
                    </a:cubicBezTo>
                    <a:cubicBezTo>
                      <a:pt x="38933" y="3673"/>
                      <a:pt x="38196" y="17478"/>
                      <a:pt x="33017" y="32951"/>
                    </a:cubicBezTo>
                    <a:close/>
                  </a:path>
                </a:pathLst>
              </a:custGeom>
              <a:solidFill>
                <a:srgbClr val="FFA06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3E4EAF48-DA67-F6E8-EC9C-10895B4CC025}"/>
                  </a:ext>
                </a:extLst>
              </p:cNvPr>
              <p:cNvSpPr/>
              <p:nvPr/>
            </p:nvSpPr>
            <p:spPr>
              <a:xfrm>
                <a:off x="8103556" y="3032980"/>
                <a:ext cx="89503" cy="195329"/>
              </a:xfrm>
              <a:custGeom>
                <a:avLst/>
                <a:gdLst>
                  <a:gd name="connsiteX0" fmla="*/ 69564 w 89503"/>
                  <a:gd name="connsiteY0" fmla="*/ 55471 h 195329"/>
                  <a:gd name="connsiteX1" fmla="*/ 85233 w 89503"/>
                  <a:gd name="connsiteY1" fmla="*/ 49143 h 195329"/>
                  <a:gd name="connsiteX2" fmla="*/ 66877 w 89503"/>
                  <a:gd name="connsiteY2" fmla="*/ 3633 h 195329"/>
                  <a:gd name="connsiteX3" fmla="*/ 53874 w 89503"/>
                  <a:gd name="connsiteY3" fmla="*/ 273 h 195329"/>
                  <a:gd name="connsiteX4" fmla="*/ -305 w 89503"/>
                  <a:gd name="connsiteY4" fmla="*/ 195319 h 195329"/>
                  <a:gd name="connsiteX5" fmla="*/ 89199 w 89503"/>
                  <a:gd name="connsiteY5" fmla="*/ 70403 h 195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503" h="195329">
                    <a:moveTo>
                      <a:pt x="69564" y="55471"/>
                    </a:moveTo>
                    <a:lnTo>
                      <a:pt x="85233" y="49143"/>
                    </a:lnTo>
                    <a:cubicBezTo>
                      <a:pt x="82069" y="23939"/>
                      <a:pt x="66877" y="3633"/>
                      <a:pt x="66877" y="3633"/>
                    </a:cubicBezTo>
                    <a:cubicBezTo>
                      <a:pt x="55196" y="-1460"/>
                      <a:pt x="53874" y="273"/>
                      <a:pt x="53874" y="273"/>
                    </a:cubicBezTo>
                    <a:lnTo>
                      <a:pt x="-305" y="195319"/>
                    </a:lnTo>
                    <a:cubicBezTo>
                      <a:pt x="74028" y="149114"/>
                      <a:pt x="89199" y="70403"/>
                      <a:pt x="89199" y="70403"/>
                    </a:cubicBezTo>
                    <a:close/>
                  </a:path>
                </a:pathLst>
              </a:custGeom>
              <a:solidFill>
                <a:srgbClr val="42424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4900D412-9674-7BA7-07D5-9727D7ACAAAD}"/>
                  </a:ext>
                </a:extLst>
              </p:cNvPr>
              <p:cNvSpPr/>
              <p:nvPr/>
            </p:nvSpPr>
            <p:spPr>
              <a:xfrm>
                <a:off x="8014117" y="3032980"/>
                <a:ext cx="89547" cy="195329"/>
              </a:xfrm>
              <a:custGeom>
                <a:avLst/>
                <a:gdLst>
                  <a:gd name="connsiteX0" fmla="*/ 19373 w 89547"/>
                  <a:gd name="connsiteY0" fmla="*/ 55471 h 195329"/>
                  <a:gd name="connsiteX1" fmla="*/ 3661 w 89547"/>
                  <a:gd name="connsiteY1" fmla="*/ 49143 h 195329"/>
                  <a:gd name="connsiteX2" fmla="*/ 22060 w 89547"/>
                  <a:gd name="connsiteY2" fmla="*/ 3633 h 195329"/>
                  <a:gd name="connsiteX3" fmla="*/ 35063 w 89547"/>
                  <a:gd name="connsiteY3" fmla="*/ 273 h 195329"/>
                  <a:gd name="connsiteX4" fmla="*/ 89242 w 89547"/>
                  <a:gd name="connsiteY4" fmla="*/ 195319 h 195329"/>
                  <a:gd name="connsiteX5" fmla="*/ -305 w 89547"/>
                  <a:gd name="connsiteY5" fmla="*/ 70403 h 195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547" h="195329">
                    <a:moveTo>
                      <a:pt x="19373" y="55471"/>
                    </a:moveTo>
                    <a:lnTo>
                      <a:pt x="3661" y="49143"/>
                    </a:lnTo>
                    <a:cubicBezTo>
                      <a:pt x="6825" y="23939"/>
                      <a:pt x="22060" y="3633"/>
                      <a:pt x="22060" y="3633"/>
                    </a:cubicBezTo>
                    <a:cubicBezTo>
                      <a:pt x="33741" y="-1460"/>
                      <a:pt x="35063" y="273"/>
                      <a:pt x="35063" y="273"/>
                    </a:cubicBezTo>
                    <a:lnTo>
                      <a:pt x="89242" y="195319"/>
                    </a:lnTo>
                    <a:cubicBezTo>
                      <a:pt x="14865" y="149114"/>
                      <a:pt x="-305" y="70403"/>
                      <a:pt x="-305" y="70403"/>
                    </a:cubicBezTo>
                    <a:close/>
                  </a:path>
                </a:pathLst>
              </a:custGeom>
              <a:solidFill>
                <a:srgbClr val="42424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91436E8D-E6E4-BEC6-52A7-EF02FBCC5F7D}"/>
                  </a:ext>
                </a:extLst>
              </p:cNvPr>
              <p:cNvSpPr/>
              <p:nvPr/>
            </p:nvSpPr>
            <p:spPr>
              <a:xfrm>
                <a:off x="8052909" y="3071559"/>
                <a:ext cx="101337" cy="156772"/>
              </a:xfrm>
              <a:custGeom>
                <a:avLst/>
                <a:gdLst>
                  <a:gd name="connsiteX0" fmla="*/ 101032 w 101337"/>
                  <a:gd name="connsiteY0" fmla="*/ -11 h 156772"/>
                  <a:gd name="connsiteX1" fmla="*/ 49020 w 101337"/>
                  <a:gd name="connsiteY1" fmla="*/ 5754 h 156772"/>
                  <a:gd name="connsiteX2" fmla="*/ -305 w 101337"/>
                  <a:gd name="connsiteY2" fmla="*/ -11 h 156772"/>
                  <a:gd name="connsiteX3" fmla="*/ 50342 w 101337"/>
                  <a:gd name="connsiteY3" fmla="*/ 156762 h 156772"/>
                  <a:gd name="connsiteX4" fmla="*/ 50515 w 101337"/>
                  <a:gd name="connsiteY4" fmla="*/ 156762 h 156772"/>
                  <a:gd name="connsiteX5" fmla="*/ 101032 w 101337"/>
                  <a:gd name="connsiteY5" fmla="*/ -11 h 156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337" h="156772">
                    <a:moveTo>
                      <a:pt x="101032" y="-11"/>
                    </a:moveTo>
                    <a:lnTo>
                      <a:pt x="49020" y="5754"/>
                    </a:lnTo>
                    <a:lnTo>
                      <a:pt x="-305" y="-11"/>
                    </a:lnTo>
                    <a:cubicBezTo>
                      <a:pt x="-305" y="-11"/>
                      <a:pt x="-890" y="76923"/>
                      <a:pt x="50342" y="156762"/>
                    </a:cubicBezTo>
                    <a:lnTo>
                      <a:pt x="50515" y="156762"/>
                    </a:lnTo>
                    <a:cubicBezTo>
                      <a:pt x="101596" y="76923"/>
                      <a:pt x="101032" y="-11"/>
                      <a:pt x="101032" y="-11"/>
                    </a:cubicBezTo>
                    <a:close/>
                  </a:path>
                </a:pathLst>
              </a:custGeom>
              <a:solidFill>
                <a:srgbClr val="D1D3D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922FBC7C-934B-838D-8E27-AF6F985373F1}"/>
                  </a:ext>
                </a:extLst>
              </p:cNvPr>
              <p:cNvSpPr/>
              <p:nvPr/>
            </p:nvSpPr>
            <p:spPr>
              <a:xfrm>
                <a:off x="8083315" y="3073531"/>
                <a:ext cx="40309" cy="29885"/>
              </a:xfrm>
              <a:custGeom>
                <a:avLst/>
                <a:gdLst>
                  <a:gd name="connsiteX0" fmla="*/ 40310 w 40309"/>
                  <a:gd name="connsiteY0" fmla="*/ 5526 h 29885"/>
                  <a:gd name="connsiteX1" fmla="*/ 20176 w 40309"/>
                  <a:gd name="connsiteY1" fmla="*/ 0 h 29885"/>
                  <a:gd name="connsiteX2" fmla="*/ 20111 w 40309"/>
                  <a:gd name="connsiteY2" fmla="*/ 0 h 29885"/>
                  <a:gd name="connsiteX3" fmla="*/ 0 w 40309"/>
                  <a:gd name="connsiteY3" fmla="*/ 5526 h 29885"/>
                  <a:gd name="connsiteX4" fmla="*/ 325 w 40309"/>
                  <a:gd name="connsiteY4" fmla="*/ 21823 h 29885"/>
                  <a:gd name="connsiteX5" fmla="*/ 20090 w 40309"/>
                  <a:gd name="connsiteY5" fmla="*/ 29842 h 29885"/>
                  <a:gd name="connsiteX6" fmla="*/ 20090 w 40309"/>
                  <a:gd name="connsiteY6" fmla="*/ 29885 h 29885"/>
                  <a:gd name="connsiteX7" fmla="*/ 20111 w 40309"/>
                  <a:gd name="connsiteY7" fmla="*/ 29842 h 29885"/>
                  <a:gd name="connsiteX8" fmla="*/ 20242 w 40309"/>
                  <a:gd name="connsiteY8" fmla="*/ 29885 h 29885"/>
                  <a:gd name="connsiteX9" fmla="*/ 20242 w 40309"/>
                  <a:gd name="connsiteY9" fmla="*/ 29842 h 29885"/>
                  <a:gd name="connsiteX10" fmla="*/ 39962 w 40309"/>
                  <a:gd name="connsiteY10" fmla="*/ 21823 h 29885"/>
                  <a:gd name="connsiteX11" fmla="*/ 40310 w 40309"/>
                  <a:gd name="connsiteY11" fmla="*/ 5526 h 29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309" h="29885">
                    <a:moveTo>
                      <a:pt x="40310" y="5526"/>
                    </a:moveTo>
                    <a:lnTo>
                      <a:pt x="20176" y="0"/>
                    </a:lnTo>
                    <a:lnTo>
                      <a:pt x="20111" y="0"/>
                    </a:lnTo>
                    <a:lnTo>
                      <a:pt x="0" y="5526"/>
                    </a:lnTo>
                    <a:lnTo>
                      <a:pt x="325" y="21823"/>
                    </a:lnTo>
                    <a:lnTo>
                      <a:pt x="20090" y="29842"/>
                    </a:lnTo>
                    <a:lnTo>
                      <a:pt x="20090" y="29885"/>
                    </a:lnTo>
                    <a:lnTo>
                      <a:pt x="20111" y="29842"/>
                    </a:lnTo>
                    <a:lnTo>
                      <a:pt x="20242" y="29885"/>
                    </a:lnTo>
                    <a:lnTo>
                      <a:pt x="20242" y="29842"/>
                    </a:lnTo>
                    <a:lnTo>
                      <a:pt x="39962" y="21823"/>
                    </a:lnTo>
                    <a:lnTo>
                      <a:pt x="40310" y="5526"/>
                    </a:lnTo>
                    <a:close/>
                  </a:path>
                </a:pathLst>
              </a:custGeom>
              <a:solidFill>
                <a:srgbClr val="D1D3D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4D7292F5-5E23-F377-439F-5AA31DBD11BE}"/>
                  </a:ext>
                </a:extLst>
              </p:cNvPr>
              <p:cNvSpPr/>
              <p:nvPr/>
            </p:nvSpPr>
            <p:spPr>
              <a:xfrm>
                <a:off x="8103556" y="3030231"/>
                <a:ext cx="55643" cy="69349"/>
              </a:xfrm>
              <a:custGeom>
                <a:avLst/>
                <a:gdLst>
                  <a:gd name="connsiteX0" fmla="*/ 53874 w 55643"/>
                  <a:gd name="connsiteY0" fmla="*/ 2850 h 69349"/>
                  <a:gd name="connsiteX1" fmla="*/ 51707 w 55643"/>
                  <a:gd name="connsiteY1" fmla="*/ -11 h 69349"/>
                  <a:gd name="connsiteX2" fmla="*/ -305 w 55643"/>
                  <a:gd name="connsiteY2" fmla="*/ 43332 h 69349"/>
                  <a:gd name="connsiteX3" fmla="*/ 32072 w 55643"/>
                  <a:gd name="connsiteY3" fmla="*/ 69338 h 69349"/>
                  <a:gd name="connsiteX4" fmla="*/ 53874 w 55643"/>
                  <a:gd name="connsiteY4" fmla="*/ 2850 h 6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643" h="69349">
                    <a:moveTo>
                      <a:pt x="53874" y="2850"/>
                    </a:moveTo>
                    <a:lnTo>
                      <a:pt x="51707" y="-11"/>
                    </a:lnTo>
                    <a:cubicBezTo>
                      <a:pt x="37014" y="44394"/>
                      <a:pt x="-305" y="43332"/>
                      <a:pt x="-305" y="43332"/>
                    </a:cubicBezTo>
                    <a:cubicBezTo>
                      <a:pt x="8038" y="46930"/>
                      <a:pt x="32072" y="69338"/>
                      <a:pt x="32072" y="69338"/>
                    </a:cubicBezTo>
                    <a:cubicBezTo>
                      <a:pt x="63778" y="41577"/>
                      <a:pt x="53874" y="2850"/>
                      <a:pt x="53874" y="28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1E91CE80-B193-28E5-C887-751E3DA9E1F3}"/>
                  </a:ext>
                </a:extLst>
              </p:cNvPr>
              <p:cNvSpPr/>
              <p:nvPr/>
            </p:nvSpPr>
            <p:spPr>
              <a:xfrm>
                <a:off x="8047957" y="3030231"/>
                <a:ext cx="55534" cy="69349"/>
              </a:xfrm>
              <a:custGeom>
                <a:avLst/>
                <a:gdLst>
                  <a:gd name="connsiteX0" fmla="*/ 1180 w 55534"/>
                  <a:gd name="connsiteY0" fmla="*/ 2850 h 69349"/>
                  <a:gd name="connsiteX1" fmla="*/ 3218 w 55534"/>
                  <a:gd name="connsiteY1" fmla="*/ -11 h 69349"/>
                  <a:gd name="connsiteX2" fmla="*/ 55230 w 55534"/>
                  <a:gd name="connsiteY2" fmla="*/ 43332 h 69349"/>
                  <a:gd name="connsiteX3" fmla="*/ 22722 w 55534"/>
                  <a:gd name="connsiteY3" fmla="*/ 69338 h 69349"/>
                  <a:gd name="connsiteX4" fmla="*/ 1180 w 55534"/>
                  <a:gd name="connsiteY4" fmla="*/ 2850 h 6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534" h="69349">
                    <a:moveTo>
                      <a:pt x="1180" y="2850"/>
                    </a:moveTo>
                    <a:lnTo>
                      <a:pt x="3218" y="-11"/>
                    </a:lnTo>
                    <a:cubicBezTo>
                      <a:pt x="17954" y="44394"/>
                      <a:pt x="55230" y="43332"/>
                      <a:pt x="55230" y="43332"/>
                    </a:cubicBezTo>
                    <a:cubicBezTo>
                      <a:pt x="46821" y="46930"/>
                      <a:pt x="22722" y="69338"/>
                      <a:pt x="22722" y="69338"/>
                    </a:cubicBezTo>
                    <a:cubicBezTo>
                      <a:pt x="-8745" y="41577"/>
                      <a:pt x="1180" y="2850"/>
                      <a:pt x="1180" y="28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</p:grp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4B3D401F-3053-41DA-9808-7F48D9DC6622}"/>
                </a:ext>
              </a:extLst>
            </p:cNvPr>
            <p:cNvGrpSpPr/>
            <p:nvPr/>
          </p:nvGrpSpPr>
          <p:grpSpPr>
            <a:xfrm>
              <a:off x="5876834" y="1616817"/>
              <a:ext cx="438331" cy="579213"/>
              <a:chOff x="8999637" y="4587520"/>
              <a:chExt cx="438331" cy="579213"/>
            </a:xfrm>
          </p:grpSpPr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2B9D9867-2AD5-52EA-1AA8-461470421F95}"/>
                  </a:ext>
                </a:extLst>
              </p:cNvPr>
              <p:cNvSpPr/>
              <p:nvPr/>
            </p:nvSpPr>
            <p:spPr>
              <a:xfrm>
                <a:off x="9035872" y="4889878"/>
                <a:ext cx="182930" cy="276855"/>
              </a:xfrm>
              <a:custGeom>
                <a:avLst/>
                <a:gdLst>
                  <a:gd name="connsiteX0" fmla="*/ -305 w 182930"/>
                  <a:gd name="connsiteY0" fmla="*/ 68341 h 276855"/>
                  <a:gd name="connsiteX1" fmla="*/ -67 w 182930"/>
                  <a:gd name="connsiteY1" fmla="*/ 68125 h 276855"/>
                  <a:gd name="connsiteX2" fmla="*/ 182626 w 182930"/>
                  <a:gd name="connsiteY2" fmla="*/ -11 h 276855"/>
                  <a:gd name="connsiteX3" fmla="*/ 182626 w 182930"/>
                  <a:gd name="connsiteY3" fmla="*/ 276845 h 276855"/>
                  <a:gd name="connsiteX4" fmla="*/ 182626 w 182930"/>
                  <a:gd name="connsiteY4" fmla="*/ 276845 h 276855"/>
                  <a:gd name="connsiteX5" fmla="*/ -305 w 182930"/>
                  <a:gd name="connsiteY5" fmla="*/ 234065 h 276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2930" h="276855">
                    <a:moveTo>
                      <a:pt x="-305" y="68341"/>
                    </a:moveTo>
                    <a:cubicBezTo>
                      <a:pt x="-197" y="68298"/>
                      <a:pt x="-110" y="68233"/>
                      <a:pt x="-67" y="68125"/>
                    </a:cubicBezTo>
                    <a:cubicBezTo>
                      <a:pt x="37122" y="38044"/>
                      <a:pt x="119908" y="-11"/>
                      <a:pt x="182626" y="-11"/>
                    </a:cubicBezTo>
                    <a:lnTo>
                      <a:pt x="182626" y="276845"/>
                    </a:lnTo>
                    <a:lnTo>
                      <a:pt x="182626" y="276845"/>
                    </a:lnTo>
                    <a:cubicBezTo>
                      <a:pt x="114143" y="276845"/>
                      <a:pt x="50862" y="261458"/>
                      <a:pt x="-305" y="234065"/>
                    </a:cubicBezTo>
                    <a:close/>
                  </a:path>
                </a:pathLst>
              </a:custGeom>
              <a:solidFill>
                <a:srgbClr val="161618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48D91300-AB08-1311-EAD5-3E2F55CE6F26}"/>
                  </a:ext>
                </a:extLst>
              </p:cNvPr>
              <p:cNvSpPr/>
              <p:nvPr/>
            </p:nvSpPr>
            <p:spPr>
              <a:xfrm>
                <a:off x="9218803" y="4889878"/>
                <a:ext cx="182973" cy="276855"/>
              </a:xfrm>
              <a:custGeom>
                <a:avLst/>
                <a:gdLst>
                  <a:gd name="connsiteX0" fmla="*/ 182669 w 182973"/>
                  <a:gd name="connsiteY0" fmla="*/ 68341 h 276855"/>
                  <a:gd name="connsiteX1" fmla="*/ 182366 w 182973"/>
                  <a:gd name="connsiteY1" fmla="*/ 68125 h 276855"/>
                  <a:gd name="connsiteX2" fmla="*/ -305 w 182973"/>
                  <a:gd name="connsiteY2" fmla="*/ -11 h 276855"/>
                  <a:gd name="connsiteX3" fmla="*/ -305 w 182973"/>
                  <a:gd name="connsiteY3" fmla="*/ 276845 h 276855"/>
                  <a:gd name="connsiteX4" fmla="*/ -305 w 182973"/>
                  <a:gd name="connsiteY4" fmla="*/ 276845 h 276855"/>
                  <a:gd name="connsiteX5" fmla="*/ 182669 w 182973"/>
                  <a:gd name="connsiteY5" fmla="*/ 234065 h 276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2973" h="276855">
                    <a:moveTo>
                      <a:pt x="182669" y="68341"/>
                    </a:moveTo>
                    <a:cubicBezTo>
                      <a:pt x="182539" y="68320"/>
                      <a:pt x="182431" y="68233"/>
                      <a:pt x="182366" y="68125"/>
                    </a:cubicBezTo>
                    <a:cubicBezTo>
                      <a:pt x="145199" y="38044"/>
                      <a:pt x="62456" y="-11"/>
                      <a:pt x="-305" y="-11"/>
                    </a:cubicBezTo>
                    <a:lnTo>
                      <a:pt x="-305" y="276845"/>
                    </a:lnTo>
                    <a:lnTo>
                      <a:pt x="-305" y="276845"/>
                    </a:lnTo>
                    <a:cubicBezTo>
                      <a:pt x="68221" y="276845"/>
                      <a:pt x="131502" y="261458"/>
                      <a:pt x="182669" y="234065"/>
                    </a:cubicBezTo>
                    <a:close/>
                  </a:path>
                </a:pathLst>
              </a:custGeom>
              <a:solidFill>
                <a:srgbClr val="161618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D490B6A0-705F-24D0-95F5-9E8AE87397D1}"/>
                  </a:ext>
                </a:extLst>
              </p:cNvPr>
              <p:cNvSpPr/>
              <p:nvPr/>
            </p:nvSpPr>
            <p:spPr>
              <a:xfrm>
                <a:off x="9113320" y="4587520"/>
                <a:ext cx="208878" cy="145888"/>
              </a:xfrm>
              <a:custGeom>
                <a:avLst/>
                <a:gdLst>
                  <a:gd name="connsiteX0" fmla="*/ 207880 w 208878"/>
                  <a:gd name="connsiteY0" fmla="*/ 55138 h 145888"/>
                  <a:gd name="connsiteX1" fmla="*/ 39123 w 208878"/>
                  <a:gd name="connsiteY1" fmla="*/ 26683 h 145888"/>
                  <a:gd name="connsiteX2" fmla="*/ 7070 w 208878"/>
                  <a:gd name="connsiteY2" fmla="*/ 145877 h 145888"/>
                  <a:gd name="connsiteX3" fmla="*/ 203221 w 208878"/>
                  <a:gd name="connsiteY3" fmla="*/ 145877 h 145888"/>
                  <a:gd name="connsiteX4" fmla="*/ 207880 w 208878"/>
                  <a:gd name="connsiteY4" fmla="*/ 55138 h 145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8877" h="145888">
                    <a:moveTo>
                      <a:pt x="207880" y="55138"/>
                    </a:moveTo>
                    <a:cubicBezTo>
                      <a:pt x="200447" y="13008"/>
                      <a:pt x="90008" y="-28862"/>
                      <a:pt x="39123" y="26683"/>
                    </a:cubicBezTo>
                    <a:cubicBezTo>
                      <a:pt x="39123" y="26683"/>
                      <a:pt x="-20756" y="28092"/>
                      <a:pt x="7070" y="145877"/>
                    </a:cubicBezTo>
                    <a:lnTo>
                      <a:pt x="203221" y="145877"/>
                    </a:lnTo>
                    <a:cubicBezTo>
                      <a:pt x="203221" y="145877"/>
                      <a:pt x="210871" y="72128"/>
                      <a:pt x="207880" y="55138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08B168BF-C7AC-F6B0-6257-94696BFF58EA}"/>
                  </a:ext>
                </a:extLst>
              </p:cNvPr>
              <p:cNvSpPr/>
              <p:nvPr/>
            </p:nvSpPr>
            <p:spPr>
              <a:xfrm>
                <a:off x="9218889" y="4768517"/>
                <a:ext cx="50343" cy="178227"/>
              </a:xfrm>
              <a:custGeom>
                <a:avLst/>
                <a:gdLst>
                  <a:gd name="connsiteX0" fmla="*/ -305 w 50343"/>
                  <a:gd name="connsiteY0" fmla="*/ -11 h 178227"/>
                  <a:gd name="connsiteX1" fmla="*/ -305 w 50343"/>
                  <a:gd name="connsiteY1" fmla="*/ 178217 h 178227"/>
                  <a:gd name="connsiteX2" fmla="*/ 50038 w 50343"/>
                  <a:gd name="connsiteY2" fmla="*/ 93914 h 178227"/>
                  <a:gd name="connsiteX3" fmla="*/ -305 w 50343"/>
                  <a:gd name="connsiteY3" fmla="*/ -11 h 178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343" h="178227">
                    <a:moveTo>
                      <a:pt x="-305" y="-11"/>
                    </a:moveTo>
                    <a:lnTo>
                      <a:pt x="-305" y="178217"/>
                    </a:lnTo>
                    <a:cubicBezTo>
                      <a:pt x="45704" y="178217"/>
                      <a:pt x="50038" y="126595"/>
                      <a:pt x="50038" y="93914"/>
                    </a:cubicBezTo>
                    <a:cubicBezTo>
                      <a:pt x="50038" y="61233"/>
                      <a:pt x="49952" y="-11"/>
                      <a:pt x="-305" y="-11"/>
                    </a:cubicBezTo>
                    <a:close/>
                  </a:path>
                </a:pathLst>
              </a:custGeom>
              <a:solidFill>
                <a:srgbClr val="F79661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396D6A5D-6E1B-500D-1E8F-C9DF50CFA5C9}"/>
                  </a:ext>
                </a:extLst>
              </p:cNvPr>
              <p:cNvSpPr/>
              <p:nvPr/>
            </p:nvSpPr>
            <p:spPr>
              <a:xfrm>
                <a:off x="9218889" y="4606391"/>
                <a:ext cx="94141" cy="286174"/>
              </a:xfrm>
              <a:custGeom>
                <a:avLst/>
                <a:gdLst>
                  <a:gd name="connsiteX0" fmla="*/ -305 w 94141"/>
                  <a:gd name="connsiteY0" fmla="*/ -11 h 286174"/>
                  <a:gd name="connsiteX1" fmla="*/ -305 w 94141"/>
                  <a:gd name="connsiteY1" fmla="*/ 286164 h 286174"/>
                  <a:gd name="connsiteX2" fmla="*/ 93837 w 94141"/>
                  <a:gd name="connsiteY2" fmla="*/ 136976 h 286174"/>
                  <a:gd name="connsiteX3" fmla="*/ -305 w 94141"/>
                  <a:gd name="connsiteY3" fmla="*/ -11 h 286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141" h="286174">
                    <a:moveTo>
                      <a:pt x="-305" y="-11"/>
                    </a:moveTo>
                    <a:lnTo>
                      <a:pt x="-305" y="286164"/>
                    </a:lnTo>
                    <a:cubicBezTo>
                      <a:pt x="52639" y="286164"/>
                      <a:pt x="93837" y="233415"/>
                      <a:pt x="93837" y="136976"/>
                    </a:cubicBezTo>
                    <a:cubicBezTo>
                      <a:pt x="93750" y="54580"/>
                      <a:pt x="57082" y="-11"/>
                      <a:pt x="-305" y="-11"/>
                    </a:cubicBezTo>
                    <a:close/>
                  </a:path>
                </a:pathLst>
              </a:custGeom>
              <a:solidFill>
                <a:srgbClr val="FFA06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C4681677-EBD6-9468-1219-F7D84E908CCD}"/>
                  </a:ext>
                </a:extLst>
              </p:cNvPr>
              <p:cNvSpPr/>
              <p:nvPr/>
            </p:nvSpPr>
            <p:spPr>
              <a:xfrm>
                <a:off x="9168611" y="4768517"/>
                <a:ext cx="50278" cy="178227"/>
              </a:xfrm>
              <a:custGeom>
                <a:avLst/>
                <a:gdLst>
                  <a:gd name="connsiteX0" fmla="*/ 49973 w 50278"/>
                  <a:gd name="connsiteY0" fmla="*/ -11 h 178227"/>
                  <a:gd name="connsiteX1" fmla="*/ 49973 w 50278"/>
                  <a:gd name="connsiteY1" fmla="*/ 178217 h 178227"/>
                  <a:gd name="connsiteX2" fmla="*/ -305 w 50278"/>
                  <a:gd name="connsiteY2" fmla="*/ 93914 h 178227"/>
                  <a:gd name="connsiteX3" fmla="*/ 49973 w 50278"/>
                  <a:gd name="connsiteY3" fmla="*/ -11 h 178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278" h="178227">
                    <a:moveTo>
                      <a:pt x="49973" y="-11"/>
                    </a:moveTo>
                    <a:lnTo>
                      <a:pt x="49973" y="178217"/>
                    </a:lnTo>
                    <a:cubicBezTo>
                      <a:pt x="3986" y="178217"/>
                      <a:pt x="-305" y="126595"/>
                      <a:pt x="-305" y="93914"/>
                    </a:cubicBezTo>
                    <a:cubicBezTo>
                      <a:pt x="-305" y="61233"/>
                      <a:pt x="-392" y="-11"/>
                      <a:pt x="49973" y="-11"/>
                    </a:cubicBezTo>
                    <a:close/>
                  </a:path>
                </a:pathLst>
              </a:custGeom>
              <a:solidFill>
                <a:srgbClr val="EFAC7F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CCE3EDCA-DD14-64AE-3210-6A58BA96BDBF}"/>
                  </a:ext>
                </a:extLst>
              </p:cNvPr>
              <p:cNvSpPr/>
              <p:nvPr/>
            </p:nvSpPr>
            <p:spPr>
              <a:xfrm>
                <a:off x="9126958" y="4606391"/>
                <a:ext cx="94098" cy="286174"/>
              </a:xfrm>
              <a:custGeom>
                <a:avLst/>
                <a:gdLst>
                  <a:gd name="connsiteX0" fmla="*/ 93793 w 94098"/>
                  <a:gd name="connsiteY0" fmla="*/ -11 h 286174"/>
                  <a:gd name="connsiteX1" fmla="*/ 93793 w 94098"/>
                  <a:gd name="connsiteY1" fmla="*/ 286164 h 286174"/>
                  <a:gd name="connsiteX2" fmla="*/ -305 w 94098"/>
                  <a:gd name="connsiteY2" fmla="*/ 136976 h 286174"/>
                  <a:gd name="connsiteX3" fmla="*/ 93793 w 94098"/>
                  <a:gd name="connsiteY3" fmla="*/ -11 h 286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8" h="286174">
                    <a:moveTo>
                      <a:pt x="93793" y="-11"/>
                    </a:moveTo>
                    <a:lnTo>
                      <a:pt x="93793" y="286164"/>
                    </a:lnTo>
                    <a:cubicBezTo>
                      <a:pt x="40806" y="286164"/>
                      <a:pt x="-305" y="233415"/>
                      <a:pt x="-305" y="136976"/>
                    </a:cubicBezTo>
                    <a:cubicBezTo>
                      <a:pt x="-370" y="54580"/>
                      <a:pt x="36277" y="-11"/>
                      <a:pt x="93793" y="-11"/>
                    </a:cubicBezTo>
                    <a:close/>
                  </a:path>
                </a:pathLst>
              </a:custGeom>
              <a:solidFill>
                <a:srgbClr val="FEB5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CD6E767B-173B-5E77-BDDB-3BA27656DF80}"/>
                  </a:ext>
                </a:extLst>
              </p:cNvPr>
              <p:cNvSpPr/>
              <p:nvPr/>
            </p:nvSpPr>
            <p:spPr>
              <a:xfrm>
                <a:off x="9298594" y="4663516"/>
                <a:ext cx="16105" cy="75765"/>
              </a:xfrm>
              <a:custGeom>
                <a:avLst/>
                <a:gdLst>
                  <a:gd name="connsiteX0" fmla="*/ -279 w 16105"/>
                  <a:gd name="connsiteY0" fmla="*/ 11172 h 75765"/>
                  <a:gd name="connsiteX1" fmla="*/ 8801 w 16105"/>
                  <a:gd name="connsiteY1" fmla="*/ 75754 h 75765"/>
                  <a:gd name="connsiteX2" fmla="*/ 15801 w 16105"/>
                  <a:gd name="connsiteY2" fmla="*/ 68711 h 75765"/>
                  <a:gd name="connsiteX3" fmla="*/ 15801 w 16105"/>
                  <a:gd name="connsiteY3" fmla="*/ 9699 h 75765"/>
                  <a:gd name="connsiteX4" fmla="*/ -279 w 16105"/>
                  <a:gd name="connsiteY4" fmla="*/ 11172 h 75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04" h="75765">
                    <a:moveTo>
                      <a:pt x="-279" y="11172"/>
                    </a:moveTo>
                    <a:cubicBezTo>
                      <a:pt x="-865" y="35488"/>
                      <a:pt x="8801" y="75754"/>
                      <a:pt x="8801" y="75754"/>
                    </a:cubicBezTo>
                    <a:lnTo>
                      <a:pt x="15801" y="68711"/>
                    </a:lnTo>
                    <a:lnTo>
                      <a:pt x="15801" y="9699"/>
                    </a:lnTo>
                    <a:cubicBezTo>
                      <a:pt x="15801" y="9699"/>
                      <a:pt x="284" y="-13100"/>
                      <a:pt x="-279" y="11172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0531DD47-5D50-A75B-E83C-4DC50A1894E5}"/>
                  </a:ext>
                </a:extLst>
              </p:cNvPr>
              <p:cNvSpPr/>
              <p:nvPr/>
            </p:nvSpPr>
            <p:spPr>
              <a:xfrm>
                <a:off x="9120977" y="4654747"/>
                <a:ext cx="19754" cy="83451"/>
              </a:xfrm>
              <a:custGeom>
                <a:avLst/>
                <a:gdLst>
                  <a:gd name="connsiteX0" fmla="*/ 19004 w 19754"/>
                  <a:gd name="connsiteY0" fmla="*/ 9561 h 83451"/>
                  <a:gd name="connsiteX1" fmla="*/ 13283 w 19754"/>
                  <a:gd name="connsiteY1" fmla="*/ 83440 h 83451"/>
                  <a:gd name="connsiteX2" fmla="*/ 3769 w 19754"/>
                  <a:gd name="connsiteY2" fmla="*/ 76938 h 83451"/>
                  <a:gd name="connsiteX3" fmla="*/ -305 w 19754"/>
                  <a:gd name="connsiteY3" fmla="*/ 16258 h 83451"/>
                  <a:gd name="connsiteX4" fmla="*/ 19004 w 19754"/>
                  <a:gd name="connsiteY4" fmla="*/ 9561 h 83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54" h="83451">
                    <a:moveTo>
                      <a:pt x="19004" y="9561"/>
                    </a:moveTo>
                    <a:cubicBezTo>
                      <a:pt x="21410" y="34549"/>
                      <a:pt x="13283" y="83440"/>
                      <a:pt x="13283" y="83440"/>
                    </a:cubicBezTo>
                    <a:lnTo>
                      <a:pt x="3769" y="76938"/>
                    </a:lnTo>
                    <a:lnTo>
                      <a:pt x="-305" y="16258"/>
                    </a:lnTo>
                    <a:cubicBezTo>
                      <a:pt x="-305" y="16258"/>
                      <a:pt x="16556" y="-15361"/>
                      <a:pt x="19004" y="9561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79639F92-1C48-001B-A9CA-D3A90DA0569B}"/>
                  </a:ext>
                </a:extLst>
              </p:cNvPr>
              <p:cNvSpPr/>
              <p:nvPr/>
            </p:nvSpPr>
            <p:spPr>
              <a:xfrm>
                <a:off x="9136234" y="4597634"/>
                <a:ext cx="172203" cy="83644"/>
              </a:xfrm>
              <a:custGeom>
                <a:avLst/>
                <a:gdLst>
                  <a:gd name="connsiteX0" fmla="*/ 82351 w 172203"/>
                  <a:gd name="connsiteY0" fmla="*/ 619 h 83644"/>
                  <a:gd name="connsiteX1" fmla="*/ -305 w 172203"/>
                  <a:gd name="connsiteY1" fmla="*/ 62686 h 83644"/>
                  <a:gd name="connsiteX2" fmla="*/ 171898 w 172203"/>
                  <a:gd name="connsiteY2" fmla="*/ 80847 h 83644"/>
                  <a:gd name="connsiteX3" fmla="*/ 82351 w 172203"/>
                  <a:gd name="connsiteY3" fmla="*/ 619 h 83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2203" h="83644">
                    <a:moveTo>
                      <a:pt x="82351" y="619"/>
                    </a:moveTo>
                    <a:cubicBezTo>
                      <a:pt x="20543" y="-7335"/>
                      <a:pt x="-305" y="62686"/>
                      <a:pt x="-305" y="62686"/>
                    </a:cubicBezTo>
                    <a:cubicBezTo>
                      <a:pt x="-305" y="62686"/>
                      <a:pt x="71840" y="92745"/>
                      <a:pt x="171898" y="80847"/>
                    </a:cubicBezTo>
                    <a:cubicBezTo>
                      <a:pt x="171811" y="80847"/>
                      <a:pt x="173567" y="12386"/>
                      <a:pt x="82351" y="619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FD53DA47-18B5-DAC9-59BD-DCABE5329F3D}"/>
                  </a:ext>
                </a:extLst>
              </p:cNvPr>
              <p:cNvSpPr/>
              <p:nvPr/>
            </p:nvSpPr>
            <p:spPr>
              <a:xfrm>
                <a:off x="9296892" y="4727416"/>
                <a:ext cx="34409" cy="51999"/>
              </a:xfrm>
              <a:custGeom>
                <a:avLst/>
                <a:gdLst>
                  <a:gd name="connsiteX0" fmla="*/ 30614 w 34409"/>
                  <a:gd name="connsiteY0" fmla="*/ 30557 h 51999"/>
                  <a:gd name="connsiteX1" fmla="*/ 6233 w 34409"/>
                  <a:gd name="connsiteY1" fmla="*/ 51449 h 51999"/>
                  <a:gd name="connsiteX2" fmla="*/ 3307 w 34409"/>
                  <a:gd name="connsiteY2" fmla="*/ 21477 h 51999"/>
                  <a:gd name="connsiteX3" fmla="*/ 27450 w 34409"/>
                  <a:gd name="connsiteY3" fmla="*/ 499 h 51999"/>
                  <a:gd name="connsiteX4" fmla="*/ 30614 w 34409"/>
                  <a:gd name="connsiteY4" fmla="*/ 30557 h 51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409" h="51998">
                    <a:moveTo>
                      <a:pt x="30614" y="30557"/>
                    </a:moveTo>
                    <a:cubicBezTo>
                      <a:pt x="25781" y="44969"/>
                      <a:pt x="14880" y="54396"/>
                      <a:pt x="6233" y="51449"/>
                    </a:cubicBezTo>
                    <a:cubicBezTo>
                      <a:pt x="-2414" y="48502"/>
                      <a:pt x="-1504" y="35845"/>
                      <a:pt x="3307" y="21477"/>
                    </a:cubicBezTo>
                    <a:cubicBezTo>
                      <a:pt x="8118" y="7109"/>
                      <a:pt x="18803" y="-2362"/>
                      <a:pt x="27450" y="499"/>
                    </a:cubicBezTo>
                    <a:cubicBezTo>
                      <a:pt x="36097" y="3360"/>
                      <a:pt x="35382" y="16146"/>
                      <a:pt x="30614" y="30557"/>
                    </a:cubicBezTo>
                    <a:close/>
                  </a:path>
                </a:pathLst>
              </a:custGeom>
              <a:solidFill>
                <a:srgbClr val="FFA06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4E8CF268-D0A9-2092-F0F8-648DD58B3FB5}"/>
                  </a:ext>
                </a:extLst>
              </p:cNvPr>
              <p:cNvSpPr/>
              <p:nvPr/>
            </p:nvSpPr>
            <p:spPr>
              <a:xfrm>
                <a:off x="9106352" y="4727416"/>
                <a:ext cx="34376" cy="51999"/>
              </a:xfrm>
              <a:custGeom>
                <a:avLst/>
                <a:gdLst>
                  <a:gd name="connsiteX0" fmla="*/ 3180 w 34376"/>
                  <a:gd name="connsiteY0" fmla="*/ 30557 h 51999"/>
                  <a:gd name="connsiteX1" fmla="*/ 27539 w 34376"/>
                  <a:gd name="connsiteY1" fmla="*/ 51449 h 51999"/>
                  <a:gd name="connsiteX2" fmla="*/ 30465 w 34376"/>
                  <a:gd name="connsiteY2" fmla="*/ 21477 h 51999"/>
                  <a:gd name="connsiteX3" fmla="*/ 6344 w 34376"/>
                  <a:gd name="connsiteY3" fmla="*/ 499 h 51999"/>
                  <a:gd name="connsiteX4" fmla="*/ 3180 w 34376"/>
                  <a:gd name="connsiteY4" fmla="*/ 30557 h 51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376" h="51998">
                    <a:moveTo>
                      <a:pt x="3180" y="30557"/>
                    </a:moveTo>
                    <a:cubicBezTo>
                      <a:pt x="8013" y="44969"/>
                      <a:pt x="18935" y="54396"/>
                      <a:pt x="27539" y="51449"/>
                    </a:cubicBezTo>
                    <a:cubicBezTo>
                      <a:pt x="36143" y="48502"/>
                      <a:pt x="35298" y="35845"/>
                      <a:pt x="30465" y="21477"/>
                    </a:cubicBezTo>
                    <a:cubicBezTo>
                      <a:pt x="25632" y="7109"/>
                      <a:pt x="14948" y="-2362"/>
                      <a:pt x="6344" y="499"/>
                    </a:cubicBezTo>
                    <a:cubicBezTo>
                      <a:pt x="-2259" y="3360"/>
                      <a:pt x="-1609" y="16146"/>
                      <a:pt x="3180" y="30557"/>
                    </a:cubicBezTo>
                    <a:close/>
                  </a:path>
                </a:pathLst>
              </a:custGeom>
              <a:solidFill>
                <a:srgbClr val="FEB5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0462A019-2B1B-311D-9CDC-EB307546173E}"/>
                  </a:ext>
                </a:extLst>
              </p:cNvPr>
              <p:cNvSpPr/>
              <p:nvPr/>
            </p:nvSpPr>
            <p:spPr>
              <a:xfrm>
                <a:off x="9123517" y="4647524"/>
                <a:ext cx="27887" cy="54396"/>
              </a:xfrm>
              <a:custGeom>
                <a:avLst/>
                <a:gdLst>
                  <a:gd name="connsiteX0" fmla="*/ 12325 w 27887"/>
                  <a:gd name="connsiteY0" fmla="*/ -11 h 54396"/>
                  <a:gd name="connsiteX1" fmla="*/ 4393 w 27887"/>
                  <a:gd name="connsiteY1" fmla="*/ 53886 h 54396"/>
                  <a:gd name="connsiteX2" fmla="*/ 27582 w 27887"/>
                  <a:gd name="connsiteY2" fmla="*/ 4952 h 54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886" h="54396">
                    <a:moveTo>
                      <a:pt x="12325" y="-11"/>
                    </a:moveTo>
                    <a:cubicBezTo>
                      <a:pt x="12325" y="-11"/>
                      <a:pt x="-9672" y="60453"/>
                      <a:pt x="4393" y="53886"/>
                    </a:cubicBezTo>
                    <a:cubicBezTo>
                      <a:pt x="18458" y="47320"/>
                      <a:pt x="27582" y="4952"/>
                      <a:pt x="27582" y="4952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41376ADD-C47F-01A9-0EC9-4D5A5F333E44}"/>
                  </a:ext>
                </a:extLst>
              </p:cNvPr>
              <p:cNvSpPr/>
              <p:nvPr/>
            </p:nvSpPr>
            <p:spPr>
              <a:xfrm>
                <a:off x="9364805" y="4958101"/>
                <a:ext cx="73163" cy="182584"/>
              </a:xfrm>
              <a:custGeom>
                <a:avLst/>
                <a:gdLst>
                  <a:gd name="connsiteX0" fmla="*/ -305 w 73163"/>
                  <a:gd name="connsiteY0" fmla="*/ 158561 h 182584"/>
                  <a:gd name="connsiteX1" fmla="*/ 128 w 73163"/>
                  <a:gd name="connsiteY1" fmla="*/ 182573 h 182584"/>
                  <a:gd name="connsiteX2" fmla="*/ 72859 w 73163"/>
                  <a:gd name="connsiteY2" fmla="*/ 142870 h 182584"/>
                  <a:gd name="connsiteX3" fmla="*/ 53094 w 73163"/>
                  <a:gd name="connsiteY3" fmla="*/ 17326 h 182584"/>
                  <a:gd name="connsiteX4" fmla="*/ 36363 w 73163"/>
                  <a:gd name="connsiteY4" fmla="*/ -11 h 182584"/>
                  <a:gd name="connsiteX5" fmla="*/ -305 w 73163"/>
                  <a:gd name="connsiteY5" fmla="*/ 158561 h 182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3163" h="182584">
                    <a:moveTo>
                      <a:pt x="-305" y="158561"/>
                    </a:moveTo>
                    <a:cubicBezTo>
                      <a:pt x="-305" y="166774"/>
                      <a:pt x="-132" y="174749"/>
                      <a:pt x="128" y="182573"/>
                    </a:cubicBezTo>
                    <a:cubicBezTo>
                      <a:pt x="26069" y="172712"/>
                      <a:pt x="50537" y="159341"/>
                      <a:pt x="72859" y="142870"/>
                    </a:cubicBezTo>
                    <a:cubicBezTo>
                      <a:pt x="71580" y="87998"/>
                      <a:pt x="63908" y="41360"/>
                      <a:pt x="53094" y="17326"/>
                    </a:cubicBezTo>
                    <a:cubicBezTo>
                      <a:pt x="48283" y="10868"/>
                      <a:pt x="42648" y="5038"/>
                      <a:pt x="36363" y="-11"/>
                    </a:cubicBezTo>
                    <a:cubicBezTo>
                      <a:pt x="16122" y="-98"/>
                      <a:pt x="-305" y="70942"/>
                      <a:pt x="-305" y="158561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0458A678-4059-1AA6-C706-D15B700BE9D9}"/>
                  </a:ext>
                </a:extLst>
              </p:cNvPr>
              <p:cNvSpPr/>
              <p:nvPr/>
            </p:nvSpPr>
            <p:spPr>
              <a:xfrm>
                <a:off x="8999637" y="4958101"/>
                <a:ext cx="73141" cy="182584"/>
              </a:xfrm>
              <a:custGeom>
                <a:avLst/>
                <a:gdLst>
                  <a:gd name="connsiteX0" fmla="*/ 72837 w 73141"/>
                  <a:gd name="connsiteY0" fmla="*/ 158561 h 182584"/>
                  <a:gd name="connsiteX1" fmla="*/ 72446 w 73141"/>
                  <a:gd name="connsiteY1" fmla="*/ 182573 h 182584"/>
                  <a:gd name="connsiteX2" fmla="*/ -305 w 73141"/>
                  <a:gd name="connsiteY2" fmla="*/ 142870 h 182584"/>
                  <a:gd name="connsiteX3" fmla="*/ 19524 w 73141"/>
                  <a:gd name="connsiteY3" fmla="*/ 17326 h 182584"/>
                  <a:gd name="connsiteX4" fmla="*/ 36168 w 73141"/>
                  <a:gd name="connsiteY4" fmla="*/ -11 h 182584"/>
                  <a:gd name="connsiteX5" fmla="*/ 72837 w 73141"/>
                  <a:gd name="connsiteY5" fmla="*/ 158561 h 182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3141" h="182584">
                    <a:moveTo>
                      <a:pt x="72837" y="158561"/>
                    </a:moveTo>
                    <a:cubicBezTo>
                      <a:pt x="72837" y="166774"/>
                      <a:pt x="72837" y="174749"/>
                      <a:pt x="72446" y="182573"/>
                    </a:cubicBezTo>
                    <a:cubicBezTo>
                      <a:pt x="46506" y="172691"/>
                      <a:pt x="22038" y="159341"/>
                      <a:pt x="-305" y="142870"/>
                    </a:cubicBezTo>
                    <a:cubicBezTo>
                      <a:pt x="995" y="87998"/>
                      <a:pt x="8689" y="41360"/>
                      <a:pt x="19524" y="17326"/>
                    </a:cubicBezTo>
                    <a:cubicBezTo>
                      <a:pt x="24314" y="10868"/>
                      <a:pt x="29905" y="5038"/>
                      <a:pt x="36168" y="-11"/>
                    </a:cubicBezTo>
                    <a:cubicBezTo>
                      <a:pt x="56410" y="-98"/>
                      <a:pt x="72837" y="70942"/>
                      <a:pt x="72837" y="158561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602C516F-B2CB-3779-E261-AFD1E6344635}"/>
                  </a:ext>
                </a:extLst>
              </p:cNvPr>
              <p:cNvSpPr/>
              <p:nvPr/>
            </p:nvSpPr>
            <p:spPr>
              <a:xfrm>
                <a:off x="9218889" y="4897326"/>
                <a:ext cx="83089" cy="179015"/>
              </a:xfrm>
              <a:custGeom>
                <a:avLst/>
                <a:gdLst>
                  <a:gd name="connsiteX0" fmla="*/ 64450 w 83089"/>
                  <a:gd name="connsiteY0" fmla="*/ 49191 h 179015"/>
                  <a:gd name="connsiteX1" fmla="*/ 78949 w 83089"/>
                  <a:gd name="connsiteY1" fmla="*/ 43340 h 179015"/>
                  <a:gd name="connsiteX2" fmla="*/ 67722 w 83089"/>
                  <a:gd name="connsiteY2" fmla="*/ 4331 h 179015"/>
                  <a:gd name="connsiteX3" fmla="*/ 58881 w 83089"/>
                  <a:gd name="connsiteY3" fmla="*/ 256 h 179015"/>
                  <a:gd name="connsiteX4" fmla="*/ -305 w 83089"/>
                  <a:gd name="connsiteY4" fmla="*/ 179004 h 179015"/>
                  <a:gd name="connsiteX5" fmla="*/ 82784 w 83089"/>
                  <a:gd name="connsiteY5" fmla="*/ 63039 h 179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089" h="179015">
                    <a:moveTo>
                      <a:pt x="64450" y="49191"/>
                    </a:moveTo>
                    <a:lnTo>
                      <a:pt x="78949" y="43340"/>
                    </a:lnTo>
                    <a:cubicBezTo>
                      <a:pt x="77345" y="29817"/>
                      <a:pt x="73552" y="16640"/>
                      <a:pt x="67722" y="4331"/>
                    </a:cubicBezTo>
                    <a:cubicBezTo>
                      <a:pt x="64147" y="516"/>
                      <a:pt x="58707" y="-589"/>
                      <a:pt x="58881" y="256"/>
                    </a:cubicBezTo>
                    <a:lnTo>
                      <a:pt x="-305" y="179004"/>
                    </a:lnTo>
                    <a:cubicBezTo>
                      <a:pt x="68676" y="136095"/>
                      <a:pt x="82784" y="63039"/>
                      <a:pt x="82784" y="63039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D0C23BC4-D07B-3B39-9022-18EB94EEFE67}"/>
                  </a:ext>
                </a:extLst>
              </p:cNvPr>
              <p:cNvSpPr/>
              <p:nvPr/>
            </p:nvSpPr>
            <p:spPr>
              <a:xfrm>
                <a:off x="9135735" y="4897326"/>
                <a:ext cx="83067" cy="179080"/>
              </a:xfrm>
              <a:custGeom>
                <a:avLst/>
                <a:gdLst>
                  <a:gd name="connsiteX0" fmla="*/ 17965 w 83067"/>
                  <a:gd name="connsiteY0" fmla="*/ 49191 h 179080"/>
                  <a:gd name="connsiteX1" fmla="*/ 3401 w 83067"/>
                  <a:gd name="connsiteY1" fmla="*/ 43340 h 179080"/>
                  <a:gd name="connsiteX2" fmla="*/ 14714 w 83067"/>
                  <a:gd name="connsiteY2" fmla="*/ 4331 h 179080"/>
                  <a:gd name="connsiteX3" fmla="*/ 23491 w 83067"/>
                  <a:gd name="connsiteY3" fmla="*/ 256 h 179080"/>
                  <a:gd name="connsiteX4" fmla="*/ 82763 w 83067"/>
                  <a:gd name="connsiteY4" fmla="*/ 179069 h 179080"/>
                  <a:gd name="connsiteX5" fmla="*/ -305 w 83067"/>
                  <a:gd name="connsiteY5" fmla="*/ 63104 h 17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067" h="179080">
                    <a:moveTo>
                      <a:pt x="17965" y="49191"/>
                    </a:moveTo>
                    <a:lnTo>
                      <a:pt x="3401" y="43340"/>
                    </a:lnTo>
                    <a:cubicBezTo>
                      <a:pt x="4983" y="29795"/>
                      <a:pt x="8798" y="16619"/>
                      <a:pt x="14714" y="4331"/>
                    </a:cubicBezTo>
                    <a:cubicBezTo>
                      <a:pt x="18289" y="516"/>
                      <a:pt x="23707" y="-589"/>
                      <a:pt x="23491" y="256"/>
                    </a:cubicBezTo>
                    <a:lnTo>
                      <a:pt x="82763" y="179069"/>
                    </a:lnTo>
                    <a:cubicBezTo>
                      <a:pt x="13760" y="136159"/>
                      <a:pt x="-305" y="63104"/>
                      <a:pt x="-305" y="63104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5C200C51-59D5-14BE-7755-4DCBF8FAD808}"/>
                  </a:ext>
                </a:extLst>
              </p:cNvPr>
              <p:cNvSpPr/>
              <p:nvPr/>
            </p:nvSpPr>
            <p:spPr>
              <a:xfrm>
                <a:off x="9171775" y="4930859"/>
                <a:ext cx="94120" cy="145482"/>
              </a:xfrm>
              <a:custGeom>
                <a:avLst/>
                <a:gdLst>
                  <a:gd name="connsiteX0" fmla="*/ 93815 w 94120"/>
                  <a:gd name="connsiteY0" fmla="*/ -11 h 145482"/>
                  <a:gd name="connsiteX1" fmla="*/ 45466 w 94120"/>
                  <a:gd name="connsiteY1" fmla="*/ 5320 h 145482"/>
                  <a:gd name="connsiteX2" fmla="*/ -305 w 94120"/>
                  <a:gd name="connsiteY2" fmla="*/ -11 h 145482"/>
                  <a:gd name="connsiteX3" fmla="*/ 46636 w 94120"/>
                  <a:gd name="connsiteY3" fmla="*/ 145471 h 145482"/>
                  <a:gd name="connsiteX4" fmla="*/ 46810 w 94120"/>
                  <a:gd name="connsiteY4" fmla="*/ 145471 h 145482"/>
                  <a:gd name="connsiteX5" fmla="*/ 93815 w 94120"/>
                  <a:gd name="connsiteY5" fmla="*/ -11 h 145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4120" h="145482">
                    <a:moveTo>
                      <a:pt x="93815" y="-11"/>
                    </a:moveTo>
                    <a:lnTo>
                      <a:pt x="45466" y="5320"/>
                    </a:lnTo>
                    <a:lnTo>
                      <a:pt x="-305" y="-11"/>
                    </a:lnTo>
                    <a:cubicBezTo>
                      <a:pt x="-305" y="-11"/>
                      <a:pt x="-890" y="71505"/>
                      <a:pt x="46636" y="145471"/>
                    </a:cubicBezTo>
                    <a:lnTo>
                      <a:pt x="46810" y="145471"/>
                    </a:lnTo>
                    <a:cubicBezTo>
                      <a:pt x="94357" y="71419"/>
                      <a:pt x="93815" y="-11"/>
                      <a:pt x="93815" y="-11"/>
                    </a:cubicBezTo>
                    <a:close/>
                  </a:path>
                </a:pathLst>
              </a:custGeom>
              <a:solidFill>
                <a:srgbClr val="8EC3DD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C914678C-0086-DCDF-685D-F582FCC85052}"/>
                  </a:ext>
                </a:extLst>
              </p:cNvPr>
              <p:cNvSpPr/>
              <p:nvPr/>
            </p:nvSpPr>
            <p:spPr>
              <a:xfrm>
                <a:off x="9193685" y="4932355"/>
                <a:ext cx="50321" cy="33114"/>
              </a:xfrm>
              <a:custGeom>
                <a:avLst/>
                <a:gdLst>
                  <a:gd name="connsiteX0" fmla="*/ 50017 w 50321"/>
                  <a:gd name="connsiteY0" fmla="*/ -11 h 33114"/>
                  <a:gd name="connsiteX1" fmla="*/ -305 w 50321"/>
                  <a:gd name="connsiteY1" fmla="*/ -11 h 33114"/>
                  <a:gd name="connsiteX2" fmla="*/ 24769 w 50321"/>
                  <a:gd name="connsiteY2" fmla="*/ 33103 h 33114"/>
                  <a:gd name="connsiteX3" fmla="*/ 24769 w 50321"/>
                  <a:gd name="connsiteY3" fmla="*/ 33103 h 33114"/>
                  <a:gd name="connsiteX4" fmla="*/ 50017 w 50321"/>
                  <a:gd name="connsiteY4" fmla="*/ -11 h 33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321" h="33114">
                    <a:moveTo>
                      <a:pt x="50017" y="-11"/>
                    </a:moveTo>
                    <a:lnTo>
                      <a:pt x="-305" y="-11"/>
                    </a:lnTo>
                    <a:cubicBezTo>
                      <a:pt x="-305" y="-11"/>
                      <a:pt x="1710" y="31608"/>
                      <a:pt x="24769" y="33103"/>
                    </a:cubicBezTo>
                    <a:lnTo>
                      <a:pt x="24769" y="33103"/>
                    </a:lnTo>
                    <a:cubicBezTo>
                      <a:pt x="47828" y="31608"/>
                      <a:pt x="50017" y="-11"/>
                      <a:pt x="50017" y="-11"/>
                    </a:cubicBezTo>
                    <a:close/>
                  </a:path>
                </a:pathLst>
              </a:custGeom>
              <a:solidFill>
                <a:srgbClr val="C6381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7C2F794C-12D9-0330-EB6A-C7D3AB0E465D}"/>
                  </a:ext>
                </a:extLst>
              </p:cNvPr>
              <p:cNvSpPr/>
              <p:nvPr/>
            </p:nvSpPr>
            <p:spPr>
              <a:xfrm>
                <a:off x="9201162" y="4961958"/>
                <a:ext cx="35194" cy="114383"/>
              </a:xfrm>
              <a:custGeom>
                <a:avLst/>
                <a:gdLst>
                  <a:gd name="connsiteX0" fmla="*/ -305 w 35194"/>
                  <a:gd name="connsiteY0" fmla="*/ 82926 h 114383"/>
                  <a:gd name="connsiteX1" fmla="*/ 17249 w 35194"/>
                  <a:gd name="connsiteY1" fmla="*/ 114372 h 114383"/>
                  <a:gd name="connsiteX2" fmla="*/ 17422 w 35194"/>
                  <a:gd name="connsiteY2" fmla="*/ 114372 h 114383"/>
                  <a:gd name="connsiteX3" fmla="*/ 34890 w 35194"/>
                  <a:gd name="connsiteY3" fmla="*/ 83208 h 114383"/>
                  <a:gd name="connsiteX4" fmla="*/ 22190 w 35194"/>
                  <a:gd name="connsiteY4" fmla="*/ -11 h 114383"/>
                  <a:gd name="connsiteX5" fmla="*/ 12351 w 35194"/>
                  <a:gd name="connsiteY5" fmla="*/ -11 h 114383"/>
                  <a:gd name="connsiteX6" fmla="*/ -305 w 35194"/>
                  <a:gd name="connsiteY6" fmla="*/ 82926 h 114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194" h="114383">
                    <a:moveTo>
                      <a:pt x="-305" y="82926"/>
                    </a:moveTo>
                    <a:cubicBezTo>
                      <a:pt x="4918" y="93741"/>
                      <a:pt x="10769" y="104252"/>
                      <a:pt x="17249" y="114372"/>
                    </a:cubicBezTo>
                    <a:lnTo>
                      <a:pt x="17422" y="114372"/>
                    </a:lnTo>
                    <a:cubicBezTo>
                      <a:pt x="23880" y="104338"/>
                      <a:pt x="29710" y="93936"/>
                      <a:pt x="34890" y="83208"/>
                    </a:cubicBezTo>
                    <a:cubicBezTo>
                      <a:pt x="29125" y="35531"/>
                      <a:pt x="22190" y="-11"/>
                      <a:pt x="22190" y="-11"/>
                    </a:cubicBezTo>
                    <a:lnTo>
                      <a:pt x="12351" y="-11"/>
                    </a:lnTo>
                    <a:cubicBezTo>
                      <a:pt x="12351" y="-11"/>
                      <a:pt x="5394" y="35466"/>
                      <a:pt x="-305" y="82926"/>
                    </a:cubicBezTo>
                    <a:close/>
                  </a:path>
                </a:pathLst>
              </a:custGeom>
              <a:solidFill>
                <a:srgbClr val="C6381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25B2FBAC-8836-798A-3C9D-64876757E676}"/>
                  </a:ext>
                </a:extLst>
              </p:cNvPr>
              <p:cNvSpPr/>
              <p:nvPr/>
            </p:nvSpPr>
            <p:spPr>
              <a:xfrm>
                <a:off x="9282214" y="5060824"/>
                <a:ext cx="52423" cy="12418"/>
              </a:xfrm>
              <a:custGeom>
                <a:avLst/>
                <a:gdLst>
                  <a:gd name="connsiteX0" fmla="*/ 52424 w 52423"/>
                  <a:gd name="connsiteY0" fmla="*/ 8300 h 12418"/>
                  <a:gd name="connsiteX1" fmla="*/ 0 w 52423"/>
                  <a:gd name="connsiteY1" fmla="*/ 12418 h 12418"/>
                  <a:gd name="connsiteX2" fmla="*/ 0 w 52423"/>
                  <a:gd name="connsiteY2" fmla="*/ 4161 h 12418"/>
                  <a:gd name="connsiteX3" fmla="*/ 52424 w 52423"/>
                  <a:gd name="connsiteY3" fmla="*/ 0 h 12418"/>
                  <a:gd name="connsiteX4" fmla="*/ 52424 w 52423"/>
                  <a:gd name="connsiteY4" fmla="*/ 8300 h 12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423" h="12418">
                    <a:moveTo>
                      <a:pt x="52424" y="8300"/>
                    </a:moveTo>
                    <a:lnTo>
                      <a:pt x="0" y="12418"/>
                    </a:lnTo>
                    <a:lnTo>
                      <a:pt x="0" y="4161"/>
                    </a:lnTo>
                    <a:lnTo>
                      <a:pt x="52424" y="0"/>
                    </a:lnTo>
                    <a:lnTo>
                      <a:pt x="52424" y="8300"/>
                    </a:lnTo>
                    <a:close/>
                  </a:path>
                </a:pathLst>
              </a:custGeom>
              <a:solidFill>
                <a:srgbClr val="C6381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58A84270-EE39-D9E2-F1B0-ED83F7D980C5}"/>
                  </a:ext>
                </a:extLst>
              </p:cNvPr>
              <p:cNvSpPr/>
              <p:nvPr/>
            </p:nvSpPr>
            <p:spPr>
              <a:xfrm>
                <a:off x="9157320" y="4884070"/>
                <a:ext cx="61482" cy="82829"/>
              </a:xfrm>
              <a:custGeom>
                <a:avLst/>
                <a:gdLst>
                  <a:gd name="connsiteX0" fmla="*/ 11744 w 61482"/>
                  <a:gd name="connsiteY0" fmla="*/ -11 h 82829"/>
                  <a:gd name="connsiteX1" fmla="*/ -305 w 61482"/>
                  <a:gd name="connsiteY1" fmla="*/ 15159 h 82829"/>
                  <a:gd name="connsiteX2" fmla="*/ 29038 w 61482"/>
                  <a:gd name="connsiteY2" fmla="*/ 82818 h 82829"/>
                  <a:gd name="connsiteX3" fmla="*/ 61177 w 61482"/>
                  <a:gd name="connsiteY3" fmla="*/ 48143 h 82829"/>
                  <a:gd name="connsiteX4" fmla="*/ 11744 w 61482"/>
                  <a:gd name="connsiteY4" fmla="*/ -11 h 82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82" h="82829">
                    <a:moveTo>
                      <a:pt x="11744" y="-11"/>
                    </a:moveTo>
                    <a:cubicBezTo>
                      <a:pt x="11744" y="-11"/>
                      <a:pt x="8168" y="-11"/>
                      <a:pt x="-305" y="15159"/>
                    </a:cubicBezTo>
                    <a:cubicBezTo>
                      <a:pt x="-305" y="15159"/>
                      <a:pt x="4484" y="60670"/>
                      <a:pt x="29038" y="82818"/>
                    </a:cubicBezTo>
                    <a:cubicBezTo>
                      <a:pt x="29038" y="82818"/>
                      <a:pt x="48543" y="55793"/>
                      <a:pt x="61177" y="48143"/>
                    </a:cubicBezTo>
                    <a:cubicBezTo>
                      <a:pt x="61264" y="48273"/>
                      <a:pt x="18549" y="35075"/>
                      <a:pt x="11744" y="-11"/>
                    </a:cubicBezTo>
                    <a:close/>
                  </a:path>
                </a:pathLst>
              </a:custGeom>
              <a:solidFill>
                <a:srgbClr val="D7E1F6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359A5FE7-E066-BF04-CBDB-AF91F3F9EFF8}"/>
                  </a:ext>
                </a:extLst>
              </p:cNvPr>
              <p:cNvSpPr/>
              <p:nvPr/>
            </p:nvSpPr>
            <p:spPr>
              <a:xfrm>
                <a:off x="9218803" y="4884070"/>
                <a:ext cx="61504" cy="82829"/>
              </a:xfrm>
              <a:custGeom>
                <a:avLst/>
                <a:gdLst>
                  <a:gd name="connsiteX0" fmla="*/ 49150 w 61504"/>
                  <a:gd name="connsiteY0" fmla="*/ -11 h 82829"/>
                  <a:gd name="connsiteX1" fmla="*/ 61200 w 61504"/>
                  <a:gd name="connsiteY1" fmla="*/ 15159 h 82829"/>
                  <a:gd name="connsiteX2" fmla="*/ 31899 w 61504"/>
                  <a:gd name="connsiteY2" fmla="*/ 82818 h 82829"/>
                  <a:gd name="connsiteX3" fmla="*/ -305 w 61504"/>
                  <a:gd name="connsiteY3" fmla="*/ 48143 h 82829"/>
                  <a:gd name="connsiteX4" fmla="*/ 49150 w 61504"/>
                  <a:gd name="connsiteY4" fmla="*/ -11 h 82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504" h="82829">
                    <a:moveTo>
                      <a:pt x="49150" y="-11"/>
                    </a:moveTo>
                    <a:cubicBezTo>
                      <a:pt x="49150" y="-11"/>
                      <a:pt x="52747" y="-11"/>
                      <a:pt x="61200" y="15159"/>
                    </a:cubicBezTo>
                    <a:cubicBezTo>
                      <a:pt x="61200" y="15159"/>
                      <a:pt x="56431" y="60670"/>
                      <a:pt x="31899" y="82818"/>
                    </a:cubicBezTo>
                    <a:cubicBezTo>
                      <a:pt x="31899" y="82818"/>
                      <a:pt x="12395" y="55793"/>
                      <a:pt x="-305" y="48143"/>
                    </a:cubicBezTo>
                    <a:cubicBezTo>
                      <a:pt x="-218" y="48273"/>
                      <a:pt x="42388" y="35075"/>
                      <a:pt x="49150" y="-11"/>
                    </a:cubicBezTo>
                    <a:close/>
                  </a:path>
                </a:pathLst>
              </a:custGeom>
              <a:solidFill>
                <a:srgbClr val="D7E1F6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</p:grp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F51E7024-C1C6-83E7-2185-BD9EDE22E149}"/>
                </a:ext>
              </a:extLst>
            </p:cNvPr>
            <p:cNvGrpSpPr/>
            <p:nvPr/>
          </p:nvGrpSpPr>
          <p:grpSpPr>
            <a:xfrm>
              <a:off x="7729086" y="4073262"/>
              <a:ext cx="295241" cy="390133"/>
              <a:chOff x="8999637" y="4587520"/>
              <a:chExt cx="438331" cy="579213"/>
            </a:xfrm>
          </p:grpSpPr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DCAB3FBB-BF38-6BEF-83BA-5C361806C535}"/>
                  </a:ext>
                </a:extLst>
              </p:cNvPr>
              <p:cNvSpPr/>
              <p:nvPr/>
            </p:nvSpPr>
            <p:spPr>
              <a:xfrm>
                <a:off x="9035872" y="4889878"/>
                <a:ext cx="182930" cy="276855"/>
              </a:xfrm>
              <a:custGeom>
                <a:avLst/>
                <a:gdLst>
                  <a:gd name="connsiteX0" fmla="*/ -305 w 182930"/>
                  <a:gd name="connsiteY0" fmla="*/ 68341 h 276855"/>
                  <a:gd name="connsiteX1" fmla="*/ -67 w 182930"/>
                  <a:gd name="connsiteY1" fmla="*/ 68125 h 276855"/>
                  <a:gd name="connsiteX2" fmla="*/ 182626 w 182930"/>
                  <a:gd name="connsiteY2" fmla="*/ -11 h 276855"/>
                  <a:gd name="connsiteX3" fmla="*/ 182626 w 182930"/>
                  <a:gd name="connsiteY3" fmla="*/ 276845 h 276855"/>
                  <a:gd name="connsiteX4" fmla="*/ 182626 w 182930"/>
                  <a:gd name="connsiteY4" fmla="*/ 276845 h 276855"/>
                  <a:gd name="connsiteX5" fmla="*/ -305 w 182930"/>
                  <a:gd name="connsiteY5" fmla="*/ 234065 h 276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2930" h="276855">
                    <a:moveTo>
                      <a:pt x="-305" y="68341"/>
                    </a:moveTo>
                    <a:cubicBezTo>
                      <a:pt x="-197" y="68298"/>
                      <a:pt x="-110" y="68233"/>
                      <a:pt x="-67" y="68125"/>
                    </a:cubicBezTo>
                    <a:cubicBezTo>
                      <a:pt x="37122" y="38044"/>
                      <a:pt x="119908" y="-11"/>
                      <a:pt x="182626" y="-11"/>
                    </a:cubicBezTo>
                    <a:lnTo>
                      <a:pt x="182626" y="276845"/>
                    </a:lnTo>
                    <a:lnTo>
                      <a:pt x="182626" y="276845"/>
                    </a:lnTo>
                    <a:cubicBezTo>
                      <a:pt x="114143" y="276845"/>
                      <a:pt x="50862" y="261458"/>
                      <a:pt x="-305" y="234065"/>
                    </a:cubicBezTo>
                    <a:close/>
                  </a:path>
                </a:pathLst>
              </a:custGeom>
              <a:solidFill>
                <a:srgbClr val="161618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1867FD91-C25E-66FB-3539-1219FBB9B716}"/>
                  </a:ext>
                </a:extLst>
              </p:cNvPr>
              <p:cNvSpPr/>
              <p:nvPr/>
            </p:nvSpPr>
            <p:spPr>
              <a:xfrm>
                <a:off x="9218803" y="4889878"/>
                <a:ext cx="182973" cy="276855"/>
              </a:xfrm>
              <a:custGeom>
                <a:avLst/>
                <a:gdLst>
                  <a:gd name="connsiteX0" fmla="*/ 182669 w 182973"/>
                  <a:gd name="connsiteY0" fmla="*/ 68341 h 276855"/>
                  <a:gd name="connsiteX1" fmla="*/ 182366 w 182973"/>
                  <a:gd name="connsiteY1" fmla="*/ 68125 h 276855"/>
                  <a:gd name="connsiteX2" fmla="*/ -305 w 182973"/>
                  <a:gd name="connsiteY2" fmla="*/ -11 h 276855"/>
                  <a:gd name="connsiteX3" fmla="*/ -305 w 182973"/>
                  <a:gd name="connsiteY3" fmla="*/ 276845 h 276855"/>
                  <a:gd name="connsiteX4" fmla="*/ -305 w 182973"/>
                  <a:gd name="connsiteY4" fmla="*/ 276845 h 276855"/>
                  <a:gd name="connsiteX5" fmla="*/ 182669 w 182973"/>
                  <a:gd name="connsiteY5" fmla="*/ 234065 h 276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2973" h="276855">
                    <a:moveTo>
                      <a:pt x="182669" y="68341"/>
                    </a:moveTo>
                    <a:cubicBezTo>
                      <a:pt x="182539" y="68320"/>
                      <a:pt x="182431" y="68233"/>
                      <a:pt x="182366" y="68125"/>
                    </a:cubicBezTo>
                    <a:cubicBezTo>
                      <a:pt x="145199" y="38044"/>
                      <a:pt x="62456" y="-11"/>
                      <a:pt x="-305" y="-11"/>
                    </a:cubicBezTo>
                    <a:lnTo>
                      <a:pt x="-305" y="276845"/>
                    </a:lnTo>
                    <a:lnTo>
                      <a:pt x="-305" y="276845"/>
                    </a:lnTo>
                    <a:cubicBezTo>
                      <a:pt x="68221" y="276845"/>
                      <a:pt x="131502" y="261458"/>
                      <a:pt x="182669" y="234065"/>
                    </a:cubicBezTo>
                    <a:close/>
                  </a:path>
                </a:pathLst>
              </a:custGeom>
              <a:solidFill>
                <a:srgbClr val="161618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AC54CE3B-7291-90B5-5D37-E699105055B8}"/>
                  </a:ext>
                </a:extLst>
              </p:cNvPr>
              <p:cNvSpPr/>
              <p:nvPr/>
            </p:nvSpPr>
            <p:spPr>
              <a:xfrm>
                <a:off x="9113320" y="4587520"/>
                <a:ext cx="208878" cy="145888"/>
              </a:xfrm>
              <a:custGeom>
                <a:avLst/>
                <a:gdLst>
                  <a:gd name="connsiteX0" fmla="*/ 207880 w 208878"/>
                  <a:gd name="connsiteY0" fmla="*/ 55138 h 145888"/>
                  <a:gd name="connsiteX1" fmla="*/ 39123 w 208878"/>
                  <a:gd name="connsiteY1" fmla="*/ 26683 h 145888"/>
                  <a:gd name="connsiteX2" fmla="*/ 7070 w 208878"/>
                  <a:gd name="connsiteY2" fmla="*/ 145877 h 145888"/>
                  <a:gd name="connsiteX3" fmla="*/ 203221 w 208878"/>
                  <a:gd name="connsiteY3" fmla="*/ 145877 h 145888"/>
                  <a:gd name="connsiteX4" fmla="*/ 207880 w 208878"/>
                  <a:gd name="connsiteY4" fmla="*/ 55138 h 145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8877" h="145888">
                    <a:moveTo>
                      <a:pt x="207880" y="55138"/>
                    </a:moveTo>
                    <a:cubicBezTo>
                      <a:pt x="200447" y="13008"/>
                      <a:pt x="90008" y="-28862"/>
                      <a:pt x="39123" y="26683"/>
                    </a:cubicBezTo>
                    <a:cubicBezTo>
                      <a:pt x="39123" y="26683"/>
                      <a:pt x="-20756" y="28092"/>
                      <a:pt x="7070" y="145877"/>
                    </a:cubicBezTo>
                    <a:lnTo>
                      <a:pt x="203221" y="145877"/>
                    </a:lnTo>
                    <a:cubicBezTo>
                      <a:pt x="203221" y="145877"/>
                      <a:pt x="210871" y="72128"/>
                      <a:pt x="207880" y="55138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0812CD3E-C9D2-0BD3-768E-A5931C510458}"/>
                  </a:ext>
                </a:extLst>
              </p:cNvPr>
              <p:cNvSpPr/>
              <p:nvPr/>
            </p:nvSpPr>
            <p:spPr>
              <a:xfrm>
                <a:off x="9218889" y="4768517"/>
                <a:ext cx="50343" cy="178227"/>
              </a:xfrm>
              <a:custGeom>
                <a:avLst/>
                <a:gdLst>
                  <a:gd name="connsiteX0" fmla="*/ -305 w 50343"/>
                  <a:gd name="connsiteY0" fmla="*/ -11 h 178227"/>
                  <a:gd name="connsiteX1" fmla="*/ -305 w 50343"/>
                  <a:gd name="connsiteY1" fmla="*/ 178217 h 178227"/>
                  <a:gd name="connsiteX2" fmla="*/ 50038 w 50343"/>
                  <a:gd name="connsiteY2" fmla="*/ 93914 h 178227"/>
                  <a:gd name="connsiteX3" fmla="*/ -305 w 50343"/>
                  <a:gd name="connsiteY3" fmla="*/ -11 h 178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343" h="178227">
                    <a:moveTo>
                      <a:pt x="-305" y="-11"/>
                    </a:moveTo>
                    <a:lnTo>
                      <a:pt x="-305" y="178217"/>
                    </a:lnTo>
                    <a:cubicBezTo>
                      <a:pt x="45704" y="178217"/>
                      <a:pt x="50038" y="126595"/>
                      <a:pt x="50038" y="93914"/>
                    </a:cubicBezTo>
                    <a:cubicBezTo>
                      <a:pt x="50038" y="61233"/>
                      <a:pt x="49952" y="-11"/>
                      <a:pt x="-305" y="-11"/>
                    </a:cubicBezTo>
                    <a:close/>
                  </a:path>
                </a:pathLst>
              </a:custGeom>
              <a:solidFill>
                <a:srgbClr val="F79661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2B04462A-7F9B-F085-A245-A306435004E5}"/>
                  </a:ext>
                </a:extLst>
              </p:cNvPr>
              <p:cNvSpPr/>
              <p:nvPr/>
            </p:nvSpPr>
            <p:spPr>
              <a:xfrm>
                <a:off x="9218889" y="4606391"/>
                <a:ext cx="94141" cy="286174"/>
              </a:xfrm>
              <a:custGeom>
                <a:avLst/>
                <a:gdLst>
                  <a:gd name="connsiteX0" fmla="*/ -305 w 94141"/>
                  <a:gd name="connsiteY0" fmla="*/ -11 h 286174"/>
                  <a:gd name="connsiteX1" fmla="*/ -305 w 94141"/>
                  <a:gd name="connsiteY1" fmla="*/ 286164 h 286174"/>
                  <a:gd name="connsiteX2" fmla="*/ 93837 w 94141"/>
                  <a:gd name="connsiteY2" fmla="*/ 136976 h 286174"/>
                  <a:gd name="connsiteX3" fmla="*/ -305 w 94141"/>
                  <a:gd name="connsiteY3" fmla="*/ -11 h 286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141" h="286174">
                    <a:moveTo>
                      <a:pt x="-305" y="-11"/>
                    </a:moveTo>
                    <a:lnTo>
                      <a:pt x="-305" y="286164"/>
                    </a:lnTo>
                    <a:cubicBezTo>
                      <a:pt x="52639" y="286164"/>
                      <a:pt x="93837" y="233415"/>
                      <a:pt x="93837" y="136976"/>
                    </a:cubicBezTo>
                    <a:cubicBezTo>
                      <a:pt x="93750" y="54580"/>
                      <a:pt x="57082" y="-11"/>
                      <a:pt x="-305" y="-11"/>
                    </a:cubicBezTo>
                    <a:close/>
                  </a:path>
                </a:pathLst>
              </a:custGeom>
              <a:solidFill>
                <a:srgbClr val="FFA06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03479B16-E05D-6CB7-9431-05B6AA6901BB}"/>
                  </a:ext>
                </a:extLst>
              </p:cNvPr>
              <p:cNvSpPr/>
              <p:nvPr/>
            </p:nvSpPr>
            <p:spPr>
              <a:xfrm>
                <a:off x="9168611" y="4768517"/>
                <a:ext cx="50278" cy="178227"/>
              </a:xfrm>
              <a:custGeom>
                <a:avLst/>
                <a:gdLst>
                  <a:gd name="connsiteX0" fmla="*/ 49973 w 50278"/>
                  <a:gd name="connsiteY0" fmla="*/ -11 h 178227"/>
                  <a:gd name="connsiteX1" fmla="*/ 49973 w 50278"/>
                  <a:gd name="connsiteY1" fmla="*/ 178217 h 178227"/>
                  <a:gd name="connsiteX2" fmla="*/ -305 w 50278"/>
                  <a:gd name="connsiteY2" fmla="*/ 93914 h 178227"/>
                  <a:gd name="connsiteX3" fmla="*/ 49973 w 50278"/>
                  <a:gd name="connsiteY3" fmla="*/ -11 h 178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278" h="178227">
                    <a:moveTo>
                      <a:pt x="49973" y="-11"/>
                    </a:moveTo>
                    <a:lnTo>
                      <a:pt x="49973" y="178217"/>
                    </a:lnTo>
                    <a:cubicBezTo>
                      <a:pt x="3986" y="178217"/>
                      <a:pt x="-305" y="126595"/>
                      <a:pt x="-305" y="93914"/>
                    </a:cubicBezTo>
                    <a:cubicBezTo>
                      <a:pt x="-305" y="61233"/>
                      <a:pt x="-392" y="-11"/>
                      <a:pt x="49973" y="-11"/>
                    </a:cubicBezTo>
                    <a:close/>
                  </a:path>
                </a:pathLst>
              </a:custGeom>
              <a:solidFill>
                <a:srgbClr val="EFAC7F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C216586B-5B73-D411-7447-ABC443080C42}"/>
                  </a:ext>
                </a:extLst>
              </p:cNvPr>
              <p:cNvSpPr/>
              <p:nvPr/>
            </p:nvSpPr>
            <p:spPr>
              <a:xfrm>
                <a:off x="9126958" y="4606391"/>
                <a:ext cx="94098" cy="286174"/>
              </a:xfrm>
              <a:custGeom>
                <a:avLst/>
                <a:gdLst>
                  <a:gd name="connsiteX0" fmla="*/ 93793 w 94098"/>
                  <a:gd name="connsiteY0" fmla="*/ -11 h 286174"/>
                  <a:gd name="connsiteX1" fmla="*/ 93793 w 94098"/>
                  <a:gd name="connsiteY1" fmla="*/ 286164 h 286174"/>
                  <a:gd name="connsiteX2" fmla="*/ -305 w 94098"/>
                  <a:gd name="connsiteY2" fmla="*/ 136976 h 286174"/>
                  <a:gd name="connsiteX3" fmla="*/ 93793 w 94098"/>
                  <a:gd name="connsiteY3" fmla="*/ -11 h 286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8" h="286174">
                    <a:moveTo>
                      <a:pt x="93793" y="-11"/>
                    </a:moveTo>
                    <a:lnTo>
                      <a:pt x="93793" y="286164"/>
                    </a:lnTo>
                    <a:cubicBezTo>
                      <a:pt x="40806" y="286164"/>
                      <a:pt x="-305" y="233415"/>
                      <a:pt x="-305" y="136976"/>
                    </a:cubicBezTo>
                    <a:cubicBezTo>
                      <a:pt x="-370" y="54580"/>
                      <a:pt x="36277" y="-11"/>
                      <a:pt x="93793" y="-11"/>
                    </a:cubicBezTo>
                    <a:close/>
                  </a:path>
                </a:pathLst>
              </a:custGeom>
              <a:solidFill>
                <a:srgbClr val="FEB5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F0E0F6BC-832D-99FB-13B7-CDF9FA07393D}"/>
                  </a:ext>
                </a:extLst>
              </p:cNvPr>
              <p:cNvSpPr/>
              <p:nvPr/>
            </p:nvSpPr>
            <p:spPr>
              <a:xfrm>
                <a:off x="9298594" y="4663516"/>
                <a:ext cx="16105" cy="75765"/>
              </a:xfrm>
              <a:custGeom>
                <a:avLst/>
                <a:gdLst>
                  <a:gd name="connsiteX0" fmla="*/ -279 w 16105"/>
                  <a:gd name="connsiteY0" fmla="*/ 11172 h 75765"/>
                  <a:gd name="connsiteX1" fmla="*/ 8801 w 16105"/>
                  <a:gd name="connsiteY1" fmla="*/ 75754 h 75765"/>
                  <a:gd name="connsiteX2" fmla="*/ 15801 w 16105"/>
                  <a:gd name="connsiteY2" fmla="*/ 68711 h 75765"/>
                  <a:gd name="connsiteX3" fmla="*/ 15801 w 16105"/>
                  <a:gd name="connsiteY3" fmla="*/ 9699 h 75765"/>
                  <a:gd name="connsiteX4" fmla="*/ -279 w 16105"/>
                  <a:gd name="connsiteY4" fmla="*/ 11172 h 75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04" h="75765">
                    <a:moveTo>
                      <a:pt x="-279" y="11172"/>
                    </a:moveTo>
                    <a:cubicBezTo>
                      <a:pt x="-865" y="35488"/>
                      <a:pt x="8801" y="75754"/>
                      <a:pt x="8801" y="75754"/>
                    </a:cubicBezTo>
                    <a:lnTo>
                      <a:pt x="15801" y="68711"/>
                    </a:lnTo>
                    <a:lnTo>
                      <a:pt x="15801" y="9699"/>
                    </a:lnTo>
                    <a:cubicBezTo>
                      <a:pt x="15801" y="9699"/>
                      <a:pt x="284" y="-13100"/>
                      <a:pt x="-279" y="11172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4607DCED-6C5A-5DB9-4F38-B4D8789FEBD8}"/>
                  </a:ext>
                </a:extLst>
              </p:cNvPr>
              <p:cNvSpPr/>
              <p:nvPr/>
            </p:nvSpPr>
            <p:spPr>
              <a:xfrm>
                <a:off x="9120977" y="4654747"/>
                <a:ext cx="19754" cy="83451"/>
              </a:xfrm>
              <a:custGeom>
                <a:avLst/>
                <a:gdLst>
                  <a:gd name="connsiteX0" fmla="*/ 19004 w 19754"/>
                  <a:gd name="connsiteY0" fmla="*/ 9561 h 83451"/>
                  <a:gd name="connsiteX1" fmla="*/ 13283 w 19754"/>
                  <a:gd name="connsiteY1" fmla="*/ 83440 h 83451"/>
                  <a:gd name="connsiteX2" fmla="*/ 3769 w 19754"/>
                  <a:gd name="connsiteY2" fmla="*/ 76938 h 83451"/>
                  <a:gd name="connsiteX3" fmla="*/ -305 w 19754"/>
                  <a:gd name="connsiteY3" fmla="*/ 16258 h 83451"/>
                  <a:gd name="connsiteX4" fmla="*/ 19004 w 19754"/>
                  <a:gd name="connsiteY4" fmla="*/ 9561 h 83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54" h="83451">
                    <a:moveTo>
                      <a:pt x="19004" y="9561"/>
                    </a:moveTo>
                    <a:cubicBezTo>
                      <a:pt x="21410" y="34549"/>
                      <a:pt x="13283" y="83440"/>
                      <a:pt x="13283" y="83440"/>
                    </a:cubicBezTo>
                    <a:lnTo>
                      <a:pt x="3769" y="76938"/>
                    </a:lnTo>
                    <a:lnTo>
                      <a:pt x="-305" y="16258"/>
                    </a:lnTo>
                    <a:cubicBezTo>
                      <a:pt x="-305" y="16258"/>
                      <a:pt x="16556" y="-15361"/>
                      <a:pt x="19004" y="9561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C373CA76-580F-E0C5-525E-74EAB8A0E010}"/>
                  </a:ext>
                </a:extLst>
              </p:cNvPr>
              <p:cNvSpPr/>
              <p:nvPr/>
            </p:nvSpPr>
            <p:spPr>
              <a:xfrm>
                <a:off x="9136234" y="4597634"/>
                <a:ext cx="172203" cy="83644"/>
              </a:xfrm>
              <a:custGeom>
                <a:avLst/>
                <a:gdLst>
                  <a:gd name="connsiteX0" fmla="*/ 82351 w 172203"/>
                  <a:gd name="connsiteY0" fmla="*/ 619 h 83644"/>
                  <a:gd name="connsiteX1" fmla="*/ -305 w 172203"/>
                  <a:gd name="connsiteY1" fmla="*/ 62686 h 83644"/>
                  <a:gd name="connsiteX2" fmla="*/ 171898 w 172203"/>
                  <a:gd name="connsiteY2" fmla="*/ 80847 h 83644"/>
                  <a:gd name="connsiteX3" fmla="*/ 82351 w 172203"/>
                  <a:gd name="connsiteY3" fmla="*/ 619 h 83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2203" h="83644">
                    <a:moveTo>
                      <a:pt x="82351" y="619"/>
                    </a:moveTo>
                    <a:cubicBezTo>
                      <a:pt x="20543" y="-7335"/>
                      <a:pt x="-305" y="62686"/>
                      <a:pt x="-305" y="62686"/>
                    </a:cubicBezTo>
                    <a:cubicBezTo>
                      <a:pt x="-305" y="62686"/>
                      <a:pt x="71840" y="92745"/>
                      <a:pt x="171898" y="80847"/>
                    </a:cubicBezTo>
                    <a:cubicBezTo>
                      <a:pt x="171811" y="80847"/>
                      <a:pt x="173567" y="12386"/>
                      <a:pt x="82351" y="619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79A650FC-8D67-95A2-31CD-165396F5F645}"/>
                  </a:ext>
                </a:extLst>
              </p:cNvPr>
              <p:cNvSpPr/>
              <p:nvPr/>
            </p:nvSpPr>
            <p:spPr>
              <a:xfrm>
                <a:off x="9296892" y="4727416"/>
                <a:ext cx="34409" cy="51999"/>
              </a:xfrm>
              <a:custGeom>
                <a:avLst/>
                <a:gdLst>
                  <a:gd name="connsiteX0" fmla="*/ 30614 w 34409"/>
                  <a:gd name="connsiteY0" fmla="*/ 30557 h 51999"/>
                  <a:gd name="connsiteX1" fmla="*/ 6233 w 34409"/>
                  <a:gd name="connsiteY1" fmla="*/ 51449 h 51999"/>
                  <a:gd name="connsiteX2" fmla="*/ 3307 w 34409"/>
                  <a:gd name="connsiteY2" fmla="*/ 21477 h 51999"/>
                  <a:gd name="connsiteX3" fmla="*/ 27450 w 34409"/>
                  <a:gd name="connsiteY3" fmla="*/ 499 h 51999"/>
                  <a:gd name="connsiteX4" fmla="*/ 30614 w 34409"/>
                  <a:gd name="connsiteY4" fmla="*/ 30557 h 51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409" h="51998">
                    <a:moveTo>
                      <a:pt x="30614" y="30557"/>
                    </a:moveTo>
                    <a:cubicBezTo>
                      <a:pt x="25781" y="44969"/>
                      <a:pt x="14880" y="54396"/>
                      <a:pt x="6233" y="51449"/>
                    </a:cubicBezTo>
                    <a:cubicBezTo>
                      <a:pt x="-2414" y="48502"/>
                      <a:pt x="-1504" y="35845"/>
                      <a:pt x="3307" y="21477"/>
                    </a:cubicBezTo>
                    <a:cubicBezTo>
                      <a:pt x="8118" y="7109"/>
                      <a:pt x="18803" y="-2362"/>
                      <a:pt x="27450" y="499"/>
                    </a:cubicBezTo>
                    <a:cubicBezTo>
                      <a:pt x="36097" y="3360"/>
                      <a:pt x="35382" y="16146"/>
                      <a:pt x="30614" y="30557"/>
                    </a:cubicBezTo>
                    <a:close/>
                  </a:path>
                </a:pathLst>
              </a:custGeom>
              <a:solidFill>
                <a:srgbClr val="FFA06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4E2793B7-DDAD-5628-6604-AD8816FDA959}"/>
                  </a:ext>
                </a:extLst>
              </p:cNvPr>
              <p:cNvSpPr/>
              <p:nvPr/>
            </p:nvSpPr>
            <p:spPr>
              <a:xfrm>
                <a:off x="9106352" y="4727416"/>
                <a:ext cx="34376" cy="51999"/>
              </a:xfrm>
              <a:custGeom>
                <a:avLst/>
                <a:gdLst>
                  <a:gd name="connsiteX0" fmla="*/ 3180 w 34376"/>
                  <a:gd name="connsiteY0" fmla="*/ 30557 h 51999"/>
                  <a:gd name="connsiteX1" fmla="*/ 27539 w 34376"/>
                  <a:gd name="connsiteY1" fmla="*/ 51449 h 51999"/>
                  <a:gd name="connsiteX2" fmla="*/ 30465 w 34376"/>
                  <a:gd name="connsiteY2" fmla="*/ 21477 h 51999"/>
                  <a:gd name="connsiteX3" fmla="*/ 6344 w 34376"/>
                  <a:gd name="connsiteY3" fmla="*/ 499 h 51999"/>
                  <a:gd name="connsiteX4" fmla="*/ 3180 w 34376"/>
                  <a:gd name="connsiteY4" fmla="*/ 30557 h 51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376" h="51998">
                    <a:moveTo>
                      <a:pt x="3180" y="30557"/>
                    </a:moveTo>
                    <a:cubicBezTo>
                      <a:pt x="8013" y="44969"/>
                      <a:pt x="18935" y="54396"/>
                      <a:pt x="27539" y="51449"/>
                    </a:cubicBezTo>
                    <a:cubicBezTo>
                      <a:pt x="36143" y="48502"/>
                      <a:pt x="35298" y="35845"/>
                      <a:pt x="30465" y="21477"/>
                    </a:cubicBezTo>
                    <a:cubicBezTo>
                      <a:pt x="25632" y="7109"/>
                      <a:pt x="14948" y="-2362"/>
                      <a:pt x="6344" y="499"/>
                    </a:cubicBezTo>
                    <a:cubicBezTo>
                      <a:pt x="-2259" y="3360"/>
                      <a:pt x="-1609" y="16146"/>
                      <a:pt x="3180" y="30557"/>
                    </a:cubicBezTo>
                    <a:close/>
                  </a:path>
                </a:pathLst>
              </a:custGeom>
              <a:solidFill>
                <a:srgbClr val="FEB5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FE321E33-4E48-C4E3-ED8E-AF8F696C4040}"/>
                  </a:ext>
                </a:extLst>
              </p:cNvPr>
              <p:cNvSpPr/>
              <p:nvPr/>
            </p:nvSpPr>
            <p:spPr>
              <a:xfrm>
                <a:off x="9123517" y="4647524"/>
                <a:ext cx="27887" cy="54396"/>
              </a:xfrm>
              <a:custGeom>
                <a:avLst/>
                <a:gdLst>
                  <a:gd name="connsiteX0" fmla="*/ 12325 w 27887"/>
                  <a:gd name="connsiteY0" fmla="*/ -11 h 54396"/>
                  <a:gd name="connsiteX1" fmla="*/ 4393 w 27887"/>
                  <a:gd name="connsiteY1" fmla="*/ 53886 h 54396"/>
                  <a:gd name="connsiteX2" fmla="*/ 27582 w 27887"/>
                  <a:gd name="connsiteY2" fmla="*/ 4952 h 54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886" h="54396">
                    <a:moveTo>
                      <a:pt x="12325" y="-11"/>
                    </a:moveTo>
                    <a:cubicBezTo>
                      <a:pt x="12325" y="-11"/>
                      <a:pt x="-9672" y="60453"/>
                      <a:pt x="4393" y="53886"/>
                    </a:cubicBezTo>
                    <a:cubicBezTo>
                      <a:pt x="18458" y="47320"/>
                      <a:pt x="27582" y="4952"/>
                      <a:pt x="27582" y="4952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0BC1410A-1E32-112E-6DC6-26EC8056F9AA}"/>
                  </a:ext>
                </a:extLst>
              </p:cNvPr>
              <p:cNvSpPr/>
              <p:nvPr/>
            </p:nvSpPr>
            <p:spPr>
              <a:xfrm>
                <a:off x="9364805" y="4958101"/>
                <a:ext cx="73163" cy="182584"/>
              </a:xfrm>
              <a:custGeom>
                <a:avLst/>
                <a:gdLst>
                  <a:gd name="connsiteX0" fmla="*/ -305 w 73163"/>
                  <a:gd name="connsiteY0" fmla="*/ 158561 h 182584"/>
                  <a:gd name="connsiteX1" fmla="*/ 128 w 73163"/>
                  <a:gd name="connsiteY1" fmla="*/ 182573 h 182584"/>
                  <a:gd name="connsiteX2" fmla="*/ 72859 w 73163"/>
                  <a:gd name="connsiteY2" fmla="*/ 142870 h 182584"/>
                  <a:gd name="connsiteX3" fmla="*/ 53094 w 73163"/>
                  <a:gd name="connsiteY3" fmla="*/ 17326 h 182584"/>
                  <a:gd name="connsiteX4" fmla="*/ 36363 w 73163"/>
                  <a:gd name="connsiteY4" fmla="*/ -11 h 182584"/>
                  <a:gd name="connsiteX5" fmla="*/ -305 w 73163"/>
                  <a:gd name="connsiteY5" fmla="*/ 158561 h 182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3163" h="182584">
                    <a:moveTo>
                      <a:pt x="-305" y="158561"/>
                    </a:moveTo>
                    <a:cubicBezTo>
                      <a:pt x="-305" y="166774"/>
                      <a:pt x="-132" y="174749"/>
                      <a:pt x="128" y="182573"/>
                    </a:cubicBezTo>
                    <a:cubicBezTo>
                      <a:pt x="26069" y="172712"/>
                      <a:pt x="50537" y="159341"/>
                      <a:pt x="72859" y="142870"/>
                    </a:cubicBezTo>
                    <a:cubicBezTo>
                      <a:pt x="71580" y="87998"/>
                      <a:pt x="63908" y="41360"/>
                      <a:pt x="53094" y="17326"/>
                    </a:cubicBezTo>
                    <a:cubicBezTo>
                      <a:pt x="48283" y="10868"/>
                      <a:pt x="42648" y="5038"/>
                      <a:pt x="36363" y="-11"/>
                    </a:cubicBezTo>
                    <a:cubicBezTo>
                      <a:pt x="16122" y="-98"/>
                      <a:pt x="-305" y="70942"/>
                      <a:pt x="-305" y="158561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B5225C43-3F84-F8EA-E069-DF41BA8B53C0}"/>
                  </a:ext>
                </a:extLst>
              </p:cNvPr>
              <p:cNvSpPr/>
              <p:nvPr/>
            </p:nvSpPr>
            <p:spPr>
              <a:xfrm>
                <a:off x="8999637" y="4958101"/>
                <a:ext cx="73141" cy="182584"/>
              </a:xfrm>
              <a:custGeom>
                <a:avLst/>
                <a:gdLst>
                  <a:gd name="connsiteX0" fmla="*/ 72837 w 73141"/>
                  <a:gd name="connsiteY0" fmla="*/ 158561 h 182584"/>
                  <a:gd name="connsiteX1" fmla="*/ 72446 w 73141"/>
                  <a:gd name="connsiteY1" fmla="*/ 182573 h 182584"/>
                  <a:gd name="connsiteX2" fmla="*/ -305 w 73141"/>
                  <a:gd name="connsiteY2" fmla="*/ 142870 h 182584"/>
                  <a:gd name="connsiteX3" fmla="*/ 19524 w 73141"/>
                  <a:gd name="connsiteY3" fmla="*/ 17326 h 182584"/>
                  <a:gd name="connsiteX4" fmla="*/ 36168 w 73141"/>
                  <a:gd name="connsiteY4" fmla="*/ -11 h 182584"/>
                  <a:gd name="connsiteX5" fmla="*/ 72837 w 73141"/>
                  <a:gd name="connsiteY5" fmla="*/ 158561 h 182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3141" h="182584">
                    <a:moveTo>
                      <a:pt x="72837" y="158561"/>
                    </a:moveTo>
                    <a:cubicBezTo>
                      <a:pt x="72837" y="166774"/>
                      <a:pt x="72837" y="174749"/>
                      <a:pt x="72446" y="182573"/>
                    </a:cubicBezTo>
                    <a:cubicBezTo>
                      <a:pt x="46506" y="172691"/>
                      <a:pt x="22038" y="159341"/>
                      <a:pt x="-305" y="142870"/>
                    </a:cubicBezTo>
                    <a:cubicBezTo>
                      <a:pt x="995" y="87998"/>
                      <a:pt x="8689" y="41360"/>
                      <a:pt x="19524" y="17326"/>
                    </a:cubicBezTo>
                    <a:cubicBezTo>
                      <a:pt x="24314" y="10868"/>
                      <a:pt x="29905" y="5038"/>
                      <a:pt x="36168" y="-11"/>
                    </a:cubicBezTo>
                    <a:cubicBezTo>
                      <a:pt x="56410" y="-98"/>
                      <a:pt x="72837" y="70942"/>
                      <a:pt x="72837" y="158561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5990D566-98CD-FFA2-FA87-51022A46B882}"/>
                  </a:ext>
                </a:extLst>
              </p:cNvPr>
              <p:cNvSpPr/>
              <p:nvPr/>
            </p:nvSpPr>
            <p:spPr>
              <a:xfrm>
                <a:off x="9218889" y="4897326"/>
                <a:ext cx="83089" cy="179015"/>
              </a:xfrm>
              <a:custGeom>
                <a:avLst/>
                <a:gdLst>
                  <a:gd name="connsiteX0" fmla="*/ 64450 w 83089"/>
                  <a:gd name="connsiteY0" fmla="*/ 49191 h 179015"/>
                  <a:gd name="connsiteX1" fmla="*/ 78949 w 83089"/>
                  <a:gd name="connsiteY1" fmla="*/ 43340 h 179015"/>
                  <a:gd name="connsiteX2" fmla="*/ 67722 w 83089"/>
                  <a:gd name="connsiteY2" fmla="*/ 4331 h 179015"/>
                  <a:gd name="connsiteX3" fmla="*/ 58881 w 83089"/>
                  <a:gd name="connsiteY3" fmla="*/ 256 h 179015"/>
                  <a:gd name="connsiteX4" fmla="*/ -305 w 83089"/>
                  <a:gd name="connsiteY4" fmla="*/ 179004 h 179015"/>
                  <a:gd name="connsiteX5" fmla="*/ 82784 w 83089"/>
                  <a:gd name="connsiteY5" fmla="*/ 63039 h 179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089" h="179015">
                    <a:moveTo>
                      <a:pt x="64450" y="49191"/>
                    </a:moveTo>
                    <a:lnTo>
                      <a:pt x="78949" y="43340"/>
                    </a:lnTo>
                    <a:cubicBezTo>
                      <a:pt x="77345" y="29817"/>
                      <a:pt x="73552" y="16640"/>
                      <a:pt x="67722" y="4331"/>
                    </a:cubicBezTo>
                    <a:cubicBezTo>
                      <a:pt x="64147" y="516"/>
                      <a:pt x="58707" y="-589"/>
                      <a:pt x="58881" y="256"/>
                    </a:cubicBezTo>
                    <a:lnTo>
                      <a:pt x="-305" y="179004"/>
                    </a:lnTo>
                    <a:cubicBezTo>
                      <a:pt x="68676" y="136095"/>
                      <a:pt x="82784" y="63039"/>
                      <a:pt x="82784" y="63039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986FEDD6-886F-08C6-6CE2-098F457CA3A8}"/>
                  </a:ext>
                </a:extLst>
              </p:cNvPr>
              <p:cNvSpPr/>
              <p:nvPr/>
            </p:nvSpPr>
            <p:spPr>
              <a:xfrm>
                <a:off x="9135735" y="4897326"/>
                <a:ext cx="83067" cy="179080"/>
              </a:xfrm>
              <a:custGeom>
                <a:avLst/>
                <a:gdLst>
                  <a:gd name="connsiteX0" fmla="*/ 17965 w 83067"/>
                  <a:gd name="connsiteY0" fmla="*/ 49191 h 179080"/>
                  <a:gd name="connsiteX1" fmla="*/ 3401 w 83067"/>
                  <a:gd name="connsiteY1" fmla="*/ 43340 h 179080"/>
                  <a:gd name="connsiteX2" fmla="*/ 14714 w 83067"/>
                  <a:gd name="connsiteY2" fmla="*/ 4331 h 179080"/>
                  <a:gd name="connsiteX3" fmla="*/ 23491 w 83067"/>
                  <a:gd name="connsiteY3" fmla="*/ 256 h 179080"/>
                  <a:gd name="connsiteX4" fmla="*/ 82763 w 83067"/>
                  <a:gd name="connsiteY4" fmla="*/ 179069 h 179080"/>
                  <a:gd name="connsiteX5" fmla="*/ -305 w 83067"/>
                  <a:gd name="connsiteY5" fmla="*/ 63104 h 17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067" h="179080">
                    <a:moveTo>
                      <a:pt x="17965" y="49191"/>
                    </a:moveTo>
                    <a:lnTo>
                      <a:pt x="3401" y="43340"/>
                    </a:lnTo>
                    <a:cubicBezTo>
                      <a:pt x="4983" y="29795"/>
                      <a:pt x="8798" y="16619"/>
                      <a:pt x="14714" y="4331"/>
                    </a:cubicBezTo>
                    <a:cubicBezTo>
                      <a:pt x="18289" y="516"/>
                      <a:pt x="23707" y="-589"/>
                      <a:pt x="23491" y="256"/>
                    </a:cubicBezTo>
                    <a:lnTo>
                      <a:pt x="82763" y="179069"/>
                    </a:lnTo>
                    <a:cubicBezTo>
                      <a:pt x="13760" y="136159"/>
                      <a:pt x="-305" y="63104"/>
                      <a:pt x="-305" y="63104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4E1BE71D-50A0-09DC-29C0-AC7F2A181750}"/>
                  </a:ext>
                </a:extLst>
              </p:cNvPr>
              <p:cNvSpPr/>
              <p:nvPr/>
            </p:nvSpPr>
            <p:spPr>
              <a:xfrm>
                <a:off x="9171775" y="4930859"/>
                <a:ext cx="94120" cy="145482"/>
              </a:xfrm>
              <a:custGeom>
                <a:avLst/>
                <a:gdLst>
                  <a:gd name="connsiteX0" fmla="*/ 93815 w 94120"/>
                  <a:gd name="connsiteY0" fmla="*/ -11 h 145482"/>
                  <a:gd name="connsiteX1" fmla="*/ 45466 w 94120"/>
                  <a:gd name="connsiteY1" fmla="*/ 5320 h 145482"/>
                  <a:gd name="connsiteX2" fmla="*/ -305 w 94120"/>
                  <a:gd name="connsiteY2" fmla="*/ -11 h 145482"/>
                  <a:gd name="connsiteX3" fmla="*/ 46636 w 94120"/>
                  <a:gd name="connsiteY3" fmla="*/ 145471 h 145482"/>
                  <a:gd name="connsiteX4" fmla="*/ 46810 w 94120"/>
                  <a:gd name="connsiteY4" fmla="*/ 145471 h 145482"/>
                  <a:gd name="connsiteX5" fmla="*/ 93815 w 94120"/>
                  <a:gd name="connsiteY5" fmla="*/ -11 h 145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4120" h="145482">
                    <a:moveTo>
                      <a:pt x="93815" y="-11"/>
                    </a:moveTo>
                    <a:lnTo>
                      <a:pt x="45466" y="5320"/>
                    </a:lnTo>
                    <a:lnTo>
                      <a:pt x="-305" y="-11"/>
                    </a:lnTo>
                    <a:cubicBezTo>
                      <a:pt x="-305" y="-11"/>
                      <a:pt x="-890" y="71505"/>
                      <a:pt x="46636" y="145471"/>
                    </a:cubicBezTo>
                    <a:lnTo>
                      <a:pt x="46810" y="145471"/>
                    </a:lnTo>
                    <a:cubicBezTo>
                      <a:pt x="94357" y="71419"/>
                      <a:pt x="93815" y="-11"/>
                      <a:pt x="93815" y="-11"/>
                    </a:cubicBezTo>
                    <a:close/>
                  </a:path>
                </a:pathLst>
              </a:custGeom>
              <a:solidFill>
                <a:srgbClr val="8EC3DD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32A732CC-43DF-B6C1-2436-CB092AA24F08}"/>
                  </a:ext>
                </a:extLst>
              </p:cNvPr>
              <p:cNvSpPr/>
              <p:nvPr/>
            </p:nvSpPr>
            <p:spPr>
              <a:xfrm>
                <a:off x="9193685" y="4932355"/>
                <a:ext cx="50321" cy="33114"/>
              </a:xfrm>
              <a:custGeom>
                <a:avLst/>
                <a:gdLst>
                  <a:gd name="connsiteX0" fmla="*/ 50017 w 50321"/>
                  <a:gd name="connsiteY0" fmla="*/ -11 h 33114"/>
                  <a:gd name="connsiteX1" fmla="*/ -305 w 50321"/>
                  <a:gd name="connsiteY1" fmla="*/ -11 h 33114"/>
                  <a:gd name="connsiteX2" fmla="*/ 24769 w 50321"/>
                  <a:gd name="connsiteY2" fmla="*/ 33103 h 33114"/>
                  <a:gd name="connsiteX3" fmla="*/ 24769 w 50321"/>
                  <a:gd name="connsiteY3" fmla="*/ 33103 h 33114"/>
                  <a:gd name="connsiteX4" fmla="*/ 50017 w 50321"/>
                  <a:gd name="connsiteY4" fmla="*/ -11 h 33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321" h="33114">
                    <a:moveTo>
                      <a:pt x="50017" y="-11"/>
                    </a:moveTo>
                    <a:lnTo>
                      <a:pt x="-305" y="-11"/>
                    </a:lnTo>
                    <a:cubicBezTo>
                      <a:pt x="-305" y="-11"/>
                      <a:pt x="1710" y="31608"/>
                      <a:pt x="24769" y="33103"/>
                    </a:cubicBezTo>
                    <a:lnTo>
                      <a:pt x="24769" y="33103"/>
                    </a:lnTo>
                    <a:cubicBezTo>
                      <a:pt x="47828" y="31608"/>
                      <a:pt x="50017" y="-11"/>
                      <a:pt x="50017" y="-11"/>
                    </a:cubicBezTo>
                    <a:close/>
                  </a:path>
                </a:pathLst>
              </a:custGeom>
              <a:solidFill>
                <a:srgbClr val="C6381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C3D573A5-016B-40E6-9BEB-418C4808D2B6}"/>
                  </a:ext>
                </a:extLst>
              </p:cNvPr>
              <p:cNvSpPr/>
              <p:nvPr/>
            </p:nvSpPr>
            <p:spPr>
              <a:xfrm>
                <a:off x="9201162" y="4961958"/>
                <a:ext cx="35194" cy="114383"/>
              </a:xfrm>
              <a:custGeom>
                <a:avLst/>
                <a:gdLst>
                  <a:gd name="connsiteX0" fmla="*/ -305 w 35194"/>
                  <a:gd name="connsiteY0" fmla="*/ 82926 h 114383"/>
                  <a:gd name="connsiteX1" fmla="*/ 17249 w 35194"/>
                  <a:gd name="connsiteY1" fmla="*/ 114372 h 114383"/>
                  <a:gd name="connsiteX2" fmla="*/ 17422 w 35194"/>
                  <a:gd name="connsiteY2" fmla="*/ 114372 h 114383"/>
                  <a:gd name="connsiteX3" fmla="*/ 34890 w 35194"/>
                  <a:gd name="connsiteY3" fmla="*/ 83208 h 114383"/>
                  <a:gd name="connsiteX4" fmla="*/ 22190 w 35194"/>
                  <a:gd name="connsiteY4" fmla="*/ -11 h 114383"/>
                  <a:gd name="connsiteX5" fmla="*/ 12351 w 35194"/>
                  <a:gd name="connsiteY5" fmla="*/ -11 h 114383"/>
                  <a:gd name="connsiteX6" fmla="*/ -305 w 35194"/>
                  <a:gd name="connsiteY6" fmla="*/ 82926 h 114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194" h="114383">
                    <a:moveTo>
                      <a:pt x="-305" y="82926"/>
                    </a:moveTo>
                    <a:cubicBezTo>
                      <a:pt x="4918" y="93741"/>
                      <a:pt x="10769" y="104252"/>
                      <a:pt x="17249" y="114372"/>
                    </a:cubicBezTo>
                    <a:lnTo>
                      <a:pt x="17422" y="114372"/>
                    </a:lnTo>
                    <a:cubicBezTo>
                      <a:pt x="23880" y="104338"/>
                      <a:pt x="29710" y="93936"/>
                      <a:pt x="34890" y="83208"/>
                    </a:cubicBezTo>
                    <a:cubicBezTo>
                      <a:pt x="29125" y="35531"/>
                      <a:pt x="22190" y="-11"/>
                      <a:pt x="22190" y="-11"/>
                    </a:cubicBezTo>
                    <a:lnTo>
                      <a:pt x="12351" y="-11"/>
                    </a:lnTo>
                    <a:cubicBezTo>
                      <a:pt x="12351" y="-11"/>
                      <a:pt x="5394" y="35466"/>
                      <a:pt x="-305" y="82926"/>
                    </a:cubicBezTo>
                    <a:close/>
                  </a:path>
                </a:pathLst>
              </a:custGeom>
              <a:solidFill>
                <a:srgbClr val="C6381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F0478E45-21AC-D7B4-5104-CAB66DADF78C}"/>
                  </a:ext>
                </a:extLst>
              </p:cNvPr>
              <p:cNvSpPr/>
              <p:nvPr/>
            </p:nvSpPr>
            <p:spPr>
              <a:xfrm>
                <a:off x="9282214" y="5060824"/>
                <a:ext cx="52423" cy="12418"/>
              </a:xfrm>
              <a:custGeom>
                <a:avLst/>
                <a:gdLst>
                  <a:gd name="connsiteX0" fmla="*/ 52424 w 52423"/>
                  <a:gd name="connsiteY0" fmla="*/ 8300 h 12418"/>
                  <a:gd name="connsiteX1" fmla="*/ 0 w 52423"/>
                  <a:gd name="connsiteY1" fmla="*/ 12418 h 12418"/>
                  <a:gd name="connsiteX2" fmla="*/ 0 w 52423"/>
                  <a:gd name="connsiteY2" fmla="*/ 4161 h 12418"/>
                  <a:gd name="connsiteX3" fmla="*/ 52424 w 52423"/>
                  <a:gd name="connsiteY3" fmla="*/ 0 h 12418"/>
                  <a:gd name="connsiteX4" fmla="*/ 52424 w 52423"/>
                  <a:gd name="connsiteY4" fmla="*/ 8300 h 12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423" h="12418">
                    <a:moveTo>
                      <a:pt x="52424" y="8300"/>
                    </a:moveTo>
                    <a:lnTo>
                      <a:pt x="0" y="12418"/>
                    </a:lnTo>
                    <a:lnTo>
                      <a:pt x="0" y="4161"/>
                    </a:lnTo>
                    <a:lnTo>
                      <a:pt x="52424" y="0"/>
                    </a:lnTo>
                    <a:lnTo>
                      <a:pt x="52424" y="8300"/>
                    </a:lnTo>
                    <a:close/>
                  </a:path>
                </a:pathLst>
              </a:custGeom>
              <a:solidFill>
                <a:srgbClr val="C6381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0D3C4BD2-3C59-FC9A-9246-7314AE9CE900}"/>
                  </a:ext>
                </a:extLst>
              </p:cNvPr>
              <p:cNvSpPr/>
              <p:nvPr/>
            </p:nvSpPr>
            <p:spPr>
              <a:xfrm>
                <a:off x="9157320" y="4884070"/>
                <a:ext cx="61482" cy="82829"/>
              </a:xfrm>
              <a:custGeom>
                <a:avLst/>
                <a:gdLst>
                  <a:gd name="connsiteX0" fmla="*/ 11744 w 61482"/>
                  <a:gd name="connsiteY0" fmla="*/ -11 h 82829"/>
                  <a:gd name="connsiteX1" fmla="*/ -305 w 61482"/>
                  <a:gd name="connsiteY1" fmla="*/ 15159 h 82829"/>
                  <a:gd name="connsiteX2" fmla="*/ 29038 w 61482"/>
                  <a:gd name="connsiteY2" fmla="*/ 82818 h 82829"/>
                  <a:gd name="connsiteX3" fmla="*/ 61177 w 61482"/>
                  <a:gd name="connsiteY3" fmla="*/ 48143 h 82829"/>
                  <a:gd name="connsiteX4" fmla="*/ 11744 w 61482"/>
                  <a:gd name="connsiteY4" fmla="*/ -11 h 82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82" h="82829">
                    <a:moveTo>
                      <a:pt x="11744" y="-11"/>
                    </a:moveTo>
                    <a:cubicBezTo>
                      <a:pt x="11744" y="-11"/>
                      <a:pt x="8168" y="-11"/>
                      <a:pt x="-305" y="15159"/>
                    </a:cubicBezTo>
                    <a:cubicBezTo>
                      <a:pt x="-305" y="15159"/>
                      <a:pt x="4484" y="60670"/>
                      <a:pt x="29038" y="82818"/>
                    </a:cubicBezTo>
                    <a:cubicBezTo>
                      <a:pt x="29038" y="82818"/>
                      <a:pt x="48543" y="55793"/>
                      <a:pt x="61177" y="48143"/>
                    </a:cubicBezTo>
                    <a:cubicBezTo>
                      <a:pt x="61264" y="48273"/>
                      <a:pt x="18549" y="35075"/>
                      <a:pt x="11744" y="-11"/>
                    </a:cubicBezTo>
                    <a:close/>
                  </a:path>
                </a:pathLst>
              </a:custGeom>
              <a:solidFill>
                <a:srgbClr val="D7E1F6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BD1977F9-2C30-F0FA-5046-874A82639540}"/>
                  </a:ext>
                </a:extLst>
              </p:cNvPr>
              <p:cNvSpPr/>
              <p:nvPr/>
            </p:nvSpPr>
            <p:spPr>
              <a:xfrm>
                <a:off x="9218803" y="4884070"/>
                <a:ext cx="61504" cy="82829"/>
              </a:xfrm>
              <a:custGeom>
                <a:avLst/>
                <a:gdLst>
                  <a:gd name="connsiteX0" fmla="*/ 49150 w 61504"/>
                  <a:gd name="connsiteY0" fmla="*/ -11 h 82829"/>
                  <a:gd name="connsiteX1" fmla="*/ 61200 w 61504"/>
                  <a:gd name="connsiteY1" fmla="*/ 15159 h 82829"/>
                  <a:gd name="connsiteX2" fmla="*/ 31899 w 61504"/>
                  <a:gd name="connsiteY2" fmla="*/ 82818 h 82829"/>
                  <a:gd name="connsiteX3" fmla="*/ -305 w 61504"/>
                  <a:gd name="connsiteY3" fmla="*/ 48143 h 82829"/>
                  <a:gd name="connsiteX4" fmla="*/ 49150 w 61504"/>
                  <a:gd name="connsiteY4" fmla="*/ -11 h 82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504" h="82829">
                    <a:moveTo>
                      <a:pt x="49150" y="-11"/>
                    </a:moveTo>
                    <a:cubicBezTo>
                      <a:pt x="49150" y="-11"/>
                      <a:pt x="52747" y="-11"/>
                      <a:pt x="61200" y="15159"/>
                    </a:cubicBezTo>
                    <a:cubicBezTo>
                      <a:pt x="61200" y="15159"/>
                      <a:pt x="56431" y="60670"/>
                      <a:pt x="31899" y="82818"/>
                    </a:cubicBezTo>
                    <a:cubicBezTo>
                      <a:pt x="31899" y="82818"/>
                      <a:pt x="12395" y="55793"/>
                      <a:pt x="-305" y="48143"/>
                    </a:cubicBezTo>
                    <a:cubicBezTo>
                      <a:pt x="-218" y="48273"/>
                      <a:pt x="42388" y="35075"/>
                      <a:pt x="49150" y="-11"/>
                    </a:cubicBezTo>
                    <a:close/>
                  </a:path>
                </a:pathLst>
              </a:custGeom>
              <a:solidFill>
                <a:srgbClr val="D7E1F6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</p:grpSp>
        <p:grpSp>
          <p:nvGrpSpPr>
            <p:cNvPr id="207" name="Group 206">
              <a:extLst>
                <a:ext uri="{FF2B5EF4-FFF2-40B4-BE49-F238E27FC236}">
                  <a16:creationId xmlns:a16="http://schemas.microsoft.com/office/drawing/2014/main" id="{4A7D07C0-BEDA-C3A1-4263-983A55B7E435}"/>
                </a:ext>
              </a:extLst>
            </p:cNvPr>
            <p:cNvGrpSpPr/>
            <p:nvPr/>
          </p:nvGrpSpPr>
          <p:grpSpPr>
            <a:xfrm>
              <a:off x="4056192" y="5335599"/>
              <a:ext cx="295241" cy="390133"/>
              <a:chOff x="8999637" y="4587520"/>
              <a:chExt cx="438331" cy="579213"/>
            </a:xfrm>
          </p:grpSpPr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09160A14-CB92-46DD-990E-A53E065E6802}"/>
                  </a:ext>
                </a:extLst>
              </p:cNvPr>
              <p:cNvSpPr/>
              <p:nvPr/>
            </p:nvSpPr>
            <p:spPr>
              <a:xfrm>
                <a:off x="9035872" y="4889878"/>
                <a:ext cx="182930" cy="276855"/>
              </a:xfrm>
              <a:custGeom>
                <a:avLst/>
                <a:gdLst>
                  <a:gd name="connsiteX0" fmla="*/ -305 w 182930"/>
                  <a:gd name="connsiteY0" fmla="*/ 68341 h 276855"/>
                  <a:gd name="connsiteX1" fmla="*/ -67 w 182930"/>
                  <a:gd name="connsiteY1" fmla="*/ 68125 h 276855"/>
                  <a:gd name="connsiteX2" fmla="*/ 182626 w 182930"/>
                  <a:gd name="connsiteY2" fmla="*/ -11 h 276855"/>
                  <a:gd name="connsiteX3" fmla="*/ 182626 w 182930"/>
                  <a:gd name="connsiteY3" fmla="*/ 276845 h 276855"/>
                  <a:gd name="connsiteX4" fmla="*/ 182626 w 182930"/>
                  <a:gd name="connsiteY4" fmla="*/ 276845 h 276855"/>
                  <a:gd name="connsiteX5" fmla="*/ -305 w 182930"/>
                  <a:gd name="connsiteY5" fmla="*/ 234065 h 276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2930" h="276855">
                    <a:moveTo>
                      <a:pt x="-305" y="68341"/>
                    </a:moveTo>
                    <a:cubicBezTo>
                      <a:pt x="-197" y="68298"/>
                      <a:pt x="-110" y="68233"/>
                      <a:pt x="-67" y="68125"/>
                    </a:cubicBezTo>
                    <a:cubicBezTo>
                      <a:pt x="37122" y="38044"/>
                      <a:pt x="119908" y="-11"/>
                      <a:pt x="182626" y="-11"/>
                    </a:cubicBezTo>
                    <a:lnTo>
                      <a:pt x="182626" y="276845"/>
                    </a:lnTo>
                    <a:lnTo>
                      <a:pt x="182626" y="276845"/>
                    </a:lnTo>
                    <a:cubicBezTo>
                      <a:pt x="114143" y="276845"/>
                      <a:pt x="50862" y="261458"/>
                      <a:pt x="-305" y="234065"/>
                    </a:cubicBezTo>
                    <a:close/>
                  </a:path>
                </a:pathLst>
              </a:custGeom>
              <a:solidFill>
                <a:srgbClr val="161618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5951C638-219F-36D1-713B-218C35508925}"/>
                  </a:ext>
                </a:extLst>
              </p:cNvPr>
              <p:cNvSpPr/>
              <p:nvPr/>
            </p:nvSpPr>
            <p:spPr>
              <a:xfrm>
                <a:off x="9218803" y="4889878"/>
                <a:ext cx="182973" cy="276855"/>
              </a:xfrm>
              <a:custGeom>
                <a:avLst/>
                <a:gdLst>
                  <a:gd name="connsiteX0" fmla="*/ 182669 w 182973"/>
                  <a:gd name="connsiteY0" fmla="*/ 68341 h 276855"/>
                  <a:gd name="connsiteX1" fmla="*/ 182366 w 182973"/>
                  <a:gd name="connsiteY1" fmla="*/ 68125 h 276855"/>
                  <a:gd name="connsiteX2" fmla="*/ -305 w 182973"/>
                  <a:gd name="connsiteY2" fmla="*/ -11 h 276855"/>
                  <a:gd name="connsiteX3" fmla="*/ -305 w 182973"/>
                  <a:gd name="connsiteY3" fmla="*/ 276845 h 276855"/>
                  <a:gd name="connsiteX4" fmla="*/ -305 w 182973"/>
                  <a:gd name="connsiteY4" fmla="*/ 276845 h 276855"/>
                  <a:gd name="connsiteX5" fmla="*/ 182669 w 182973"/>
                  <a:gd name="connsiteY5" fmla="*/ 234065 h 276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2973" h="276855">
                    <a:moveTo>
                      <a:pt x="182669" y="68341"/>
                    </a:moveTo>
                    <a:cubicBezTo>
                      <a:pt x="182539" y="68320"/>
                      <a:pt x="182431" y="68233"/>
                      <a:pt x="182366" y="68125"/>
                    </a:cubicBezTo>
                    <a:cubicBezTo>
                      <a:pt x="145199" y="38044"/>
                      <a:pt x="62456" y="-11"/>
                      <a:pt x="-305" y="-11"/>
                    </a:cubicBezTo>
                    <a:lnTo>
                      <a:pt x="-305" y="276845"/>
                    </a:lnTo>
                    <a:lnTo>
                      <a:pt x="-305" y="276845"/>
                    </a:lnTo>
                    <a:cubicBezTo>
                      <a:pt x="68221" y="276845"/>
                      <a:pt x="131502" y="261458"/>
                      <a:pt x="182669" y="234065"/>
                    </a:cubicBezTo>
                    <a:close/>
                  </a:path>
                </a:pathLst>
              </a:custGeom>
              <a:solidFill>
                <a:srgbClr val="161618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547589F5-BCC4-D524-20B7-C7D35857851C}"/>
                  </a:ext>
                </a:extLst>
              </p:cNvPr>
              <p:cNvSpPr/>
              <p:nvPr/>
            </p:nvSpPr>
            <p:spPr>
              <a:xfrm>
                <a:off x="9113320" y="4587520"/>
                <a:ext cx="208878" cy="145888"/>
              </a:xfrm>
              <a:custGeom>
                <a:avLst/>
                <a:gdLst>
                  <a:gd name="connsiteX0" fmla="*/ 207880 w 208878"/>
                  <a:gd name="connsiteY0" fmla="*/ 55138 h 145888"/>
                  <a:gd name="connsiteX1" fmla="*/ 39123 w 208878"/>
                  <a:gd name="connsiteY1" fmla="*/ 26683 h 145888"/>
                  <a:gd name="connsiteX2" fmla="*/ 7070 w 208878"/>
                  <a:gd name="connsiteY2" fmla="*/ 145877 h 145888"/>
                  <a:gd name="connsiteX3" fmla="*/ 203221 w 208878"/>
                  <a:gd name="connsiteY3" fmla="*/ 145877 h 145888"/>
                  <a:gd name="connsiteX4" fmla="*/ 207880 w 208878"/>
                  <a:gd name="connsiteY4" fmla="*/ 55138 h 145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8877" h="145888">
                    <a:moveTo>
                      <a:pt x="207880" y="55138"/>
                    </a:moveTo>
                    <a:cubicBezTo>
                      <a:pt x="200447" y="13008"/>
                      <a:pt x="90008" y="-28862"/>
                      <a:pt x="39123" y="26683"/>
                    </a:cubicBezTo>
                    <a:cubicBezTo>
                      <a:pt x="39123" y="26683"/>
                      <a:pt x="-20756" y="28092"/>
                      <a:pt x="7070" y="145877"/>
                    </a:cubicBezTo>
                    <a:lnTo>
                      <a:pt x="203221" y="145877"/>
                    </a:lnTo>
                    <a:cubicBezTo>
                      <a:pt x="203221" y="145877"/>
                      <a:pt x="210871" y="72128"/>
                      <a:pt x="207880" y="55138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A3B9C584-5980-E410-C8A3-23142EE3BAD4}"/>
                  </a:ext>
                </a:extLst>
              </p:cNvPr>
              <p:cNvSpPr/>
              <p:nvPr/>
            </p:nvSpPr>
            <p:spPr>
              <a:xfrm>
                <a:off x="9218889" y="4768517"/>
                <a:ext cx="50343" cy="178227"/>
              </a:xfrm>
              <a:custGeom>
                <a:avLst/>
                <a:gdLst>
                  <a:gd name="connsiteX0" fmla="*/ -305 w 50343"/>
                  <a:gd name="connsiteY0" fmla="*/ -11 h 178227"/>
                  <a:gd name="connsiteX1" fmla="*/ -305 w 50343"/>
                  <a:gd name="connsiteY1" fmla="*/ 178217 h 178227"/>
                  <a:gd name="connsiteX2" fmla="*/ 50038 w 50343"/>
                  <a:gd name="connsiteY2" fmla="*/ 93914 h 178227"/>
                  <a:gd name="connsiteX3" fmla="*/ -305 w 50343"/>
                  <a:gd name="connsiteY3" fmla="*/ -11 h 178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343" h="178227">
                    <a:moveTo>
                      <a:pt x="-305" y="-11"/>
                    </a:moveTo>
                    <a:lnTo>
                      <a:pt x="-305" y="178217"/>
                    </a:lnTo>
                    <a:cubicBezTo>
                      <a:pt x="45704" y="178217"/>
                      <a:pt x="50038" y="126595"/>
                      <a:pt x="50038" y="93914"/>
                    </a:cubicBezTo>
                    <a:cubicBezTo>
                      <a:pt x="50038" y="61233"/>
                      <a:pt x="49952" y="-11"/>
                      <a:pt x="-305" y="-11"/>
                    </a:cubicBezTo>
                    <a:close/>
                  </a:path>
                </a:pathLst>
              </a:custGeom>
              <a:solidFill>
                <a:srgbClr val="F79661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4708496D-4A9F-BDBB-D23D-0AA1364C2DCE}"/>
                  </a:ext>
                </a:extLst>
              </p:cNvPr>
              <p:cNvSpPr/>
              <p:nvPr/>
            </p:nvSpPr>
            <p:spPr>
              <a:xfrm>
                <a:off x="9218889" y="4606391"/>
                <a:ext cx="94141" cy="286174"/>
              </a:xfrm>
              <a:custGeom>
                <a:avLst/>
                <a:gdLst>
                  <a:gd name="connsiteX0" fmla="*/ -305 w 94141"/>
                  <a:gd name="connsiteY0" fmla="*/ -11 h 286174"/>
                  <a:gd name="connsiteX1" fmla="*/ -305 w 94141"/>
                  <a:gd name="connsiteY1" fmla="*/ 286164 h 286174"/>
                  <a:gd name="connsiteX2" fmla="*/ 93837 w 94141"/>
                  <a:gd name="connsiteY2" fmla="*/ 136976 h 286174"/>
                  <a:gd name="connsiteX3" fmla="*/ -305 w 94141"/>
                  <a:gd name="connsiteY3" fmla="*/ -11 h 286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141" h="286174">
                    <a:moveTo>
                      <a:pt x="-305" y="-11"/>
                    </a:moveTo>
                    <a:lnTo>
                      <a:pt x="-305" y="286164"/>
                    </a:lnTo>
                    <a:cubicBezTo>
                      <a:pt x="52639" y="286164"/>
                      <a:pt x="93837" y="233415"/>
                      <a:pt x="93837" y="136976"/>
                    </a:cubicBezTo>
                    <a:cubicBezTo>
                      <a:pt x="93750" y="54580"/>
                      <a:pt x="57082" y="-11"/>
                      <a:pt x="-305" y="-11"/>
                    </a:cubicBezTo>
                    <a:close/>
                  </a:path>
                </a:pathLst>
              </a:custGeom>
              <a:solidFill>
                <a:srgbClr val="FFA06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7F9AFBE0-D148-1B13-E0B5-03638B491813}"/>
                  </a:ext>
                </a:extLst>
              </p:cNvPr>
              <p:cNvSpPr/>
              <p:nvPr/>
            </p:nvSpPr>
            <p:spPr>
              <a:xfrm>
                <a:off x="9168611" y="4768517"/>
                <a:ext cx="50278" cy="178227"/>
              </a:xfrm>
              <a:custGeom>
                <a:avLst/>
                <a:gdLst>
                  <a:gd name="connsiteX0" fmla="*/ 49973 w 50278"/>
                  <a:gd name="connsiteY0" fmla="*/ -11 h 178227"/>
                  <a:gd name="connsiteX1" fmla="*/ 49973 w 50278"/>
                  <a:gd name="connsiteY1" fmla="*/ 178217 h 178227"/>
                  <a:gd name="connsiteX2" fmla="*/ -305 w 50278"/>
                  <a:gd name="connsiteY2" fmla="*/ 93914 h 178227"/>
                  <a:gd name="connsiteX3" fmla="*/ 49973 w 50278"/>
                  <a:gd name="connsiteY3" fmla="*/ -11 h 178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278" h="178227">
                    <a:moveTo>
                      <a:pt x="49973" y="-11"/>
                    </a:moveTo>
                    <a:lnTo>
                      <a:pt x="49973" y="178217"/>
                    </a:lnTo>
                    <a:cubicBezTo>
                      <a:pt x="3986" y="178217"/>
                      <a:pt x="-305" y="126595"/>
                      <a:pt x="-305" y="93914"/>
                    </a:cubicBezTo>
                    <a:cubicBezTo>
                      <a:pt x="-305" y="61233"/>
                      <a:pt x="-392" y="-11"/>
                      <a:pt x="49973" y="-11"/>
                    </a:cubicBezTo>
                    <a:close/>
                  </a:path>
                </a:pathLst>
              </a:custGeom>
              <a:solidFill>
                <a:srgbClr val="EFAC7F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68E3A3AD-60CD-D9D3-8543-F9E8CA037A13}"/>
                  </a:ext>
                </a:extLst>
              </p:cNvPr>
              <p:cNvSpPr/>
              <p:nvPr/>
            </p:nvSpPr>
            <p:spPr>
              <a:xfrm>
                <a:off x="9126958" y="4606391"/>
                <a:ext cx="94098" cy="286174"/>
              </a:xfrm>
              <a:custGeom>
                <a:avLst/>
                <a:gdLst>
                  <a:gd name="connsiteX0" fmla="*/ 93793 w 94098"/>
                  <a:gd name="connsiteY0" fmla="*/ -11 h 286174"/>
                  <a:gd name="connsiteX1" fmla="*/ 93793 w 94098"/>
                  <a:gd name="connsiteY1" fmla="*/ 286164 h 286174"/>
                  <a:gd name="connsiteX2" fmla="*/ -305 w 94098"/>
                  <a:gd name="connsiteY2" fmla="*/ 136976 h 286174"/>
                  <a:gd name="connsiteX3" fmla="*/ 93793 w 94098"/>
                  <a:gd name="connsiteY3" fmla="*/ -11 h 286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8" h="286174">
                    <a:moveTo>
                      <a:pt x="93793" y="-11"/>
                    </a:moveTo>
                    <a:lnTo>
                      <a:pt x="93793" y="286164"/>
                    </a:lnTo>
                    <a:cubicBezTo>
                      <a:pt x="40806" y="286164"/>
                      <a:pt x="-305" y="233415"/>
                      <a:pt x="-305" y="136976"/>
                    </a:cubicBezTo>
                    <a:cubicBezTo>
                      <a:pt x="-370" y="54580"/>
                      <a:pt x="36277" y="-11"/>
                      <a:pt x="93793" y="-11"/>
                    </a:cubicBezTo>
                    <a:close/>
                  </a:path>
                </a:pathLst>
              </a:custGeom>
              <a:solidFill>
                <a:srgbClr val="FEB5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B38A8E52-F4A9-4ED2-B4D6-4EDA76AFB0A0}"/>
                  </a:ext>
                </a:extLst>
              </p:cNvPr>
              <p:cNvSpPr/>
              <p:nvPr/>
            </p:nvSpPr>
            <p:spPr>
              <a:xfrm>
                <a:off x="9298594" y="4663516"/>
                <a:ext cx="16105" cy="75765"/>
              </a:xfrm>
              <a:custGeom>
                <a:avLst/>
                <a:gdLst>
                  <a:gd name="connsiteX0" fmla="*/ -279 w 16105"/>
                  <a:gd name="connsiteY0" fmla="*/ 11172 h 75765"/>
                  <a:gd name="connsiteX1" fmla="*/ 8801 w 16105"/>
                  <a:gd name="connsiteY1" fmla="*/ 75754 h 75765"/>
                  <a:gd name="connsiteX2" fmla="*/ 15801 w 16105"/>
                  <a:gd name="connsiteY2" fmla="*/ 68711 h 75765"/>
                  <a:gd name="connsiteX3" fmla="*/ 15801 w 16105"/>
                  <a:gd name="connsiteY3" fmla="*/ 9699 h 75765"/>
                  <a:gd name="connsiteX4" fmla="*/ -279 w 16105"/>
                  <a:gd name="connsiteY4" fmla="*/ 11172 h 75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04" h="75765">
                    <a:moveTo>
                      <a:pt x="-279" y="11172"/>
                    </a:moveTo>
                    <a:cubicBezTo>
                      <a:pt x="-865" y="35488"/>
                      <a:pt x="8801" y="75754"/>
                      <a:pt x="8801" y="75754"/>
                    </a:cubicBezTo>
                    <a:lnTo>
                      <a:pt x="15801" y="68711"/>
                    </a:lnTo>
                    <a:lnTo>
                      <a:pt x="15801" y="9699"/>
                    </a:lnTo>
                    <a:cubicBezTo>
                      <a:pt x="15801" y="9699"/>
                      <a:pt x="284" y="-13100"/>
                      <a:pt x="-279" y="11172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AA71BFA8-83F5-E059-BB9E-FEB74AB152D2}"/>
                  </a:ext>
                </a:extLst>
              </p:cNvPr>
              <p:cNvSpPr/>
              <p:nvPr/>
            </p:nvSpPr>
            <p:spPr>
              <a:xfrm>
                <a:off x="9120977" y="4654747"/>
                <a:ext cx="19754" cy="83451"/>
              </a:xfrm>
              <a:custGeom>
                <a:avLst/>
                <a:gdLst>
                  <a:gd name="connsiteX0" fmla="*/ 19004 w 19754"/>
                  <a:gd name="connsiteY0" fmla="*/ 9561 h 83451"/>
                  <a:gd name="connsiteX1" fmla="*/ 13283 w 19754"/>
                  <a:gd name="connsiteY1" fmla="*/ 83440 h 83451"/>
                  <a:gd name="connsiteX2" fmla="*/ 3769 w 19754"/>
                  <a:gd name="connsiteY2" fmla="*/ 76938 h 83451"/>
                  <a:gd name="connsiteX3" fmla="*/ -305 w 19754"/>
                  <a:gd name="connsiteY3" fmla="*/ 16258 h 83451"/>
                  <a:gd name="connsiteX4" fmla="*/ 19004 w 19754"/>
                  <a:gd name="connsiteY4" fmla="*/ 9561 h 83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54" h="83451">
                    <a:moveTo>
                      <a:pt x="19004" y="9561"/>
                    </a:moveTo>
                    <a:cubicBezTo>
                      <a:pt x="21410" y="34549"/>
                      <a:pt x="13283" y="83440"/>
                      <a:pt x="13283" y="83440"/>
                    </a:cubicBezTo>
                    <a:lnTo>
                      <a:pt x="3769" y="76938"/>
                    </a:lnTo>
                    <a:lnTo>
                      <a:pt x="-305" y="16258"/>
                    </a:lnTo>
                    <a:cubicBezTo>
                      <a:pt x="-305" y="16258"/>
                      <a:pt x="16556" y="-15361"/>
                      <a:pt x="19004" y="9561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A93C6AAD-1598-7AE0-396D-A802B05341BE}"/>
                  </a:ext>
                </a:extLst>
              </p:cNvPr>
              <p:cNvSpPr/>
              <p:nvPr/>
            </p:nvSpPr>
            <p:spPr>
              <a:xfrm>
                <a:off x="9136234" y="4597634"/>
                <a:ext cx="172203" cy="83644"/>
              </a:xfrm>
              <a:custGeom>
                <a:avLst/>
                <a:gdLst>
                  <a:gd name="connsiteX0" fmla="*/ 82351 w 172203"/>
                  <a:gd name="connsiteY0" fmla="*/ 619 h 83644"/>
                  <a:gd name="connsiteX1" fmla="*/ -305 w 172203"/>
                  <a:gd name="connsiteY1" fmla="*/ 62686 h 83644"/>
                  <a:gd name="connsiteX2" fmla="*/ 171898 w 172203"/>
                  <a:gd name="connsiteY2" fmla="*/ 80847 h 83644"/>
                  <a:gd name="connsiteX3" fmla="*/ 82351 w 172203"/>
                  <a:gd name="connsiteY3" fmla="*/ 619 h 83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2203" h="83644">
                    <a:moveTo>
                      <a:pt x="82351" y="619"/>
                    </a:moveTo>
                    <a:cubicBezTo>
                      <a:pt x="20543" y="-7335"/>
                      <a:pt x="-305" y="62686"/>
                      <a:pt x="-305" y="62686"/>
                    </a:cubicBezTo>
                    <a:cubicBezTo>
                      <a:pt x="-305" y="62686"/>
                      <a:pt x="71840" y="92745"/>
                      <a:pt x="171898" y="80847"/>
                    </a:cubicBezTo>
                    <a:cubicBezTo>
                      <a:pt x="171811" y="80847"/>
                      <a:pt x="173567" y="12386"/>
                      <a:pt x="82351" y="619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58D51075-3682-B8C5-2009-75DABCDA364A}"/>
                  </a:ext>
                </a:extLst>
              </p:cNvPr>
              <p:cNvSpPr/>
              <p:nvPr/>
            </p:nvSpPr>
            <p:spPr>
              <a:xfrm>
                <a:off x="9296892" y="4727416"/>
                <a:ext cx="34409" cy="51999"/>
              </a:xfrm>
              <a:custGeom>
                <a:avLst/>
                <a:gdLst>
                  <a:gd name="connsiteX0" fmla="*/ 30614 w 34409"/>
                  <a:gd name="connsiteY0" fmla="*/ 30557 h 51999"/>
                  <a:gd name="connsiteX1" fmla="*/ 6233 w 34409"/>
                  <a:gd name="connsiteY1" fmla="*/ 51449 h 51999"/>
                  <a:gd name="connsiteX2" fmla="*/ 3307 w 34409"/>
                  <a:gd name="connsiteY2" fmla="*/ 21477 h 51999"/>
                  <a:gd name="connsiteX3" fmla="*/ 27450 w 34409"/>
                  <a:gd name="connsiteY3" fmla="*/ 499 h 51999"/>
                  <a:gd name="connsiteX4" fmla="*/ 30614 w 34409"/>
                  <a:gd name="connsiteY4" fmla="*/ 30557 h 51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409" h="51998">
                    <a:moveTo>
                      <a:pt x="30614" y="30557"/>
                    </a:moveTo>
                    <a:cubicBezTo>
                      <a:pt x="25781" y="44969"/>
                      <a:pt x="14880" y="54396"/>
                      <a:pt x="6233" y="51449"/>
                    </a:cubicBezTo>
                    <a:cubicBezTo>
                      <a:pt x="-2414" y="48502"/>
                      <a:pt x="-1504" y="35845"/>
                      <a:pt x="3307" y="21477"/>
                    </a:cubicBezTo>
                    <a:cubicBezTo>
                      <a:pt x="8118" y="7109"/>
                      <a:pt x="18803" y="-2362"/>
                      <a:pt x="27450" y="499"/>
                    </a:cubicBezTo>
                    <a:cubicBezTo>
                      <a:pt x="36097" y="3360"/>
                      <a:pt x="35382" y="16146"/>
                      <a:pt x="30614" y="30557"/>
                    </a:cubicBezTo>
                    <a:close/>
                  </a:path>
                </a:pathLst>
              </a:custGeom>
              <a:solidFill>
                <a:srgbClr val="FFA06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DC4614D2-2E9E-081B-A4CC-C127F7F46E8C}"/>
                  </a:ext>
                </a:extLst>
              </p:cNvPr>
              <p:cNvSpPr/>
              <p:nvPr/>
            </p:nvSpPr>
            <p:spPr>
              <a:xfrm>
                <a:off x="9106352" y="4727416"/>
                <a:ext cx="34376" cy="51999"/>
              </a:xfrm>
              <a:custGeom>
                <a:avLst/>
                <a:gdLst>
                  <a:gd name="connsiteX0" fmla="*/ 3180 w 34376"/>
                  <a:gd name="connsiteY0" fmla="*/ 30557 h 51999"/>
                  <a:gd name="connsiteX1" fmla="*/ 27539 w 34376"/>
                  <a:gd name="connsiteY1" fmla="*/ 51449 h 51999"/>
                  <a:gd name="connsiteX2" fmla="*/ 30465 w 34376"/>
                  <a:gd name="connsiteY2" fmla="*/ 21477 h 51999"/>
                  <a:gd name="connsiteX3" fmla="*/ 6344 w 34376"/>
                  <a:gd name="connsiteY3" fmla="*/ 499 h 51999"/>
                  <a:gd name="connsiteX4" fmla="*/ 3180 w 34376"/>
                  <a:gd name="connsiteY4" fmla="*/ 30557 h 51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376" h="51998">
                    <a:moveTo>
                      <a:pt x="3180" y="30557"/>
                    </a:moveTo>
                    <a:cubicBezTo>
                      <a:pt x="8013" y="44969"/>
                      <a:pt x="18935" y="54396"/>
                      <a:pt x="27539" y="51449"/>
                    </a:cubicBezTo>
                    <a:cubicBezTo>
                      <a:pt x="36143" y="48502"/>
                      <a:pt x="35298" y="35845"/>
                      <a:pt x="30465" y="21477"/>
                    </a:cubicBezTo>
                    <a:cubicBezTo>
                      <a:pt x="25632" y="7109"/>
                      <a:pt x="14948" y="-2362"/>
                      <a:pt x="6344" y="499"/>
                    </a:cubicBezTo>
                    <a:cubicBezTo>
                      <a:pt x="-2259" y="3360"/>
                      <a:pt x="-1609" y="16146"/>
                      <a:pt x="3180" y="30557"/>
                    </a:cubicBezTo>
                    <a:close/>
                  </a:path>
                </a:pathLst>
              </a:custGeom>
              <a:solidFill>
                <a:srgbClr val="FEB5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BFD5D4FC-31F4-4365-492E-04EF9402EE20}"/>
                  </a:ext>
                </a:extLst>
              </p:cNvPr>
              <p:cNvSpPr/>
              <p:nvPr/>
            </p:nvSpPr>
            <p:spPr>
              <a:xfrm>
                <a:off x="9123517" y="4647524"/>
                <a:ext cx="27887" cy="54396"/>
              </a:xfrm>
              <a:custGeom>
                <a:avLst/>
                <a:gdLst>
                  <a:gd name="connsiteX0" fmla="*/ 12325 w 27887"/>
                  <a:gd name="connsiteY0" fmla="*/ -11 h 54396"/>
                  <a:gd name="connsiteX1" fmla="*/ 4393 w 27887"/>
                  <a:gd name="connsiteY1" fmla="*/ 53886 h 54396"/>
                  <a:gd name="connsiteX2" fmla="*/ 27582 w 27887"/>
                  <a:gd name="connsiteY2" fmla="*/ 4952 h 54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886" h="54396">
                    <a:moveTo>
                      <a:pt x="12325" y="-11"/>
                    </a:moveTo>
                    <a:cubicBezTo>
                      <a:pt x="12325" y="-11"/>
                      <a:pt x="-9672" y="60453"/>
                      <a:pt x="4393" y="53886"/>
                    </a:cubicBezTo>
                    <a:cubicBezTo>
                      <a:pt x="18458" y="47320"/>
                      <a:pt x="27582" y="4952"/>
                      <a:pt x="27582" y="4952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52097DCD-E653-AB3C-1366-BE8936395E48}"/>
                  </a:ext>
                </a:extLst>
              </p:cNvPr>
              <p:cNvSpPr/>
              <p:nvPr/>
            </p:nvSpPr>
            <p:spPr>
              <a:xfrm>
                <a:off x="9364805" y="4958101"/>
                <a:ext cx="73163" cy="182584"/>
              </a:xfrm>
              <a:custGeom>
                <a:avLst/>
                <a:gdLst>
                  <a:gd name="connsiteX0" fmla="*/ -305 w 73163"/>
                  <a:gd name="connsiteY0" fmla="*/ 158561 h 182584"/>
                  <a:gd name="connsiteX1" fmla="*/ 128 w 73163"/>
                  <a:gd name="connsiteY1" fmla="*/ 182573 h 182584"/>
                  <a:gd name="connsiteX2" fmla="*/ 72859 w 73163"/>
                  <a:gd name="connsiteY2" fmla="*/ 142870 h 182584"/>
                  <a:gd name="connsiteX3" fmla="*/ 53094 w 73163"/>
                  <a:gd name="connsiteY3" fmla="*/ 17326 h 182584"/>
                  <a:gd name="connsiteX4" fmla="*/ 36363 w 73163"/>
                  <a:gd name="connsiteY4" fmla="*/ -11 h 182584"/>
                  <a:gd name="connsiteX5" fmla="*/ -305 w 73163"/>
                  <a:gd name="connsiteY5" fmla="*/ 158561 h 182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3163" h="182584">
                    <a:moveTo>
                      <a:pt x="-305" y="158561"/>
                    </a:moveTo>
                    <a:cubicBezTo>
                      <a:pt x="-305" y="166774"/>
                      <a:pt x="-132" y="174749"/>
                      <a:pt x="128" y="182573"/>
                    </a:cubicBezTo>
                    <a:cubicBezTo>
                      <a:pt x="26069" y="172712"/>
                      <a:pt x="50537" y="159341"/>
                      <a:pt x="72859" y="142870"/>
                    </a:cubicBezTo>
                    <a:cubicBezTo>
                      <a:pt x="71580" y="87998"/>
                      <a:pt x="63908" y="41360"/>
                      <a:pt x="53094" y="17326"/>
                    </a:cubicBezTo>
                    <a:cubicBezTo>
                      <a:pt x="48283" y="10868"/>
                      <a:pt x="42648" y="5038"/>
                      <a:pt x="36363" y="-11"/>
                    </a:cubicBezTo>
                    <a:cubicBezTo>
                      <a:pt x="16122" y="-98"/>
                      <a:pt x="-305" y="70942"/>
                      <a:pt x="-305" y="158561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40E85A93-1CE2-8952-3297-FF0D9E185E58}"/>
                  </a:ext>
                </a:extLst>
              </p:cNvPr>
              <p:cNvSpPr/>
              <p:nvPr/>
            </p:nvSpPr>
            <p:spPr>
              <a:xfrm>
                <a:off x="8999637" y="4958101"/>
                <a:ext cx="73141" cy="182584"/>
              </a:xfrm>
              <a:custGeom>
                <a:avLst/>
                <a:gdLst>
                  <a:gd name="connsiteX0" fmla="*/ 72837 w 73141"/>
                  <a:gd name="connsiteY0" fmla="*/ 158561 h 182584"/>
                  <a:gd name="connsiteX1" fmla="*/ 72446 w 73141"/>
                  <a:gd name="connsiteY1" fmla="*/ 182573 h 182584"/>
                  <a:gd name="connsiteX2" fmla="*/ -305 w 73141"/>
                  <a:gd name="connsiteY2" fmla="*/ 142870 h 182584"/>
                  <a:gd name="connsiteX3" fmla="*/ 19524 w 73141"/>
                  <a:gd name="connsiteY3" fmla="*/ 17326 h 182584"/>
                  <a:gd name="connsiteX4" fmla="*/ 36168 w 73141"/>
                  <a:gd name="connsiteY4" fmla="*/ -11 h 182584"/>
                  <a:gd name="connsiteX5" fmla="*/ 72837 w 73141"/>
                  <a:gd name="connsiteY5" fmla="*/ 158561 h 182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3141" h="182584">
                    <a:moveTo>
                      <a:pt x="72837" y="158561"/>
                    </a:moveTo>
                    <a:cubicBezTo>
                      <a:pt x="72837" y="166774"/>
                      <a:pt x="72837" y="174749"/>
                      <a:pt x="72446" y="182573"/>
                    </a:cubicBezTo>
                    <a:cubicBezTo>
                      <a:pt x="46506" y="172691"/>
                      <a:pt x="22038" y="159341"/>
                      <a:pt x="-305" y="142870"/>
                    </a:cubicBezTo>
                    <a:cubicBezTo>
                      <a:pt x="995" y="87998"/>
                      <a:pt x="8689" y="41360"/>
                      <a:pt x="19524" y="17326"/>
                    </a:cubicBezTo>
                    <a:cubicBezTo>
                      <a:pt x="24314" y="10868"/>
                      <a:pt x="29905" y="5038"/>
                      <a:pt x="36168" y="-11"/>
                    </a:cubicBezTo>
                    <a:cubicBezTo>
                      <a:pt x="56410" y="-98"/>
                      <a:pt x="72837" y="70942"/>
                      <a:pt x="72837" y="158561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5622EB3B-BADF-CF59-F88D-7FA7CDCBD575}"/>
                  </a:ext>
                </a:extLst>
              </p:cNvPr>
              <p:cNvSpPr/>
              <p:nvPr/>
            </p:nvSpPr>
            <p:spPr>
              <a:xfrm>
                <a:off x="9218889" y="4897326"/>
                <a:ext cx="83089" cy="179015"/>
              </a:xfrm>
              <a:custGeom>
                <a:avLst/>
                <a:gdLst>
                  <a:gd name="connsiteX0" fmla="*/ 64450 w 83089"/>
                  <a:gd name="connsiteY0" fmla="*/ 49191 h 179015"/>
                  <a:gd name="connsiteX1" fmla="*/ 78949 w 83089"/>
                  <a:gd name="connsiteY1" fmla="*/ 43340 h 179015"/>
                  <a:gd name="connsiteX2" fmla="*/ 67722 w 83089"/>
                  <a:gd name="connsiteY2" fmla="*/ 4331 h 179015"/>
                  <a:gd name="connsiteX3" fmla="*/ 58881 w 83089"/>
                  <a:gd name="connsiteY3" fmla="*/ 256 h 179015"/>
                  <a:gd name="connsiteX4" fmla="*/ -305 w 83089"/>
                  <a:gd name="connsiteY4" fmla="*/ 179004 h 179015"/>
                  <a:gd name="connsiteX5" fmla="*/ 82784 w 83089"/>
                  <a:gd name="connsiteY5" fmla="*/ 63039 h 179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089" h="179015">
                    <a:moveTo>
                      <a:pt x="64450" y="49191"/>
                    </a:moveTo>
                    <a:lnTo>
                      <a:pt x="78949" y="43340"/>
                    </a:lnTo>
                    <a:cubicBezTo>
                      <a:pt x="77345" y="29817"/>
                      <a:pt x="73552" y="16640"/>
                      <a:pt x="67722" y="4331"/>
                    </a:cubicBezTo>
                    <a:cubicBezTo>
                      <a:pt x="64147" y="516"/>
                      <a:pt x="58707" y="-589"/>
                      <a:pt x="58881" y="256"/>
                    </a:cubicBezTo>
                    <a:lnTo>
                      <a:pt x="-305" y="179004"/>
                    </a:lnTo>
                    <a:cubicBezTo>
                      <a:pt x="68676" y="136095"/>
                      <a:pt x="82784" y="63039"/>
                      <a:pt x="82784" y="63039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78BA8FD3-665D-5109-0108-677670C7A085}"/>
                  </a:ext>
                </a:extLst>
              </p:cNvPr>
              <p:cNvSpPr/>
              <p:nvPr/>
            </p:nvSpPr>
            <p:spPr>
              <a:xfrm>
                <a:off x="9135735" y="4897326"/>
                <a:ext cx="83067" cy="179080"/>
              </a:xfrm>
              <a:custGeom>
                <a:avLst/>
                <a:gdLst>
                  <a:gd name="connsiteX0" fmla="*/ 17965 w 83067"/>
                  <a:gd name="connsiteY0" fmla="*/ 49191 h 179080"/>
                  <a:gd name="connsiteX1" fmla="*/ 3401 w 83067"/>
                  <a:gd name="connsiteY1" fmla="*/ 43340 h 179080"/>
                  <a:gd name="connsiteX2" fmla="*/ 14714 w 83067"/>
                  <a:gd name="connsiteY2" fmla="*/ 4331 h 179080"/>
                  <a:gd name="connsiteX3" fmla="*/ 23491 w 83067"/>
                  <a:gd name="connsiteY3" fmla="*/ 256 h 179080"/>
                  <a:gd name="connsiteX4" fmla="*/ 82763 w 83067"/>
                  <a:gd name="connsiteY4" fmla="*/ 179069 h 179080"/>
                  <a:gd name="connsiteX5" fmla="*/ -305 w 83067"/>
                  <a:gd name="connsiteY5" fmla="*/ 63104 h 17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067" h="179080">
                    <a:moveTo>
                      <a:pt x="17965" y="49191"/>
                    </a:moveTo>
                    <a:lnTo>
                      <a:pt x="3401" y="43340"/>
                    </a:lnTo>
                    <a:cubicBezTo>
                      <a:pt x="4983" y="29795"/>
                      <a:pt x="8798" y="16619"/>
                      <a:pt x="14714" y="4331"/>
                    </a:cubicBezTo>
                    <a:cubicBezTo>
                      <a:pt x="18289" y="516"/>
                      <a:pt x="23707" y="-589"/>
                      <a:pt x="23491" y="256"/>
                    </a:cubicBezTo>
                    <a:lnTo>
                      <a:pt x="82763" y="179069"/>
                    </a:lnTo>
                    <a:cubicBezTo>
                      <a:pt x="13760" y="136159"/>
                      <a:pt x="-305" y="63104"/>
                      <a:pt x="-305" y="63104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E6BA564C-6071-2917-DFF9-AF4F0485A460}"/>
                  </a:ext>
                </a:extLst>
              </p:cNvPr>
              <p:cNvSpPr/>
              <p:nvPr/>
            </p:nvSpPr>
            <p:spPr>
              <a:xfrm>
                <a:off x="9171775" y="4930859"/>
                <a:ext cx="94120" cy="145482"/>
              </a:xfrm>
              <a:custGeom>
                <a:avLst/>
                <a:gdLst>
                  <a:gd name="connsiteX0" fmla="*/ 93815 w 94120"/>
                  <a:gd name="connsiteY0" fmla="*/ -11 h 145482"/>
                  <a:gd name="connsiteX1" fmla="*/ 45466 w 94120"/>
                  <a:gd name="connsiteY1" fmla="*/ 5320 h 145482"/>
                  <a:gd name="connsiteX2" fmla="*/ -305 w 94120"/>
                  <a:gd name="connsiteY2" fmla="*/ -11 h 145482"/>
                  <a:gd name="connsiteX3" fmla="*/ 46636 w 94120"/>
                  <a:gd name="connsiteY3" fmla="*/ 145471 h 145482"/>
                  <a:gd name="connsiteX4" fmla="*/ 46810 w 94120"/>
                  <a:gd name="connsiteY4" fmla="*/ 145471 h 145482"/>
                  <a:gd name="connsiteX5" fmla="*/ 93815 w 94120"/>
                  <a:gd name="connsiteY5" fmla="*/ -11 h 145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4120" h="145482">
                    <a:moveTo>
                      <a:pt x="93815" y="-11"/>
                    </a:moveTo>
                    <a:lnTo>
                      <a:pt x="45466" y="5320"/>
                    </a:lnTo>
                    <a:lnTo>
                      <a:pt x="-305" y="-11"/>
                    </a:lnTo>
                    <a:cubicBezTo>
                      <a:pt x="-305" y="-11"/>
                      <a:pt x="-890" y="71505"/>
                      <a:pt x="46636" y="145471"/>
                    </a:cubicBezTo>
                    <a:lnTo>
                      <a:pt x="46810" y="145471"/>
                    </a:lnTo>
                    <a:cubicBezTo>
                      <a:pt x="94357" y="71419"/>
                      <a:pt x="93815" y="-11"/>
                      <a:pt x="93815" y="-11"/>
                    </a:cubicBezTo>
                    <a:close/>
                  </a:path>
                </a:pathLst>
              </a:custGeom>
              <a:solidFill>
                <a:srgbClr val="8EC3DD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063BC3BA-BEAF-2BBC-A7DB-EC655400D622}"/>
                  </a:ext>
                </a:extLst>
              </p:cNvPr>
              <p:cNvSpPr/>
              <p:nvPr/>
            </p:nvSpPr>
            <p:spPr>
              <a:xfrm>
                <a:off x="9193685" y="4932355"/>
                <a:ext cx="50321" cy="33114"/>
              </a:xfrm>
              <a:custGeom>
                <a:avLst/>
                <a:gdLst>
                  <a:gd name="connsiteX0" fmla="*/ 50017 w 50321"/>
                  <a:gd name="connsiteY0" fmla="*/ -11 h 33114"/>
                  <a:gd name="connsiteX1" fmla="*/ -305 w 50321"/>
                  <a:gd name="connsiteY1" fmla="*/ -11 h 33114"/>
                  <a:gd name="connsiteX2" fmla="*/ 24769 w 50321"/>
                  <a:gd name="connsiteY2" fmla="*/ 33103 h 33114"/>
                  <a:gd name="connsiteX3" fmla="*/ 24769 w 50321"/>
                  <a:gd name="connsiteY3" fmla="*/ 33103 h 33114"/>
                  <a:gd name="connsiteX4" fmla="*/ 50017 w 50321"/>
                  <a:gd name="connsiteY4" fmla="*/ -11 h 33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321" h="33114">
                    <a:moveTo>
                      <a:pt x="50017" y="-11"/>
                    </a:moveTo>
                    <a:lnTo>
                      <a:pt x="-305" y="-11"/>
                    </a:lnTo>
                    <a:cubicBezTo>
                      <a:pt x="-305" y="-11"/>
                      <a:pt x="1710" y="31608"/>
                      <a:pt x="24769" y="33103"/>
                    </a:cubicBezTo>
                    <a:lnTo>
                      <a:pt x="24769" y="33103"/>
                    </a:lnTo>
                    <a:cubicBezTo>
                      <a:pt x="47828" y="31608"/>
                      <a:pt x="50017" y="-11"/>
                      <a:pt x="50017" y="-11"/>
                    </a:cubicBezTo>
                    <a:close/>
                  </a:path>
                </a:pathLst>
              </a:custGeom>
              <a:solidFill>
                <a:srgbClr val="C6381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3DDAA07D-02F9-3E13-6844-B5238E5E8F33}"/>
                  </a:ext>
                </a:extLst>
              </p:cNvPr>
              <p:cNvSpPr/>
              <p:nvPr/>
            </p:nvSpPr>
            <p:spPr>
              <a:xfrm>
                <a:off x="9201162" y="4961958"/>
                <a:ext cx="35194" cy="114383"/>
              </a:xfrm>
              <a:custGeom>
                <a:avLst/>
                <a:gdLst>
                  <a:gd name="connsiteX0" fmla="*/ -305 w 35194"/>
                  <a:gd name="connsiteY0" fmla="*/ 82926 h 114383"/>
                  <a:gd name="connsiteX1" fmla="*/ 17249 w 35194"/>
                  <a:gd name="connsiteY1" fmla="*/ 114372 h 114383"/>
                  <a:gd name="connsiteX2" fmla="*/ 17422 w 35194"/>
                  <a:gd name="connsiteY2" fmla="*/ 114372 h 114383"/>
                  <a:gd name="connsiteX3" fmla="*/ 34890 w 35194"/>
                  <a:gd name="connsiteY3" fmla="*/ 83208 h 114383"/>
                  <a:gd name="connsiteX4" fmla="*/ 22190 w 35194"/>
                  <a:gd name="connsiteY4" fmla="*/ -11 h 114383"/>
                  <a:gd name="connsiteX5" fmla="*/ 12351 w 35194"/>
                  <a:gd name="connsiteY5" fmla="*/ -11 h 114383"/>
                  <a:gd name="connsiteX6" fmla="*/ -305 w 35194"/>
                  <a:gd name="connsiteY6" fmla="*/ 82926 h 114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194" h="114383">
                    <a:moveTo>
                      <a:pt x="-305" y="82926"/>
                    </a:moveTo>
                    <a:cubicBezTo>
                      <a:pt x="4918" y="93741"/>
                      <a:pt x="10769" y="104252"/>
                      <a:pt x="17249" y="114372"/>
                    </a:cubicBezTo>
                    <a:lnTo>
                      <a:pt x="17422" y="114372"/>
                    </a:lnTo>
                    <a:cubicBezTo>
                      <a:pt x="23880" y="104338"/>
                      <a:pt x="29710" y="93936"/>
                      <a:pt x="34890" y="83208"/>
                    </a:cubicBezTo>
                    <a:cubicBezTo>
                      <a:pt x="29125" y="35531"/>
                      <a:pt x="22190" y="-11"/>
                      <a:pt x="22190" y="-11"/>
                    </a:cubicBezTo>
                    <a:lnTo>
                      <a:pt x="12351" y="-11"/>
                    </a:lnTo>
                    <a:cubicBezTo>
                      <a:pt x="12351" y="-11"/>
                      <a:pt x="5394" y="35466"/>
                      <a:pt x="-305" y="82926"/>
                    </a:cubicBezTo>
                    <a:close/>
                  </a:path>
                </a:pathLst>
              </a:custGeom>
              <a:solidFill>
                <a:srgbClr val="C6381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161B7A78-2DAD-227E-2F1F-2CF440E5128D}"/>
                  </a:ext>
                </a:extLst>
              </p:cNvPr>
              <p:cNvSpPr/>
              <p:nvPr/>
            </p:nvSpPr>
            <p:spPr>
              <a:xfrm>
                <a:off x="9282214" y="5060824"/>
                <a:ext cx="52423" cy="12418"/>
              </a:xfrm>
              <a:custGeom>
                <a:avLst/>
                <a:gdLst>
                  <a:gd name="connsiteX0" fmla="*/ 52424 w 52423"/>
                  <a:gd name="connsiteY0" fmla="*/ 8300 h 12418"/>
                  <a:gd name="connsiteX1" fmla="*/ 0 w 52423"/>
                  <a:gd name="connsiteY1" fmla="*/ 12418 h 12418"/>
                  <a:gd name="connsiteX2" fmla="*/ 0 w 52423"/>
                  <a:gd name="connsiteY2" fmla="*/ 4161 h 12418"/>
                  <a:gd name="connsiteX3" fmla="*/ 52424 w 52423"/>
                  <a:gd name="connsiteY3" fmla="*/ 0 h 12418"/>
                  <a:gd name="connsiteX4" fmla="*/ 52424 w 52423"/>
                  <a:gd name="connsiteY4" fmla="*/ 8300 h 12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423" h="12418">
                    <a:moveTo>
                      <a:pt x="52424" y="8300"/>
                    </a:moveTo>
                    <a:lnTo>
                      <a:pt x="0" y="12418"/>
                    </a:lnTo>
                    <a:lnTo>
                      <a:pt x="0" y="4161"/>
                    </a:lnTo>
                    <a:lnTo>
                      <a:pt x="52424" y="0"/>
                    </a:lnTo>
                    <a:lnTo>
                      <a:pt x="52424" y="8300"/>
                    </a:lnTo>
                    <a:close/>
                  </a:path>
                </a:pathLst>
              </a:custGeom>
              <a:solidFill>
                <a:srgbClr val="C6381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EF606B79-65F3-17C2-C034-47EBB70DA043}"/>
                  </a:ext>
                </a:extLst>
              </p:cNvPr>
              <p:cNvSpPr/>
              <p:nvPr/>
            </p:nvSpPr>
            <p:spPr>
              <a:xfrm>
                <a:off x="9157320" y="4884070"/>
                <a:ext cx="61482" cy="82829"/>
              </a:xfrm>
              <a:custGeom>
                <a:avLst/>
                <a:gdLst>
                  <a:gd name="connsiteX0" fmla="*/ 11744 w 61482"/>
                  <a:gd name="connsiteY0" fmla="*/ -11 h 82829"/>
                  <a:gd name="connsiteX1" fmla="*/ -305 w 61482"/>
                  <a:gd name="connsiteY1" fmla="*/ 15159 h 82829"/>
                  <a:gd name="connsiteX2" fmla="*/ 29038 w 61482"/>
                  <a:gd name="connsiteY2" fmla="*/ 82818 h 82829"/>
                  <a:gd name="connsiteX3" fmla="*/ 61177 w 61482"/>
                  <a:gd name="connsiteY3" fmla="*/ 48143 h 82829"/>
                  <a:gd name="connsiteX4" fmla="*/ 11744 w 61482"/>
                  <a:gd name="connsiteY4" fmla="*/ -11 h 82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82" h="82829">
                    <a:moveTo>
                      <a:pt x="11744" y="-11"/>
                    </a:moveTo>
                    <a:cubicBezTo>
                      <a:pt x="11744" y="-11"/>
                      <a:pt x="8168" y="-11"/>
                      <a:pt x="-305" y="15159"/>
                    </a:cubicBezTo>
                    <a:cubicBezTo>
                      <a:pt x="-305" y="15159"/>
                      <a:pt x="4484" y="60670"/>
                      <a:pt x="29038" y="82818"/>
                    </a:cubicBezTo>
                    <a:cubicBezTo>
                      <a:pt x="29038" y="82818"/>
                      <a:pt x="48543" y="55793"/>
                      <a:pt x="61177" y="48143"/>
                    </a:cubicBezTo>
                    <a:cubicBezTo>
                      <a:pt x="61264" y="48273"/>
                      <a:pt x="18549" y="35075"/>
                      <a:pt x="11744" y="-11"/>
                    </a:cubicBezTo>
                    <a:close/>
                  </a:path>
                </a:pathLst>
              </a:custGeom>
              <a:solidFill>
                <a:srgbClr val="D7E1F6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6B4C5375-E5DA-D9E8-0602-5A345A78E23B}"/>
                  </a:ext>
                </a:extLst>
              </p:cNvPr>
              <p:cNvSpPr/>
              <p:nvPr/>
            </p:nvSpPr>
            <p:spPr>
              <a:xfrm>
                <a:off x="9218803" y="4884070"/>
                <a:ext cx="61504" cy="82829"/>
              </a:xfrm>
              <a:custGeom>
                <a:avLst/>
                <a:gdLst>
                  <a:gd name="connsiteX0" fmla="*/ 49150 w 61504"/>
                  <a:gd name="connsiteY0" fmla="*/ -11 h 82829"/>
                  <a:gd name="connsiteX1" fmla="*/ 61200 w 61504"/>
                  <a:gd name="connsiteY1" fmla="*/ 15159 h 82829"/>
                  <a:gd name="connsiteX2" fmla="*/ 31899 w 61504"/>
                  <a:gd name="connsiteY2" fmla="*/ 82818 h 82829"/>
                  <a:gd name="connsiteX3" fmla="*/ -305 w 61504"/>
                  <a:gd name="connsiteY3" fmla="*/ 48143 h 82829"/>
                  <a:gd name="connsiteX4" fmla="*/ 49150 w 61504"/>
                  <a:gd name="connsiteY4" fmla="*/ -11 h 82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504" h="82829">
                    <a:moveTo>
                      <a:pt x="49150" y="-11"/>
                    </a:moveTo>
                    <a:cubicBezTo>
                      <a:pt x="49150" y="-11"/>
                      <a:pt x="52747" y="-11"/>
                      <a:pt x="61200" y="15159"/>
                    </a:cubicBezTo>
                    <a:cubicBezTo>
                      <a:pt x="61200" y="15159"/>
                      <a:pt x="56431" y="60670"/>
                      <a:pt x="31899" y="82818"/>
                    </a:cubicBezTo>
                    <a:cubicBezTo>
                      <a:pt x="31899" y="82818"/>
                      <a:pt x="12395" y="55793"/>
                      <a:pt x="-305" y="48143"/>
                    </a:cubicBezTo>
                    <a:cubicBezTo>
                      <a:pt x="-218" y="48273"/>
                      <a:pt x="42388" y="35075"/>
                      <a:pt x="49150" y="-11"/>
                    </a:cubicBezTo>
                    <a:close/>
                  </a:path>
                </a:pathLst>
              </a:custGeom>
              <a:solidFill>
                <a:srgbClr val="D7E1F6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</p:grpSp>
        <p:grpSp>
          <p:nvGrpSpPr>
            <p:cNvPr id="279" name="Group 278">
              <a:extLst>
                <a:ext uri="{FF2B5EF4-FFF2-40B4-BE49-F238E27FC236}">
                  <a16:creationId xmlns:a16="http://schemas.microsoft.com/office/drawing/2014/main" id="{4A0F1DB9-D6DB-59C4-83DB-E8A3FE294EC1}"/>
                </a:ext>
              </a:extLst>
            </p:cNvPr>
            <p:cNvGrpSpPr/>
            <p:nvPr/>
          </p:nvGrpSpPr>
          <p:grpSpPr>
            <a:xfrm>
              <a:off x="3112476" y="4113940"/>
              <a:ext cx="883076" cy="476739"/>
              <a:chOff x="5718733" y="2293896"/>
              <a:chExt cx="899673" cy="485700"/>
            </a:xfrm>
          </p:grpSpPr>
          <p:sp>
            <p:nvSpPr>
              <p:cNvPr id="280" name="Google Shape;1379;p28">
                <a:extLst>
                  <a:ext uri="{FF2B5EF4-FFF2-40B4-BE49-F238E27FC236}">
                    <a16:creationId xmlns:a16="http://schemas.microsoft.com/office/drawing/2014/main" id="{24E0F153-3DEE-56A6-66C1-DA96FCD01FCA}"/>
                  </a:ext>
                </a:extLst>
              </p:cNvPr>
              <p:cNvSpPr/>
              <p:nvPr/>
            </p:nvSpPr>
            <p:spPr>
              <a:xfrm>
                <a:off x="5718733" y="2293896"/>
                <a:ext cx="899673" cy="243587"/>
              </a:xfrm>
              <a:prstGeom prst="round2Same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050">
                    <a:solidFill>
                      <a:srgbClr val="FFFFFF"/>
                    </a:solidFill>
                    <a:latin typeface="Georgia" panose="02040502050405020303" pitchFamily="18" charset="0"/>
                    <a:ea typeface="Fira Sans Extra Condensed Medium"/>
                    <a:cs typeface="Fira Sans Extra Condensed Medium"/>
                    <a:sym typeface="Fira Sans Extra Condensed Medium"/>
                  </a:rPr>
                  <a:t>Name here</a:t>
                </a:r>
                <a:endParaRPr sz="1100">
                  <a:solidFill>
                    <a:srgbClr val="FFFFFF"/>
                  </a:solidFill>
                  <a:latin typeface="Georgia" pitchFamily="18" charset="0"/>
                </a:endParaRPr>
              </a:p>
            </p:txBody>
          </p:sp>
          <p:sp>
            <p:nvSpPr>
              <p:cNvPr id="281" name="TextBox 280">
                <a:extLst>
                  <a:ext uri="{FF2B5EF4-FFF2-40B4-BE49-F238E27FC236}">
                    <a16:creationId xmlns:a16="http://schemas.microsoft.com/office/drawing/2014/main" id="{A1385A57-2DA8-5293-E686-E0ECF0967DFF}"/>
                  </a:ext>
                </a:extLst>
              </p:cNvPr>
              <p:cNvSpPr txBox="1"/>
              <p:nvPr/>
            </p:nvSpPr>
            <p:spPr>
              <a:xfrm>
                <a:off x="5819756" y="2517986"/>
                <a:ext cx="697627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050">
                    <a:solidFill>
                      <a:srgbClr val="434343"/>
                    </a:solidFill>
                    <a:latin typeface="Georgia" panose="02040502050405020303" pitchFamily="18" charset="0"/>
                    <a:ea typeface="Roboto"/>
                    <a:cs typeface="Roboto"/>
                    <a:sym typeface="Roboto"/>
                  </a:rPr>
                  <a:t>Position</a:t>
                </a:r>
              </a:p>
            </p:txBody>
          </p:sp>
        </p:grpSp>
        <p:grpSp>
          <p:nvGrpSpPr>
            <p:cNvPr id="285" name="Group 284">
              <a:extLst>
                <a:ext uri="{FF2B5EF4-FFF2-40B4-BE49-F238E27FC236}">
                  <a16:creationId xmlns:a16="http://schemas.microsoft.com/office/drawing/2014/main" id="{F6B63F45-65CA-988B-E297-D87B921851A1}"/>
                </a:ext>
              </a:extLst>
            </p:cNvPr>
            <p:cNvGrpSpPr/>
            <p:nvPr/>
          </p:nvGrpSpPr>
          <p:grpSpPr>
            <a:xfrm>
              <a:off x="5615421" y="2883164"/>
              <a:ext cx="1019009" cy="507730"/>
              <a:chOff x="5718733" y="2293896"/>
              <a:chExt cx="899673" cy="448270"/>
            </a:xfrm>
          </p:grpSpPr>
          <p:sp>
            <p:nvSpPr>
              <p:cNvPr id="286" name="Google Shape;1379;p28">
                <a:extLst>
                  <a:ext uri="{FF2B5EF4-FFF2-40B4-BE49-F238E27FC236}">
                    <a16:creationId xmlns:a16="http://schemas.microsoft.com/office/drawing/2014/main" id="{E0B90393-9640-DAAF-E574-F3E9885542CE}"/>
                  </a:ext>
                </a:extLst>
              </p:cNvPr>
              <p:cNvSpPr/>
              <p:nvPr/>
            </p:nvSpPr>
            <p:spPr>
              <a:xfrm>
                <a:off x="5718733" y="2293896"/>
                <a:ext cx="899673" cy="243587"/>
              </a:xfrm>
              <a:prstGeom prst="round2Same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050">
                    <a:solidFill>
                      <a:srgbClr val="FFFFFF"/>
                    </a:solidFill>
                    <a:latin typeface="Georgia" panose="02040502050405020303" pitchFamily="18" charset="0"/>
                    <a:ea typeface="Fira Sans Extra Condensed Medium"/>
                    <a:cs typeface="Fira Sans Extra Condensed Medium"/>
                    <a:sym typeface="Fira Sans Extra Condensed Medium"/>
                  </a:rPr>
                  <a:t>Name here</a:t>
                </a:r>
                <a:endParaRPr sz="1100">
                  <a:solidFill>
                    <a:srgbClr val="FFFFFF"/>
                  </a:solidFill>
                  <a:latin typeface="Georgia" panose="02040502050405020303" pitchFamily="18" charset="0"/>
                </a:endParaRPr>
              </a:p>
            </p:txBody>
          </p:sp>
          <p:sp>
            <p:nvSpPr>
              <p:cNvPr id="287" name="TextBox 286">
                <a:extLst>
                  <a:ext uri="{FF2B5EF4-FFF2-40B4-BE49-F238E27FC236}">
                    <a16:creationId xmlns:a16="http://schemas.microsoft.com/office/drawing/2014/main" id="{2BAB8901-C6FC-81EC-58B8-459A22D940BD}"/>
                  </a:ext>
                </a:extLst>
              </p:cNvPr>
              <p:cNvSpPr txBox="1"/>
              <p:nvPr/>
            </p:nvSpPr>
            <p:spPr>
              <a:xfrm>
                <a:off x="5819756" y="2517986"/>
                <a:ext cx="596114" cy="2241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050">
                    <a:solidFill>
                      <a:srgbClr val="434343"/>
                    </a:solidFill>
                    <a:latin typeface="Georgia" panose="02040502050405020303" pitchFamily="18" charset="0"/>
                    <a:ea typeface="Roboto"/>
                    <a:cs typeface="Roboto"/>
                    <a:sym typeface="Roboto"/>
                  </a:rPr>
                  <a:t>Position</a:t>
                </a:r>
              </a:p>
            </p:txBody>
          </p:sp>
        </p:grpSp>
        <p:grpSp>
          <p:nvGrpSpPr>
            <p:cNvPr id="288" name="Group 287">
              <a:extLst>
                <a:ext uri="{FF2B5EF4-FFF2-40B4-BE49-F238E27FC236}">
                  <a16:creationId xmlns:a16="http://schemas.microsoft.com/office/drawing/2014/main" id="{6E3E976B-AF25-86B5-1D90-7677BAAE8237}"/>
                </a:ext>
              </a:extLst>
            </p:cNvPr>
            <p:cNvGrpSpPr/>
            <p:nvPr/>
          </p:nvGrpSpPr>
          <p:grpSpPr>
            <a:xfrm>
              <a:off x="2086167" y="5406156"/>
              <a:ext cx="860116" cy="454571"/>
              <a:chOff x="5718733" y="2293896"/>
              <a:chExt cx="899673" cy="475477"/>
            </a:xfrm>
          </p:grpSpPr>
          <p:sp>
            <p:nvSpPr>
              <p:cNvPr id="289" name="Google Shape;1379;p28">
                <a:extLst>
                  <a:ext uri="{FF2B5EF4-FFF2-40B4-BE49-F238E27FC236}">
                    <a16:creationId xmlns:a16="http://schemas.microsoft.com/office/drawing/2014/main" id="{680351B7-D35E-6E75-8694-2D2C87E1CC55}"/>
                  </a:ext>
                </a:extLst>
              </p:cNvPr>
              <p:cNvSpPr/>
              <p:nvPr/>
            </p:nvSpPr>
            <p:spPr>
              <a:xfrm>
                <a:off x="5718733" y="2293896"/>
                <a:ext cx="899673" cy="243587"/>
              </a:xfrm>
              <a:prstGeom prst="round2Same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000">
                    <a:solidFill>
                      <a:srgbClr val="FFFFFF"/>
                    </a:solidFill>
                    <a:latin typeface="Georgia" panose="02040502050405020303" pitchFamily="18" charset="0"/>
                    <a:ea typeface="Fira Sans Extra Condensed Medium"/>
                    <a:cs typeface="Fira Sans Extra Condensed Medium"/>
                    <a:sym typeface="Fira Sans Extra Condensed Medium"/>
                  </a:rPr>
                  <a:t>Name here</a:t>
                </a:r>
                <a:endParaRPr sz="1050">
                  <a:solidFill>
                    <a:srgbClr val="FFFFFF"/>
                  </a:solidFill>
                  <a:latin typeface="Georgia" pitchFamily="18" charset="0"/>
                </a:endParaRPr>
              </a:p>
            </p:txBody>
          </p:sp>
          <p:sp>
            <p:nvSpPr>
              <p:cNvPr id="290" name="TextBox 289">
                <a:extLst>
                  <a:ext uri="{FF2B5EF4-FFF2-40B4-BE49-F238E27FC236}">
                    <a16:creationId xmlns:a16="http://schemas.microsoft.com/office/drawing/2014/main" id="{FDAA9170-F242-4BDF-A6EC-A664362238CB}"/>
                  </a:ext>
                </a:extLst>
              </p:cNvPr>
              <p:cNvSpPr txBox="1"/>
              <p:nvPr/>
            </p:nvSpPr>
            <p:spPr>
              <a:xfrm>
                <a:off x="5819756" y="2517986"/>
                <a:ext cx="664802" cy="2513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000">
                    <a:solidFill>
                      <a:srgbClr val="434343"/>
                    </a:solidFill>
                    <a:latin typeface="Georgia" panose="02040502050405020303" pitchFamily="18" charset="0"/>
                    <a:ea typeface="Roboto"/>
                    <a:cs typeface="Roboto"/>
                    <a:sym typeface="Roboto"/>
                  </a:rPr>
                  <a:t>Position</a:t>
                </a:r>
              </a:p>
            </p:txBody>
          </p:sp>
        </p:grpSp>
        <p:grpSp>
          <p:nvGrpSpPr>
            <p:cNvPr id="291" name="Group 290">
              <a:extLst>
                <a:ext uri="{FF2B5EF4-FFF2-40B4-BE49-F238E27FC236}">
                  <a16:creationId xmlns:a16="http://schemas.microsoft.com/office/drawing/2014/main" id="{CCE6A55A-605F-A951-99A9-5F80777DE727}"/>
                </a:ext>
              </a:extLst>
            </p:cNvPr>
            <p:cNvGrpSpPr/>
            <p:nvPr/>
          </p:nvGrpSpPr>
          <p:grpSpPr>
            <a:xfrm>
              <a:off x="4705227" y="5398691"/>
              <a:ext cx="860116" cy="454571"/>
              <a:chOff x="5718733" y="2293896"/>
              <a:chExt cx="899673" cy="475477"/>
            </a:xfrm>
          </p:grpSpPr>
          <p:sp>
            <p:nvSpPr>
              <p:cNvPr id="292" name="Google Shape;1379;p28">
                <a:extLst>
                  <a:ext uri="{FF2B5EF4-FFF2-40B4-BE49-F238E27FC236}">
                    <a16:creationId xmlns:a16="http://schemas.microsoft.com/office/drawing/2014/main" id="{CCCCF007-68EB-8D08-CABB-A2B8903AE05B}"/>
                  </a:ext>
                </a:extLst>
              </p:cNvPr>
              <p:cNvSpPr/>
              <p:nvPr/>
            </p:nvSpPr>
            <p:spPr>
              <a:xfrm>
                <a:off x="5718733" y="2293896"/>
                <a:ext cx="899673" cy="243587"/>
              </a:xfrm>
              <a:prstGeom prst="round2Same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000">
                    <a:solidFill>
                      <a:srgbClr val="FFFFFF"/>
                    </a:solidFill>
                    <a:latin typeface="Georgia" panose="02040502050405020303" pitchFamily="18" charset="0"/>
                    <a:ea typeface="Fira Sans Extra Condensed Medium"/>
                    <a:cs typeface="Fira Sans Extra Condensed Medium"/>
                    <a:sym typeface="Fira Sans Extra Condensed Medium"/>
                  </a:rPr>
                  <a:t>Name here</a:t>
                </a:r>
                <a:endParaRPr sz="1050">
                  <a:solidFill>
                    <a:srgbClr val="FFFFFF"/>
                  </a:solidFill>
                  <a:latin typeface="Georgia" panose="02040502050405020303" pitchFamily="18" charset="0"/>
                </a:endParaRPr>
              </a:p>
            </p:txBody>
          </p:sp>
          <p:sp>
            <p:nvSpPr>
              <p:cNvPr id="293" name="TextBox 292">
                <a:extLst>
                  <a:ext uri="{FF2B5EF4-FFF2-40B4-BE49-F238E27FC236}">
                    <a16:creationId xmlns:a16="http://schemas.microsoft.com/office/drawing/2014/main" id="{9C767560-7C1C-10F6-2D18-DF80FA4ECE10}"/>
                  </a:ext>
                </a:extLst>
              </p:cNvPr>
              <p:cNvSpPr txBox="1"/>
              <p:nvPr/>
            </p:nvSpPr>
            <p:spPr>
              <a:xfrm>
                <a:off x="5819756" y="2517986"/>
                <a:ext cx="664802" cy="2513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000">
                    <a:solidFill>
                      <a:srgbClr val="434343"/>
                    </a:solidFill>
                    <a:latin typeface="Georgia" panose="02040502050405020303" pitchFamily="18" charset="0"/>
                    <a:ea typeface="Roboto"/>
                    <a:cs typeface="Roboto"/>
                    <a:sym typeface="Roboto"/>
                  </a:rPr>
                  <a:t>Position</a:t>
                </a:r>
              </a:p>
            </p:txBody>
          </p:sp>
        </p:grpSp>
        <p:grpSp>
          <p:nvGrpSpPr>
            <p:cNvPr id="294" name="Group 293">
              <a:extLst>
                <a:ext uri="{FF2B5EF4-FFF2-40B4-BE49-F238E27FC236}">
                  <a16:creationId xmlns:a16="http://schemas.microsoft.com/office/drawing/2014/main" id="{02114BFA-8F7B-9C64-A243-29CEE876F988}"/>
                </a:ext>
              </a:extLst>
            </p:cNvPr>
            <p:cNvGrpSpPr/>
            <p:nvPr/>
          </p:nvGrpSpPr>
          <p:grpSpPr>
            <a:xfrm>
              <a:off x="7370942" y="5391227"/>
              <a:ext cx="860116" cy="454571"/>
              <a:chOff x="5718733" y="2293896"/>
              <a:chExt cx="899673" cy="475477"/>
            </a:xfrm>
          </p:grpSpPr>
          <p:sp>
            <p:nvSpPr>
              <p:cNvPr id="295" name="Google Shape;1379;p28">
                <a:extLst>
                  <a:ext uri="{FF2B5EF4-FFF2-40B4-BE49-F238E27FC236}">
                    <a16:creationId xmlns:a16="http://schemas.microsoft.com/office/drawing/2014/main" id="{C33E343C-688C-6C3D-5E32-38C943F82FD3}"/>
                  </a:ext>
                </a:extLst>
              </p:cNvPr>
              <p:cNvSpPr/>
              <p:nvPr/>
            </p:nvSpPr>
            <p:spPr>
              <a:xfrm>
                <a:off x="5718733" y="2293896"/>
                <a:ext cx="899673" cy="243587"/>
              </a:xfrm>
              <a:prstGeom prst="round2Same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000">
                    <a:solidFill>
                      <a:srgbClr val="FFFFFF"/>
                    </a:solidFill>
                    <a:latin typeface="Georgia" panose="02040502050405020303" pitchFamily="18" charset="0"/>
                    <a:ea typeface="Fira Sans Extra Condensed Medium"/>
                    <a:cs typeface="Fira Sans Extra Condensed Medium"/>
                    <a:sym typeface="Fira Sans Extra Condensed Medium"/>
                  </a:rPr>
                  <a:t>Name here</a:t>
                </a:r>
                <a:endParaRPr sz="1050">
                  <a:solidFill>
                    <a:srgbClr val="FFFFFF"/>
                  </a:solidFill>
                  <a:latin typeface="Georgia" panose="02040502050405020303" pitchFamily="18" charset="0"/>
                </a:endParaRPr>
              </a:p>
            </p:txBody>
          </p:sp>
          <p:sp>
            <p:nvSpPr>
              <p:cNvPr id="296" name="TextBox 295">
                <a:extLst>
                  <a:ext uri="{FF2B5EF4-FFF2-40B4-BE49-F238E27FC236}">
                    <a16:creationId xmlns:a16="http://schemas.microsoft.com/office/drawing/2014/main" id="{EB81C5E4-6EB8-56D1-76BA-59453DD1A57F}"/>
                  </a:ext>
                </a:extLst>
              </p:cNvPr>
              <p:cNvSpPr txBox="1"/>
              <p:nvPr/>
            </p:nvSpPr>
            <p:spPr>
              <a:xfrm>
                <a:off x="5819756" y="2517986"/>
                <a:ext cx="664802" cy="2513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000">
                    <a:solidFill>
                      <a:srgbClr val="434343"/>
                    </a:solidFill>
                    <a:latin typeface="Georgia" panose="02040502050405020303" pitchFamily="18" charset="0"/>
                    <a:ea typeface="Roboto"/>
                    <a:cs typeface="Roboto"/>
                    <a:sym typeface="Roboto"/>
                  </a:rPr>
                  <a:t>Position</a:t>
                </a:r>
              </a:p>
            </p:txBody>
          </p:sp>
        </p:grpSp>
        <p:grpSp>
          <p:nvGrpSpPr>
            <p:cNvPr id="297" name="Group 296">
              <a:extLst>
                <a:ext uri="{FF2B5EF4-FFF2-40B4-BE49-F238E27FC236}">
                  <a16:creationId xmlns:a16="http://schemas.microsoft.com/office/drawing/2014/main" id="{4487ED5C-18EA-A49C-7425-EFCAC22D03B4}"/>
                </a:ext>
              </a:extLst>
            </p:cNvPr>
            <p:cNvGrpSpPr/>
            <p:nvPr/>
          </p:nvGrpSpPr>
          <p:grpSpPr>
            <a:xfrm>
              <a:off x="9943346" y="5383762"/>
              <a:ext cx="860116" cy="454571"/>
              <a:chOff x="5718733" y="2293896"/>
              <a:chExt cx="899673" cy="475477"/>
            </a:xfrm>
          </p:grpSpPr>
          <p:sp>
            <p:nvSpPr>
              <p:cNvPr id="298" name="Google Shape;1379;p28">
                <a:extLst>
                  <a:ext uri="{FF2B5EF4-FFF2-40B4-BE49-F238E27FC236}">
                    <a16:creationId xmlns:a16="http://schemas.microsoft.com/office/drawing/2014/main" id="{E86DC823-BDDB-A2C5-45C3-9130CC88714C}"/>
                  </a:ext>
                </a:extLst>
              </p:cNvPr>
              <p:cNvSpPr/>
              <p:nvPr/>
            </p:nvSpPr>
            <p:spPr>
              <a:xfrm>
                <a:off x="5718733" y="2293896"/>
                <a:ext cx="899673" cy="243587"/>
              </a:xfrm>
              <a:prstGeom prst="round2Same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000">
                    <a:solidFill>
                      <a:srgbClr val="FFFFFF"/>
                    </a:solidFill>
                    <a:latin typeface="Georgia" panose="02040502050405020303" pitchFamily="18" charset="0"/>
                    <a:ea typeface="Fira Sans Extra Condensed Medium"/>
                    <a:cs typeface="Fira Sans Extra Condensed Medium"/>
                    <a:sym typeface="Fira Sans Extra Condensed Medium"/>
                  </a:rPr>
                  <a:t>Name here</a:t>
                </a:r>
                <a:endParaRPr sz="1050">
                  <a:solidFill>
                    <a:srgbClr val="FFFFFF"/>
                  </a:solidFill>
                  <a:latin typeface="Georgia" panose="02040502050405020303" pitchFamily="18" charset="0"/>
                </a:endParaRPr>
              </a:p>
            </p:txBody>
          </p:sp>
          <p:sp>
            <p:nvSpPr>
              <p:cNvPr id="299" name="TextBox 298">
                <a:extLst>
                  <a:ext uri="{FF2B5EF4-FFF2-40B4-BE49-F238E27FC236}">
                    <a16:creationId xmlns:a16="http://schemas.microsoft.com/office/drawing/2014/main" id="{309DDFA3-47E4-DA22-EAE7-2C116CF78F92}"/>
                  </a:ext>
                </a:extLst>
              </p:cNvPr>
              <p:cNvSpPr txBox="1"/>
              <p:nvPr/>
            </p:nvSpPr>
            <p:spPr>
              <a:xfrm>
                <a:off x="5819756" y="2517986"/>
                <a:ext cx="664802" cy="2513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000">
                    <a:solidFill>
                      <a:srgbClr val="434343"/>
                    </a:solidFill>
                    <a:latin typeface="Georgia" panose="02040502050405020303" pitchFamily="18" charset="0"/>
                    <a:ea typeface="Roboto"/>
                    <a:cs typeface="Roboto"/>
                    <a:sym typeface="Roboto"/>
                  </a:rPr>
                  <a:t>Position</a:t>
                </a:r>
              </a:p>
            </p:txBody>
          </p:sp>
        </p:grpSp>
        <p:grpSp>
          <p:nvGrpSpPr>
            <p:cNvPr id="302" name="Group 301">
              <a:extLst>
                <a:ext uri="{FF2B5EF4-FFF2-40B4-BE49-F238E27FC236}">
                  <a16:creationId xmlns:a16="http://schemas.microsoft.com/office/drawing/2014/main" id="{D200C41B-9041-70C6-9B6D-509BBAAD27DD}"/>
                </a:ext>
              </a:extLst>
            </p:cNvPr>
            <p:cNvGrpSpPr/>
            <p:nvPr/>
          </p:nvGrpSpPr>
          <p:grpSpPr>
            <a:xfrm>
              <a:off x="8364303" y="4127327"/>
              <a:ext cx="883076" cy="476739"/>
              <a:chOff x="5718733" y="2293896"/>
              <a:chExt cx="899673" cy="485700"/>
            </a:xfrm>
          </p:grpSpPr>
          <p:sp>
            <p:nvSpPr>
              <p:cNvPr id="303" name="Google Shape;1379;p28">
                <a:extLst>
                  <a:ext uri="{FF2B5EF4-FFF2-40B4-BE49-F238E27FC236}">
                    <a16:creationId xmlns:a16="http://schemas.microsoft.com/office/drawing/2014/main" id="{A97476CB-F894-34FB-DEAF-7F9961B93864}"/>
                  </a:ext>
                </a:extLst>
              </p:cNvPr>
              <p:cNvSpPr/>
              <p:nvPr/>
            </p:nvSpPr>
            <p:spPr>
              <a:xfrm>
                <a:off x="5718733" y="2293896"/>
                <a:ext cx="899673" cy="243587"/>
              </a:xfrm>
              <a:prstGeom prst="round2Same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050">
                    <a:solidFill>
                      <a:srgbClr val="FFFFFF"/>
                    </a:solidFill>
                    <a:latin typeface="Georgia" panose="02040502050405020303" pitchFamily="18" charset="0"/>
                    <a:ea typeface="Fira Sans Extra Condensed Medium"/>
                    <a:cs typeface="Fira Sans Extra Condensed Medium"/>
                    <a:sym typeface="Fira Sans Extra Condensed Medium"/>
                  </a:rPr>
                  <a:t>Name here</a:t>
                </a:r>
                <a:endParaRPr sz="1100">
                  <a:solidFill>
                    <a:srgbClr val="FFFFFF"/>
                  </a:solidFill>
                  <a:latin typeface="Georgia" panose="02040502050405020303" pitchFamily="18" charset="0"/>
                </a:endParaRPr>
              </a:p>
            </p:txBody>
          </p:sp>
          <p:sp>
            <p:nvSpPr>
              <p:cNvPr id="304" name="TextBox 303">
                <a:extLst>
                  <a:ext uri="{FF2B5EF4-FFF2-40B4-BE49-F238E27FC236}">
                    <a16:creationId xmlns:a16="http://schemas.microsoft.com/office/drawing/2014/main" id="{21BCBE9C-5FD4-E982-D477-AD42B0366047}"/>
                  </a:ext>
                </a:extLst>
              </p:cNvPr>
              <p:cNvSpPr txBox="1"/>
              <p:nvPr/>
            </p:nvSpPr>
            <p:spPr>
              <a:xfrm>
                <a:off x="5819756" y="2517986"/>
                <a:ext cx="697627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050">
                    <a:solidFill>
                      <a:srgbClr val="434343"/>
                    </a:solidFill>
                    <a:latin typeface="Georgia" panose="02040502050405020303" pitchFamily="18" charset="0"/>
                    <a:ea typeface="Roboto"/>
                    <a:cs typeface="Roboto"/>
                    <a:sym typeface="Roboto"/>
                  </a:rPr>
                  <a:t>Position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8261261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D9C7D08-7C98-3CEC-7CB9-AAA2BF62E732}"/>
              </a:ext>
            </a:extLst>
          </p:cNvPr>
          <p:cNvGrpSpPr/>
          <p:nvPr/>
        </p:nvGrpSpPr>
        <p:grpSpPr>
          <a:xfrm>
            <a:off x="1322848" y="1519141"/>
            <a:ext cx="9546305" cy="4491523"/>
            <a:chOff x="1356185" y="1519141"/>
            <a:chExt cx="9546305" cy="4491523"/>
          </a:xfrm>
        </p:grpSpPr>
        <p:grpSp>
          <p:nvGrpSpPr>
            <p:cNvPr id="4944" name="Group 4943">
              <a:extLst>
                <a:ext uri="{FF2B5EF4-FFF2-40B4-BE49-F238E27FC236}">
                  <a16:creationId xmlns:a16="http://schemas.microsoft.com/office/drawing/2014/main" id="{351663CD-19F6-8BD3-5B6C-AB16D4385E48}"/>
                </a:ext>
              </a:extLst>
            </p:cNvPr>
            <p:cNvGrpSpPr/>
            <p:nvPr/>
          </p:nvGrpSpPr>
          <p:grpSpPr>
            <a:xfrm>
              <a:off x="5356433" y="1519141"/>
              <a:ext cx="1971237" cy="1238849"/>
              <a:chOff x="5356433" y="1519141"/>
              <a:chExt cx="1971237" cy="1238849"/>
            </a:xfrm>
            <a:solidFill>
              <a:schemeClr val="accent5"/>
            </a:solidFill>
          </p:grpSpPr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C1C5458D-320E-D384-ED2D-2ADBC9563CFC}"/>
                  </a:ext>
                </a:extLst>
              </p:cNvPr>
              <p:cNvSpPr/>
              <p:nvPr/>
            </p:nvSpPr>
            <p:spPr>
              <a:xfrm>
                <a:off x="5356433" y="1638300"/>
                <a:ext cx="969604" cy="1119690"/>
              </a:xfrm>
              <a:custGeom>
                <a:avLst/>
                <a:gdLst>
                  <a:gd name="connsiteX0" fmla="*/ 376196 w 752570"/>
                  <a:gd name="connsiteY0" fmla="*/ 869017 h 869061"/>
                  <a:gd name="connsiteX1" fmla="*/ -42 w 752570"/>
                  <a:gd name="connsiteY1" fmla="*/ 651751 h 869061"/>
                  <a:gd name="connsiteX2" fmla="*/ -42 w 752570"/>
                  <a:gd name="connsiteY2" fmla="*/ 217316 h 869061"/>
                  <a:gd name="connsiteX3" fmla="*/ 376196 w 752570"/>
                  <a:gd name="connsiteY3" fmla="*/ -44 h 869061"/>
                  <a:gd name="connsiteX4" fmla="*/ 752529 w 752570"/>
                  <a:gd name="connsiteY4" fmla="*/ 217221 h 869061"/>
                  <a:gd name="connsiteX5" fmla="*/ 752529 w 752570"/>
                  <a:gd name="connsiteY5" fmla="*/ 651656 h 869061"/>
                  <a:gd name="connsiteX6" fmla="*/ 9483 w 752570"/>
                  <a:gd name="connsiteY6" fmla="*/ 646322 h 869061"/>
                  <a:gd name="connsiteX7" fmla="*/ 376196 w 752570"/>
                  <a:gd name="connsiteY7" fmla="*/ 858063 h 869061"/>
                  <a:gd name="connsiteX8" fmla="*/ 743004 w 752570"/>
                  <a:gd name="connsiteY8" fmla="*/ 646322 h 869061"/>
                  <a:gd name="connsiteX9" fmla="*/ 743004 w 752570"/>
                  <a:gd name="connsiteY9" fmla="*/ 222841 h 869061"/>
                  <a:gd name="connsiteX10" fmla="*/ 376196 w 752570"/>
                  <a:gd name="connsiteY10" fmla="*/ 11100 h 869061"/>
                  <a:gd name="connsiteX11" fmla="*/ 9483 w 752570"/>
                  <a:gd name="connsiteY11" fmla="*/ 222841 h 869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52570" h="869061">
                    <a:moveTo>
                      <a:pt x="376196" y="869017"/>
                    </a:moveTo>
                    <a:lnTo>
                      <a:pt x="-42" y="651751"/>
                    </a:lnTo>
                    <a:lnTo>
                      <a:pt x="-42" y="217316"/>
                    </a:lnTo>
                    <a:lnTo>
                      <a:pt x="376196" y="-44"/>
                    </a:lnTo>
                    <a:lnTo>
                      <a:pt x="752529" y="217221"/>
                    </a:lnTo>
                    <a:lnTo>
                      <a:pt x="752529" y="651656"/>
                    </a:lnTo>
                    <a:close/>
                    <a:moveTo>
                      <a:pt x="9483" y="646322"/>
                    </a:moveTo>
                    <a:lnTo>
                      <a:pt x="376196" y="858063"/>
                    </a:lnTo>
                    <a:lnTo>
                      <a:pt x="743004" y="646322"/>
                    </a:lnTo>
                    <a:lnTo>
                      <a:pt x="743004" y="222841"/>
                    </a:lnTo>
                    <a:lnTo>
                      <a:pt x="376196" y="11100"/>
                    </a:lnTo>
                    <a:lnTo>
                      <a:pt x="9483" y="22284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447" name="Freeform: Shape 446">
                <a:extLst>
                  <a:ext uri="{FF2B5EF4-FFF2-40B4-BE49-F238E27FC236}">
                    <a16:creationId xmlns:a16="http://schemas.microsoft.com/office/drawing/2014/main" id="{1F456964-693D-4FF6-B6AF-4A7410294A8E}"/>
                  </a:ext>
                </a:extLst>
              </p:cNvPr>
              <p:cNvSpPr/>
              <p:nvPr/>
            </p:nvSpPr>
            <p:spPr>
              <a:xfrm>
                <a:off x="5431782" y="1526258"/>
                <a:ext cx="957210" cy="868975"/>
              </a:xfrm>
              <a:custGeom>
                <a:avLst/>
                <a:gdLst>
                  <a:gd name="connsiteX0" fmla="*/ 371475 w 742950"/>
                  <a:gd name="connsiteY0" fmla="*/ 0 h 674465"/>
                  <a:gd name="connsiteX1" fmla="*/ 0 w 742950"/>
                  <a:gd name="connsiteY1" fmla="*/ 214408 h 674465"/>
                  <a:gd name="connsiteX2" fmla="*/ 0 w 742950"/>
                  <a:gd name="connsiteY2" fmla="*/ 276035 h 674465"/>
                  <a:gd name="connsiteX3" fmla="*/ 317754 w 742950"/>
                  <a:gd name="connsiteY3" fmla="*/ 92583 h 674465"/>
                  <a:gd name="connsiteX4" fmla="*/ 689324 w 742950"/>
                  <a:gd name="connsiteY4" fmla="*/ 306991 h 674465"/>
                  <a:gd name="connsiteX5" fmla="*/ 689324 w 742950"/>
                  <a:gd name="connsiteY5" fmla="*/ 674465 h 674465"/>
                  <a:gd name="connsiteX6" fmla="*/ 742950 w 742950"/>
                  <a:gd name="connsiteY6" fmla="*/ 643414 h 674465"/>
                  <a:gd name="connsiteX7" fmla="*/ 742950 w 742950"/>
                  <a:gd name="connsiteY7" fmla="*/ 214408 h 674465"/>
                  <a:gd name="connsiteX8" fmla="*/ 371475 w 742950"/>
                  <a:gd name="connsiteY8" fmla="*/ 0 h 674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42950" h="674465">
                    <a:moveTo>
                      <a:pt x="371475" y="0"/>
                    </a:moveTo>
                    <a:lnTo>
                      <a:pt x="0" y="214408"/>
                    </a:lnTo>
                    <a:lnTo>
                      <a:pt x="0" y="276035"/>
                    </a:lnTo>
                    <a:lnTo>
                      <a:pt x="317754" y="92583"/>
                    </a:lnTo>
                    <a:lnTo>
                      <a:pt x="689324" y="306991"/>
                    </a:lnTo>
                    <a:lnTo>
                      <a:pt x="689324" y="674465"/>
                    </a:lnTo>
                    <a:lnTo>
                      <a:pt x="742950" y="643414"/>
                    </a:lnTo>
                    <a:lnTo>
                      <a:pt x="742950" y="214408"/>
                    </a:lnTo>
                    <a:lnTo>
                      <a:pt x="37147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448" name="Freeform: Shape 447">
                <a:extLst>
                  <a:ext uri="{FF2B5EF4-FFF2-40B4-BE49-F238E27FC236}">
                    <a16:creationId xmlns:a16="http://schemas.microsoft.com/office/drawing/2014/main" id="{A54B866F-A6E8-397A-314F-C6A8C863E9BA}"/>
                  </a:ext>
                </a:extLst>
              </p:cNvPr>
              <p:cNvSpPr/>
              <p:nvPr/>
            </p:nvSpPr>
            <p:spPr>
              <a:xfrm>
                <a:off x="5425646" y="1519141"/>
                <a:ext cx="969604" cy="886769"/>
              </a:xfrm>
              <a:custGeom>
                <a:avLst/>
                <a:gdLst>
                  <a:gd name="connsiteX0" fmla="*/ 689283 w 752570"/>
                  <a:gd name="connsiteY0" fmla="*/ 688232 h 688276"/>
                  <a:gd name="connsiteX1" fmla="*/ 689283 w 752570"/>
                  <a:gd name="connsiteY1" fmla="*/ 315328 h 688276"/>
                  <a:gd name="connsiteX2" fmla="*/ 322475 w 752570"/>
                  <a:gd name="connsiteY2" fmla="*/ 103588 h 688276"/>
                  <a:gd name="connsiteX3" fmla="*/ -42 w 752570"/>
                  <a:gd name="connsiteY3" fmla="*/ 289801 h 688276"/>
                  <a:gd name="connsiteX4" fmla="*/ -42 w 752570"/>
                  <a:gd name="connsiteY4" fmla="*/ 217221 h 688276"/>
                  <a:gd name="connsiteX5" fmla="*/ 376196 w 752570"/>
                  <a:gd name="connsiteY5" fmla="*/ -44 h 688276"/>
                  <a:gd name="connsiteX6" fmla="*/ 752529 w 752570"/>
                  <a:gd name="connsiteY6" fmla="*/ 217221 h 688276"/>
                  <a:gd name="connsiteX7" fmla="*/ 752529 w 752570"/>
                  <a:gd name="connsiteY7" fmla="*/ 651656 h 688276"/>
                  <a:gd name="connsiteX8" fmla="*/ 322475 w 752570"/>
                  <a:gd name="connsiteY8" fmla="*/ 92443 h 688276"/>
                  <a:gd name="connsiteX9" fmla="*/ 698808 w 752570"/>
                  <a:gd name="connsiteY9" fmla="*/ 309709 h 688276"/>
                  <a:gd name="connsiteX10" fmla="*/ 698808 w 752570"/>
                  <a:gd name="connsiteY10" fmla="*/ 671659 h 688276"/>
                  <a:gd name="connsiteX11" fmla="*/ 743004 w 752570"/>
                  <a:gd name="connsiteY11" fmla="*/ 646227 h 688276"/>
                  <a:gd name="connsiteX12" fmla="*/ 743004 w 752570"/>
                  <a:gd name="connsiteY12" fmla="*/ 222745 h 688276"/>
                  <a:gd name="connsiteX13" fmla="*/ 376196 w 752570"/>
                  <a:gd name="connsiteY13" fmla="*/ 11005 h 688276"/>
                  <a:gd name="connsiteX14" fmla="*/ 9483 w 752570"/>
                  <a:gd name="connsiteY14" fmla="*/ 222745 h 688276"/>
                  <a:gd name="connsiteX15" fmla="*/ 9483 w 752570"/>
                  <a:gd name="connsiteY15" fmla="*/ 273418 h 688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52570" h="688276">
                    <a:moveTo>
                      <a:pt x="689283" y="688232"/>
                    </a:moveTo>
                    <a:lnTo>
                      <a:pt x="689283" y="315328"/>
                    </a:lnTo>
                    <a:lnTo>
                      <a:pt x="322475" y="103588"/>
                    </a:lnTo>
                    <a:lnTo>
                      <a:pt x="-42" y="289801"/>
                    </a:lnTo>
                    <a:lnTo>
                      <a:pt x="-42" y="217221"/>
                    </a:lnTo>
                    <a:lnTo>
                      <a:pt x="376196" y="-44"/>
                    </a:lnTo>
                    <a:lnTo>
                      <a:pt x="752529" y="217221"/>
                    </a:lnTo>
                    <a:lnTo>
                      <a:pt x="752529" y="651656"/>
                    </a:lnTo>
                    <a:close/>
                    <a:moveTo>
                      <a:pt x="322475" y="92443"/>
                    </a:moveTo>
                    <a:lnTo>
                      <a:pt x="698808" y="309709"/>
                    </a:lnTo>
                    <a:lnTo>
                      <a:pt x="698808" y="671659"/>
                    </a:lnTo>
                    <a:lnTo>
                      <a:pt x="743004" y="646227"/>
                    </a:lnTo>
                    <a:lnTo>
                      <a:pt x="743004" y="222745"/>
                    </a:lnTo>
                    <a:lnTo>
                      <a:pt x="376196" y="11005"/>
                    </a:lnTo>
                    <a:lnTo>
                      <a:pt x="9483" y="222745"/>
                    </a:lnTo>
                    <a:lnTo>
                      <a:pt x="9483" y="27341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244" name="Freeform: Shape 2243">
                <a:extLst>
                  <a:ext uri="{FF2B5EF4-FFF2-40B4-BE49-F238E27FC236}">
                    <a16:creationId xmlns:a16="http://schemas.microsoft.com/office/drawing/2014/main" id="{6C6B8250-C036-08B6-F689-103D67A78AE0}"/>
                  </a:ext>
                </a:extLst>
              </p:cNvPr>
              <p:cNvSpPr/>
              <p:nvPr/>
            </p:nvSpPr>
            <p:spPr>
              <a:xfrm>
                <a:off x="6186874" y="2049411"/>
                <a:ext cx="1134662" cy="276364"/>
              </a:xfrm>
              <a:custGeom>
                <a:avLst/>
                <a:gdLst>
                  <a:gd name="connsiteX0" fmla="*/ 0 w 880681"/>
                  <a:gd name="connsiteY0" fmla="*/ 0 h 214503"/>
                  <a:gd name="connsiteX1" fmla="*/ 880681 w 880681"/>
                  <a:gd name="connsiteY1" fmla="*/ 0 h 214503"/>
                  <a:gd name="connsiteX2" fmla="*/ 880681 w 880681"/>
                  <a:gd name="connsiteY2" fmla="*/ 214503 h 214503"/>
                  <a:gd name="connsiteX3" fmla="*/ 0 w 880681"/>
                  <a:gd name="connsiteY3" fmla="*/ 214503 h 2145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0681" h="214503">
                    <a:moveTo>
                      <a:pt x="0" y="0"/>
                    </a:moveTo>
                    <a:lnTo>
                      <a:pt x="880681" y="0"/>
                    </a:lnTo>
                    <a:lnTo>
                      <a:pt x="880681" y="214503"/>
                    </a:lnTo>
                    <a:lnTo>
                      <a:pt x="0" y="21450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r>
                  <a:rPr lang="en-IN" sz="1100">
                    <a:solidFill>
                      <a:schemeClr val="bg1"/>
                    </a:solidFill>
                    <a:latin typeface="Georgia" panose="02040502050405020303" pitchFamily="18" charset="0"/>
                    <a:ea typeface="Roboto"/>
                    <a:cs typeface="Roboto"/>
                    <a:sym typeface="Fira Sans Extra Condensed Medium"/>
                  </a:rPr>
                  <a:t>Name </a:t>
                </a:r>
                <a:r>
                  <a:rPr lang="en-IN" sz="1400">
                    <a:solidFill>
                      <a:schemeClr val="bg1"/>
                    </a:solidFill>
                    <a:latin typeface="Georgia" panose="02040502050405020303" pitchFamily="18" charset="0"/>
                    <a:ea typeface="Roboto"/>
                    <a:cs typeface="Roboto"/>
                    <a:sym typeface="Fira Sans Extra Condensed Medium"/>
                  </a:rPr>
                  <a:t>here</a:t>
                </a:r>
                <a:endParaRPr lang="en-IN" sz="1100">
                  <a:solidFill>
                    <a:schemeClr val="bg1"/>
                  </a:solidFill>
                  <a:latin typeface="Georgia" pitchFamily="18" charset="0"/>
                  <a:ea typeface="Roboto" panose="020B0604020202020204" charset="0"/>
                  <a:cs typeface="Roboto"/>
                </a:endParaRPr>
              </a:p>
            </p:txBody>
          </p:sp>
          <p:sp>
            <p:nvSpPr>
              <p:cNvPr id="2245" name="Freeform: Shape 2244">
                <a:extLst>
                  <a:ext uri="{FF2B5EF4-FFF2-40B4-BE49-F238E27FC236}">
                    <a16:creationId xmlns:a16="http://schemas.microsoft.com/office/drawing/2014/main" id="{42F8FE78-1F42-5920-C442-D1C97620E862}"/>
                  </a:ext>
                </a:extLst>
              </p:cNvPr>
              <p:cNvSpPr/>
              <p:nvPr/>
            </p:nvSpPr>
            <p:spPr>
              <a:xfrm>
                <a:off x="6180737" y="2043274"/>
                <a:ext cx="1146933" cy="288634"/>
              </a:xfrm>
              <a:custGeom>
                <a:avLst/>
                <a:gdLst>
                  <a:gd name="connsiteX0" fmla="*/ 890165 w 890206"/>
                  <a:gd name="connsiteY0" fmla="*/ 223984 h 224027"/>
                  <a:gd name="connsiteX1" fmla="*/ -42 w 890206"/>
                  <a:gd name="connsiteY1" fmla="*/ 223984 h 224027"/>
                  <a:gd name="connsiteX2" fmla="*/ -42 w 890206"/>
                  <a:gd name="connsiteY2" fmla="*/ -44 h 224027"/>
                  <a:gd name="connsiteX3" fmla="*/ 890165 w 890206"/>
                  <a:gd name="connsiteY3" fmla="*/ -44 h 224027"/>
                  <a:gd name="connsiteX4" fmla="*/ 9483 w 890206"/>
                  <a:gd name="connsiteY4" fmla="*/ 214459 h 224027"/>
                  <a:gd name="connsiteX5" fmla="*/ 880640 w 890206"/>
                  <a:gd name="connsiteY5" fmla="*/ 214459 h 224027"/>
                  <a:gd name="connsiteX6" fmla="*/ 880640 w 890206"/>
                  <a:gd name="connsiteY6" fmla="*/ 9481 h 224027"/>
                  <a:gd name="connsiteX7" fmla="*/ 9483 w 890206"/>
                  <a:gd name="connsiteY7" fmla="*/ 9481 h 224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90206" h="224027">
                    <a:moveTo>
                      <a:pt x="890165" y="223984"/>
                    </a:moveTo>
                    <a:lnTo>
                      <a:pt x="-42" y="223984"/>
                    </a:lnTo>
                    <a:lnTo>
                      <a:pt x="-42" y="-44"/>
                    </a:lnTo>
                    <a:lnTo>
                      <a:pt x="890165" y="-44"/>
                    </a:lnTo>
                    <a:close/>
                    <a:moveTo>
                      <a:pt x="9483" y="214459"/>
                    </a:moveTo>
                    <a:lnTo>
                      <a:pt x="880640" y="214459"/>
                    </a:lnTo>
                    <a:lnTo>
                      <a:pt x="880640" y="9481"/>
                    </a:lnTo>
                    <a:lnTo>
                      <a:pt x="9483" y="94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</p:grpSp>
        <p:grpSp>
          <p:nvGrpSpPr>
            <p:cNvPr id="4954" name="Group 4953">
              <a:extLst>
                <a:ext uri="{FF2B5EF4-FFF2-40B4-BE49-F238E27FC236}">
                  <a16:creationId xmlns:a16="http://schemas.microsoft.com/office/drawing/2014/main" id="{7A41F7B2-A524-5D68-99BC-0EA74A1E3233}"/>
                </a:ext>
              </a:extLst>
            </p:cNvPr>
            <p:cNvGrpSpPr/>
            <p:nvPr/>
          </p:nvGrpSpPr>
          <p:grpSpPr>
            <a:xfrm>
              <a:off x="2847011" y="2469233"/>
              <a:ext cx="5978800" cy="509558"/>
              <a:chOff x="3119207" y="2469233"/>
              <a:chExt cx="5435273" cy="509558"/>
            </a:xfrm>
            <a:solidFill>
              <a:schemeClr val="accent5"/>
            </a:solidFill>
          </p:grpSpPr>
          <p:sp>
            <p:nvSpPr>
              <p:cNvPr id="2225" name="Freeform: Shape 2224">
                <a:extLst>
                  <a:ext uri="{FF2B5EF4-FFF2-40B4-BE49-F238E27FC236}">
                    <a16:creationId xmlns:a16="http://schemas.microsoft.com/office/drawing/2014/main" id="{3C3E2861-5708-A5E1-4F2E-BAEE337BEA53}"/>
                  </a:ext>
                </a:extLst>
              </p:cNvPr>
              <p:cNvSpPr/>
              <p:nvPr/>
            </p:nvSpPr>
            <p:spPr>
              <a:xfrm>
                <a:off x="3201825" y="2469233"/>
                <a:ext cx="2207105" cy="465228"/>
              </a:xfrm>
              <a:custGeom>
                <a:avLst/>
                <a:gdLst>
                  <a:gd name="connsiteX0" fmla="*/ 4763 w 1713071"/>
                  <a:gd name="connsiteY0" fmla="*/ 361093 h 361092"/>
                  <a:gd name="connsiteX1" fmla="*/ 0 w 1713071"/>
                  <a:gd name="connsiteY1" fmla="*/ 352806 h 361092"/>
                  <a:gd name="connsiteX2" fmla="*/ 256794 w 1713071"/>
                  <a:gd name="connsiteY2" fmla="*/ 204597 h 361092"/>
                  <a:gd name="connsiteX3" fmla="*/ 1353979 w 1713071"/>
                  <a:gd name="connsiteY3" fmla="*/ 204597 h 361092"/>
                  <a:gd name="connsiteX4" fmla="*/ 1708309 w 1713071"/>
                  <a:gd name="connsiteY4" fmla="*/ 0 h 361092"/>
                  <a:gd name="connsiteX5" fmla="*/ 1713071 w 1713071"/>
                  <a:gd name="connsiteY5" fmla="*/ 8192 h 361092"/>
                  <a:gd name="connsiteX6" fmla="*/ 1356551 w 1713071"/>
                  <a:gd name="connsiteY6" fmla="*/ 214122 h 361092"/>
                  <a:gd name="connsiteX7" fmla="*/ 259366 w 1713071"/>
                  <a:gd name="connsiteY7" fmla="*/ 214122 h 361092"/>
                  <a:gd name="connsiteX8" fmla="*/ 4763 w 1713071"/>
                  <a:gd name="connsiteY8" fmla="*/ 361093 h 3610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13071" h="361092">
                    <a:moveTo>
                      <a:pt x="4763" y="361093"/>
                    </a:moveTo>
                    <a:lnTo>
                      <a:pt x="0" y="352806"/>
                    </a:lnTo>
                    <a:lnTo>
                      <a:pt x="256794" y="204597"/>
                    </a:lnTo>
                    <a:lnTo>
                      <a:pt x="1353979" y="204597"/>
                    </a:lnTo>
                    <a:lnTo>
                      <a:pt x="1708309" y="0"/>
                    </a:lnTo>
                    <a:lnTo>
                      <a:pt x="1713071" y="8192"/>
                    </a:lnTo>
                    <a:lnTo>
                      <a:pt x="1356551" y="214122"/>
                    </a:lnTo>
                    <a:lnTo>
                      <a:pt x="259366" y="214122"/>
                    </a:lnTo>
                    <a:lnTo>
                      <a:pt x="4763" y="36109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227" name="Freeform: Shape 2226">
                <a:extLst>
                  <a:ext uri="{FF2B5EF4-FFF2-40B4-BE49-F238E27FC236}">
                    <a16:creationId xmlns:a16="http://schemas.microsoft.com/office/drawing/2014/main" id="{1BD9A75A-5A18-0550-2F76-190E550BC8B1}"/>
                  </a:ext>
                </a:extLst>
              </p:cNvPr>
              <p:cNvSpPr/>
              <p:nvPr/>
            </p:nvSpPr>
            <p:spPr>
              <a:xfrm>
                <a:off x="6273538" y="2469233"/>
                <a:ext cx="2207105" cy="465228"/>
              </a:xfrm>
              <a:custGeom>
                <a:avLst/>
                <a:gdLst>
                  <a:gd name="connsiteX0" fmla="*/ 1708309 w 1713071"/>
                  <a:gd name="connsiteY0" fmla="*/ 361093 h 361092"/>
                  <a:gd name="connsiteX1" fmla="*/ 1453610 w 1713071"/>
                  <a:gd name="connsiteY1" fmla="*/ 214122 h 361092"/>
                  <a:gd name="connsiteX2" fmla="*/ 356521 w 1713071"/>
                  <a:gd name="connsiteY2" fmla="*/ 214122 h 361092"/>
                  <a:gd name="connsiteX3" fmla="*/ 355378 w 1713071"/>
                  <a:gd name="connsiteY3" fmla="*/ 213455 h 361092"/>
                  <a:gd name="connsiteX4" fmla="*/ 0 w 1713071"/>
                  <a:gd name="connsiteY4" fmla="*/ 8192 h 361092"/>
                  <a:gd name="connsiteX5" fmla="*/ 4763 w 1713071"/>
                  <a:gd name="connsiteY5" fmla="*/ 0 h 361092"/>
                  <a:gd name="connsiteX6" fmla="*/ 359093 w 1713071"/>
                  <a:gd name="connsiteY6" fmla="*/ 204597 h 361092"/>
                  <a:gd name="connsiteX7" fmla="*/ 1456182 w 1713071"/>
                  <a:gd name="connsiteY7" fmla="*/ 204597 h 361092"/>
                  <a:gd name="connsiteX8" fmla="*/ 1713072 w 1713071"/>
                  <a:gd name="connsiteY8" fmla="*/ 352806 h 361092"/>
                  <a:gd name="connsiteX9" fmla="*/ 1708309 w 1713071"/>
                  <a:gd name="connsiteY9" fmla="*/ 361093 h 3610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3071" h="361092">
                    <a:moveTo>
                      <a:pt x="1708309" y="361093"/>
                    </a:moveTo>
                    <a:lnTo>
                      <a:pt x="1453610" y="214122"/>
                    </a:lnTo>
                    <a:lnTo>
                      <a:pt x="356521" y="214122"/>
                    </a:lnTo>
                    <a:lnTo>
                      <a:pt x="355378" y="213455"/>
                    </a:lnTo>
                    <a:lnTo>
                      <a:pt x="0" y="8192"/>
                    </a:lnTo>
                    <a:lnTo>
                      <a:pt x="4763" y="0"/>
                    </a:lnTo>
                    <a:lnTo>
                      <a:pt x="359093" y="204597"/>
                    </a:lnTo>
                    <a:lnTo>
                      <a:pt x="1456182" y="204597"/>
                    </a:lnTo>
                    <a:lnTo>
                      <a:pt x="1713072" y="352806"/>
                    </a:lnTo>
                    <a:lnTo>
                      <a:pt x="1708309" y="36109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228" name="Freeform: Shape 2227">
                <a:extLst>
                  <a:ext uri="{FF2B5EF4-FFF2-40B4-BE49-F238E27FC236}">
                    <a16:creationId xmlns:a16="http://schemas.microsoft.com/office/drawing/2014/main" id="{14618369-1837-23ED-3896-E89EAEDFA10D}"/>
                  </a:ext>
                </a:extLst>
              </p:cNvPr>
              <p:cNvSpPr/>
              <p:nvPr/>
            </p:nvSpPr>
            <p:spPr>
              <a:xfrm>
                <a:off x="8452501" y="2894729"/>
                <a:ext cx="101979" cy="84062"/>
              </a:xfrm>
              <a:custGeom>
                <a:avLst/>
                <a:gdLst>
                  <a:gd name="connsiteX0" fmla="*/ 16002 w 79152"/>
                  <a:gd name="connsiteY0" fmla="*/ 25051 h 65246"/>
                  <a:gd name="connsiteX1" fmla="*/ 0 w 79152"/>
                  <a:gd name="connsiteY1" fmla="*/ 50006 h 65246"/>
                  <a:gd name="connsiteX2" fmla="*/ 39624 w 79152"/>
                  <a:gd name="connsiteY2" fmla="*/ 57626 h 65246"/>
                  <a:gd name="connsiteX3" fmla="*/ 79153 w 79152"/>
                  <a:gd name="connsiteY3" fmla="*/ 65246 h 65246"/>
                  <a:gd name="connsiteX4" fmla="*/ 55531 w 79152"/>
                  <a:gd name="connsiteY4" fmla="*/ 32671 h 65246"/>
                  <a:gd name="connsiteX5" fmla="*/ 31909 w 79152"/>
                  <a:gd name="connsiteY5" fmla="*/ 0 h 65246"/>
                  <a:gd name="connsiteX6" fmla="*/ 16002 w 79152"/>
                  <a:gd name="connsiteY6" fmla="*/ 25051 h 6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9152" h="65246">
                    <a:moveTo>
                      <a:pt x="16002" y="25051"/>
                    </a:moveTo>
                    <a:lnTo>
                      <a:pt x="0" y="50006"/>
                    </a:lnTo>
                    <a:lnTo>
                      <a:pt x="39624" y="57626"/>
                    </a:lnTo>
                    <a:lnTo>
                      <a:pt x="79153" y="65246"/>
                    </a:lnTo>
                    <a:lnTo>
                      <a:pt x="55531" y="32671"/>
                    </a:lnTo>
                    <a:lnTo>
                      <a:pt x="31909" y="0"/>
                    </a:lnTo>
                    <a:lnTo>
                      <a:pt x="16002" y="2505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229" name="Freeform: Shape 2228">
                <a:extLst>
                  <a:ext uri="{FF2B5EF4-FFF2-40B4-BE49-F238E27FC236}">
                    <a16:creationId xmlns:a16="http://schemas.microsoft.com/office/drawing/2014/main" id="{CEBB6A48-B5DE-1E59-8101-700CC82F0857}"/>
                  </a:ext>
                </a:extLst>
              </p:cNvPr>
              <p:cNvSpPr/>
              <p:nvPr/>
            </p:nvSpPr>
            <p:spPr>
              <a:xfrm rot="18010200">
                <a:off x="6356251" y="2450724"/>
                <a:ext cx="12271" cy="649675"/>
              </a:xfrm>
              <a:custGeom>
                <a:avLst/>
                <a:gdLst>
                  <a:gd name="connsiteX0" fmla="*/ -42 w 9524"/>
                  <a:gd name="connsiteY0" fmla="*/ -44 h 504253"/>
                  <a:gd name="connsiteX1" fmla="*/ 9483 w 9524"/>
                  <a:gd name="connsiteY1" fmla="*/ -44 h 504253"/>
                  <a:gd name="connsiteX2" fmla="*/ 9483 w 9524"/>
                  <a:gd name="connsiteY2" fmla="*/ 504209 h 504253"/>
                  <a:gd name="connsiteX3" fmla="*/ -42 w 9524"/>
                  <a:gd name="connsiteY3" fmla="*/ 504209 h 504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4" h="504253">
                    <a:moveTo>
                      <a:pt x="-42" y="-44"/>
                    </a:moveTo>
                    <a:lnTo>
                      <a:pt x="9483" y="-44"/>
                    </a:lnTo>
                    <a:lnTo>
                      <a:pt x="9483" y="504209"/>
                    </a:lnTo>
                    <a:lnTo>
                      <a:pt x="-42" y="5042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231" name="Freeform: Shape 2230">
                <a:extLst>
                  <a:ext uri="{FF2B5EF4-FFF2-40B4-BE49-F238E27FC236}">
                    <a16:creationId xmlns:a16="http://schemas.microsoft.com/office/drawing/2014/main" id="{EA1F91C1-AEA4-9A6F-D8F1-DE17F1062AD1}"/>
                  </a:ext>
                </a:extLst>
              </p:cNvPr>
              <p:cNvSpPr/>
              <p:nvPr/>
            </p:nvSpPr>
            <p:spPr>
              <a:xfrm rot="19789588">
                <a:off x="4974574" y="2773378"/>
                <a:ext cx="646288" cy="12208"/>
              </a:xfrm>
              <a:custGeom>
                <a:avLst/>
                <a:gdLst>
                  <a:gd name="connsiteX0" fmla="*/ -44 w 501624"/>
                  <a:gd name="connsiteY0" fmla="*/ -44 h 9475"/>
                  <a:gd name="connsiteX1" fmla="*/ 501581 w 501624"/>
                  <a:gd name="connsiteY1" fmla="*/ -44 h 9475"/>
                  <a:gd name="connsiteX2" fmla="*/ 501581 w 501624"/>
                  <a:gd name="connsiteY2" fmla="*/ 9431 h 9475"/>
                  <a:gd name="connsiteX3" fmla="*/ -44 w 501624"/>
                  <a:gd name="connsiteY3" fmla="*/ 9431 h 9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1623" h="9475">
                    <a:moveTo>
                      <a:pt x="-44" y="-44"/>
                    </a:moveTo>
                    <a:lnTo>
                      <a:pt x="501581" y="-44"/>
                    </a:lnTo>
                    <a:lnTo>
                      <a:pt x="501581" y="9431"/>
                    </a:lnTo>
                    <a:lnTo>
                      <a:pt x="-44" y="9431"/>
                    </a:lnTo>
                    <a:close/>
                  </a:path>
                </a:pathLst>
              </a:custGeom>
              <a:grpFill/>
              <a:ln w="94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232" name="Freeform: Shape 2231">
                <a:extLst>
                  <a:ext uri="{FF2B5EF4-FFF2-40B4-BE49-F238E27FC236}">
                    <a16:creationId xmlns:a16="http://schemas.microsoft.com/office/drawing/2014/main" id="{69027483-9694-2D06-D25E-49885BFC903F}"/>
                  </a:ext>
                </a:extLst>
              </p:cNvPr>
              <p:cNvSpPr/>
              <p:nvPr/>
            </p:nvSpPr>
            <p:spPr>
              <a:xfrm>
                <a:off x="5006193" y="2875679"/>
                <a:ext cx="101979" cy="84062"/>
              </a:xfrm>
              <a:custGeom>
                <a:avLst/>
                <a:gdLst>
                  <a:gd name="connsiteX0" fmla="*/ 63246 w 79152"/>
                  <a:gd name="connsiteY0" fmla="*/ 25051 h 65246"/>
                  <a:gd name="connsiteX1" fmla="*/ 79153 w 79152"/>
                  <a:gd name="connsiteY1" fmla="*/ 50006 h 65246"/>
                  <a:gd name="connsiteX2" fmla="*/ 39624 w 79152"/>
                  <a:gd name="connsiteY2" fmla="*/ 57626 h 65246"/>
                  <a:gd name="connsiteX3" fmla="*/ 0 w 79152"/>
                  <a:gd name="connsiteY3" fmla="*/ 65246 h 65246"/>
                  <a:gd name="connsiteX4" fmla="*/ 23622 w 79152"/>
                  <a:gd name="connsiteY4" fmla="*/ 32671 h 65246"/>
                  <a:gd name="connsiteX5" fmla="*/ 47339 w 79152"/>
                  <a:gd name="connsiteY5" fmla="*/ 0 h 65246"/>
                  <a:gd name="connsiteX6" fmla="*/ 63246 w 79152"/>
                  <a:gd name="connsiteY6" fmla="*/ 25051 h 6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9152" h="65246">
                    <a:moveTo>
                      <a:pt x="63246" y="25051"/>
                    </a:moveTo>
                    <a:lnTo>
                      <a:pt x="79153" y="50006"/>
                    </a:lnTo>
                    <a:lnTo>
                      <a:pt x="39624" y="57626"/>
                    </a:lnTo>
                    <a:lnTo>
                      <a:pt x="0" y="65246"/>
                    </a:lnTo>
                    <a:lnTo>
                      <a:pt x="23622" y="32671"/>
                    </a:lnTo>
                    <a:lnTo>
                      <a:pt x="47339" y="0"/>
                    </a:lnTo>
                    <a:lnTo>
                      <a:pt x="63246" y="2505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230" name="Freeform: Shape 2229">
                <a:extLst>
                  <a:ext uri="{FF2B5EF4-FFF2-40B4-BE49-F238E27FC236}">
                    <a16:creationId xmlns:a16="http://schemas.microsoft.com/office/drawing/2014/main" id="{AF6FECBB-694F-69B8-401A-1717D94D4351}"/>
                  </a:ext>
                </a:extLst>
              </p:cNvPr>
              <p:cNvSpPr/>
              <p:nvPr/>
            </p:nvSpPr>
            <p:spPr>
              <a:xfrm>
                <a:off x="6574176" y="2875679"/>
                <a:ext cx="101979" cy="84062"/>
              </a:xfrm>
              <a:custGeom>
                <a:avLst/>
                <a:gdLst>
                  <a:gd name="connsiteX0" fmla="*/ 16002 w 79152"/>
                  <a:gd name="connsiteY0" fmla="*/ 25051 h 65246"/>
                  <a:gd name="connsiteX1" fmla="*/ 0 w 79152"/>
                  <a:gd name="connsiteY1" fmla="*/ 50006 h 65246"/>
                  <a:gd name="connsiteX2" fmla="*/ 39624 w 79152"/>
                  <a:gd name="connsiteY2" fmla="*/ 57626 h 65246"/>
                  <a:gd name="connsiteX3" fmla="*/ 79153 w 79152"/>
                  <a:gd name="connsiteY3" fmla="*/ 65246 h 65246"/>
                  <a:gd name="connsiteX4" fmla="*/ 55531 w 79152"/>
                  <a:gd name="connsiteY4" fmla="*/ 32671 h 65246"/>
                  <a:gd name="connsiteX5" fmla="*/ 31909 w 79152"/>
                  <a:gd name="connsiteY5" fmla="*/ 0 h 65246"/>
                  <a:gd name="connsiteX6" fmla="*/ 16002 w 79152"/>
                  <a:gd name="connsiteY6" fmla="*/ 25051 h 6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9152" h="65246">
                    <a:moveTo>
                      <a:pt x="16002" y="25051"/>
                    </a:moveTo>
                    <a:lnTo>
                      <a:pt x="0" y="50006"/>
                    </a:lnTo>
                    <a:lnTo>
                      <a:pt x="39624" y="57626"/>
                    </a:lnTo>
                    <a:lnTo>
                      <a:pt x="79153" y="65246"/>
                    </a:lnTo>
                    <a:lnTo>
                      <a:pt x="55531" y="32671"/>
                    </a:lnTo>
                    <a:lnTo>
                      <a:pt x="31909" y="0"/>
                    </a:lnTo>
                    <a:lnTo>
                      <a:pt x="16002" y="2505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226" name="Freeform: Shape 2225">
                <a:extLst>
                  <a:ext uri="{FF2B5EF4-FFF2-40B4-BE49-F238E27FC236}">
                    <a16:creationId xmlns:a16="http://schemas.microsoft.com/office/drawing/2014/main" id="{DF04DC42-743C-CA60-89A0-2D5B319E91D0}"/>
                  </a:ext>
                </a:extLst>
              </p:cNvPr>
              <p:cNvSpPr/>
              <p:nvPr/>
            </p:nvSpPr>
            <p:spPr>
              <a:xfrm>
                <a:off x="3119207" y="2894729"/>
                <a:ext cx="101979" cy="84062"/>
              </a:xfrm>
              <a:custGeom>
                <a:avLst/>
                <a:gdLst>
                  <a:gd name="connsiteX0" fmla="*/ 63246 w 79152"/>
                  <a:gd name="connsiteY0" fmla="*/ 25051 h 65246"/>
                  <a:gd name="connsiteX1" fmla="*/ 79153 w 79152"/>
                  <a:gd name="connsiteY1" fmla="*/ 50006 h 65246"/>
                  <a:gd name="connsiteX2" fmla="*/ 39624 w 79152"/>
                  <a:gd name="connsiteY2" fmla="*/ 57626 h 65246"/>
                  <a:gd name="connsiteX3" fmla="*/ 0 w 79152"/>
                  <a:gd name="connsiteY3" fmla="*/ 65246 h 65246"/>
                  <a:gd name="connsiteX4" fmla="*/ 23622 w 79152"/>
                  <a:gd name="connsiteY4" fmla="*/ 32671 h 65246"/>
                  <a:gd name="connsiteX5" fmla="*/ 47339 w 79152"/>
                  <a:gd name="connsiteY5" fmla="*/ 0 h 65246"/>
                  <a:gd name="connsiteX6" fmla="*/ 63246 w 79152"/>
                  <a:gd name="connsiteY6" fmla="*/ 25051 h 6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9152" h="65246">
                    <a:moveTo>
                      <a:pt x="63246" y="25051"/>
                    </a:moveTo>
                    <a:lnTo>
                      <a:pt x="79153" y="50006"/>
                    </a:lnTo>
                    <a:lnTo>
                      <a:pt x="39624" y="57626"/>
                    </a:lnTo>
                    <a:lnTo>
                      <a:pt x="0" y="65246"/>
                    </a:lnTo>
                    <a:lnTo>
                      <a:pt x="23622" y="32671"/>
                    </a:lnTo>
                    <a:lnTo>
                      <a:pt x="47339" y="0"/>
                    </a:lnTo>
                    <a:lnTo>
                      <a:pt x="63246" y="2505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398E1F3-AACC-62FA-BFC2-A313CB84B084}"/>
                </a:ext>
              </a:extLst>
            </p:cNvPr>
            <p:cNvGrpSpPr/>
            <p:nvPr/>
          </p:nvGrpSpPr>
          <p:grpSpPr>
            <a:xfrm>
              <a:off x="4303075" y="2996312"/>
              <a:ext cx="1625538" cy="3014352"/>
              <a:chOff x="4374310" y="2996312"/>
              <a:chExt cx="1625538" cy="3014352"/>
            </a:xfrm>
          </p:grpSpPr>
          <p:grpSp>
            <p:nvGrpSpPr>
              <p:cNvPr id="4946" name="Group 4945">
                <a:extLst>
                  <a:ext uri="{FF2B5EF4-FFF2-40B4-BE49-F238E27FC236}">
                    <a16:creationId xmlns:a16="http://schemas.microsoft.com/office/drawing/2014/main" id="{02EFB925-3B55-C6E9-13B3-AE976DA22CCC}"/>
                  </a:ext>
                </a:extLst>
              </p:cNvPr>
              <p:cNvGrpSpPr/>
              <p:nvPr/>
            </p:nvGrpSpPr>
            <p:grpSpPr>
              <a:xfrm>
                <a:off x="4829307" y="4306954"/>
                <a:ext cx="80135" cy="678636"/>
                <a:chOff x="4829307" y="4306954"/>
                <a:chExt cx="80135" cy="678636"/>
              </a:xfrm>
              <a:solidFill>
                <a:schemeClr val="accent1"/>
              </a:solidFill>
            </p:grpSpPr>
            <p:sp>
              <p:nvSpPr>
                <p:cNvPr id="2238" name="Freeform: Shape 2237">
                  <a:extLst>
                    <a:ext uri="{FF2B5EF4-FFF2-40B4-BE49-F238E27FC236}">
                      <a16:creationId xmlns:a16="http://schemas.microsoft.com/office/drawing/2014/main" id="{E397C81C-BCE9-4FB4-9C6E-522884188F4A}"/>
                    </a:ext>
                  </a:extLst>
                </p:cNvPr>
                <p:cNvSpPr/>
                <p:nvPr/>
              </p:nvSpPr>
              <p:spPr>
                <a:xfrm>
                  <a:off x="4853775" y="4306954"/>
                  <a:ext cx="12272" cy="629795"/>
                </a:xfrm>
                <a:custGeom>
                  <a:avLst/>
                  <a:gdLst>
                    <a:gd name="connsiteX0" fmla="*/ 0 w 9525"/>
                    <a:gd name="connsiteY0" fmla="*/ 0 h 488823"/>
                    <a:gd name="connsiteX1" fmla="*/ 9525 w 9525"/>
                    <a:gd name="connsiteY1" fmla="*/ 0 h 488823"/>
                    <a:gd name="connsiteX2" fmla="*/ 9525 w 9525"/>
                    <a:gd name="connsiteY2" fmla="*/ 488823 h 488823"/>
                    <a:gd name="connsiteX3" fmla="*/ 0 w 9525"/>
                    <a:gd name="connsiteY3" fmla="*/ 488823 h 4888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25" h="488823">
                      <a:moveTo>
                        <a:pt x="0" y="0"/>
                      </a:moveTo>
                      <a:lnTo>
                        <a:pt x="9525" y="0"/>
                      </a:lnTo>
                      <a:lnTo>
                        <a:pt x="9525" y="488823"/>
                      </a:lnTo>
                      <a:lnTo>
                        <a:pt x="0" y="488823"/>
                      </a:lnTo>
                      <a:close/>
                    </a:path>
                  </a:pathLst>
                </a:custGeom>
                <a:grpFill/>
                <a:ln w="9525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39" name="Freeform: Shape 2238">
                  <a:extLst>
                    <a:ext uri="{FF2B5EF4-FFF2-40B4-BE49-F238E27FC236}">
                      <a16:creationId xmlns:a16="http://schemas.microsoft.com/office/drawing/2014/main" id="{F2BE3D25-2E8C-5FDC-8AE1-85751D05B89D}"/>
                    </a:ext>
                  </a:extLst>
                </p:cNvPr>
                <p:cNvSpPr/>
                <p:nvPr/>
              </p:nvSpPr>
              <p:spPr>
                <a:xfrm>
                  <a:off x="4829307" y="4887661"/>
                  <a:ext cx="80135" cy="97929"/>
                </a:xfrm>
                <a:custGeom>
                  <a:avLst/>
                  <a:gdLst>
                    <a:gd name="connsiteX0" fmla="*/ 31147 w 62198"/>
                    <a:gd name="connsiteY0" fmla="*/ 0 h 76009"/>
                    <a:gd name="connsiteX1" fmla="*/ 62198 w 62198"/>
                    <a:gd name="connsiteY1" fmla="*/ 0 h 76009"/>
                    <a:gd name="connsiteX2" fmla="*/ 46672 w 62198"/>
                    <a:gd name="connsiteY2" fmla="*/ 38005 h 76009"/>
                    <a:gd name="connsiteX3" fmla="*/ 31147 w 62198"/>
                    <a:gd name="connsiteY3" fmla="*/ 76010 h 76009"/>
                    <a:gd name="connsiteX4" fmla="*/ 15621 w 62198"/>
                    <a:gd name="connsiteY4" fmla="*/ 38005 h 76009"/>
                    <a:gd name="connsiteX5" fmla="*/ 0 w 62198"/>
                    <a:gd name="connsiteY5" fmla="*/ 0 h 76009"/>
                    <a:gd name="connsiteX6" fmla="*/ 31147 w 62198"/>
                    <a:gd name="connsiteY6" fmla="*/ 0 h 760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2198" h="76009">
                      <a:moveTo>
                        <a:pt x="31147" y="0"/>
                      </a:moveTo>
                      <a:lnTo>
                        <a:pt x="62198" y="0"/>
                      </a:lnTo>
                      <a:lnTo>
                        <a:pt x="46672" y="38005"/>
                      </a:lnTo>
                      <a:lnTo>
                        <a:pt x="31147" y="76010"/>
                      </a:lnTo>
                      <a:lnTo>
                        <a:pt x="15621" y="38005"/>
                      </a:lnTo>
                      <a:lnTo>
                        <a:pt x="0" y="0"/>
                      </a:lnTo>
                      <a:lnTo>
                        <a:pt x="31147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4956" name="Group 4955">
                <a:extLst>
                  <a:ext uri="{FF2B5EF4-FFF2-40B4-BE49-F238E27FC236}">
                    <a16:creationId xmlns:a16="http://schemas.microsoft.com/office/drawing/2014/main" id="{6A62ADC2-C521-2398-FCAB-6017884C7D9F}"/>
                  </a:ext>
                </a:extLst>
              </p:cNvPr>
              <p:cNvGrpSpPr/>
              <p:nvPr/>
            </p:nvGrpSpPr>
            <p:grpSpPr>
              <a:xfrm>
                <a:off x="4374310" y="2996312"/>
                <a:ext cx="1625538" cy="1238727"/>
                <a:chOff x="4374310" y="2996312"/>
                <a:chExt cx="1625538" cy="1238727"/>
              </a:xfrm>
            </p:grpSpPr>
            <p:sp>
              <p:nvSpPr>
                <p:cNvPr id="893" name="Freeform: Shape 892">
                  <a:extLst>
                    <a:ext uri="{FF2B5EF4-FFF2-40B4-BE49-F238E27FC236}">
                      <a16:creationId xmlns:a16="http://schemas.microsoft.com/office/drawing/2014/main" id="{DBB41A9C-05EC-176F-C71F-F15E6A4B9C83}"/>
                    </a:ext>
                  </a:extLst>
                </p:cNvPr>
                <p:cNvSpPr/>
                <p:nvPr/>
              </p:nvSpPr>
              <p:spPr>
                <a:xfrm>
                  <a:off x="4374310" y="3115595"/>
                  <a:ext cx="969482" cy="1119444"/>
                </a:xfrm>
                <a:custGeom>
                  <a:avLst/>
                  <a:gdLst>
                    <a:gd name="connsiteX0" fmla="*/ 376196 w 752475"/>
                    <a:gd name="connsiteY0" fmla="*/ 868826 h 868870"/>
                    <a:gd name="connsiteX1" fmla="*/ -42 w 752475"/>
                    <a:gd name="connsiteY1" fmla="*/ 651656 h 868870"/>
                    <a:gd name="connsiteX2" fmla="*/ -42 w 752475"/>
                    <a:gd name="connsiteY2" fmla="*/ 217221 h 868870"/>
                    <a:gd name="connsiteX3" fmla="*/ 376196 w 752475"/>
                    <a:gd name="connsiteY3" fmla="*/ -44 h 868870"/>
                    <a:gd name="connsiteX4" fmla="*/ 752433 w 752475"/>
                    <a:gd name="connsiteY4" fmla="*/ 217221 h 868870"/>
                    <a:gd name="connsiteX5" fmla="*/ 752433 w 752475"/>
                    <a:gd name="connsiteY5" fmla="*/ 651656 h 868870"/>
                    <a:gd name="connsiteX6" fmla="*/ 9483 w 752475"/>
                    <a:gd name="connsiteY6" fmla="*/ 646132 h 868870"/>
                    <a:gd name="connsiteX7" fmla="*/ 376196 w 752475"/>
                    <a:gd name="connsiteY7" fmla="*/ 857873 h 868870"/>
                    <a:gd name="connsiteX8" fmla="*/ 742908 w 752475"/>
                    <a:gd name="connsiteY8" fmla="*/ 646132 h 868870"/>
                    <a:gd name="connsiteX9" fmla="*/ 742908 w 752475"/>
                    <a:gd name="connsiteY9" fmla="*/ 222650 h 868870"/>
                    <a:gd name="connsiteX10" fmla="*/ 376196 w 752475"/>
                    <a:gd name="connsiteY10" fmla="*/ 10909 h 868870"/>
                    <a:gd name="connsiteX11" fmla="*/ 9483 w 752475"/>
                    <a:gd name="connsiteY11" fmla="*/ 222650 h 8688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52475" h="868869">
                      <a:moveTo>
                        <a:pt x="376196" y="868826"/>
                      </a:moveTo>
                      <a:lnTo>
                        <a:pt x="-42" y="651656"/>
                      </a:lnTo>
                      <a:lnTo>
                        <a:pt x="-42" y="217221"/>
                      </a:lnTo>
                      <a:lnTo>
                        <a:pt x="376196" y="-44"/>
                      </a:lnTo>
                      <a:lnTo>
                        <a:pt x="752433" y="217221"/>
                      </a:lnTo>
                      <a:lnTo>
                        <a:pt x="752433" y="651656"/>
                      </a:lnTo>
                      <a:close/>
                      <a:moveTo>
                        <a:pt x="9483" y="646132"/>
                      </a:moveTo>
                      <a:lnTo>
                        <a:pt x="376196" y="857873"/>
                      </a:lnTo>
                      <a:lnTo>
                        <a:pt x="742908" y="646132"/>
                      </a:lnTo>
                      <a:lnTo>
                        <a:pt x="742908" y="222650"/>
                      </a:lnTo>
                      <a:lnTo>
                        <a:pt x="376196" y="10909"/>
                      </a:lnTo>
                      <a:lnTo>
                        <a:pt x="9483" y="22265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335" name="Freeform: Shape 1334">
                  <a:extLst>
                    <a:ext uri="{FF2B5EF4-FFF2-40B4-BE49-F238E27FC236}">
                      <a16:creationId xmlns:a16="http://schemas.microsoft.com/office/drawing/2014/main" id="{BC6637A8-AFA4-AF86-E0A7-56FFF736EB61}"/>
                    </a:ext>
                  </a:extLst>
                </p:cNvPr>
                <p:cNvSpPr/>
                <p:nvPr/>
              </p:nvSpPr>
              <p:spPr>
                <a:xfrm>
                  <a:off x="4449660" y="3003307"/>
                  <a:ext cx="957210" cy="868975"/>
                </a:xfrm>
                <a:custGeom>
                  <a:avLst/>
                  <a:gdLst>
                    <a:gd name="connsiteX0" fmla="*/ 371475 w 742950"/>
                    <a:gd name="connsiteY0" fmla="*/ 0 h 674465"/>
                    <a:gd name="connsiteX1" fmla="*/ 0 w 742950"/>
                    <a:gd name="connsiteY1" fmla="*/ 214503 h 674465"/>
                    <a:gd name="connsiteX2" fmla="*/ 0 w 742950"/>
                    <a:gd name="connsiteY2" fmla="*/ 276034 h 674465"/>
                    <a:gd name="connsiteX3" fmla="*/ 317754 w 742950"/>
                    <a:gd name="connsiteY3" fmla="*/ 92583 h 674465"/>
                    <a:gd name="connsiteX4" fmla="*/ 689229 w 742950"/>
                    <a:gd name="connsiteY4" fmla="*/ 307086 h 674465"/>
                    <a:gd name="connsiteX5" fmla="*/ 689229 w 742950"/>
                    <a:gd name="connsiteY5" fmla="*/ 674465 h 674465"/>
                    <a:gd name="connsiteX6" fmla="*/ 742950 w 742950"/>
                    <a:gd name="connsiteY6" fmla="*/ 643509 h 674465"/>
                    <a:gd name="connsiteX7" fmla="*/ 742950 w 742950"/>
                    <a:gd name="connsiteY7" fmla="*/ 214503 h 674465"/>
                    <a:gd name="connsiteX8" fmla="*/ 371475 w 742950"/>
                    <a:gd name="connsiteY8" fmla="*/ 0 h 6744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42950" h="674465">
                      <a:moveTo>
                        <a:pt x="371475" y="0"/>
                      </a:moveTo>
                      <a:lnTo>
                        <a:pt x="0" y="214503"/>
                      </a:lnTo>
                      <a:lnTo>
                        <a:pt x="0" y="276034"/>
                      </a:lnTo>
                      <a:lnTo>
                        <a:pt x="317754" y="92583"/>
                      </a:lnTo>
                      <a:lnTo>
                        <a:pt x="689229" y="307086"/>
                      </a:lnTo>
                      <a:lnTo>
                        <a:pt x="689229" y="674465"/>
                      </a:lnTo>
                      <a:lnTo>
                        <a:pt x="742950" y="643509"/>
                      </a:lnTo>
                      <a:lnTo>
                        <a:pt x="742950" y="214503"/>
                      </a:lnTo>
                      <a:lnTo>
                        <a:pt x="37147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336" name="Freeform: Shape 1335">
                  <a:extLst>
                    <a:ext uri="{FF2B5EF4-FFF2-40B4-BE49-F238E27FC236}">
                      <a16:creationId xmlns:a16="http://schemas.microsoft.com/office/drawing/2014/main" id="{C692979F-02DA-D116-926B-16DC05169F4F}"/>
                    </a:ext>
                  </a:extLst>
                </p:cNvPr>
                <p:cNvSpPr/>
                <p:nvPr/>
              </p:nvSpPr>
              <p:spPr>
                <a:xfrm>
                  <a:off x="4443524" y="2996312"/>
                  <a:ext cx="969481" cy="886646"/>
                </a:xfrm>
                <a:custGeom>
                  <a:avLst/>
                  <a:gdLst>
                    <a:gd name="connsiteX0" fmla="*/ 689187 w 752474"/>
                    <a:gd name="connsiteY0" fmla="*/ 688137 h 688181"/>
                    <a:gd name="connsiteX1" fmla="*/ 689187 w 752474"/>
                    <a:gd name="connsiteY1" fmla="*/ 315233 h 688181"/>
                    <a:gd name="connsiteX2" fmla="*/ 322475 w 752474"/>
                    <a:gd name="connsiteY2" fmla="*/ 103492 h 688181"/>
                    <a:gd name="connsiteX3" fmla="*/ -42 w 752474"/>
                    <a:gd name="connsiteY3" fmla="*/ 289706 h 688181"/>
                    <a:gd name="connsiteX4" fmla="*/ -42 w 752474"/>
                    <a:gd name="connsiteY4" fmla="*/ 217126 h 688181"/>
                    <a:gd name="connsiteX5" fmla="*/ 376196 w 752474"/>
                    <a:gd name="connsiteY5" fmla="*/ -44 h 688181"/>
                    <a:gd name="connsiteX6" fmla="*/ 752433 w 752474"/>
                    <a:gd name="connsiteY6" fmla="*/ 217126 h 688181"/>
                    <a:gd name="connsiteX7" fmla="*/ 752433 w 752474"/>
                    <a:gd name="connsiteY7" fmla="*/ 651656 h 688181"/>
                    <a:gd name="connsiteX8" fmla="*/ 322475 w 752474"/>
                    <a:gd name="connsiteY8" fmla="*/ 92539 h 688181"/>
                    <a:gd name="connsiteX9" fmla="*/ 698712 w 752474"/>
                    <a:gd name="connsiteY9" fmla="*/ 309804 h 688181"/>
                    <a:gd name="connsiteX10" fmla="*/ 698712 w 752474"/>
                    <a:gd name="connsiteY10" fmla="*/ 671754 h 688181"/>
                    <a:gd name="connsiteX11" fmla="*/ 742908 w 752474"/>
                    <a:gd name="connsiteY11" fmla="*/ 646227 h 688181"/>
                    <a:gd name="connsiteX12" fmla="*/ 742908 w 752474"/>
                    <a:gd name="connsiteY12" fmla="*/ 222269 h 688181"/>
                    <a:gd name="connsiteX13" fmla="*/ 376196 w 752474"/>
                    <a:gd name="connsiteY13" fmla="*/ 10528 h 688181"/>
                    <a:gd name="connsiteX14" fmla="*/ 9483 w 752474"/>
                    <a:gd name="connsiteY14" fmla="*/ 222269 h 688181"/>
                    <a:gd name="connsiteX15" fmla="*/ 9483 w 752474"/>
                    <a:gd name="connsiteY15" fmla="*/ 272847 h 6881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52474" h="688181">
                      <a:moveTo>
                        <a:pt x="689187" y="688137"/>
                      </a:moveTo>
                      <a:lnTo>
                        <a:pt x="689187" y="315233"/>
                      </a:lnTo>
                      <a:lnTo>
                        <a:pt x="322475" y="103492"/>
                      </a:lnTo>
                      <a:lnTo>
                        <a:pt x="-42" y="289706"/>
                      </a:lnTo>
                      <a:lnTo>
                        <a:pt x="-42" y="217126"/>
                      </a:lnTo>
                      <a:lnTo>
                        <a:pt x="376196" y="-44"/>
                      </a:lnTo>
                      <a:lnTo>
                        <a:pt x="752433" y="217126"/>
                      </a:lnTo>
                      <a:lnTo>
                        <a:pt x="752433" y="651656"/>
                      </a:lnTo>
                      <a:close/>
                      <a:moveTo>
                        <a:pt x="322475" y="92539"/>
                      </a:moveTo>
                      <a:lnTo>
                        <a:pt x="698712" y="309804"/>
                      </a:lnTo>
                      <a:lnTo>
                        <a:pt x="698712" y="671754"/>
                      </a:lnTo>
                      <a:lnTo>
                        <a:pt x="742908" y="646227"/>
                      </a:lnTo>
                      <a:lnTo>
                        <a:pt x="742908" y="222269"/>
                      </a:lnTo>
                      <a:lnTo>
                        <a:pt x="376196" y="10528"/>
                      </a:lnTo>
                      <a:lnTo>
                        <a:pt x="9483" y="222269"/>
                      </a:lnTo>
                      <a:lnTo>
                        <a:pt x="9483" y="272847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42" name="Freeform: Shape 2241">
                  <a:extLst>
                    <a:ext uri="{FF2B5EF4-FFF2-40B4-BE49-F238E27FC236}">
                      <a16:creationId xmlns:a16="http://schemas.microsoft.com/office/drawing/2014/main" id="{BE275D5C-261E-B90A-ECB9-9FE4F9888F2F}"/>
                    </a:ext>
                  </a:extLst>
                </p:cNvPr>
                <p:cNvSpPr/>
                <p:nvPr/>
              </p:nvSpPr>
              <p:spPr>
                <a:xfrm>
                  <a:off x="4858315" y="3949152"/>
                  <a:ext cx="1134662" cy="276364"/>
                </a:xfrm>
                <a:custGeom>
                  <a:avLst/>
                  <a:gdLst>
                    <a:gd name="connsiteX0" fmla="*/ 0 w 880681"/>
                    <a:gd name="connsiteY0" fmla="*/ 0 h 214503"/>
                    <a:gd name="connsiteX1" fmla="*/ 880682 w 880681"/>
                    <a:gd name="connsiteY1" fmla="*/ 0 h 214503"/>
                    <a:gd name="connsiteX2" fmla="*/ 880682 w 880681"/>
                    <a:gd name="connsiteY2" fmla="*/ 214503 h 214503"/>
                    <a:gd name="connsiteX3" fmla="*/ 0 w 880681"/>
                    <a:gd name="connsiteY3" fmla="*/ 214503 h 2145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80681" h="214503">
                      <a:moveTo>
                        <a:pt x="0" y="0"/>
                      </a:moveTo>
                      <a:lnTo>
                        <a:pt x="880682" y="0"/>
                      </a:lnTo>
                      <a:lnTo>
                        <a:pt x="880682" y="214503"/>
                      </a:lnTo>
                      <a:lnTo>
                        <a:pt x="0" y="214503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IN" sz="1100">
                      <a:solidFill>
                        <a:schemeClr val="bg1"/>
                      </a:solidFill>
                      <a:latin typeface="Georgia" panose="02040502050405020303" pitchFamily="18" charset="0"/>
                      <a:ea typeface="Roboto"/>
                      <a:cs typeface="Roboto"/>
                      <a:sym typeface="Fira Sans Extra Condensed Medium"/>
                    </a:rPr>
                    <a:t>Name here</a:t>
                  </a:r>
                  <a:endParaRPr lang="en-IN" sz="1100">
                    <a:solidFill>
                      <a:schemeClr val="bg1"/>
                    </a:solidFill>
                    <a:latin typeface="Georgia" panose="02040502050405020303" pitchFamily="18" charset="0"/>
                    <a:ea typeface="Roboto"/>
                    <a:cs typeface="Roboto"/>
                  </a:endParaRPr>
                </a:p>
              </p:txBody>
            </p:sp>
            <p:sp>
              <p:nvSpPr>
                <p:cNvPr id="2243" name="Freeform: Shape 2242">
                  <a:extLst>
                    <a:ext uri="{FF2B5EF4-FFF2-40B4-BE49-F238E27FC236}">
                      <a16:creationId xmlns:a16="http://schemas.microsoft.com/office/drawing/2014/main" id="{F89FA2E0-0E19-DF81-FA15-38812D51C1AD}"/>
                    </a:ext>
                  </a:extLst>
                </p:cNvPr>
                <p:cNvSpPr/>
                <p:nvPr/>
              </p:nvSpPr>
              <p:spPr>
                <a:xfrm>
                  <a:off x="4852915" y="3945422"/>
                  <a:ext cx="1146933" cy="288758"/>
                </a:xfrm>
                <a:custGeom>
                  <a:avLst/>
                  <a:gdLst>
                    <a:gd name="connsiteX0" fmla="*/ 890165 w 890206"/>
                    <a:gd name="connsiteY0" fmla="*/ 224079 h 224123"/>
                    <a:gd name="connsiteX1" fmla="*/ -42 w 890206"/>
                    <a:gd name="connsiteY1" fmla="*/ 224079 h 224123"/>
                    <a:gd name="connsiteX2" fmla="*/ -42 w 890206"/>
                    <a:gd name="connsiteY2" fmla="*/ -44 h 224123"/>
                    <a:gd name="connsiteX3" fmla="*/ 890165 w 890206"/>
                    <a:gd name="connsiteY3" fmla="*/ -44 h 224123"/>
                    <a:gd name="connsiteX4" fmla="*/ 9483 w 890206"/>
                    <a:gd name="connsiteY4" fmla="*/ 214554 h 224123"/>
                    <a:gd name="connsiteX5" fmla="*/ 880640 w 890206"/>
                    <a:gd name="connsiteY5" fmla="*/ 214554 h 224123"/>
                    <a:gd name="connsiteX6" fmla="*/ 880640 w 890206"/>
                    <a:gd name="connsiteY6" fmla="*/ 9481 h 224123"/>
                    <a:gd name="connsiteX7" fmla="*/ 9483 w 890206"/>
                    <a:gd name="connsiteY7" fmla="*/ 9481 h 224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90206" h="224123">
                      <a:moveTo>
                        <a:pt x="890165" y="224079"/>
                      </a:moveTo>
                      <a:lnTo>
                        <a:pt x="-42" y="224079"/>
                      </a:lnTo>
                      <a:lnTo>
                        <a:pt x="-42" y="-44"/>
                      </a:lnTo>
                      <a:lnTo>
                        <a:pt x="890165" y="-44"/>
                      </a:lnTo>
                      <a:close/>
                      <a:moveTo>
                        <a:pt x="9483" y="214554"/>
                      </a:moveTo>
                      <a:lnTo>
                        <a:pt x="880640" y="214554"/>
                      </a:lnTo>
                      <a:lnTo>
                        <a:pt x="880640" y="9481"/>
                      </a:lnTo>
                      <a:lnTo>
                        <a:pt x="9483" y="948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4936" name="Group 4935">
                <a:extLst>
                  <a:ext uri="{FF2B5EF4-FFF2-40B4-BE49-F238E27FC236}">
                    <a16:creationId xmlns:a16="http://schemas.microsoft.com/office/drawing/2014/main" id="{ABF9B353-48DE-A025-A98E-64575606AAB0}"/>
                  </a:ext>
                </a:extLst>
              </p:cNvPr>
              <p:cNvGrpSpPr/>
              <p:nvPr/>
            </p:nvGrpSpPr>
            <p:grpSpPr>
              <a:xfrm>
                <a:off x="4615822" y="5054928"/>
                <a:ext cx="1305242" cy="955736"/>
                <a:chOff x="4615822" y="5054928"/>
                <a:chExt cx="1305242" cy="955736"/>
              </a:xfrm>
              <a:solidFill>
                <a:schemeClr val="accent1"/>
              </a:solidFill>
            </p:grpSpPr>
            <p:sp>
              <p:nvSpPr>
                <p:cNvPr id="4041" name="Freeform: Shape 4040">
                  <a:extLst>
                    <a:ext uri="{FF2B5EF4-FFF2-40B4-BE49-F238E27FC236}">
                      <a16:creationId xmlns:a16="http://schemas.microsoft.com/office/drawing/2014/main" id="{E08F0C04-A06C-AF42-7198-41F467AD0910}"/>
                    </a:ext>
                  </a:extLst>
                </p:cNvPr>
                <p:cNvSpPr/>
                <p:nvPr/>
              </p:nvSpPr>
              <p:spPr>
                <a:xfrm>
                  <a:off x="4669082" y="5147089"/>
                  <a:ext cx="747850" cy="863575"/>
                </a:xfrm>
                <a:custGeom>
                  <a:avLst/>
                  <a:gdLst>
                    <a:gd name="connsiteX0" fmla="*/ 290185 w 580453"/>
                    <a:gd name="connsiteY0" fmla="*/ 670230 h 670274"/>
                    <a:gd name="connsiteX1" fmla="*/ -42 w 580453"/>
                    <a:gd name="connsiteY1" fmla="*/ 502685 h 670274"/>
                    <a:gd name="connsiteX2" fmla="*/ -42 w 580453"/>
                    <a:gd name="connsiteY2" fmla="*/ 167500 h 670274"/>
                    <a:gd name="connsiteX3" fmla="*/ 2340 w 580453"/>
                    <a:gd name="connsiteY3" fmla="*/ 166167 h 670274"/>
                    <a:gd name="connsiteX4" fmla="*/ 290185 w 580453"/>
                    <a:gd name="connsiteY4" fmla="*/ -44 h 670274"/>
                    <a:gd name="connsiteX5" fmla="*/ 580412 w 580453"/>
                    <a:gd name="connsiteY5" fmla="*/ 167500 h 670274"/>
                    <a:gd name="connsiteX6" fmla="*/ 580412 w 580453"/>
                    <a:gd name="connsiteY6" fmla="*/ 502685 h 670274"/>
                    <a:gd name="connsiteX7" fmla="*/ 578031 w 580453"/>
                    <a:gd name="connsiteY7" fmla="*/ 504019 h 670274"/>
                    <a:gd name="connsiteX8" fmla="*/ 9483 w 580453"/>
                    <a:gd name="connsiteY8" fmla="*/ 497161 h 670274"/>
                    <a:gd name="connsiteX9" fmla="*/ 290185 w 580453"/>
                    <a:gd name="connsiteY9" fmla="*/ 659086 h 670274"/>
                    <a:gd name="connsiteX10" fmla="*/ 570887 w 580453"/>
                    <a:gd name="connsiteY10" fmla="*/ 497161 h 670274"/>
                    <a:gd name="connsiteX11" fmla="*/ 570887 w 580453"/>
                    <a:gd name="connsiteY11" fmla="*/ 173311 h 670274"/>
                    <a:gd name="connsiteX12" fmla="*/ 290185 w 580453"/>
                    <a:gd name="connsiteY12" fmla="*/ 11386 h 670274"/>
                    <a:gd name="connsiteX13" fmla="*/ 9483 w 580453"/>
                    <a:gd name="connsiteY13" fmla="*/ 173311 h 670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80453" h="670274">
                      <a:moveTo>
                        <a:pt x="290185" y="670230"/>
                      </a:moveTo>
                      <a:lnTo>
                        <a:pt x="-42" y="502685"/>
                      </a:lnTo>
                      <a:lnTo>
                        <a:pt x="-42" y="167500"/>
                      </a:lnTo>
                      <a:lnTo>
                        <a:pt x="2340" y="166167"/>
                      </a:lnTo>
                      <a:lnTo>
                        <a:pt x="290185" y="-44"/>
                      </a:lnTo>
                      <a:lnTo>
                        <a:pt x="580412" y="167500"/>
                      </a:lnTo>
                      <a:lnTo>
                        <a:pt x="580412" y="502685"/>
                      </a:lnTo>
                      <a:lnTo>
                        <a:pt x="578031" y="504019"/>
                      </a:lnTo>
                      <a:close/>
                      <a:moveTo>
                        <a:pt x="9483" y="497161"/>
                      </a:moveTo>
                      <a:lnTo>
                        <a:pt x="290185" y="659086"/>
                      </a:lnTo>
                      <a:lnTo>
                        <a:pt x="570887" y="497161"/>
                      </a:lnTo>
                      <a:lnTo>
                        <a:pt x="570887" y="173311"/>
                      </a:lnTo>
                      <a:lnTo>
                        <a:pt x="290185" y="11386"/>
                      </a:lnTo>
                      <a:lnTo>
                        <a:pt x="9483" y="17331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400">
                    <a:latin typeface="Georgia" pitchFamily="18" charset="0"/>
                  </a:endParaRPr>
                </a:p>
              </p:txBody>
            </p:sp>
            <p:sp>
              <p:nvSpPr>
                <p:cNvPr id="4483" name="Freeform: Shape 4482">
                  <a:extLst>
                    <a:ext uri="{FF2B5EF4-FFF2-40B4-BE49-F238E27FC236}">
                      <a16:creationId xmlns:a16="http://schemas.microsoft.com/office/drawing/2014/main" id="{01A47660-0A06-BB4C-5BAB-6A8510D77B5E}"/>
                    </a:ext>
                  </a:extLst>
                </p:cNvPr>
                <p:cNvSpPr/>
                <p:nvPr/>
              </p:nvSpPr>
              <p:spPr>
                <a:xfrm>
                  <a:off x="4621958" y="5062413"/>
                  <a:ext cx="735579" cy="667837"/>
                </a:xfrm>
                <a:custGeom>
                  <a:avLst/>
                  <a:gdLst>
                    <a:gd name="connsiteX0" fmla="*/ 285464 w 570928"/>
                    <a:gd name="connsiteY0" fmla="*/ 0 h 518350"/>
                    <a:gd name="connsiteX1" fmla="*/ 570929 w 570928"/>
                    <a:gd name="connsiteY1" fmla="*/ 164878 h 518350"/>
                    <a:gd name="connsiteX2" fmla="*/ 570929 w 570928"/>
                    <a:gd name="connsiteY2" fmla="*/ 212122 h 518350"/>
                    <a:gd name="connsiteX3" fmla="*/ 326803 w 570928"/>
                    <a:gd name="connsiteY3" fmla="*/ 71152 h 518350"/>
                    <a:gd name="connsiteX4" fmla="*/ 41338 w 570928"/>
                    <a:gd name="connsiteY4" fmla="*/ 236029 h 518350"/>
                    <a:gd name="connsiteX5" fmla="*/ 41338 w 570928"/>
                    <a:gd name="connsiteY5" fmla="*/ 518350 h 518350"/>
                    <a:gd name="connsiteX6" fmla="*/ 0 w 570928"/>
                    <a:gd name="connsiteY6" fmla="*/ 494443 h 518350"/>
                    <a:gd name="connsiteX7" fmla="*/ 0 w 570928"/>
                    <a:gd name="connsiteY7" fmla="*/ 164878 h 518350"/>
                    <a:gd name="connsiteX8" fmla="*/ 285464 w 570928"/>
                    <a:gd name="connsiteY8" fmla="*/ 0 h 518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70928" h="518350">
                      <a:moveTo>
                        <a:pt x="285464" y="0"/>
                      </a:moveTo>
                      <a:lnTo>
                        <a:pt x="570929" y="164878"/>
                      </a:lnTo>
                      <a:lnTo>
                        <a:pt x="570929" y="212122"/>
                      </a:lnTo>
                      <a:lnTo>
                        <a:pt x="326803" y="71152"/>
                      </a:lnTo>
                      <a:lnTo>
                        <a:pt x="41338" y="236029"/>
                      </a:lnTo>
                      <a:lnTo>
                        <a:pt x="41338" y="518350"/>
                      </a:lnTo>
                      <a:lnTo>
                        <a:pt x="0" y="494443"/>
                      </a:lnTo>
                      <a:lnTo>
                        <a:pt x="0" y="164878"/>
                      </a:lnTo>
                      <a:lnTo>
                        <a:pt x="285464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400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484" name="Freeform: Shape 4483">
                  <a:extLst>
                    <a:ext uri="{FF2B5EF4-FFF2-40B4-BE49-F238E27FC236}">
                      <a16:creationId xmlns:a16="http://schemas.microsoft.com/office/drawing/2014/main" id="{6A2332FB-25ED-06F2-A4F3-19E2A351DA7E}"/>
                    </a:ext>
                  </a:extLst>
                </p:cNvPr>
                <p:cNvSpPr/>
                <p:nvPr/>
              </p:nvSpPr>
              <p:spPr>
                <a:xfrm>
                  <a:off x="4615822" y="5054928"/>
                  <a:ext cx="747850" cy="686000"/>
                </a:xfrm>
                <a:custGeom>
                  <a:avLst/>
                  <a:gdLst>
                    <a:gd name="connsiteX0" fmla="*/ 50822 w 580453"/>
                    <a:gd name="connsiteY0" fmla="*/ 532403 h 532447"/>
                    <a:gd name="connsiteX1" fmla="*/ -42 w 580453"/>
                    <a:gd name="connsiteY1" fmla="*/ 503066 h 532447"/>
                    <a:gd name="connsiteX2" fmla="*/ -42 w 580453"/>
                    <a:gd name="connsiteY2" fmla="*/ 167500 h 532447"/>
                    <a:gd name="connsiteX3" fmla="*/ 2340 w 580453"/>
                    <a:gd name="connsiteY3" fmla="*/ 166167 h 532447"/>
                    <a:gd name="connsiteX4" fmla="*/ 290185 w 580453"/>
                    <a:gd name="connsiteY4" fmla="*/ -44 h 532447"/>
                    <a:gd name="connsiteX5" fmla="*/ 580412 w 580453"/>
                    <a:gd name="connsiteY5" fmla="*/ 167500 h 532447"/>
                    <a:gd name="connsiteX6" fmla="*/ 580412 w 580453"/>
                    <a:gd name="connsiteY6" fmla="*/ 225793 h 532447"/>
                    <a:gd name="connsiteX7" fmla="*/ 331524 w 580453"/>
                    <a:gd name="connsiteY7" fmla="*/ 82061 h 532447"/>
                    <a:gd name="connsiteX8" fmla="*/ 50822 w 580453"/>
                    <a:gd name="connsiteY8" fmla="*/ 243986 h 532447"/>
                    <a:gd name="connsiteX9" fmla="*/ 9483 w 580453"/>
                    <a:gd name="connsiteY9" fmla="*/ 497542 h 532447"/>
                    <a:gd name="connsiteX10" fmla="*/ 41297 w 580453"/>
                    <a:gd name="connsiteY10" fmla="*/ 515925 h 532447"/>
                    <a:gd name="connsiteX11" fmla="*/ 41297 w 580453"/>
                    <a:gd name="connsiteY11" fmla="*/ 239033 h 532447"/>
                    <a:gd name="connsiteX12" fmla="*/ 43678 w 580453"/>
                    <a:gd name="connsiteY12" fmla="*/ 237700 h 532447"/>
                    <a:gd name="connsiteX13" fmla="*/ 331524 w 580453"/>
                    <a:gd name="connsiteY13" fmla="*/ 71489 h 532447"/>
                    <a:gd name="connsiteX14" fmla="*/ 570887 w 580453"/>
                    <a:gd name="connsiteY14" fmla="*/ 209696 h 532447"/>
                    <a:gd name="connsiteX15" fmla="*/ 570887 w 580453"/>
                    <a:gd name="connsiteY15" fmla="*/ 173406 h 532447"/>
                    <a:gd name="connsiteX16" fmla="*/ 290185 w 580453"/>
                    <a:gd name="connsiteY16" fmla="*/ 11481 h 532447"/>
                    <a:gd name="connsiteX17" fmla="*/ 9483 w 580453"/>
                    <a:gd name="connsiteY17" fmla="*/ 173406 h 532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80453" h="532447">
                      <a:moveTo>
                        <a:pt x="50822" y="532403"/>
                      </a:moveTo>
                      <a:lnTo>
                        <a:pt x="-42" y="503066"/>
                      </a:lnTo>
                      <a:lnTo>
                        <a:pt x="-42" y="167500"/>
                      </a:lnTo>
                      <a:lnTo>
                        <a:pt x="2340" y="166167"/>
                      </a:lnTo>
                      <a:lnTo>
                        <a:pt x="290185" y="-44"/>
                      </a:lnTo>
                      <a:lnTo>
                        <a:pt x="580412" y="167500"/>
                      </a:lnTo>
                      <a:lnTo>
                        <a:pt x="580412" y="225793"/>
                      </a:lnTo>
                      <a:lnTo>
                        <a:pt x="331524" y="82061"/>
                      </a:lnTo>
                      <a:lnTo>
                        <a:pt x="50822" y="243986"/>
                      </a:lnTo>
                      <a:close/>
                      <a:moveTo>
                        <a:pt x="9483" y="497542"/>
                      </a:moveTo>
                      <a:lnTo>
                        <a:pt x="41297" y="515925"/>
                      </a:lnTo>
                      <a:lnTo>
                        <a:pt x="41297" y="239033"/>
                      </a:lnTo>
                      <a:lnTo>
                        <a:pt x="43678" y="237700"/>
                      </a:lnTo>
                      <a:lnTo>
                        <a:pt x="331524" y="71489"/>
                      </a:lnTo>
                      <a:lnTo>
                        <a:pt x="570887" y="209696"/>
                      </a:lnTo>
                      <a:lnTo>
                        <a:pt x="570887" y="173406"/>
                      </a:lnTo>
                      <a:lnTo>
                        <a:pt x="290185" y="11481"/>
                      </a:lnTo>
                      <a:lnTo>
                        <a:pt x="9483" y="173406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400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485" name="Freeform: Shape 4484">
                  <a:extLst>
                    <a:ext uri="{FF2B5EF4-FFF2-40B4-BE49-F238E27FC236}">
                      <a16:creationId xmlns:a16="http://schemas.microsoft.com/office/drawing/2014/main" id="{32EBC268-021D-7386-EE91-B38D1264A827}"/>
                    </a:ext>
                  </a:extLst>
                </p:cNvPr>
                <p:cNvSpPr/>
                <p:nvPr/>
              </p:nvSpPr>
              <p:spPr>
                <a:xfrm>
                  <a:off x="5043008" y="5791120"/>
                  <a:ext cx="871920" cy="212304"/>
                </a:xfrm>
                <a:custGeom>
                  <a:avLst/>
                  <a:gdLst>
                    <a:gd name="connsiteX0" fmla="*/ 0 w 676751"/>
                    <a:gd name="connsiteY0" fmla="*/ 0 h 164782"/>
                    <a:gd name="connsiteX1" fmla="*/ 676751 w 676751"/>
                    <a:gd name="connsiteY1" fmla="*/ 0 h 164782"/>
                    <a:gd name="connsiteX2" fmla="*/ 676751 w 676751"/>
                    <a:gd name="connsiteY2" fmla="*/ 164782 h 164782"/>
                    <a:gd name="connsiteX3" fmla="*/ 0 w 676751"/>
                    <a:gd name="connsiteY3" fmla="*/ 164782 h 1647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76751" h="164782">
                      <a:moveTo>
                        <a:pt x="0" y="0"/>
                      </a:moveTo>
                      <a:lnTo>
                        <a:pt x="676751" y="0"/>
                      </a:lnTo>
                      <a:lnTo>
                        <a:pt x="676751" y="164782"/>
                      </a:lnTo>
                      <a:lnTo>
                        <a:pt x="0" y="16478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IN" sz="1000">
                      <a:solidFill>
                        <a:schemeClr val="bg1"/>
                      </a:solidFill>
                      <a:latin typeface="Georgia" panose="02040502050405020303" pitchFamily="18" charset="0"/>
                      <a:ea typeface="Roboto"/>
                      <a:cs typeface="Roboto"/>
                      <a:sym typeface="Fira Sans Extra Condensed Medium"/>
                    </a:rPr>
                    <a:t>Name here</a:t>
                  </a:r>
                  <a:endParaRPr lang="en-IN" sz="1000">
                    <a:solidFill>
                      <a:schemeClr val="bg1"/>
                    </a:solidFill>
                    <a:latin typeface="Georgia" pitchFamily="18" charset="0"/>
                    <a:ea typeface="Roboto" panose="020B0604020202020204" charset="0"/>
                    <a:cs typeface="Roboto"/>
                  </a:endParaRPr>
                </a:p>
              </p:txBody>
            </p:sp>
            <p:sp>
              <p:nvSpPr>
                <p:cNvPr id="4486" name="Freeform: Shape 4485">
                  <a:extLst>
                    <a:ext uri="{FF2B5EF4-FFF2-40B4-BE49-F238E27FC236}">
                      <a16:creationId xmlns:a16="http://schemas.microsoft.com/office/drawing/2014/main" id="{1E97D0B8-0EDC-8A6C-5D75-007EDE937748}"/>
                    </a:ext>
                  </a:extLst>
                </p:cNvPr>
                <p:cNvSpPr/>
                <p:nvPr/>
              </p:nvSpPr>
              <p:spPr>
                <a:xfrm>
                  <a:off x="5036872" y="5785107"/>
                  <a:ext cx="884192" cy="224576"/>
                </a:xfrm>
                <a:custGeom>
                  <a:avLst/>
                  <a:gdLst>
                    <a:gd name="connsiteX0" fmla="*/ 686235 w 686276"/>
                    <a:gd name="connsiteY0" fmla="*/ 174263 h 174307"/>
                    <a:gd name="connsiteX1" fmla="*/ -42 w 686276"/>
                    <a:gd name="connsiteY1" fmla="*/ 174263 h 174307"/>
                    <a:gd name="connsiteX2" fmla="*/ -42 w 686276"/>
                    <a:gd name="connsiteY2" fmla="*/ -44 h 174307"/>
                    <a:gd name="connsiteX3" fmla="*/ 686235 w 686276"/>
                    <a:gd name="connsiteY3" fmla="*/ -44 h 174307"/>
                    <a:gd name="connsiteX4" fmla="*/ 9483 w 686276"/>
                    <a:gd name="connsiteY4" fmla="*/ 164738 h 174307"/>
                    <a:gd name="connsiteX5" fmla="*/ 676710 w 686276"/>
                    <a:gd name="connsiteY5" fmla="*/ 164738 h 174307"/>
                    <a:gd name="connsiteX6" fmla="*/ 676710 w 686276"/>
                    <a:gd name="connsiteY6" fmla="*/ 9481 h 174307"/>
                    <a:gd name="connsiteX7" fmla="*/ 9483 w 686276"/>
                    <a:gd name="connsiteY7" fmla="*/ 9481 h 1743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86276" h="174307">
                      <a:moveTo>
                        <a:pt x="686235" y="174263"/>
                      </a:moveTo>
                      <a:lnTo>
                        <a:pt x="-42" y="174263"/>
                      </a:lnTo>
                      <a:lnTo>
                        <a:pt x="-42" y="-44"/>
                      </a:lnTo>
                      <a:lnTo>
                        <a:pt x="686235" y="-44"/>
                      </a:lnTo>
                      <a:close/>
                      <a:moveTo>
                        <a:pt x="9483" y="164738"/>
                      </a:moveTo>
                      <a:lnTo>
                        <a:pt x="676710" y="164738"/>
                      </a:lnTo>
                      <a:lnTo>
                        <a:pt x="676710" y="9481"/>
                      </a:lnTo>
                      <a:lnTo>
                        <a:pt x="9483" y="948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400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4959" name="Group 4958">
                <a:extLst>
                  <a:ext uri="{FF2B5EF4-FFF2-40B4-BE49-F238E27FC236}">
                    <a16:creationId xmlns:a16="http://schemas.microsoft.com/office/drawing/2014/main" id="{BA0B3843-9626-54BD-AC3F-3BDB1778423A}"/>
                  </a:ext>
                </a:extLst>
              </p:cNvPr>
              <p:cNvGrpSpPr/>
              <p:nvPr/>
            </p:nvGrpSpPr>
            <p:grpSpPr>
              <a:xfrm>
                <a:off x="4667392" y="3419045"/>
                <a:ext cx="338801" cy="455096"/>
                <a:chOff x="7889418" y="2721363"/>
                <a:chExt cx="428319" cy="575342"/>
              </a:xfrm>
            </p:grpSpPr>
            <p:sp>
              <p:nvSpPr>
                <p:cNvPr id="4960" name="Freeform: Shape 4959">
                  <a:extLst>
                    <a:ext uri="{FF2B5EF4-FFF2-40B4-BE49-F238E27FC236}">
                      <a16:creationId xmlns:a16="http://schemas.microsoft.com/office/drawing/2014/main" id="{868825A2-F950-34B6-5515-9C7FC06C3F9B}"/>
                    </a:ext>
                  </a:extLst>
                </p:cNvPr>
                <p:cNvSpPr/>
                <p:nvPr/>
              </p:nvSpPr>
              <p:spPr>
                <a:xfrm>
                  <a:off x="8066389" y="2975206"/>
                  <a:ext cx="59944" cy="59943"/>
                </a:xfrm>
                <a:custGeom>
                  <a:avLst/>
                  <a:gdLst>
                    <a:gd name="connsiteX0" fmla="*/ 29602 w 59944"/>
                    <a:gd name="connsiteY0" fmla="*/ -11 h 59943"/>
                    <a:gd name="connsiteX1" fmla="*/ 59639 w 59944"/>
                    <a:gd name="connsiteY1" fmla="*/ 29896 h 59943"/>
                    <a:gd name="connsiteX2" fmla="*/ 29732 w 59944"/>
                    <a:gd name="connsiteY2" fmla="*/ 59933 h 59943"/>
                    <a:gd name="connsiteX3" fmla="*/ -305 w 59944"/>
                    <a:gd name="connsiteY3" fmla="*/ 30026 h 59943"/>
                    <a:gd name="connsiteX4" fmla="*/ -305 w 59944"/>
                    <a:gd name="connsiteY4" fmla="*/ 29918 h 59943"/>
                    <a:gd name="connsiteX5" fmla="*/ 29602 w 59944"/>
                    <a:gd name="connsiteY5" fmla="*/ -11 h 599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9944" h="59942">
                      <a:moveTo>
                        <a:pt x="29602" y="-11"/>
                      </a:moveTo>
                      <a:cubicBezTo>
                        <a:pt x="46159" y="-48"/>
                        <a:pt x="59596" y="13343"/>
                        <a:pt x="59639" y="29896"/>
                      </a:cubicBezTo>
                      <a:cubicBezTo>
                        <a:pt x="59682" y="46449"/>
                        <a:pt x="46289" y="59896"/>
                        <a:pt x="29732" y="59933"/>
                      </a:cubicBezTo>
                      <a:cubicBezTo>
                        <a:pt x="13175" y="59968"/>
                        <a:pt x="-262" y="46579"/>
                        <a:pt x="-305" y="30026"/>
                      </a:cubicBezTo>
                      <a:cubicBezTo>
                        <a:pt x="-305" y="29989"/>
                        <a:pt x="-305" y="29954"/>
                        <a:pt x="-305" y="29918"/>
                      </a:cubicBezTo>
                      <a:cubicBezTo>
                        <a:pt x="-283" y="13406"/>
                        <a:pt x="13088" y="26"/>
                        <a:pt x="29602" y="-11"/>
                      </a:cubicBezTo>
                      <a:close/>
                    </a:path>
                  </a:pathLst>
                </a:custGeom>
                <a:solidFill>
                  <a:srgbClr val="696B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61" name="Freeform: Shape 4960">
                  <a:extLst>
                    <a:ext uri="{FF2B5EF4-FFF2-40B4-BE49-F238E27FC236}">
                      <a16:creationId xmlns:a16="http://schemas.microsoft.com/office/drawing/2014/main" id="{CDF1D97C-CA4A-C81B-AEF5-17BA9F73FAF9}"/>
                    </a:ext>
                  </a:extLst>
                </p:cNvPr>
                <p:cNvSpPr/>
                <p:nvPr/>
              </p:nvSpPr>
              <p:spPr>
                <a:xfrm>
                  <a:off x="7924808" y="3026243"/>
                  <a:ext cx="178748" cy="270462"/>
                </a:xfrm>
                <a:custGeom>
                  <a:avLst/>
                  <a:gdLst>
                    <a:gd name="connsiteX0" fmla="*/ -305 w 178748"/>
                    <a:gd name="connsiteY0" fmla="*/ 66759 h 270462"/>
                    <a:gd name="connsiteX1" fmla="*/ -24 w 178748"/>
                    <a:gd name="connsiteY1" fmla="*/ 66543 h 270462"/>
                    <a:gd name="connsiteX2" fmla="*/ 178443 w 178748"/>
                    <a:gd name="connsiteY2" fmla="*/ -11 h 270462"/>
                    <a:gd name="connsiteX3" fmla="*/ 178443 w 178748"/>
                    <a:gd name="connsiteY3" fmla="*/ 270452 h 270462"/>
                    <a:gd name="connsiteX4" fmla="*/ 178443 w 178748"/>
                    <a:gd name="connsiteY4" fmla="*/ 270452 h 270462"/>
                    <a:gd name="connsiteX5" fmla="*/ -305 w 178748"/>
                    <a:gd name="connsiteY5" fmla="*/ 228669 h 27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8748" h="270462">
                      <a:moveTo>
                        <a:pt x="-305" y="66759"/>
                      </a:moveTo>
                      <a:cubicBezTo>
                        <a:pt x="-197" y="66759"/>
                        <a:pt x="-154" y="66629"/>
                        <a:pt x="-24" y="66543"/>
                      </a:cubicBezTo>
                      <a:cubicBezTo>
                        <a:pt x="36277" y="37156"/>
                        <a:pt x="117134" y="-11"/>
                        <a:pt x="178443" y="-11"/>
                      </a:cubicBezTo>
                      <a:lnTo>
                        <a:pt x="178443" y="270452"/>
                      </a:lnTo>
                      <a:lnTo>
                        <a:pt x="178443" y="270452"/>
                      </a:lnTo>
                      <a:cubicBezTo>
                        <a:pt x="111456" y="270452"/>
                        <a:pt x="49648" y="255455"/>
                        <a:pt x="-305" y="228669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62" name="Freeform: Shape 4961">
                  <a:extLst>
                    <a:ext uri="{FF2B5EF4-FFF2-40B4-BE49-F238E27FC236}">
                      <a16:creationId xmlns:a16="http://schemas.microsoft.com/office/drawing/2014/main" id="{377ACDD8-DBCE-2FD1-3E94-63321C645268}"/>
                    </a:ext>
                  </a:extLst>
                </p:cNvPr>
                <p:cNvSpPr/>
                <p:nvPr/>
              </p:nvSpPr>
              <p:spPr>
                <a:xfrm>
                  <a:off x="7889418" y="3092775"/>
                  <a:ext cx="71473" cy="178444"/>
                </a:xfrm>
                <a:custGeom>
                  <a:avLst/>
                  <a:gdLst>
                    <a:gd name="connsiteX0" fmla="*/ 71168 w 71473"/>
                    <a:gd name="connsiteY0" fmla="*/ 155071 h 178444"/>
                    <a:gd name="connsiteX1" fmla="*/ 70757 w 71473"/>
                    <a:gd name="connsiteY1" fmla="*/ 178434 h 178444"/>
                    <a:gd name="connsiteX2" fmla="*/ -305 w 71473"/>
                    <a:gd name="connsiteY2" fmla="*/ 139663 h 178444"/>
                    <a:gd name="connsiteX3" fmla="*/ 19026 w 71473"/>
                    <a:gd name="connsiteY3" fmla="*/ 17023 h 178444"/>
                    <a:gd name="connsiteX4" fmla="*/ 35367 w 71473"/>
                    <a:gd name="connsiteY4" fmla="*/ -11 h 178444"/>
                    <a:gd name="connsiteX5" fmla="*/ 71168 w 71473"/>
                    <a:gd name="connsiteY5" fmla="*/ 155071 h 178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1473" h="178444">
                      <a:moveTo>
                        <a:pt x="71168" y="155071"/>
                      </a:moveTo>
                      <a:cubicBezTo>
                        <a:pt x="71168" y="163003"/>
                        <a:pt x="71038" y="170827"/>
                        <a:pt x="70757" y="178434"/>
                      </a:cubicBezTo>
                      <a:cubicBezTo>
                        <a:pt x="45400" y="168811"/>
                        <a:pt x="21497" y="155765"/>
                        <a:pt x="-305" y="139663"/>
                      </a:cubicBezTo>
                      <a:cubicBezTo>
                        <a:pt x="887" y="86112"/>
                        <a:pt x="8364" y="40493"/>
                        <a:pt x="19026" y="17023"/>
                      </a:cubicBezTo>
                      <a:cubicBezTo>
                        <a:pt x="23707" y="10664"/>
                        <a:pt x="29212" y="4939"/>
                        <a:pt x="35367" y="-11"/>
                      </a:cubicBezTo>
                      <a:cubicBezTo>
                        <a:pt x="55131" y="11"/>
                        <a:pt x="71168" y="69447"/>
                        <a:pt x="71168" y="15507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63" name="Freeform: Shape 4962">
                  <a:extLst>
                    <a:ext uri="{FF2B5EF4-FFF2-40B4-BE49-F238E27FC236}">
                      <a16:creationId xmlns:a16="http://schemas.microsoft.com/office/drawing/2014/main" id="{08FDD3DB-702B-F2CE-DE24-C4FD5733F8FF}"/>
                    </a:ext>
                  </a:extLst>
                </p:cNvPr>
                <p:cNvSpPr/>
                <p:nvPr/>
              </p:nvSpPr>
              <p:spPr>
                <a:xfrm>
                  <a:off x="8103621" y="3026243"/>
                  <a:ext cx="178726" cy="270462"/>
                </a:xfrm>
                <a:custGeom>
                  <a:avLst/>
                  <a:gdLst>
                    <a:gd name="connsiteX0" fmla="*/ 178422 w 178726"/>
                    <a:gd name="connsiteY0" fmla="*/ 66759 h 270462"/>
                    <a:gd name="connsiteX1" fmla="*/ 178140 w 178726"/>
                    <a:gd name="connsiteY1" fmla="*/ 66543 h 270462"/>
                    <a:gd name="connsiteX2" fmla="*/ -305 w 178726"/>
                    <a:gd name="connsiteY2" fmla="*/ -11 h 270462"/>
                    <a:gd name="connsiteX3" fmla="*/ -305 w 178726"/>
                    <a:gd name="connsiteY3" fmla="*/ 270452 h 270462"/>
                    <a:gd name="connsiteX4" fmla="*/ -305 w 178726"/>
                    <a:gd name="connsiteY4" fmla="*/ 270452 h 270462"/>
                    <a:gd name="connsiteX5" fmla="*/ 178422 w 178726"/>
                    <a:gd name="connsiteY5" fmla="*/ 228669 h 27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8726" h="270462">
                      <a:moveTo>
                        <a:pt x="178422" y="66759"/>
                      </a:moveTo>
                      <a:cubicBezTo>
                        <a:pt x="178313" y="66701"/>
                        <a:pt x="178227" y="66627"/>
                        <a:pt x="178140" y="66543"/>
                      </a:cubicBezTo>
                      <a:cubicBezTo>
                        <a:pt x="141840" y="37156"/>
                        <a:pt x="60961" y="-11"/>
                        <a:pt x="-305" y="-11"/>
                      </a:cubicBezTo>
                      <a:lnTo>
                        <a:pt x="-305" y="270452"/>
                      </a:lnTo>
                      <a:lnTo>
                        <a:pt x="-305" y="270452"/>
                      </a:lnTo>
                      <a:cubicBezTo>
                        <a:pt x="66639" y="270452"/>
                        <a:pt x="128403" y="255455"/>
                        <a:pt x="178422" y="228669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64" name="Freeform: Shape 4963">
                  <a:extLst>
                    <a:ext uri="{FF2B5EF4-FFF2-40B4-BE49-F238E27FC236}">
                      <a16:creationId xmlns:a16="http://schemas.microsoft.com/office/drawing/2014/main" id="{C8F10899-C665-12B5-9513-4ADF0624576D}"/>
                    </a:ext>
                  </a:extLst>
                </p:cNvPr>
                <p:cNvSpPr/>
                <p:nvPr/>
              </p:nvSpPr>
              <p:spPr>
                <a:xfrm>
                  <a:off x="8246286" y="3092775"/>
                  <a:ext cx="71451" cy="178444"/>
                </a:xfrm>
                <a:custGeom>
                  <a:avLst/>
                  <a:gdLst>
                    <a:gd name="connsiteX0" fmla="*/ -305 w 71451"/>
                    <a:gd name="connsiteY0" fmla="*/ 155071 h 178444"/>
                    <a:gd name="connsiteX1" fmla="*/ 63 w 71451"/>
                    <a:gd name="connsiteY1" fmla="*/ 178434 h 178444"/>
                    <a:gd name="connsiteX2" fmla="*/ 71146 w 71451"/>
                    <a:gd name="connsiteY2" fmla="*/ 139663 h 178444"/>
                    <a:gd name="connsiteX3" fmla="*/ 51837 w 71451"/>
                    <a:gd name="connsiteY3" fmla="*/ 17023 h 178444"/>
                    <a:gd name="connsiteX4" fmla="*/ 35475 w 71451"/>
                    <a:gd name="connsiteY4" fmla="*/ -11 h 178444"/>
                    <a:gd name="connsiteX5" fmla="*/ -305 w 71451"/>
                    <a:gd name="connsiteY5" fmla="*/ 155071 h 178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1451" h="178444">
                      <a:moveTo>
                        <a:pt x="-305" y="155071"/>
                      </a:moveTo>
                      <a:cubicBezTo>
                        <a:pt x="-305" y="163003"/>
                        <a:pt x="-197" y="170827"/>
                        <a:pt x="63" y="178434"/>
                      </a:cubicBezTo>
                      <a:cubicBezTo>
                        <a:pt x="25420" y="168811"/>
                        <a:pt x="49323" y="155765"/>
                        <a:pt x="71146" y="139663"/>
                      </a:cubicBezTo>
                      <a:cubicBezTo>
                        <a:pt x="69890" y="86112"/>
                        <a:pt x="62478" y="40493"/>
                        <a:pt x="51837" y="17023"/>
                      </a:cubicBezTo>
                      <a:cubicBezTo>
                        <a:pt x="47113" y="10677"/>
                        <a:pt x="41630" y="4956"/>
                        <a:pt x="35475" y="-11"/>
                      </a:cubicBezTo>
                      <a:cubicBezTo>
                        <a:pt x="15732" y="11"/>
                        <a:pt x="-305" y="69447"/>
                        <a:pt x="-305" y="15507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65" name="Freeform: Shape 4964">
                  <a:extLst>
                    <a:ext uri="{FF2B5EF4-FFF2-40B4-BE49-F238E27FC236}">
                      <a16:creationId xmlns:a16="http://schemas.microsoft.com/office/drawing/2014/main" id="{2BBC86DB-EB91-E312-2341-061A8EE15A6E}"/>
                    </a:ext>
                  </a:extLst>
                </p:cNvPr>
                <p:cNvSpPr/>
                <p:nvPr/>
              </p:nvSpPr>
              <p:spPr>
                <a:xfrm>
                  <a:off x="7976361" y="2721363"/>
                  <a:ext cx="127195" cy="311187"/>
                </a:xfrm>
                <a:custGeom>
                  <a:avLst/>
                  <a:gdLst>
                    <a:gd name="connsiteX0" fmla="*/ 86342 w 127195"/>
                    <a:gd name="connsiteY0" fmla="*/ 4543 h 311187"/>
                    <a:gd name="connsiteX1" fmla="*/ 10058 w 127195"/>
                    <a:gd name="connsiteY1" fmla="*/ 311176 h 311187"/>
                    <a:gd name="connsiteX2" fmla="*/ 126891 w 127195"/>
                    <a:gd name="connsiteY2" fmla="*/ 301380 h 311187"/>
                    <a:gd name="connsiteX3" fmla="*/ 126891 w 127195"/>
                    <a:gd name="connsiteY3" fmla="*/ 5692 h 311187"/>
                    <a:gd name="connsiteX4" fmla="*/ 86342 w 127195"/>
                    <a:gd name="connsiteY4" fmla="*/ 4543 h 311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194" h="311187">
                      <a:moveTo>
                        <a:pt x="86342" y="4543"/>
                      </a:moveTo>
                      <a:cubicBezTo>
                        <a:pt x="-41759" y="44007"/>
                        <a:pt x="10058" y="311176"/>
                        <a:pt x="10058" y="311176"/>
                      </a:cubicBezTo>
                      <a:cubicBezTo>
                        <a:pt x="41569" y="303352"/>
                        <a:pt x="126891" y="301380"/>
                        <a:pt x="126891" y="301380"/>
                      </a:cubicBezTo>
                      <a:lnTo>
                        <a:pt x="126891" y="5692"/>
                      </a:lnTo>
                      <a:cubicBezTo>
                        <a:pt x="126891" y="5692"/>
                        <a:pt x="121646" y="-6336"/>
                        <a:pt x="86342" y="4543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66" name="Freeform: Shape 4965">
                  <a:extLst>
                    <a:ext uri="{FF2B5EF4-FFF2-40B4-BE49-F238E27FC236}">
                      <a16:creationId xmlns:a16="http://schemas.microsoft.com/office/drawing/2014/main" id="{ED208DB7-1523-617D-E42A-32FC69B9853F}"/>
                    </a:ext>
                  </a:extLst>
                </p:cNvPr>
                <p:cNvSpPr/>
                <p:nvPr/>
              </p:nvSpPr>
              <p:spPr>
                <a:xfrm>
                  <a:off x="8103556" y="2895433"/>
                  <a:ext cx="54179" cy="192054"/>
                </a:xfrm>
                <a:custGeom>
                  <a:avLst/>
                  <a:gdLst>
                    <a:gd name="connsiteX0" fmla="*/ -305 w 54179"/>
                    <a:gd name="connsiteY0" fmla="*/ -11 h 192054"/>
                    <a:gd name="connsiteX1" fmla="*/ -305 w 54179"/>
                    <a:gd name="connsiteY1" fmla="*/ 192043 h 192054"/>
                    <a:gd name="connsiteX2" fmla="*/ 53874 w 54179"/>
                    <a:gd name="connsiteY2" fmla="*/ 101282 h 192054"/>
                    <a:gd name="connsiteX3" fmla="*/ -305 w 54179"/>
                    <a:gd name="connsiteY3" fmla="*/ -11 h 192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178" h="192054">
                      <a:moveTo>
                        <a:pt x="-305" y="-11"/>
                      </a:moveTo>
                      <a:lnTo>
                        <a:pt x="-305" y="192043"/>
                      </a:lnTo>
                      <a:cubicBezTo>
                        <a:pt x="49236" y="192043"/>
                        <a:pt x="53874" y="136455"/>
                        <a:pt x="53874" y="101282"/>
                      </a:cubicBezTo>
                      <a:cubicBezTo>
                        <a:pt x="53874" y="66109"/>
                        <a:pt x="53874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7966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67" name="Freeform: Shape 4966">
                  <a:extLst>
                    <a:ext uri="{FF2B5EF4-FFF2-40B4-BE49-F238E27FC236}">
                      <a16:creationId xmlns:a16="http://schemas.microsoft.com/office/drawing/2014/main" id="{8885A7DD-DFA3-CCE7-24AB-ED73BD6D3551}"/>
                    </a:ext>
                  </a:extLst>
                </p:cNvPr>
                <p:cNvSpPr/>
                <p:nvPr/>
              </p:nvSpPr>
              <p:spPr>
                <a:xfrm>
                  <a:off x="8049377" y="2895433"/>
                  <a:ext cx="54179" cy="192054"/>
                </a:xfrm>
                <a:custGeom>
                  <a:avLst/>
                  <a:gdLst>
                    <a:gd name="connsiteX0" fmla="*/ 53874 w 54179"/>
                    <a:gd name="connsiteY0" fmla="*/ -11 h 192054"/>
                    <a:gd name="connsiteX1" fmla="*/ 53874 w 54179"/>
                    <a:gd name="connsiteY1" fmla="*/ 192043 h 192054"/>
                    <a:gd name="connsiteX2" fmla="*/ -305 w 54179"/>
                    <a:gd name="connsiteY2" fmla="*/ 101282 h 192054"/>
                    <a:gd name="connsiteX3" fmla="*/ 53874 w 54179"/>
                    <a:gd name="connsiteY3" fmla="*/ -11 h 192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178" h="192054">
                      <a:moveTo>
                        <a:pt x="53874" y="-11"/>
                      </a:moveTo>
                      <a:lnTo>
                        <a:pt x="53874" y="192043"/>
                      </a:lnTo>
                      <a:cubicBezTo>
                        <a:pt x="4267" y="192043"/>
                        <a:pt x="-305" y="136455"/>
                        <a:pt x="-305" y="101282"/>
                      </a:cubicBezTo>
                      <a:cubicBezTo>
                        <a:pt x="-305" y="66109"/>
                        <a:pt x="-327" y="-11"/>
                        <a:pt x="53874" y="-11"/>
                      </a:cubicBezTo>
                      <a:close/>
                    </a:path>
                  </a:pathLst>
                </a:custGeom>
                <a:solidFill>
                  <a:srgbClr val="EFAC7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68" name="Freeform: Shape 4967">
                  <a:extLst>
                    <a:ext uri="{FF2B5EF4-FFF2-40B4-BE49-F238E27FC236}">
                      <a16:creationId xmlns:a16="http://schemas.microsoft.com/office/drawing/2014/main" id="{D7362C67-EA6E-9854-EAFB-82BB2CE9CE79}"/>
                    </a:ext>
                  </a:extLst>
                </p:cNvPr>
                <p:cNvSpPr/>
                <p:nvPr/>
              </p:nvSpPr>
              <p:spPr>
                <a:xfrm>
                  <a:off x="8003325" y="2735929"/>
                  <a:ext cx="101401" cy="308214"/>
                </a:xfrm>
                <a:custGeom>
                  <a:avLst/>
                  <a:gdLst>
                    <a:gd name="connsiteX0" fmla="*/ 101096 w 101401"/>
                    <a:gd name="connsiteY0" fmla="*/ -11 h 308214"/>
                    <a:gd name="connsiteX1" fmla="*/ 101096 w 101401"/>
                    <a:gd name="connsiteY1" fmla="*/ 308204 h 308214"/>
                    <a:gd name="connsiteX2" fmla="*/ -305 w 101401"/>
                    <a:gd name="connsiteY2" fmla="*/ 147443 h 308214"/>
                    <a:gd name="connsiteX3" fmla="*/ 101096 w 101401"/>
                    <a:gd name="connsiteY3" fmla="*/ -11 h 3082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401" h="308214">
                      <a:moveTo>
                        <a:pt x="101096" y="-11"/>
                      </a:moveTo>
                      <a:lnTo>
                        <a:pt x="101096" y="308204"/>
                      </a:lnTo>
                      <a:cubicBezTo>
                        <a:pt x="44013" y="308204"/>
                        <a:pt x="-305" y="251402"/>
                        <a:pt x="-305" y="147443"/>
                      </a:cubicBezTo>
                      <a:cubicBezTo>
                        <a:pt x="-305" y="58762"/>
                        <a:pt x="39159" y="-11"/>
                        <a:pt x="101096" y="-1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69" name="Freeform: Shape 4968">
                  <a:extLst>
                    <a:ext uri="{FF2B5EF4-FFF2-40B4-BE49-F238E27FC236}">
                      <a16:creationId xmlns:a16="http://schemas.microsoft.com/office/drawing/2014/main" id="{6138EB16-4322-E36D-4117-F7389E7AF1BE}"/>
                    </a:ext>
                  </a:extLst>
                </p:cNvPr>
                <p:cNvSpPr/>
                <p:nvPr/>
              </p:nvSpPr>
              <p:spPr>
                <a:xfrm>
                  <a:off x="7980924" y="2835879"/>
                  <a:ext cx="37044" cy="55218"/>
                </a:xfrm>
                <a:custGeom>
                  <a:avLst/>
                  <a:gdLst>
                    <a:gd name="connsiteX0" fmla="*/ 13340 w 37044"/>
                    <a:gd name="connsiteY0" fmla="*/ -11 h 55218"/>
                    <a:gd name="connsiteX1" fmla="*/ 36182 w 37044"/>
                    <a:gd name="connsiteY1" fmla="*/ 8072 h 55218"/>
                    <a:gd name="connsiteX2" fmla="*/ -248 w 37044"/>
                    <a:gd name="connsiteY2" fmla="*/ 54168 h 55218"/>
                    <a:gd name="connsiteX3" fmla="*/ 13340 w 37044"/>
                    <a:gd name="connsiteY3" fmla="*/ -11 h 55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44" h="55218">
                      <a:moveTo>
                        <a:pt x="13340" y="-11"/>
                      </a:moveTo>
                      <a:lnTo>
                        <a:pt x="36182" y="8072"/>
                      </a:lnTo>
                      <a:cubicBezTo>
                        <a:pt x="36182" y="8072"/>
                        <a:pt x="44158" y="63400"/>
                        <a:pt x="-248" y="54168"/>
                      </a:cubicBezTo>
                      <a:cubicBezTo>
                        <a:pt x="-248" y="54168"/>
                        <a:pt x="-1960" y="17261"/>
                        <a:pt x="13340" y="-11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70" name="Freeform: Shape 4969">
                  <a:extLst>
                    <a:ext uri="{FF2B5EF4-FFF2-40B4-BE49-F238E27FC236}">
                      <a16:creationId xmlns:a16="http://schemas.microsoft.com/office/drawing/2014/main" id="{6F39F0CD-444E-7181-A9DF-A383BE7135C6}"/>
                    </a:ext>
                  </a:extLst>
                </p:cNvPr>
                <p:cNvSpPr/>
                <p:nvPr/>
              </p:nvSpPr>
              <p:spPr>
                <a:xfrm>
                  <a:off x="8003563" y="2735929"/>
                  <a:ext cx="99976" cy="141992"/>
                </a:xfrm>
                <a:custGeom>
                  <a:avLst/>
                  <a:gdLst>
                    <a:gd name="connsiteX0" fmla="*/ 99580 w 99976"/>
                    <a:gd name="connsiteY0" fmla="*/ -11 h 141992"/>
                    <a:gd name="connsiteX1" fmla="*/ -305 w 99976"/>
                    <a:gd name="connsiteY1" fmla="*/ 118988 h 141992"/>
                    <a:gd name="connsiteX2" fmla="*/ 99537 w 99976"/>
                    <a:gd name="connsiteY2" fmla="*/ 141982 h 141992"/>
                    <a:gd name="connsiteX3" fmla="*/ 99537 w 99976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976" h="141992">
                      <a:moveTo>
                        <a:pt x="99580" y="-11"/>
                      </a:moveTo>
                      <a:cubicBezTo>
                        <a:pt x="44642" y="-11"/>
                        <a:pt x="7302" y="46431"/>
                        <a:pt x="-305" y="118988"/>
                      </a:cubicBezTo>
                      <a:cubicBezTo>
                        <a:pt x="26590" y="133335"/>
                        <a:pt x="62131" y="141982"/>
                        <a:pt x="99537" y="141982"/>
                      </a:cubicBezTo>
                      <a:cubicBezTo>
                        <a:pt x="99970" y="141982"/>
                        <a:pt x="99190" y="141982"/>
                        <a:pt x="99537" y="141982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71" name="Freeform: Shape 4970">
                  <a:extLst>
                    <a:ext uri="{FF2B5EF4-FFF2-40B4-BE49-F238E27FC236}">
                      <a16:creationId xmlns:a16="http://schemas.microsoft.com/office/drawing/2014/main" id="{6C70F300-C8BC-0026-C701-BB15810E291B}"/>
                    </a:ext>
                  </a:extLst>
                </p:cNvPr>
                <p:cNvSpPr/>
                <p:nvPr/>
              </p:nvSpPr>
              <p:spPr>
                <a:xfrm>
                  <a:off x="8006012" y="2734672"/>
                  <a:ext cx="99906" cy="142057"/>
                </a:xfrm>
                <a:custGeom>
                  <a:avLst/>
                  <a:gdLst>
                    <a:gd name="connsiteX0" fmla="*/ 99601 w 99906"/>
                    <a:gd name="connsiteY0" fmla="*/ -11 h 142057"/>
                    <a:gd name="connsiteX1" fmla="*/ -305 w 99906"/>
                    <a:gd name="connsiteY1" fmla="*/ 119053 h 142057"/>
                    <a:gd name="connsiteX2" fmla="*/ 98345 w 99906"/>
                    <a:gd name="connsiteY2" fmla="*/ 142047 h 142057"/>
                    <a:gd name="connsiteX3" fmla="*/ 99601 w 99906"/>
                    <a:gd name="connsiteY3" fmla="*/ 142047 h 142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906" h="142057">
                      <a:moveTo>
                        <a:pt x="99601" y="-11"/>
                      </a:moveTo>
                      <a:cubicBezTo>
                        <a:pt x="44620" y="-11"/>
                        <a:pt x="7323" y="46453"/>
                        <a:pt x="-305" y="119053"/>
                      </a:cubicBezTo>
                      <a:cubicBezTo>
                        <a:pt x="26589" y="133421"/>
                        <a:pt x="60939" y="142047"/>
                        <a:pt x="98345" y="142047"/>
                      </a:cubicBezTo>
                      <a:lnTo>
                        <a:pt x="99601" y="142047"/>
                      </a:lnTo>
                      <a:close/>
                    </a:path>
                  </a:pathLst>
                </a:custGeom>
                <a:solidFill>
                  <a:srgbClr val="38220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72" name="Freeform: Shape 4971">
                  <a:extLst>
                    <a:ext uri="{FF2B5EF4-FFF2-40B4-BE49-F238E27FC236}">
                      <a16:creationId xmlns:a16="http://schemas.microsoft.com/office/drawing/2014/main" id="{60E2B736-324B-52C3-7B96-A59594DE909A}"/>
                    </a:ext>
                  </a:extLst>
                </p:cNvPr>
                <p:cNvSpPr/>
                <p:nvPr/>
              </p:nvSpPr>
              <p:spPr>
                <a:xfrm>
                  <a:off x="7982326" y="2866285"/>
                  <a:ext cx="37065" cy="56060"/>
                </a:xfrm>
                <a:custGeom>
                  <a:avLst/>
                  <a:gdLst>
                    <a:gd name="connsiteX0" fmla="*/ 3486 w 37065"/>
                    <a:gd name="connsiteY0" fmla="*/ 32951 h 56060"/>
                    <a:gd name="connsiteX1" fmla="*/ 29709 w 37065"/>
                    <a:gd name="connsiteY1" fmla="*/ 55490 h 56060"/>
                    <a:gd name="connsiteX2" fmla="*/ 32873 w 37065"/>
                    <a:gd name="connsiteY2" fmla="*/ 23134 h 56060"/>
                    <a:gd name="connsiteX3" fmla="*/ 6867 w 37065"/>
                    <a:gd name="connsiteY3" fmla="*/ 552 h 56060"/>
                    <a:gd name="connsiteX4" fmla="*/ 3486 w 37065"/>
                    <a:gd name="connsiteY4" fmla="*/ 32951 h 56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065" h="56059">
                      <a:moveTo>
                        <a:pt x="3486" y="32951"/>
                      </a:moveTo>
                      <a:cubicBezTo>
                        <a:pt x="8666" y="48512"/>
                        <a:pt x="20412" y="58589"/>
                        <a:pt x="29709" y="55490"/>
                      </a:cubicBezTo>
                      <a:cubicBezTo>
                        <a:pt x="39007" y="52391"/>
                        <a:pt x="38075" y="38673"/>
                        <a:pt x="32873" y="23134"/>
                      </a:cubicBezTo>
                      <a:cubicBezTo>
                        <a:pt x="27672" y="7596"/>
                        <a:pt x="16186" y="-2568"/>
                        <a:pt x="6867" y="552"/>
                      </a:cubicBezTo>
                      <a:cubicBezTo>
                        <a:pt x="-2452" y="3673"/>
                        <a:pt x="-1693" y="17478"/>
                        <a:pt x="3486" y="3295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73" name="Freeform: Shape 4972">
                  <a:extLst>
                    <a:ext uri="{FF2B5EF4-FFF2-40B4-BE49-F238E27FC236}">
                      <a16:creationId xmlns:a16="http://schemas.microsoft.com/office/drawing/2014/main" id="{7DF786F3-AF41-C4F0-937B-76BB3D56C386}"/>
                    </a:ext>
                  </a:extLst>
                </p:cNvPr>
                <p:cNvSpPr/>
                <p:nvPr/>
              </p:nvSpPr>
              <p:spPr>
                <a:xfrm>
                  <a:off x="8102299" y="2721363"/>
                  <a:ext cx="127207" cy="311187"/>
                </a:xfrm>
                <a:custGeom>
                  <a:avLst/>
                  <a:gdLst>
                    <a:gd name="connsiteX0" fmla="*/ 40243 w 127207"/>
                    <a:gd name="connsiteY0" fmla="*/ 4543 h 311187"/>
                    <a:gd name="connsiteX1" fmla="*/ 116549 w 127207"/>
                    <a:gd name="connsiteY1" fmla="*/ 311176 h 311187"/>
                    <a:gd name="connsiteX2" fmla="*/ 1862 w 127207"/>
                    <a:gd name="connsiteY2" fmla="*/ 301380 h 311187"/>
                    <a:gd name="connsiteX3" fmla="*/ -305 w 127207"/>
                    <a:gd name="connsiteY3" fmla="*/ 5692 h 311187"/>
                    <a:gd name="connsiteX4" fmla="*/ 40243 w 127207"/>
                    <a:gd name="connsiteY4" fmla="*/ 4543 h 311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207" h="311187">
                      <a:moveTo>
                        <a:pt x="40243" y="4543"/>
                      </a:moveTo>
                      <a:cubicBezTo>
                        <a:pt x="168344" y="44007"/>
                        <a:pt x="116549" y="311176"/>
                        <a:pt x="116549" y="311176"/>
                      </a:cubicBezTo>
                      <a:cubicBezTo>
                        <a:pt x="84973" y="303352"/>
                        <a:pt x="1862" y="301380"/>
                        <a:pt x="1862" y="301380"/>
                      </a:cubicBezTo>
                      <a:lnTo>
                        <a:pt x="-305" y="5692"/>
                      </a:lnTo>
                      <a:cubicBezTo>
                        <a:pt x="-305" y="5692"/>
                        <a:pt x="4961" y="-6336"/>
                        <a:pt x="40243" y="4543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74" name="Freeform: Shape 4973">
                  <a:extLst>
                    <a:ext uri="{FF2B5EF4-FFF2-40B4-BE49-F238E27FC236}">
                      <a16:creationId xmlns:a16="http://schemas.microsoft.com/office/drawing/2014/main" id="{F89F8AD1-8E2A-65B4-8650-2EE920EA9DC1}"/>
                    </a:ext>
                  </a:extLst>
                </p:cNvPr>
                <p:cNvSpPr/>
                <p:nvPr/>
              </p:nvSpPr>
              <p:spPr>
                <a:xfrm>
                  <a:off x="8102364" y="2735929"/>
                  <a:ext cx="101380" cy="308214"/>
                </a:xfrm>
                <a:custGeom>
                  <a:avLst/>
                  <a:gdLst>
                    <a:gd name="connsiteX0" fmla="*/ -305 w 101380"/>
                    <a:gd name="connsiteY0" fmla="*/ -11 h 308214"/>
                    <a:gd name="connsiteX1" fmla="*/ -305 w 101380"/>
                    <a:gd name="connsiteY1" fmla="*/ 308204 h 308214"/>
                    <a:gd name="connsiteX2" fmla="*/ 101075 w 101380"/>
                    <a:gd name="connsiteY2" fmla="*/ 147443 h 308214"/>
                    <a:gd name="connsiteX3" fmla="*/ -305 w 101380"/>
                    <a:gd name="connsiteY3" fmla="*/ -11 h 3082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380" h="308214">
                      <a:moveTo>
                        <a:pt x="-305" y="-11"/>
                      </a:moveTo>
                      <a:lnTo>
                        <a:pt x="-305" y="308204"/>
                      </a:lnTo>
                      <a:cubicBezTo>
                        <a:pt x="56735" y="308204"/>
                        <a:pt x="101075" y="251402"/>
                        <a:pt x="101075" y="147443"/>
                      </a:cubicBezTo>
                      <a:cubicBezTo>
                        <a:pt x="101075" y="58762"/>
                        <a:pt x="61589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75" name="Freeform: Shape 4974">
                  <a:extLst>
                    <a:ext uri="{FF2B5EF4-FFF2-40B4-BE49-F238E27FC236}">
                      <a16:creationId xmlns:a16="http://schemas.microsoft.com/office/drawing/2014/main" id="{6971E28D-DF0B-8373-CF61-0C5D75CD4FEF}"/>
                    </a:ext>
                  </a:extLst>
                </p:cNvPr>
                <p:cNvSpPr/>
                <p:nvPr/>
              </p:nvSpPr>
              <p:spPr>
                <a:xfrm>
                  <a:off x="8189104" y="2835879"/>
                  <a:ext cx="37035" cy="55218"/>
                </a:xfrm>
                <a:custGeom>
                  <a:avLst/>
                  <a:gdLst>
                    <a:gd name="connsiteX0" fmla="*/ 23069 w 37035"/>
                    <a:gd name="connsiteY0" fmla="*/ -11 h 55218"/>
                    <a:gd name="connsiteX1" fmla="*/ 249 w 37035"/>
                    <a:gd name="connsiteY1" fmla="*/ 8072 h 55218"/>
                    <a:gd name="connsiteX2" fmla="*/ 36678 w 37035"/>
                    <a:gd name="connsiteY2" fmla="*/ 54168 h 55218"/>
                    <a:gd name="connsiteX3" fmla="*/ 23069 w 37035"/>
                    <a:gd name="connsiteY3" fmla="*/ -11 h 55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35" h="55218">
                      <a:moveTo>
                        <a:pt x="23069" y="-11"/>
                      </a:moveTo>
                      <a:lnTo>
                        <a:pt x="249" y="8072"/>
                      </a:lnTo>
                      <a:cubicBezTo>
                        <a:pt x="249" y="8072"/>
                        <a:pt x="-7705" y="63400"/>
                        <a:pt x="36678" y="54168"/>
                      </a:cubicBezTo>
                      <a:cubicBezTo>
                        <a:pt x="36678" y="54168"/>
                        <a:pt x="38325" y="17261"/>
                        <a:pt x="23069" y="-11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76" name="Freeform: Shape 4975">
                  <a:extLst>
                    <a:ext uri="{FF2B5EF4-FFF2-40B4-BE49-F238E27FC236}">
                      <a16:creationId xmlns:a16="http://schemas.microsoft.com/office/drawing/2014/main" id="{F3100EFE-F3D6-0672-FBFB-25DAAD1EE014}"/>
                    </a:ext>
                  </a:extLst>
                </p:cNvPr>
                <p:cNvSpPr/>
                <p:nvPr/>
              </p:nvSpPr>
              <p:spPr>
                <a:xfrm>
                  <a:off x="8102408" y="2735929"/>
                  <a:ext cx="101076" cy="141992"/>
                </a:xfrm>
                <a:custGeom>
                  <a:avLst/>
                  <a:gdLst>
                    <a:gd name="connsiteX0" fmla="*/ 908 w 101076"/>
                    <a:gd name="connsiteY0" fmla="*/ -11 h 141992"/>
                    <a:gd name="connsiteX1" fmla="*/ 100772 w 101076"/>
                    <a:gd name="connsiteY1" fmla="*/ 118988 h 141992"/>
                    <a:gd name="connsiteX2" fmla="*/ 2122 w 101076"/>
                    <a:gd name="connsiteY2" fmla="*/ 141982 h 141992"/>
                    <a:gd name="connsiteX3" fmla="*/ -305 w 101076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076" h="141992">
                      <a:moveTo>
                        <a:pt x="908" y="-11"/>
                      </a:moveTo>
                      <a:cubicBezTo>
                        <a:pt x="55846" y="-11"/>
                        <a:pt x="93121" y="46431"/>
                        <a:pt x="100772" y="118988"/>
                      </a:cubicBezTo>
                      <a:cubicBezTo>
                        <a:pt x="73899" y="133335"/>
                        <a:pt x="36363" y="141982"/>
                        <a:pt x="2122" y="141982"/>
                      </a:cubicBezTo>
                      <a:lnTo>
                        <a:pt x="-305" y="141982"/>
                      </a:ln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77" name="Freeform: Shape 4976">
                  <a:extLst>
                    <a:ext uri="{FF2B5EF4-FFF2-40B4-BE49-F238E27FC236}">
                      <a16:creationId xmlns:a16="http://schemas.microsoft.com/office/drawing/2014/main" id="{79B33421-AAA8-941B-551B-BF009082A2BB}"/>
                    </a:ext>
                  </a:extLst>
                </p:cNvPr>
                <p:cNvSpPr/>
                <p:nvPr/>
              </p:nvSpPr>
              <p:spPr>
                <a:xfrm>
                  <a:off x="8101150" y="2735929"/>
                  <a:ext cx="99863" cy="141992"/>
                </a:xfrm>
                <a:custGeom>
                  <a:avLst/>
                  <a:gdLst>
                    <a:gd name="connsiteX0" fmla="*/ -305 w 99863"/>
                    <a:gd name="connsiteY0" fmla="*/ -11 h 141992"/>
                    <a:gd name="connsiteX1" fmla="*/ 99558 w 99863"/>
                    <a:gd name="connsiteY1" fmla="*/ 118988 h 141992"/>
                    <a:gd name="connsiteX2" fmla="*/ 930 w 99863"/>
                    <a:gd name="connsiteY2" fmla="*/ 141982 h 141992"/>
                    <a:gd name="connsiteX3" fmla="*/ -305 w 99863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863" h="141992">
                      <a:moveTo>
                        <a:pt x="-305" y="-11"/>
                      </a:moveTo>
                      <a:cubicBezTo>
                        <a:pt x="54655" y="-11"/>
                        <a:pt x="91930" y="46431"/>
                        <a:pt x="99558" y="118988"/>
                      </a:cubicBezTo>
                      <a:cubicBezTo>
                        <a:pt x="72663" y="133335"/>
                        <a:pt x="38336" y="141982"/>
                        <a:pt x="930" y="141982"/>
                      </a:cubicBezTo>
                      <a:lnTo>
                        <a:pt x="-305" y="141982"/>
                      </a:ln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78" name="Freeform: Shape 4977">
                  <a:extLst>
                    <a:ext uri="{FF2B5EF4-FFF2-40B4-BE49-F238E27FC236}">
                      <a16:creationId xmlns:a16="http://schemas.microsoft.com/office/drawing/2014/main" id="{A9CBDC3B-84EC-F782-1D46-68FF6EDD1D0A}"/>
                    </a:ext>
                  </a:extLst>
                </p:cNvPr>
                <p:cNvSpPr/>
                <p:nvPr/>
              </p:nvSpPr>
              <p:spPr>
                <a:xfrm>
                  <a:off x="8187652" y="2866285"/>
                  <a:ext cx="37103" cy="56060"/>
                </a:xfrm>
                <a:custGeom>
                  <a:avLst/>
                  <a:gdLst>
                    <a:gd name="connsiteX0" fmla="*/ 33017 w 37103"/>
                    <a:gd name="connsiteY0" fmla="*/ 32951 h 56060"/>
                    <a:gd name="connsiteX1" fmla="*/ 6750 w 37103"/>
                    <a:gd name="connsiteY1" fmla="*/ 55490 h 56060"/>
                    <a:gd name="connsiteX2" fmla="*/ 3608 w 37103"/>
                    <a:gd name="connsiteY2" fmla="*/ 23134 h 56060"/>
                    <a:gd name="connsiteX3" fmla="*/ 29614 w 37103"/>
                    <a:gd name="connsiteY3" fmla="*/ 552 h 56060"/>
                    <a:gd name="connsiteX4" fmla="*/ 33017 w 37103"/>
                    <a:gd name="connsiteY4" fmla="*/ 32951 h 56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103" h="56059">
                      <a:moveTo>
                        <a:pt x="33017" y="32951"/>
                      </a:moveTo>
                      <a:cubicBezTo>
                        <a:pt x="27794" y="48512"/>
                        <a:pt x="16069" y="58589"/>
                        <a:pt x="6750" y="55490"/>
                      </a:cubicBezTo>
                      <a:cubicBezTo>
                        <a:pt x="-2568" y="52391"/>
                        <a:pt x="-1615" y="38673"/>
                        <a:pt x="3608" y="23134"/>
                      </a:cubicBezTo>
                      <a:cubicBezTo>
                        <a:pt x="8831" y="7596"/>
                        <a:pt x="20295" y="-2568"/>
                        <a:pt x="29614" y="552"/>
                      </a:cubicBezTo>
                      <a:cubicBezTo>
                        <a:pt x="38933" y="3673"/>
                        <a:pt x="38196" y="17478"/>
                        <a:pt x="33017" y="3295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79" name="Freeform: Shape 4978">
                  <a:extLst>
                    <a:ext uri="{FF2B5EF4-FFF2-40B4-BE49-F238E27FC236}">
                      <a16:creationId xmlns:a16="http://schemas.microsoft.com/office/drawing/2014/main" id="{1A83811F-8AFD-B3A7-DCA3-02A478C91EC3}"/>
                    </a:ext>
                  </a:extLst>
                </p:cNvPr>
                <p:cNvSpPr/>
                <p:nvPr/>
              </p:nvSpPr>
              <p:spPr>
                <a:xfrm>
                  <a:off x="8103556" y="3032980"/>
                  <a:ext cx="89503" cy="195329"/>
                </a:xfrm>
                <a:custGeom>
                  <a:avLst/>
                  <a:gdLst>
                    <a:gd name="connsiteX0" fmla="*/ 69564 w 89503"/>
                    <a:gd name="connsiteY0" fmla="*/ 55471 h 195329"/>
                    <a:gd name="connsiteX1" fmla="*/ 85233 w 89503"/>
                    <a:gd name="connsiteY1" fmla="*/ 49143 h 195329"/>
                    <a:gd name="connsiteX2" fmla="*/ 66877 w 89503"/>
                    <a:gd name="connsiteY2" fmla="*/ 3633 h 195329"/>
                    <a:gd name="connsiteX3" fmla="*/ 53874 w 89503"/>
                    <a:gd name="connsiteY3" fmla="*/ 273 h 195329"/>
                    <a:gd name="connsiteX4" fmla="*/ -305 w 89503"/>
                    <a:gd name="connsiteY4" fmla="*/ 195319 h 195329"/>
                    <a:gd name="connsiteX5" fmla="*/ 89199 w 89503"/>
                    <a:gd name="connsiteY5" fmla="*/ 70403 h 195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503" h="195329">
                      <a:moveTo>
                        <a:pt x="69564" y="55471"/>
                      </a:moveTo>
                      <a:lnTo>
                        <a:pt x="85233" y="49143"/>
                      </a:lnTo>
                      <a:cubicBezTo>
                        <a:pt x="82069" y="23939"/>
                        <a:pt x="66877" y="3633"/>
                        <a:pt x="66877" y="3633"/>
                      </a:cubicBezTo>
                      <a:cubicBezTo>
                        <a:pt x="55196" y="-1460"/>
                        <a:pt x="53874" y="273"/>
                        <a:pt x="53874" y="273"/>
                      </a:cubicBezTo>
                      <a:lnTo>
                        <a:pt x="-305" y="195319"/>
                      </a:lnTo>
                      <a:cubicBezTo>
                        <a:pt x="74028" y="149114"/>
                        <a:pt x="89199" y="70403"/>
                        <a:pt x="89199" y="70403"/>
                      </a:cubicBezTo>
                      <a:close/>
                    </a:path>
                  </a:pathLst>
                </a:custGeom>
                <a:solidFill>
                  <a:srgbClr val="42424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80" name="Freeform: Shape 4979">
                  <a:extLst>
                    <a:ext uri="{FF2B5EF4-FFF2-40B4-BE49-F238E27FC236}">
                      <a16:creationId xmlns:a16="http://schemas.microsoft.com/office/drawing/2014/main" id="{A4101AF3-1D32-9826-C17F-BBB0F4436C1D}"/>
                    </a:ext>
                  </a:extLst>
                </p:cNvPr>
                <p:cNvSpPr/>
                <p:nvPr/>
              </p:nvSpPr>
              <p:spPr>
                <a:xfrm>
                  <a:off x="8014117" y="3032980"/>
                  <a:ext cx="89547" cy="195329"/>
                </a:xfrm>
                <a:custGeom>
                  <a:avLst/>
                  <a:gdLst>
                    <a:gd name="connsiteX0" fmla="*/ 19373 w 89547"/>
                    <a:gd name="connsiteY0" fmla="*/ 55471 h 195329"/>
                    <a:gd name="connsiteX1" fmla="*/ 3661 w 89547"/>
                    <a:gd name="connsiteY1" fmla="*/ 49143 h 195329"/>
                    <a:gd name="connsiteX2" fmla="*/ 22060 w 89547"/>
                    <a:gd name="connsiteY2" fmla="*/ 3633 h 195329"/>
                    <a:gd name="connsiteX3" fmla="*/ 35063 w 89547"/>
                    <a:gd name="connsiteY3" fmla="*/ 273 h 195329"/>
                    <a:gd name="connsiteX4" fmla="*/ 89242 w 89547"/>
                    <a:gd name="connsiteY4" fmla="*/ 195319 h 195329"/>
                    <a:gd name="connsiteX5" fmla="*/ -305 w 89547"/>
                    <a:gd name="connsiteY5" fmla="*/ 70403 h 195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547" h="195329">
                      <a:moveTo>
                        <a:pt x="19373" y="55471"/>
                      </a:moveTo>
                      <a:lnTo>
                        <a:pt x="3661" y="49143"/>
                      </a:lnTo>
                      <a:cubicBezTo>
                        <a:pt x="6825" y="23939"/>
                        <a:pt x="22060" y="3633"/>
                        <a:pt x="22060" y="3633"/>
                      </a:cubicBezTo>
                      <a:cubicBezTo>
                        <a:pt x="33741" y="-1460"/>
                        <a:pt x="35063" y="273"/>
                        <a:pt x="35063" y="273"/>
                      </a:cubicBezTo>
                      <a:lnTo>
                        <a:pt x="89242" y="195319"/>
                      </a:lnTo>
                      <a:cubicBezTo>
                        <a:pt x="14865" y="149114"/>
                        <a:pt x="-305" y="70403"/>
                        <a:pt x="-305" y="70403"/>
                      </a:cubicBezTo>
                      <a:close/>
                    </a:path>
                  </a:pathLst>
                </a:custGeom>
                <a:solidFill>
                  <a:srgbClr val="42424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81" name="Freeform: Shape 4980">
                  <a:extLst>
                    <a:ext uri="{FF2B5EF4-FFF2-40B4-BE49-F238E27FC236}">
                      <a16:creationId xmlns:a16="http://schemas.microsoft.com/office/drawing/2014/main" id="{EAB8ED53-7A37-6C24-7D0A-19617F7AE512}"/>
                    </a:ext>
                  </a:extLst>
                </p:cNvPr>
                <p:cNvSpPr/>
                <p:nvPr/>
              </p:nvSpPr>
              <p:spPr>
                <a:xfrm>
                  <a:off x="8052909" y="3071559"/>
                  <a:ext cx="101337" cy="156772"/>
                </a:xfrm>
                <a:custGeom>
                  <a:avLst/>
                  <a:gdLst>
                    <a:gd name="connsiteX0" fmla="*/ 101032 w 101337"/>
                    <a:gd name="connsiteY0" fmla="*/ -11 h 156772"/>
                    <a:gd name="connsiteX1" fmla="*/ 49020 w 101337"/>
                    <a:gd name="connsiteY1" fmla="*/ 5754 h 156772"/>
                    <a:gd name="connsiteX2" fmla="*/ -305 w 101337"/>
                    <a:gd name="connsiteY2" fmla="*/ -11 h 156772"/>
                    <a:gd name="connsiteX3" fmla="*/ 50342 w 101337"/>
                    <a:gd name="connsiteY3" fmla="*/ 156762 h 156772"/>
                    <a:gd name="connsiteX4" fmla="*/ 50515 w 101337"/>
                    <a:gd name="connsiteY4" fmla="*/ 156762 h 156772"/>
                    <a:gd name="connsiteX5" fmla="*/ 101032 w 101337"/>
                    <a:gd name="connsiteY5" fmla="*/ -11 h 156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337" h="156772">
                      <a:moveTo>
                        <a:pt x="101032" y="-11"/>
                      </a:moveTo>
                      <a:lnTo>
                        <a:pt x="49020" y="5754"/>
                      </a:lnTo>
                      <a:lnTo>
                        <a:pt x="-305" y="-11"/>
                      </a:lnTo>
                      <a:cubicBezTo>
                        <a:pt x="-305" y="-11"/>
                        <a:pt x="-890" y="76923"/>
                        <a:pt x="50342" y="156762"/>
                      </a:cubicBezTo>
                      <a:lnTo>
                        <a:pt x="50515" y="156762"/>
                      </a:lnTo>
                      <a:cubicBezTo>
                        <a:pt x="101596" y="76923"/>
                        <a:pt x="101032" y="-11"/>
                        <a:pt x="101032" y="-11"/>
                      </a:cubicBezTo>
                      <a:close/>
                    </a:path>
                  </a:pathLst>
                </a:custGeom>
                <a:solidFill>
                  <a:srgbClr val="D1D3D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82" name="Freeform: Shape 4981">
                  <a:extLst>
                    <a:ext uri="{FF2B5EF4-FFF2-40B4-BE49-F238E27FC236}">
                      <a16:creationId xmlns:a16="http://schemas.microsoft.com/office/drawing/2014/main" id="{94B4C0C0-C037-BFFF-137B-AFFC487DC504}"/>
                    </a:ext>
                  </a:extLst>
                </p:cNvPr>
                <p:cNvSpPr/>
                <p:nvPr/>
              </p:nvSpPr>
              <p:spPr>
                <a:xfrm>
                  <a:off x="8083315" y="3073531"/>
                  <a:ext cx="40309" cy="29885"/>
                </a:xfrm>
                <a:custGeom>
                  <a:avLst/>
                  <a:gdLst>
                    <a:gd name="connsiteX0" fmla="*/ 40310 w 40309"/>
                    <a:gd name="connsiteY0" fmla="*/ 5526 h 29885"/>
                    <a:gd name="connsiteX1" fmla="*/ 20176 w 40309"/>
                    <a:gd name="connsiteY1" fmla="*/ 0 h 29885"/>
                    <a:gd name="connsiteX2" fmla="*/ 20111 w 40309"/>
                    <a:gd name="connsiteY2" fmla="*/ 0 h 29885"/>
                    <a:gd name="connsiteX3" fmla="*/ 0 w 40309"/>
                    <a:gd name="connsiteY3" fmla="*/ 5526 h 29885"/>
                    <a:gd name="connsiteX4" fmla="*/ 325 w 40309"/>
                    <a:gd name="connsiteY4" fmla="*/ 21823 h 29885"/>
                    <a:gd name="connsiteX5" fmla="*/ 20090 w 40309"/>
                    <a:gd name="connsiteY5" fmla="*/ 29842 h 29885"/>
                    <a:gd name="connsiteX6" fmla="*/ 20090 w 40309"/>
                    <a:gd name="connsiteY6" fmla="*/ 29885 h 29885"/>
                    <a:gd name="connsiteX7" fmla="*/ 20111 w 40309"/>
                    <a:gd name="connsiteY7" fmla="*/ 29842 h 29885"/>
                    <a:gd name="connsiteX8" fmla="*/ 20242 w 40309"/>
                    <a:gd name="connsiteY8" fmla="*/ 29885 h 29885"/>
                    <a:gd name="connsiteX9" fmla="*/ 20242 w 40309"/>
                    <a:gd name="connsiteY9" fmla="*/ 29842 h 29885"/>
                    <a:gd name="connsiteX10" fmla="*/ 39962 w 40309"/>
                    <a:gd name="connsiteY10" fmla="*/ 21823 h 29885"/>
                    <a:gd name="connsiteX11" fmla="*/ 40310 w 40309"/>
                    <a:gd name="connsiteY11" fmla="*/ 5526 h 298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0309" h="29885">
                      <a:moveTo>
                        <a:pt x="40310" y="5526"/>
                      </a:moveTo>
                      <a:lnTo>
                        <a:pt x="20176" y="0"/>
                      </a:lnTo>
                      <a:lnTo>
                        <a:pt x="20111" y="0"/>
                      </a:lnTo>
                      <a:lnTo>
                        <a:pt x="0" y="5526"/>
                      </a:lnTo>
                      <a:lnTo>
                        <a:pt x="325" y="21823"/>
                      </a:lnTo>
                      <a:lnTo>
                        <a:pt x="20090" y="29842"/>
                      </a:lnTo>
                      <a:lnTo>
                        <a:pt x="20090" y="29885"/>
                      </a:lnTo>
                      <a:lnTo>
                        <a:pt x="20111" y="29842"/>
                      </a:lnTo>
                      <a:lnTo>
                        <a:pt x="20242" y="29885"/>
                      </a:lnTo>
                      <a:lnTo>
                        <a:pt x="20242" y="29842"/>
                      </a:lnTo>
                      <a:lnTo>
                        <a:pt x="39962" y="21823"/>
                      </a:lnTo>
                      <a:lnTo>
                        <a:pt x="40310" y="5526"/>
                      </a:lnTo>
                      <a:close/>
                    </a:path>
                  </a:pathLst>
                </a:custGeom>
                <a:solidFill>
                  <a:srgbClr val="D1D3D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83" name="Freeform: Shape 4982">
                  <a:extLst>
                    <a:ext uri="{FF2B5EF4-FFF2-40B4-BE49-F238E27FC236}">
                      <a16:creationId xmlns:a16="http://schemas.microsoft.com/office/drawing/2014/main" id="{ED93B22F-8303-01CE-CC84-A440FFDE93CA}"/>
                    </a:ext>
                  </a:extLst>
                </p:cNvPr>
                <p:cNvSpPr/>
                <p:nvPr/>
              </p:nvSpPr>
              <p:spPr>
                <a:xfrm>
                  <a:off x="8103556" y="3030231"/>
                  <a:ext cx="55643" cy="69349"/>
                </a:xfrm>
                <a:custGeom>
                  <a:avLst/>
                  <a:gdLst>
                    <a:gd name="connsiteX0" fmla="*/ 53874 w 55643"/>
                    <a:gd name="connsiteY0" fmla="*/ 2850 h 69349"/>
                    <a:gd name="connsiteX1" fmla="*/ 51707 w 55643"/>
                    <a:gd name="connsiteY1" fmla="*/ -11 h 69349"/>
                    <a:gd name="connsiteX2" fmla="*/ -305 w 55643"/>
                    <a:gd name="connsiteY2" fmla="*/ 43332 h 69349"/>
                    <a:gd name="connsiteX3" fmla="*/ 32072 w 55643"/>
                    <a:gd name="connsiteY3" fmla="*/ 69338 h 69349"/>
                    <a:gd name="connsiteX4" fmla="*/ 53874 w 55643"/>
                    <a:gd name="connsiteY4" fmla="*/ 2850 h 6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643" h="69349">
                      <a:moveTo>
                        <a:pt x="53874" y="2850"/>
                      </a:moveTo>
                      <a:lnTo>
                        <a:pt x="51707" y="-11"/>
                      </a:lnTo>
                      <a:cubicBezTo>
                        <a:pt x="37014" y="44394"/>
                        <a:pt x="-305" y="43332"/>
                        <a:pt x="-305" y="43332"/>
                      </a:cubicBezTo>
                      <a:cubicBezTo>
                        <a:pt x="8038" y="46930"/>
                        <a:pt x="32072" y="69338"/>
                        <a:pt x="32072" y="69338"/>
                      </a:cubicBezTo>
                      <a:cubicBezTo>
                        <a:pt x="63778" y="41577"/>
                        <a:pt x="53874" y="2850"/>
                        <a:pt x="53874" y="2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84" name="Freeform: Shape 4983">
                  <a:extLst>
                    <a:ext uri="{FF2B5EF4-FFF2-40B4-BE49-F238E27FC236}">
                      <a16:creationId xmlns:a16="http://schemas.microsoft.com/office/drawing/2014/main" id="{F08D5B9C-B2BF-FCBF-5852-4FDE8D2E0783}"/>
                    </a:ext>
                  </a:extLst>
                </p:cNvPr>
                <p:cNvSpPr/>
                <p:nvPr/>
              </p:nvSpPr>
              <p:spPr>
                <a:xfrm>
                  <a:off x="8047957" y="3030231"/>
                  <a:ext cx="55534" cy="69349"/>
                </a:xfrm>
                <a:custGeom>
                  <a:avLst/>
                  <a:gdLst>
                    <a:gd name="connsiteX0" fmla="*/ 1180 w 55534"/>
                    <a:gd name="connsiteY0" fmla="*/ 2850 h 69349"/>
                    <a:gd name="connsiteX1" fmla="*/ 3218 w 55534"/>
                    <a:gd name="connsiteY1" fmla="*/ -11 h 69349"/>
                    <a:gd name="connsiteX2" fmla="*/ 55230 w 55534"/>
                    <a:gd name="connsiteY2" fmla="*/ 43332 h 69349"/>
                    <a:gd name="connsiteX3" fmla="*/ 22722 w 55534"/>
                    <a:gd name="connsiteY3" fmla="*/ 69338 h 69349"/>
                    <a:gd name="connsiteX4" fmla="*/ 1180 w 55534"/>
                    <a:gd name="connsiteY4" fmla="*/ 2850 h 6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534" h="69349">
                      <a:moveTo>
                        <a:pt x="1180" y="2850"/>
                      </a:moveTo>
                      <a:lnTo>
                        <a:pt x="3218" y="-11"/>
                      </a:lnTo>
                      <a:cubicBezTo>
                        <a:pt x="17954" y="44394"/>
                        <a:pt x="55230" y="43332"/>
                        <a:pt x="55230" y="43332"/>
                      </a:cubicBezTo>
                      <a:cubicBezTo>
                        <a:pt x="46821" y="46930"/>
                        <a:pt x="22722" y="69338"/>
                        <a:pt x="22722" y="69338"/>
                      </a:cubicBezTo>
                      <a:cubicBezTo>
                        <a:pt x="-8745" y="41577"/>
                        <a:pt x="1180" y="2850"/>
                        <a:pt x="1180" y="2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5063" name="Group 5062">
                <a:extLst>
                  <a:ext uri="{FF2B5EF4-FFF2-40B4-BE49-F238E27FC236}">
                    <a16:creationId xmlns:a16="http://schemas.microsoft.com/office/drawing/2014/main" id="{0CACCBAF-A0C0-52A2-DD9A-624354E881D7}"/>
                  </a:ext>
                </a:extLst>
              </p:cNvPr>
              <p:cNvGrpSpPr/>
              <p:nvPr/>
            </p:nvGrpSpPr>
            <p:grpSpPr>
              <a:xfrm>
                <a:off x="4874368" y="5331821"/>
                <a:ext cx="296528" cy="398312"/>
                <a:chOff x="7889418" y="2721363"/>
                <a:chExt cx="428319" cy="575342"/>
              </a:xfrm>
            </p:grpSpPr>
            <p:sp>
              <p:nvSpPr>
                <p:cNvPr id="5064" name="Freeform: Shape 5063">
                  <a:extLst>
                    <a:ext uri="{FF2B5EF4-FFF2-40B4-BE49-F238E27FC236}">
                      <a16:creationId xmlns:a16="http://schemas.microsoft.com/office/drawing/2014/main" id="{01B9DF0F-5B02-22AE-C80D-88519465ABF5}"/>
                    </a:ext>
                  </a:extLst>
                </p:cNvPr>
                <p:cNvSpPr/>
                <p:nvPr/>
              </p:nvSpPr>
              <p:spPr>
                <a:xfrm>
                  <a:off x="8066389" y="2975206"/>
                  <a:ext cx="59944" cy="59943"/>
                </a:xfrm>
                <a:custGeom>
                  <a:avLst/>
                  <a:gdLst>
                    <a:gd name="connsiteX0" fmla="*/ 29602 w 59944"/>
                    <a:gd name="connsiteY0" fmla="*/ -11 h 59943"/>
                    <a:gd name="connsiteX1" fmla="*/ 59639 w 59944"/>
                    <a:gd name="connsiteY1" fmla="*/ 29896 h 59943"/>
                    <a:gd name="connsiteX2" fmla="*/ 29732 w 59944"/>
                    <a:gd name="connsiteY2" fmla="*/ 59933 h 59943"/>
                    <a:gd name="connsiteX3" fmla="*/ -305 w 59944"/>
                    <a:gd name="connsiteY3" fmla="*/ 30026 h 59943"/>
                    <a:gd name="connsiteX4" fmla="*/ -305 w 59944"/>
                    <a:gd name="connsiteY4" fmla="*/ 29918 h 59943"/>
                    <a:gd name="connsiteX5" fmla="*/ 29602 w 59944"/>
                    <a:gd name="connsiteY5" fmla="*/ -11 h 599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9944" h="59942">
                      <a:moveTo>
                        <a:pt x="29602" y="-11"/>
                      </a:moveTo>
                      <a:cubicBezTo>
                        <a:pt x="46159" y="-48"/>
                        <a:pt x="59596" y="13343"/>
                        <a:pt x="59639" y="29896"/>
                      </a:cubicBezTo>
                      <a:cubicBezTo>
                        <a:pt x="59682" y="46449"/>
                        <a:pt x="46289" y="59896"/>
                        <a:pt x="29732" y="59933"/>
                      </a:cubicBezTo>
                      <a:cubicBezTo>
                        <a:pt x="13175" y="59968"/>
                        <a:pt x="-262" y="46579"/>
                        <a:pt x="-305" y="30026"/>
                      </a:cubicBezTo>
                      <a:cubicBezTo>
                        <a:pt x="-305" y="29989"/>
                        <a:pt x="-305" y="29954"/>
                        <a:pt x="-305" y="29918"/>
                      </a:cubicBezTo>
                      <a:cubicBezTo>
                        <a:pt x="-283" y="13406"/>
                        <a:pt x="13088" y="26"/>
                        <a:pt x="29602" y="-11"/>
                      </a:cubicBezTo>
                      <a:close/>
                    </a:path>
                  </a:pathLst>
                </a:custGeom>
                <a:solidFill>
                  <a:srgbClr val="696B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65" name="Freeform: Shape 5064">
                  <a:extLst>
                    <a:ext uri="{FF2B5EF4-FFF2-40B4-BE49-F238E27FC236}">
                      <a16:creationId xmlns:a16="http://schemas.microsoft.com/office/drawing/2014/main" id="{0CD7EDAD-30FA-9557-DB1E-0ABBE0B302F8}"/>
                    </a:ext>
                  </a:extLst>
                </p:cNvPr>
                <p:cNvSpPr/>
                <p:nvPr/>
              </p:nvSpPr>
              <p:spPr>
                <a:xfrm>
                  <a:off x="7924808" y="3026243"/>
                  <a:ext cx="178748" cy="270462"/>
                </a:xfrm>
                <a:custGeom>
                  <a:avLst/>
                  <a:gdLst>
                    <a:gd name="connsiteX0" fmla="*/ -305 w 178748"/>
                    <a:gd name="connsiteY0" fmla="*/ 66759 h 270462"/>
                    <a:gd name="connsiteX1" fmla="*/ -24 w 178748"/>
                    <a:gd name="connsiteY1" fmla="*/ 66543 h 270462"/>
                    <a:gd name="connsiteX2" fmla="*/ 178443 w 178748"/>
                    <a:gd name="connsiteY2" fmla="*/ -11 h 270462"/>
                    <a:gd name="connsiteX3" fmla="*/ 178443 w 178748"/>
                    <a:gd name="connsiteY3" fmla="*/ 270452 h 270462"/>
                    <a:gd name="connsiteX4" fmla="*/ 178443 w 178748"/>
                    <a:gd name="connsiteY4" fmla="*/ 270452 h 270462"/>
                    <a:gd name="connsiteX5" fmla="*/ -305 w 178748"/>
                    <a:gd name="connsiteY5" fmla="*/ 228669 h 27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8748" h="270462">
                      <a:moveTo>
                        <a:pt x="-305" y="66759"/>
                      </a:moveTo>
                      <a:cubicBezTo>
                        <a:pt x="-197" y="66759"/>
                        <a:pt x="-154" y="66629"/>
                        <a:pt x="-24" y="66543"/>
                      </a:cubicBezTo>
                      <a:cubicBezTo>
                        <a:pt x="36277" y="37156"/>
                        <a:pt x="117134" y="-11"/>
                        <a:pt x="178443" y="-11"/>
                      </a:cubicBezTo>
                      <a:lnTo>
                        <a:pt x="178443" y="270452"/>
                      </a:lnTo>
                      <a:lnTo>
                        <a:pt x="178443" y="270452"/>
                      </a:lnTo>
                      <a:cubicBezTo>
                        <a:pt x="111456" y="270452"/>
                        <a:pt x="49648" y="255455"/>
                        <a:pt x="-305" y="228669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66" name="Freeform: Shape 5065">
                  <a:extLst>
                    <a:ext uri="{FF2B5EF4-FFF2-40B4-BE49-F238E27FC236}">
                      <a16:creationId xmlns:a16="http://schemas.microsoft.com/office/drawing/2014/main" id="{E4D48D36-BFE7-AD08-C4D3-C24A0B479525}"/>
                    </a:ext>
                  </a:extLst>
                </p:cNvPr>
                <p:cNvSpPr/>
                <p:nvPr/>
              </p:nvSpPr>
              <p:spPr>
                <a:xfrm>
                  <a:off x="7889418" y="3092775"/>
                  <a:ext cx="71473" cy="178444"/>
                </a:xfrm>
                <a:custGeom>
                  <a:avLst/>
                  <a:gdLst>
                    <a:gd name="connsiteX0" fmla="*/ 71168 w 71473"/>
                    <a:gd name="connsiteY0" fmla="*/ 155071 h 178444"/>
                    <a:gd name="connsiteX1" fmla="*/ 70757 w 71473"/>
                    <a:gd name="connsiteY1" fmla="*/ 178434 h 178444"/>
                    <a:gd name="connsiteX2" fmla="*/ -305 w 71473"/>
                    <a:gd name="connsiteY2" fmla="*/ 139663 h 178444"/>
                    <a:gd name="connsiteX3" fmla="*/ 19026 w 71473"/>
                    <a:gd name="connsiteY3" fmla="*/ 17023 h 178444"/>
                    <a:gd name="connsiteX4" fmla="*/ 35367 w 71473"/>
                    <a:gd name="connsiteY4" fmla="*/ -11 h 178444"/>
                    <a:gd name="connsiteX5" fmla="*/ 71168 w 71473"/>
                    <a:gd name="connsiteY5" fmla="*/ 155071 h 178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1473" h="178444">
                      <a:moveTo>
                        <a:pt x="71168" y="155071"/>
                      </a:moveTo>
                      <a:cubicBezTo>
                        <a:pt x="71168" y="163003"/>
                        <a:pt x="71038" y="170827"/>
                        <a:pt x="70757" y="178434"/>
                      </a:cubicBezTo>
                      <a:cubicBezTo>
                        <a:pt x="45400" y="168811"/>
                        <a:pt x="21497" y="155765"/>
                        <a:pt x="-305" y="139663"/>
                      </a:cubicBezTo>
                      <a:cubicBezTo>
                        <a:pt x="887" y="86112"/>
                        <a:pt x="8364" y="40493"/>
                        <a:pt x="19026" y="17023"/>
                      </a:cubicBezTo>
                      <a:cubicBezTo>
                        <a:pt x="23707" y="10664"/>
                        <a:pt x="29212" y="4939"/>
                        <a:pt x="35367" y="-11"/>
                      </a:cubicBezTo>
                      <a:cubicBezTo>
                        <a:pt x="55131" y="11"/>
                        <a:pt x="71168" y="69447"/>
                        <a:pt x="71168" y="15507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67" name="Freeform: Shape 5066">
                  <a:extLst>
                    <a:ext uri="{FF2B5EF4-FFF2-40B4-BE49-F238E27FC236}">
                      <a16:creationId xmlns:a16="http://schemas.microsoft.com/office/drawing/2014/main" id="{9F56398E-B2C0-F6C4-F17B-BDBC33069995}"/>
                    </a:ext>
                  </a:extLst>
                </p:cNvPr>
                <p:cNvSpPr/>
                <p:nvPr/>
              </p:nvSpPr>
              <p:spPr>
                <a:xfrm>
                  <a:off x="8103621" y="3026243"/>
                  <a:ext cx="178726" cy="270462"/>
                </a:xfrm>
                <a:custGeom>
                  <a:avLst/>
                  <a:gdLst>
                    <a:gd name="connsiteX0" fmla="*/ 178422 w 178726"/>
                    <a:gd name="connsiteY0" fmla="*/ 66759 h 270462"/>
                    <a:gd name="connsiteX1" fmla="*/ 178140 w 178726"/>
                    <a:gd name="connsiteY1" fmla="*/ 66543 h 270462"/>
                    <a:gd name="connsiteX2" fmla="*/ -305 w 178726"/>
                    <a:gd name="connsiteY2" fmla="*/ -11 h 270462"/>
                    <a:gd name="connsiteX3" fmla="*/ -305 w 178726"/>
                    <a:gd name="connsiteY3" fmla="*/ 270452 h 270462"/>
                    <a:gd name="connsiteX4" fmla="*/ -305 w 178726"/>
                    <a:gd name="connsiteY4" fmla="*/ 270452 h 270462"/>
                    <a:gd name="connsiteX5" fmla="*/ 178422 w 178726"/>
                    <a:gd name="connsiteY5" fmla="*/ 228669 h 27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8726" h="270462">
                      <a:moveTo>
                        <a:pt x="178422" y="66759"/>
                      </a:moveTo>
                      <a:cubicBezTo>
                        <a:pt x="178313" y="66701"/>
                        <a:pt x="178227" y="66627"/>
                        <a:pt x="178140" y="66543"/>
                      </a:cubicBezTo>
                      <a:cubicBezTo>
                        <a:pt x="141840" y="37156"/>
                        <a:pt x="60961" y="-11"/>
                        <a:pt x="-305" y="-11"/>
                      </a:cubicBezTo>
                      <a:lnTo>
                        <a:pt x="-305" y="270452"/>
                      </a:lnTo>
                      <a:lnTo>
                        <a:pt x="-305" y="270452"/>
                      </a:lnTo>
                      <a:cubicBezTo>
                        <a:pt x="66639" y="270452"/>
                        <a:pt x="128403" y="255455"/>
                        <a:pt x="178422" y="228669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68" name="Freeform: Shape 5067">
                  <a:extLst>
                    <a:ext uri="{FF2B5EF4-FFF2-40B4-BE49-F238E27FC236}">
                      <a16:creationId xmlns:a16="http://schemas.microsoft.com/office/drawing/2014/main" id="{16F751C0-776A-6698-9F3C-F87173456DA5}"/>
                    </a:ext>
                  </a:extLst>
                </p:cNvPr>
                <p:cNvSpPr/>
                <p:nvPr/>
              </p:nvSpPr>
              <p:spPr>
                <a:xfrm>
                  <a:off x="8246286" y="3092775"/>
                  <a:ext cx="71451" cy="178444"/>
                </a:xfrm>
                <a:custGeom>
                  <a:avLst/>
                  <a:gdLst>
                    <a:gd name="connsiteX0" fmla="*/ -305 w 71451"/>
                    <a:gd name="connsiteY0" fmla="*/ 155071 h 178444"/>
                    <a:gd name="connsiteX1" fmla="*/ 63 w 71451"/>
                    <a:gd name="connsiteY1" fmla="*/ 178434 h 178444"/>
                    <a:gd name="connsiteX2" fmla="*/ 71146 w 71451"/>
                    <a:gd name="connsiteY2" fmla="*/ 139663 h 178444"/>
                    <a:gd name="connsiteX3" fmla="*/ 51837 w 71451"/>
                    <a:gd name="connsiteY3" fmla="*/ 17023 h 178444"/>
                    <a:gd name="connsiteX4" fmla="*/ 35475 w 71451"/>
                    <a:gd name="connsiteY4" fmla="*/ -11 h 178444"/>
                    <a:gd name="connsiteX5" fmla="*/ -305 w 71451"/>
                    <a:gd name="connsiteY5" fmla="*/ 155071 h 178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1451" h="178444">
                      <a:moveTo>
                        <a:pt x="-305" y="155071"/>
                      </a:moveTo>
                      <a:cubicBezTo>
                        <a:pt x="-305" y="163003"/>
                        <a:pt x="-197" y="170827"/>
                        <a:pt x="63" y="178434"/>
                      </a:cubicBezTo>
                      <a:cubicBezTo>
                        <a:pt x="25420" y="168811"/>
                        <a:pt x="49323" y="155765"/>
                        <a:pt x="71146" y="139663"/>
                      </a:cubicBezTo>
                      <a:cubicBezTo>
                        <a:pt x="69890" y="86112"/>
                        <a:pt x="62478" y="40493"/>
                        <a:pt x="51837" y="17023"/>
                      </a:cubicBezTo>
                      <a:cubicBezTo>
                        <a:pt x="47113" y="10677"/>
                        <a:pt x="41630" y="4956"/>
                        <a:pt x="35475" y="-11"/>
                      </a:cubicBezTo>
                      <a:cubicBezTo>
                        <a:pt x="15732" y="11"/>
                        <a:pt x="-305" y="69447"/>
                        <a:pt x="-305" y="15507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69" name="Freeform: Shape 5068">
                  <a:extLst>
                    <a:ext uri="{FF2B5EF4-FFF2-40B4-BE49-F238E27FC236}">
                      <a16:creationId xmlns:a16="http://schemas.microsoft.com/office/drawing/2014/main" id="{BE6AC8C8-5555-199C-1AA8-920566D388AC}"/>
                    </a:ext>
                  </a:extLst>
                </p:cNvPr>
                <p:cNvSpPr/>
                <p:nvPr/>
              </p:nvSpPr>
              <p:spPr>
                <a:xfrm>
                  <a:off x="7976361" y="2721363"/>
                  <a:ext cx="127195" cy="311187"/>
                </a:xfrm>
                <a:custGeom>
                  <a:avLst/>
                  <a:gdLst>
                    <a:gd name="connsiteX0" fmla="*/ 86342 w 127195"/>
                    <a:gd name="connsiteY0" fmla="*/ 4543 h 311187"/>
                    <a:gd name="connsiteX1" fmla="*/ 10058 w 127195"/>
                    <a:gd name="connsiteY1" fmla="*/ 311176 h 311187"/>
                    <a:gd name="connsiteX2" fmla="*/ 126891 w 127195"/>
                    <a:gd name="connsiteY2" fmla="*/ 301380 h 311187"/>
                    <a:gd name="connsiteX3" fmla="*/ 126891 w 127195"/>
                    <a:gd name="connsiteY3" fmla="*/ 5692 h 311187"/>
                    <a:gd name="connsiteX4" fmla="*/ 86342 w 127195"/>
                    <a:gd name="connsiteY4" fmla="*/ 4543 h 311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194" h="311187">
                      <a:moveTo>
                        <a:pt x="86342" y="4543"/>
                      </a:moveTo>
                      <a:cubicBezTo>
                        <a:pt x="-41759" y="44007"/>
                        <a:pt x="10058" y="311176"/>
                        <a:pt x="10058" y="311176"/>
                      </a:cubicBezTo>
                      <a:cubicBezTo>
                        <a:pt x="41569" y="303352"/>
                        <a:pt x="126891" y="301380"/>
                        <a:pt x="126891" y="301380"/>
                      </a:cubicBezTo>
                      <a:lnTo>
                        <a:pt x="126891" y="5692"/>
                      </a:lnTo>
                      <a:cubicBezTo>
                        <a:pt x="126891" y="5692"/>
                        <a:pt x="121646" y="-6336"/>
                        <a:pt x="86342" y="4543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70" name="Freeform: Shape 5069">
                  <a:extLst>
                    <a:ext uri="{FF2B5EF4-FFF2-40B4-BE49-F238E27FC236}">
                      <a16:creationId xmlns:a16="http://schemas.microsoft.com/office/drawing/2014/main" id="{5F7EF215-5849-FA82-C8FB-6E92642D4C51}"/>
                    </a:ext>
                  </a:extLst>
                </p:cNvPr>
                <p:cNvSpPr/>
                <p:nvPr/>
              </p:nvSpPr>
              <p:spPr>
                <a:xfrm>
                  <a:off x="8103556" y="2895433"/>
                  <a:ext cx="54179" cy="192054"/>
                </a:xfrm>
                <a:custGeom>
                  <a:avLst/>
                  <a:gdLst>
                    <a:gd name="connsiteX0" fmla="*/ -305 w 54179"/>
                    <a:gd name="connsiteY0" fmla="*/ -11 h 192054"/>
                    <a:gd name="connsiteX1" fmla="*/ -305 w 54179"/>
                    <a:gd name="connsiteY1" fmla="*/ 192043 h 192054"/>
                    <a:gd name="connsiteX2" fmla="*/ 53874 w 54179"/>
                    <a:gd name="connsiteY2" fmla="*/ 101282 h 192054"/>
                    <a:gd name="connsiteX3" fmla="*/ -305 w 54179"/>
                    <a:gd name="connsiteY3" fmla="*/ -11 h 192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178" h="192054">
                      <a:moveTo>
                        <a:pt x="-305" y="-11"/>
                      </a:moveTo>
                      <a:lnTo>
                        <a:pt x="-305" y="192043"/>
                      </a:lnTo>
                      <a:cubicBezTo>
                        <a:pt x="49236" y="192043"/>
                        <a:pt x="53874" y="136455"/>
                        <a:pt x="53874" y="101282"/>
                      </a:cubicBezTo>
                      <a:cubicBezTo>
                        <a:pt x="53874" y="66109"/>
                        <a:pt x="53874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7966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71" name="Freeform: Shape 5070">
                  <a:extLst>
                    <a:ext uri="{FF2B5EF4-FFF2-40B4-BE49-F238E27FC236}">
                      <a16:creationId xmlns:a16="http://schemas.microsoft.com/office/drawing/2014/main" id="{3115EBE4-124C-6DFA-3596-37764D97356F}"/>
                    </a:ext>
                  </a:extLst>
                </p:cNvPr>
                <p:cNvSpPr/>
                <p:nvPr/>
              </p:nvSpPr>
              <p:spPr>
                <a:xfrm>
                  <a:off x="8049377" y="2895433"/>
                  <a:ext cx="54179" cy="192054"/>
                </a:xfrm>
                <a:custGeom>
                  <a:avLst/>
                  <a:gdLst>
                    <a:gd name="connsiteX0" fmla="*/ 53874 w 54179"/>
                    <a:gd name="connsiteY0" fmla="*/ -11 h 192054"/>
                    <a:gd name="connsiteX1" fmla="*/ 53874 w 54179"/>
                    <a:gd name="connsiteY1" fmla="*/ 192043 h 192054"/>
                    <a:gd name="connsiteX2" fmla="*/ -305 w 54179"/>
                    <a:gd name="connsiteY2" fmla="*/ 101282 h 192054"/>
                    <a:gd name="connsiteX3" fmla="*/ 53874 w 54179"/>
                    <a:gd name="connsiteY3" fmla="*/ -11 h 192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178" h="192054">
                      <a:moveTo>
                        <a:pt x="53874" y="-11"/>
                      </a:moveTo>
                      <a:lnTo>
                        <a:pt x="53874" y="192043"/>
                      </a:lnTo>
                      <a:cubicBezTo>
                        <a:pt x="4267" y="192043"/>
                        <a:pt x="-305" y="136455"/>
                        <a:pt x="-305" y="101282"/>
                      </a:cubicBezTo>
                      <a:cubicBezTo>
                        <a:pt x="-305" y="66109"/>
                        <a:pt x="-327" y="-11"/>
                        <a:pt x="53874" y="-11"/>
                      </a:cubicBezTo>
                      <a:close/>
                    </a:path>
                  </a:pathLst>
                </a:custGeom>
                <a:solidFill>
                  <a:srgbClr val="EFAC7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72" name="Freeform: Shape 5071">
                  <a:extLst>
                    <a:ext uri="{FF2B5EF4-FFF2-40B4-BE49-F238E27FC236}">
                      <a16:creationId xmlns:a16="http://schemas.microsoft.com/office/drawing/2014/main" id="{58345F19-7500-354F-9D53-55472B7ABEAF}"/>
                    </a:ext>
                  </a:extLst>
                </p:cNvPr>
                <p:cNvSpPr/>
                <p:nvPr/>
              </p:nvSpPr>
              <p:spPr>
                <a:xfrm>
                  <a:off x="8003325" y="2735929"/>
                  <a:ext cx="101401" cy="308214"/>
                </a:xfrm>
                <a:custGeom>
                  <a:avLst/>
                  <a:gdLst>
                    <a:gd name="connsiteX0" fmla="*/ 101096 w 101401"/>
                    <a:gd name="connsiteY0" fmla="*/ -11 h 308214"/>
                    <a:gd name="connsiteX1" fmla="*/ 101096 w 101401"/>
                    <a:gd name="connsiteY1" fmla="*/ 308204 h 308214"/>
                    <a:gd name="connsiteX2" fmla="*/ -305 w 101401"/>
                    <a:gd name="connsiteY2" fmla="*/ 147443 h 308214"/>
                    <a:gd name="connsiteX3" fmla="*/ 101096 w 101401"/>
                    <a:gd name="connsiteY3" fmla="*/ -11 h 3082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401" h="308214">
                      <a:moveTo>
                        <a:pt x="101096" y="-11"/>
                      </a:moveTo>
                      <a:lnTo>
                        <a:pt x="101096" y="308204"/>
                      </a:lnTo>
                      <a:cubicBezTo>
                        <a:pt x="44013" y="308204"/>
                        <a:pt x="-305" y="251402"/>
                        <a:pt x="-305" y="147443"/>
                      </a:cubicBezTo>
                      <a:cubicBezTo>
                        <a:pt x="-305" y="58762"/>
                        <a:pt x="39159" y="-11"/>
                        <a:pt x="101096" y="-1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73" name="Freeform: Shape 5072">
                  <a:extLst>
                    <a:ext uri="{FF2B5EF4-FFF2-40B4-BE49-F238E27FC236}">
                      <a16:creationId xmlns:a16="http://schemas.microsoft.com/office/drawing/2014/main" id="{701B192E-B3A1-8005-470B-662481E44783}"/>
                    </a:ext>
                  </a:extLst>
                </p:cNvPr>
                <p:cNvSpPr/>
                <p:nvPr/>
              </p:nvSpPr>
              <p:spPr>
                <a:xfrm>
                  <a:off x="7980924" y="2835879"/>
                  <a:ext cx="37044" cy="55218"/>
                </a:xfrm>
                <a:custGeom>
                  <a:avLst/>
                  <a:gdLst>
                    <a:gd name="connsiteX0" fmla="*/ 13340 w 37044"/>
                    <a:gd name="connsiteY0" fmla="*/ -11 h 55218"/>
                    <a:gd name="connsiteX1" fmla="*/ 36182 w 37044"/>
                    <a:gd name="connsiteY1" fmla="*/ 8072 h 55218"/>
                    <a:gd name="connsiteX2" fmla="*/ -248 w 37044"/>
                    <a:gd name="connsiteY2" fmla="*/ 54168 h 55218"/>
                    <a:gd name="connsiteX3" fmla="*/ 13340 w 37044"/>
                    <a:gd name="connsiteY3" fmla="*/ -11 h 55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44" h="55218">
                      <a:moveTo>
                        <a:pt x="13340" y="-11"/>
                      </a:moveTo>
                      <a:lnTo>
                        <a:pt x="36182" y="8072"/>
                      </a:lnTo>
                      <a:cubicBezTo>
                        <a:pt x="36182" y="8072"/>
                        <a:pt x="44158" y="63400"/>
                        <a:pt x="-248" y="54168"/>
                      </a:cubicBezTo>
                      <a:cubicBezTo>
                        <a:pt x="-248" y="54168"/>
                        <a:pt x="-1960" y="17261"/>
                        <a:pt x="13340" y="-11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74" name="Freeform: Shape 5073">
                  <a:extLst>
                    <a:ext uri="{FF2B5EF4-FFF2-40B4-BE49-F238E27FC236}">
                      <a16:creationId xmlns:a16="http://schemas.microsoft.com/office/drawing/2014/main" id="{96210D92-4B08-C524-19A0-37266D396CF0}"/>
                    </a:ext>
                  </a:extLst>
                </p:cNvPr>
                <p:cNvSpPr/>
                <p:nvPr/>
              </p:nvSpPr>
              <p:spPr>
                <a:xfrm>
                  <a:off x="8003563" y="2735929"/>
                  <a:ext cx="99976" cy="141992"/>
                </a:xfrm>
                <a:custGeom>
                  <a:avLst/>
                  <a:gdLst>
                    <a:gd name="connsiteX0" fmla="*/ 99580 w 99976"/>
                    <a:gd name="connsiteY0" fmla="*/ -11 h 141992"/>
                    <a:gd name="connsiteX1" fmla="*/ -305 w 99976"/>
                    <a:gd name="connsiteY1" fmla="*/ 118988 h 141992"/>
                    <a:gd name="connsiteX2" fmla="*/ 99537 w 99976"/>
                    <a:gd name="connsiteY2" fmla="*/ 141982 h 141992"/>
                    <a:gd name="connsiteX3" fmla="*/ 99537 w 99976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976" h="141992">
                      <a:moveTo>
                        <a:pt x="99580" y="-11"/>
                      </a:moveTo>
                      <a:cubicBezTo>
                        <a:pt x="44642" y="-11"/>
                        <a:pt x="7302" y="46431"/>
                        <a:pt x="-305" y="118988"/>
                      </a:cubicBezTo>
                      <a:cubicBezTo>
                        <a:pt x="26590" y="133335"/>
                        <a:pt x="62131" y="141982"/>
                        <a:pt x="99537" y="141982"/>
                      </a:cubicBezTo>
                      <a:cubicBezTo>
                        <a:pt x="99970" y="141982"/>
                        <a:pt x="99190" y="141982"/>
                        <a:pt x="99537" y="141982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75" name="Freeform: Shape 5074">
                  <a:extLst>
                    <a:ext uri="{FF2B5EF4-FFF2-40B4-BE49-F238E27FC236}">
                      <a16:creationId xmlns:a16="http://schemas.microsoft.com/office/drawing/2014/main" id="{68EE5D46-2FD0-2D2E-7526-4668D93F6B0C}"/>
                    </a:ext>
                  </a:extLst>
                </p:cNvPr>
                <p:cNvSpPr/>
                <p:nvPr/>
              </p:nvSpPr>
              <p:spPr>
                <a:xfrm>
                  <a:off x="8006012" y="2734672"/>
                  <a:ext cx="99906" cy="142057"/>
                </a:xfrm>
                <a:custGeom>
                  <a:avLst/>
                  <a:gdLst>
                    <a:gd name="connsiteX0" fmla="*/ 99601 w 99906"/>
                    <a:gd name="connsiteY0" fmla="*/ -11 h 142057"/>
                    <a:gd name="connsiteX1" fmla="*/ -305 w 99906"/>
                    <a:gd name="connsiteY1" fmla="*/ 119053 h 142057"/>
                    <a:gd name="connsiteX2" fmla="*/ 98345 w 99906"/>
                    <a:gd name="connsiteY2" fmla="*/ 142047 h 142057"/>
                    <a:gd name="connsiteX3" fmla="*/ 99601 w 99906"/>
                    <a:gd name="connsiteY3" fmla="*/ 142047 h 142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906" h="142057">
                      <a:moveTo>
                        <a:pt x="99601" y="-11"/>
                      </a:moveTo>
                      <a:cubicBezTo>
                        <a:pt x="44620" y="-11"/>
                        <a:pt x="7323" y="46453"/>
                        <a:pt x="-305" y="119053"/>
                      </a:cubicBezTo>
                      <a:cubicBezTo>
                        <a:pt x="26589" y="133421"/>
                        <a:pt x="60939" y="142047"/>
                        <a:pt x="98345" y="142047"/>
                      </a:cubicBezTo>
                      <a:lnTo>
                        <a:pt x="99601" y="142047"/>
                      </a:lnTo>
                      <a:close/>
                    </a:path>
                  </a:pathLst>
                </a:custGeom>
                <a:solidFill>
                  <a:srgbClr val="38220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76" name="Freeform: Shape 5075">
                  <a:extLst>
                    <a:ext uri="{FF2B5EF4-FFF2-40B4-BE49-F238E27FC236}">
                      <a16:creationId xmlns:a16="http://schemas.microsoft.com/office/drawing/2014/main" id="{4F9B7DCE-25F0-1743-8D19-5F0741D3AE3F}"/>
                    </a:ext>
                  </a:extLst>
                </p:cNvPr>
                <p:cNvSpPr/>
                <p:nvPr/>
              </p:nvSpPr>
              <p:spPr>
                <a:xfrm>
                  <a:off x="7982326" y="2866285"/>
                  <a:ext cx="37065" cy="56060"/>
                </a:xfrm>
                <a:custGeom>
                  <a:avLst/>
                  <a:gdLst>
                    <a:gd name="connsiteX0" fmla="*/ 3486 w 37065"/>
                    <a:gd name="connsiteY0" fmla="*/ 32951 h 56060"/>
                    <a:gd name="connsiteX1" fmla="*/ 29709 w 37065"/>
                    <a:gd name="connsiteY1" fmla="*/ 55490 h 56060"/>
                    <a:gd name="connsiteX2" fmla="*/ 32873 w 37065"/>
                    <a:gd name="connsiteY2" fmla="*/ 23134 h 56060"/>
                    <a:gd name="connsiteX3" fmla="*/ 6867 w 37065"/>
                    <a:gd name="connsiteY3" fmla="*/ 552 h 56060"/>
                    <a:gd name="connsiteX4" fmla="*/ 3486 w 37065"/>
                    <a:gd name="connsiteY4" fmla="*/ 32951 h 56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065" h="56059">
                      <a:moveTo>
                        <a:pt x="3486" y="32951"/>
                      </a:moveTo>
                      <a:cubicBezTo>
                        <a:pt x="8666" y="48512"/>
                        <a:pt x="20412" y="58589"/>
                        <a:pt x="29709" y="55490"/>
                      </a:cubicBezTo>
                      <a:cubicBezTo>
                        <a:pt x="39007" y="52391"/>
                        <a:pt x="38075" y="38673"/>
                        <a:pt x="32873" y="23134"/>
                      </a:cubicBezTo>
                      <a:cubicBezTo>
                        <a:pt x="27672" y="7596"/>
                        <a:pt x="16186" y="-2568"/>
                        <a:pt x="6867" y="552"/>
                      </a:cubicBezTo>
                      <a:cubicBezTo>
                        <a:pt x="-2452" y="3673"/>
                        <a:pt x="-1693" y="17478"/>
                        <a:pt x="3486" y="3295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77" name="Freeform: Shape 5076">
                  <a:extLst>
                    <a:ext uri="{FF2B5EF4-FFF2-40B4-BE49-F238E27FC236}">
                      <a16:creationId xmlns:a16="http://schemas.microsoft.com/office/drawing/2014/main" id="{782FF380-477C-50D7-6F31-CEE00E309E59}"/>
                    </a:ext>
                  </a:extLst>
                </p:cNvPr>
                <p:cNvSpPr/>
                <p:nvPr/>
              </p:nvSpPr>
              <p:spPr>
                <a:xfrm>
                  <a:off x="8102299" y="2721363"/>
                  <a:ext cx="127207" cy="311187"/>
                </a:xfrm>
                <a:custGeom>
                  <a:avLst/>
                  <a:gdLst>
                    <a:gd name="connsiteX0" fmla="*/ 40243 w 127207"/>
                    <a:gd name="connsiteY0" fmla="*/ 4543 h 311187"/>
                    <a:gd name="connsiteX1" fmla="*/ 116549 w 127207"/>
                    <a:gd name="connsiteY1" fmla="*/ 311176 h 311187"/>
                    <a:gd name="connsiteX2" fmla="*/ 1862 w 127207"/>
                    <a:gd name="connsiteY2" fmla="*/ 301380 h 311187"/>
                    <a:gd name="connsiteX3" fmla="*/ -305 w 127207"/>
                    <a:gd name="connsiteY3" fmla="*/ 5692 h 311187"/>
                    <a:gd name="connsiteX4" fmla="*/ 40243 w 127207"/>
                    <a:gd name="connsiteY4" fmla="*/ 4543 h 311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207" h="311187">
                      <a:moveTo>
                        <a:pt x="40243" y="4543"/>
                      </a:moveTo>
                      <a:cubicBezTo>
                        <a:pt x="168344" y="44007"/>
                        <a:pt x="116549" y="311176"/>
                        <a:pt x="116549" y="311176"/>
                      </a:cubicBezTo>
                      <a:cubicBezTo>
                        <a:pt x="84973" y="303352"/>
                        <a:pt x="1862" y="301380"/>
                        <a:pt x="1862" y="301380"/>
                      </a:cubicBezTo>
                      <a:lnTo>
                        <a:pt x="-305" y="5692"/>
                      </a:lnTo>
                      <a:cubicBezTo>
                        <a:pt x="-305" y="5692"/>
                        <a:pt x="4961" y="-6336"/>
                        <a:pt x="40243" y="4543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78" name="Freeform: Shape 5077">
                  <a:extLst>
                    <a:ext uri="{FF2B5EF4-FFF2-40B4-BE49-F238E27FC236}">
                      <a16:creationId xmlns:a16="http://schemas.microsoft.com/office/drawing/2014/main" id="{EDDB77DE-E7B7-C1D5-3878-40CCDE21E04C}"/>
                    </a:ext>
                  </a:extLst>
                </p:cNvPr>
                <p:cNvSpPr/>
                <p:nvPr/>
              </p:nvSpPr>
              <p:spPr>
                <a:xfrm>
                  <a:off x="8102364" y="2735929"/>
                  <a:ext cx="101380" cy="308214"/>
                </a:xfrm>
                <a:custGeom>
                  <a:avLst/>
                  <a:gdLst>
                    <a:gd name="connsiteX0" fmla="*/ -305 w 101380"/>
                    <a:gd name="connsiteY0" fmla="*/ -11 h 308214"/>
                    <a:gd name="connsiteX1" fmla="*/ -305 w 101380"/>
                    <a:gd name="connsiteY1" fmla="*/ 308204 h 308214"/>
                    <a:gd name="connsiteX2" fmla="*/ 101075 w 101380"/>
                    <a:gd name="connsiteY2" fmla="*/ 147443 h 308214"/>
                    <a:gd name="connsiteX3" fmla="*/ -305 w 101380"/>
                    <a:gd name="connsiteY3" fmla="*/ -11 h 3082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380" h="308214">
                      <a:moveTo>
                        <a:pt x="-305" y="-11"/>
                      </a:moveTo>
                      <a:lnTo>
                        <a:pt x="-305" y="308204"/>
                      </a:lnTo>
                      <a:cubicBezTo>
                        <a:pt x="56735" y="308204"/>
                        <a:pt x="101075" y="251402"/>
                        <a:pt x="101075" y="147443"/>
                      </a:cubicBezTo>
                      <a:cubicBezTo>
                        <a:pt x="101075" y="58762"/>
                        <a:pt x="61589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79" name="Freeform: Shape 5078">
                  <a:extLst>
                    <a:ext uri="{FF2B5EF4-FFF2-40B4-BE49-F238E27FC236}">
                      <a16:creationId xmlns:a16="http://schemas.microsoft.com/office/drawing/2014/main" id="{F3AEC5B0-0577-3218-904D-E5F09DBFFC45}"/>
                    </a:ext>
                  </a:extLst>
                </p:cNvPr>
                <p:cNvSpPr/>
                <p:nvPr/>
              </p:nvSpPr>
              <p:spPr>
                <a:xfrm>
                  <a:off x="8189104" y="2835879"/>
                  <a:ext cx="37035" cy="55218"/>
                </a:xfrm>
                <a:custGeom>
                  <a:avLst/>
                  <a:gdLst>
                    <a:gd name="connsiteX0" fmla="*/ 23069 w 37035"/>
                    <a:gd name="connsiteY0" fmla="*/ -11 h 55218"/>
                    <a:gd name="connsiteX1" fmla="*/ 249 w 37035"/>
                    <a:gd name="connsiteY1" fmla="*/ 8072 h 55218"/>
                    <a:gd name="connsiteX2" fmla="*/ 36678 w 37035"/>
                    <a:gd name="connsiteY2" fmla="*/ 54168 h 55218"/>
                    <a:gd name="connsiteX3" fmla="*/ 23069 w 37035"/>
                    <a:gd name="connsiteY3" fmla="*/ -11 h 55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35" h="55218">
                      <a:moveTo>
                        <a:pt x="23069" y="-11"/>
                      </a:moveTo>
                      <a:lnTo>
                        <a:pt x="249" y="8072"/>
                      </a:lnTo>
                      <a:cubicBezTo>
                        <a:pt x="249" y="8072"/>
                        <a:pt x="-7705" y="63400"/>
                        <a:pt x="36678" y="54168"/>
                      </a:cubicBezTo>
                      <a:cubicBezTo>
                        <a:pt x="36678" y="54168"/>
                        <a:pt x="38325" y="17261"/>
                        <a:pt x="23069" y="-11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80" name="Freeform: Shape 5079">
                  <a:extLst>
                    <a:ext uri="{FF2B5EF4-FFF2-40B4-BE49-F238E27FC236}">
                      <a16:creationId xmlns:a16="http://schemas.microsoft.com/office/drawing/2014/main" id="{E6891ED8-642E-7B38-E160-A9A1F9FBAA1C}"/>
                    </a:ext>
                  </a:extLst>
                </p:cNvPr>
                <p:cNvSpPr/>
                <p:nvPr/>
              </p:nvSpPr>
              <p:spPr>
                <a:xfrm>
                  <a:off x="8102408" y="2735929"/>
                  <a:ext cx="101076" cy="141992"/>
                </a:xfrm>
                <a:custGeom>
                  <a:avLst/>
                  <a:gdLst>
                    <a:gd name="connsiteX0" fmla="*/ 908 w 101076"/>
                    <a:gd name="connsiteY0" fmla="*/ -11 h 141992"/>
                    <a:gd name="connsiteX1" fmla="*/ 100772 w 101076"/>
                    <a:gd name="connsiteY1" fmla="*/ 118988 h 141992"/>
                    <a:gd name="connsiteX2" fmla="*/ 2122 w 101076"/>
                    <a:gd name="connsiteY2" fmla="*/ 141982 h 141992"/>
                    <a:gd name="connsiteX3" fmla="*/ -305 w 101076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076" h="141992">
                      <a:moveTo>
                        <a:pt x="908" y="-11"/>
                      </a:moveTo>
                      <a:cubicBezTo>
                        <a:pt x="55846" y="-11"/>
                        <a:pt x="93121" y="46431"/>
                        <a:pt x="100772" y="118988"/>
                      </a:cubicBezTo>
                      <a:cubicBezTo>
                        <a:pt x="73899" y="133335"/>
                        <a:pt x="36363" y="141982"/>
                        <a:pt x="2122" y="141982"/>
                      </a:cubicBezTo>
                      <a:lnTo>
                        <a:pt x="-305" y="141982"/>
                      </a:ln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81" name="Freeform: Shape 5080">
                  <a:extLst>
                    <a:ext uri="{FF2B5EF4-FFF2-40B4-BE49-F238E27FC236}">
                      <a16:creationId xmlns:a16="http://schemas.microsoft.com/office/drawing/2014/main" id="{5128F43F-29E6-95BB-13E8-91CC0CAF1C7B}"/>
                    </a:ext>
                  </a:extLst>
                </p:cNvPr>
                <p:cNvSpPr/>
                <p:nvPr/>
              </p:nvSpPr>
              <p:spPr>
                <a:xfrm>
                  <a:off x="8101150" y="2735929"/>
                  <a:ext cx="99863" cy="141992"/>
                </a:xfrm>
                <a:custGeom>
                  <a:avLst/>
                  <a:gdLst>
                    <a:gd name="connsiteX0" fmla="*/ -305 w 99863"/>
                    <a:gd name="connsiteY0" fmla="*/ -11 h 141992"/>
                    <a:gd name="connsiteX1" fmla="*/ 99558 w 99863"/>
                    <a:gd name="connsiteY1" fmla="*/ 118988 h 141992"/>
                    <a:gd name="connsiteX2" fmla="*/ 930 w 99863"/>
                    <a:gd name="connsiteY2" fmla="*/ 141982 h 141992"/>
                    <a:gd name="connsiteX3" fmla="*/ -305 w 99863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863" h="141992">
                      <a:moveTo>
                        <a:pt x="-305" y="-11"/>
                      </a:moveTo>
                      <a:cubicBezTo>
                        <a:pt x="54655" y="-11"/>
                        <a:pt x="91930" y="46431"/>
                        <a:pt x="99558" y="118988"/>
                      </a:cubicBezTo>
                      <a:cubicBezTo>
                        <a:pt x="72663" y="133335"/>
                        <a:pt x="38336" y="141982"/>
                        <a:pt x="930" y="141982"/>
                      </a:cubicBezTo>
                      <a:lnTo>
                        <a:pt x="-305" y="141982"/>
                      </a:ln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82" name="Freeform: Shape 5081">
                  <a:extLst>
                    <a:ext uri="{FF2B5EF4-FFF2-40B4-BE49-F238E27FC236}">
                      <a16:creationId xmlns:a16="http://schemas.microsoft.com/office/drawing/2014/main" id="{0B024916-834E-E311-2543-48430D5F0B2F}"/>
                    </a:ext>
                  </a:extLst>
                </p:cNvPr>
                <p:cNvSpPr/>
                <p:nvPr/>
              </p:nvSpPr>
              <p:spPr>
                <a:xfrm>
                  <a:off x="8187652" y="2866285"/>
                  <a:ext cx="37103" cy="56060"/>
                </a:xfrm>
                <a:custGeom>
                  <a:avLst/>
                  <a:gdLst>
                    <a:gd name="connsiteX0" fmla="*/ 33017 w 37103"/>
                    <a:gd name="connsiteY0" fmla="*/ 32951 h 56060"/>
                    <a:gd name="connsiteX1" fmla="*/ 6750 w 37103"/>
                    <a:gd name="connsiteY1" fmla="*/ 55490 h 56060"/>
                    <a:gd name="connsiteX2" fmla="*/ 3608 w 37103"/>
                    <a:gd name="connsiteY2" fmla="*/ 23134 h 56060"/>
                    <a:gd name="connsiteX3" fmla="*/ 29614 w 37103"/>
                    <a:gd name="connsiteY3" fmla="*/ 552 h 56060"/>
                    <a:gd name="connsiteX4" fmla="*/ 33017 w 37103"/>
                    <a:gd name="connsiteY4" fmla="*/ 32951 h 56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103" h="56059">
                      <a:moveTo>
                        <a:pt x="33017" y="32951"/>
                      </a:moveTo>
                      <a:cubicBezTo>
                        <a:pt x="27794" y="48512"/>
                        <a:pt x="16069" y="58589"/>
                        <a:pt x="6750" y="55490"/>
                      </a:cubicBezTo>
                      <a:cubicBezTo>
                        <a:pt x="-2568" y="52391"/>
                        <a:pt x="-1615" y="38673"/>
                        <a:pt x="3608" y="23134"/>
                      </a:cubicBezTo>
                      <a:cubicBezTo>
                        <a:pt x="8831" y="7596"/>
                        <a:pt x="20295" y="-2568"/>
                        <a:pt x="29614" y="552"/>
                      </a:cubicBezTo>
                      <a:cubicBezTo>
                        <a:pt x="38933" y="3673"/>
                        <a:pt x="38196" y="17478"/>
                        <a:pt x="33017" y="3295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83" name="Freeform: Shape 5082">
                  <a:extLst>
                    <a:ext uri="{FF2B5EF4-FFF2-40B4-BE49-F238E27FC236}">
                      <a16:creationId xmlns:a16="http://schemas.microsoft.com/office/drawing/2014/main" id="{659A7440-4E79-E918-3C79-7D0D4DFED77E}"/>
                    </a:ext>
                  </a:extLst>
                </p:cNvPr>
                <p:cNvSpPr/>
                <p:nvPr/>
              </p:nvSpPr>
              <p:spPr>
                <a:xfrm>
                  <a:off x="8103556" y="3032980"/>
                  <a:ext cx="89503" cy="195329"/>
                </a:xfrm>
                <a:custGeom>
                  <a:avLst/>
                  <a:gdLst>
                    <a:gd name="connsiteX0" fmla="*/ 69564 w 89503"/>
                    <a:gd name="connsiteY0" fmla="*/ 55471 h 195329"/>
                    <a:gd name="connsiteX1" fmla="*/ 85233 w 89503"/>
                    <a:gd name="connsiteY1" fmla="*/ 49143 h 195329"/>
                    <a:gd name="connsiteX2" fmla="*/ 66877 w 89503"/>
                    <a:gd name="connsiteY2" fmla="*/ 3633 h 195329"/>
                    <a:gd name="connsiteX3" fmla="*/ 53874 w 89503"/>
                    <a:gd name="connsiteY3" fmla="*/ 273 h 195329"/>
                    <a:gd name="connsiteX4" fmla="*/ -305 w 89503"/>
                    <a:gd name="connsiteY4" fmla="*/ 195319 h 195329"/>
                    <a:gd name="connsiteX5" fmla="*/ 89199 w 89503"/>
                    <a:gd name="connsiteY5" fmla="*/ 70403 h 195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503" h="195329">
                      <a:moveTo>
                        <a:pt x="69564" y="55471"/>
                      </a:moveTo>
                      <a:lnTo>
                        <a:pt x="85233" y="49143"/>
                      </a:lnTo>
                      <a:cubicBezTo>
                        <a:pt x="82069" y="23939"/>
                        <a:pt x="66877" y="3633"/>
                        <a:pt x="66877" y="3633"/>
                      </a:cubicBezTo>
                      <a:cubicBezTo>
                        <a:pt x="55196" y="-1460"/>
                        <a:pt x="53874" y="273"/>
                        <a:pt x="53874" y="273"/>
                      </a:cubicBezTo>
                      <a:lnTo>
                        <a:pt x="-305" y="195319"/>
                      </a:lnTo>
                      <a:cubicBezTo>
                        <a:pt x="74028" y="149114"/>
                        <a:pt x="89199" y="70403"/>
                        <a:pt x="89199" y="70403"/>
                      </a:cubicBezTo>
                      <a:close/>
                    </a:path>
                  </a:pathLst>
                </a:custGeom>
                <a:solidFill>
                  <a:srgbClr val="42424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84" name="Freeform: Shape 5083">
                  <a:extLst>
                    <a:ext uri="{FF2B5EF4-FFF2-40B4-BE49-F238E27FC236}">
                      <a16:creationId xmlns:a16="http://schemas.microsoft.com/office/drawing/2014/main" id="{5D105D60-B2D7-9443-0F6F-CDE4BD5BECC5}"/>
                    </a:ext>
                  </a:extLst>
                </p:cNvPr>
                <p:cNvSpPr/>
                <p:nvPr/>
              </p:nvSpPr>
              <p:spPr>
                <a:xfrm>
                  <a:off x="8014117" y="3032980"/>
                  <a:ext cx="89547" cy="195329"/>
                </a:xfrm>
                <a:custGeom>
                  <a:avLst/>
                  <a:gdLst>
                    <a:gd name="connsiteX0" fmla="*/ 19373 w 89547"/>
                    <a:gd name="connsiteY0" fmla="*/ 55471 h 195329"/>
                    <a:gd name="connsiteX1" fmla="*/ 3661 w 89547"/>
                    <a:gd name="connsiteY1" fmla="*/ 49143 h 195329"/>
                    <a:gd name="connsiteX2" fmla="*/ 22060 w 89547"/>
                    <a:gd name="connsiteY2" fmla="*/ 3633 h 195329"/>
                    <a:gd name="connsiteX3" fmla="*/ 35063 w 89547"/>
                    <a:gd name="connsiteY3" fmla="*/ 273 h 195329"/>
                    <a:gd name="connsiteX4" fmla="*/ 89242 w 89547"/>
                    <a:gd name="connsiteY4" fmla="*/ 195319 h 195329"/>
                    <a:gd name="connsiteX5" fmla="*/ -305 w 89547"/>
                    <a:gd name="connsiteY5" fmla="*/ 70403 h 195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547" h="195329">
                      <a:moveTo>
                        <a:pt x="19373" y="55471"/>
                      </a:moveTo>
                      <a:lnTo>
                        <a:pt x="3661" y="49143"/>
                      </a:lnTo>
                      <a:cubicBezTo>
                        <a:pt x="6825" y="23939"/>
                        <a:pt x="22060" y="3633"/>
                        <a:pt x="22060" y="3633"/>
                      </a:cubicBezTo>
                      <a:cubicBezTo>
                        <a:pt x="33741" y="-1460"/>
                        <a:pt x="35063" y="273"/>
                        <a:pt x="35063" y="273"/>
                      </a:cubicBezTo>
                      <a:lnTo>
                        <a:pt x="89242" y="195319"/>
                      </a:lnTo>
                      <a:cubicBezTo>
                        <a:pt x="14865" y="149114"/>
                        <a:pt x="-305" y="70403"/>
                        <a:pt x="-305" y="70403"/>
                      </a:cubicBezTo>
                      <a:close/>
                    </a:path>
                  </a:pathLst>
                </a:custGeom>
                <a:solidFill>
                  <a:srgbClr val="42424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85" name="Freeform: Shape 5084">
                  <a:extLst>
                    <a:ext uri="{FF2B5EF4-FFF2-40B4-BE49-F238E27FC236}">
                      <a16:creationId xmlns:a16="http://schemas.microsoft.com/office/drawing/2014/main" id="{DEE6A2DA-1227-16FB-2EB8-DEA805118CC6}"/>
                    </a:ext>
                  </a:extLst>
                </p:cNvPr>
                <p:cNvSpPr/>
                <p:nvPr/>
              </p:nvSpPr>
              <p:spPr>
                <a:xfrm>
                  <a:off x="8052909" y="3071559"/>
                  <a:ext cx="101337" cy="156772"/>
                </a:xfrm>
                <a:custGeom>
                  <a:avLst/>
                  <a:gdLst>
                    <a:gd name="connsiteX0" fmla="*/ 101032 w 101337"/>
                    <a:gd name="connsiteY0" fmla="*/ -11 h 156772"/>
                    <a:gd name="connsiteX1" fmla="*/ 49020 w 101337"/>
                    <a:gd name="connsiteY1" fmla="*/ 5754 h 156772"/>
                    <a:gd name="connsiteX2" fmla="*/ -305 w 101337"/>
                    <a:gd name="connsiteY2" fmla="*/ -11 h 156772"/>
                    <a:gd name="connsiteX3" fmla="*/ 50342 w 101337"/>
                    <a:gd name="connsiteY3" fmla="*/ 156762 h 156772"/>
                    <a:gd name="connsiteX4" fmla="*/ 50515 w 101337"/>
                    <a:gd name="connsiteY4" fmla="*/ 156762 h 156772"/>
                    <a:gd name="connsiteX5" fmla="*/ 101032 w 101337"/>
                    <a:gd name="connsiteY5" fmla="*/ -11 h 156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337" h="156772">
                      <a:moveTo>
                        <a:pt x="101032" y="-11"/>
                      </a:moveTo>
                      <a:lnTo>
                        <a:pt x="49020" y="5754"/>
                      </a:lnTo>
                      <a:lnTo>
                        <a:pt x="-305" y="-11"/>
                      </a:lnTo>
                      <a:cubicBezTo>
                        <a:pt x="-305" y="-11"/>
                        <a:pt x="-890" y="76923"/>
                        <a:pt x="50342" y="156762"/>
                      </a:cubicBezTo>
                      <a:lnTo>
                        <a:pt x="50515" y="156762"/>
                      </a:lnTo>
                      <a:cubicBezTo>
                        <a:pt x="101596" y="76923"/>
                        <a:pt x="101032" y="-11"/>
                        <a:pt x="101032" y="-11"/>
                      </a:cubicBezTo>
                      <a:close/>
                    </a:path>
                  </a:pathLst>
                </a:custGeom>
                <a:solidFill>
                  <a:srgbClr val="D1D3D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86" name="Freeform: Shape 5085">
                  <a:extLst>
                    <a:ext uri="{FF2B5EF4-FFF2-40B4-BE49-F238E27FC236}">
                      <a16:creationId xmlns:a16="http://schemas.microsoft.com/office/drawing/2014/main" id="{075A7B9A-FA29-DA9D-A1DC-181A74D4682E}"/>
                    </a:ext>
                  </a:extLst>
                </p:cNvPr>
                <p:cNvSpPr/>
                <p:nvPr/>
              </p:nvSpPr>
              <p:spPr>
                <a:xfrm>
                  <a:off x="8083315" y="3073531"/>
                  <a:ext cx="40309" cy="29885"/>
                </a:xfrm>
                <a:custGeom>
                  <a:avLst/>
                  <a:gdLst>
                    <a:gd name="connsiteX0" fmla="*/ 40310 w 40309"/>
                    <a:gd name="connsiteY0" fmla="*/ 5526 h 29885"/>
                    <a:gd name="connsiteX1" fmla="*/ 20176 w 40309"/>
                    <a:gd name="connsiteY1" fmla="*/ 0 h 29885"/>
                    <a:gd name="connsiteX2" fmla="*/ 20111 w 40309"/>
                    <a:gd name="connsiteY2" fmla="*/ 0 h 29885"/>
                    <a:gd name="connsiteX3" fmla="*/ 0 w 40309"/>
                    <a:gd name="connsiteY3" fmla="*/ 5526 h 29885"/>
                    <a:gd name="connsiteX4" fmla="*/ 325 w 40309"/>
                    <a:gd name="connsiteY4" fmla="*/ 21823 h 29885"/>
                    <a:gd name="connsiteX5" fmla="*/ 20090 w 40309"/>
                    <a:gd name="connsiteY5" fmla="*/ 29842 h 29885"/>
                    <a:gd name="connsiteX6" fmla="*/ 20090 w 40309"/>
                    <a:gd name="connsiteY6" fmla="*/ 29885 h 29885"/>
                    <a:gd name="connsiteX7" fmla="*/ 20111 w 40309"/>
                    <a:gd name="connsiteY7" fmla="*/ 29842 h 29885"/>
                    <a:gd name="connsiteX8" fmla="*/ 20242 w 40309"/>
                    <a:gd name="connsiteY8" fmla="*/ 29885 h 29885"/>
                    <a:gd name="connsiteX9" fmla="*/ 20242 w 40309"/>
                    <a:gd name="connsiteY9" fmla="*/ 29842 h 29885"/>
                    <a:gd name="connsiteX10" fmla="*/ 39962 w 40309"/>
                    <a:gd name="connsiteY10" fmla="*/ 21823 h 29885"/>
                    <a:gd name="connsiteX11" fmla="*/ 40310 w 40309"/>
                    <a:gd name="connsiteY11" fmla="*/ 5526 h 298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0309" h="29885">
                      <a:moveTo>
                        <a:pt x="40310" y="5526"/>
                      </a:moveTo>
                      <a:lnTo>
                        <a:pt x="20176" y="0"/>
                      </a:lnTo>
                      <a:lnTo>
                        <a:pt x="20111" y="0"/>
                      </a:lnTo>
                      <a:lnTo>
                        <a:pt x="0" y="5526"/>
                      </a:lnTo>
                      <a:lnTo>
                        <a:pt x="325" y="21823"/>
                      </a:lnTo>
                      <a:lnTo>
                        <a:pt x="20090" y="29842"/>
                      </a:lnTo>
                      <a:lnTo>
                        <a:pt x="20090" y="29885"/>
                      </a:lnTo>
                      <a:lnTo>
                        <a:pt x="20111" y="29842"/>
                      </a:lnTo>
                      <a:lnTo>
                        <a:pt x="20242" y="29885"/>
                      </a:lnTo>
                      <a:lnTo>
                        <a:pt x="20242" y="29842"/>
                      </a:lnTo>
                      <a:lnTo>
                        <a:pt x="39962" y="21823"/>
                      </a:lnTo>
                      <a:lnTo>
                        <a:pt x="40310" y="5526"/>
                      </a:lnTo>
                      <a:close/>
                    </a:path>
                  </a:pathLst>
                </a:custGeom>
                <a:solidFill>
                  <a:srgbClr val="D1D3D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87" name="Freeform: Shape 5086">
                  <a:extLst>
                    <a:ext uri="{FF2B5EF4-FFF2-40B4-BE49-F238E27FC236}">
                      <a16:creationId xmlns:a16="http://schemas.microsoft.com/office/drawing/2014/main" id="{5A90E295-1CD8-AF9F-2351-47CE68661F73}"/>
                    </a:ext>
                  </a:extLst>
                </p:cNvPr>
                <p:cNvSpPr/>
                <p:nvPr/>
              </p:nvSpPr>
              <p:spPr>
                <a:xfrm>
                  <a:off x="8103556" y="3030231"/>
                  <a:ext cx="55643" cy="69349"/>
                </a:xfrm>
                <a:custGeom>
                  <a:avLst/>
                  <a:gdLst>
                    <a:gd name="connsiteX0" fmla="*/ 53874 w 55643"/>
                    <a:gd name="connsiteY0" fmla="*/ 2850 h 69349"/>
                    <a:gd name="connsiteX1" fmla="*/ 51707 w 55643"/>
                    <a:gd name="connsiteY1" fmla="*/ -11 h 69349"/>
                    <a:gd name="connsiteX2" fmla="*/ -305 w 55643"/>
                    <a:gd name="connsiteY2" fmla="*/ 43332 h 69349"/>
                    <a:gd name="connsiteX3" fmla="*/ 32072 w 55643"/>
                    <a:gd name="connsiteY3" fmla="*/ 69338 h 69349"/>
                    <a:gd name="connsiteX4" fmla="*/ 53874 w 55643"/>
                    <a:gd name="connsiteY4" fmla="*/ 2850 h 6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643" h="69349">
                      <a:moveTo>
                        <a:pt x="53874" y="2850"/>
                      </a:moveTo>
                      <a:lnTo>
                        <a:pt x="51707" y="-11"/>
                      </a:lnTo>
                      <a:cubicBezTo>
                        <a:pt x="37014" y="44394"/>
                        <a:pt x="-305" y="43332"/>
                        <a:pt x="-305" y="43332"/>
                      </a:cubicBezTo>
                      <a:cubicBezTo>
                        <a:pt x="8038" y="46930"/>
                        <a:pt x="32072" y="69338"/>
                        <a:pt x="32072" y="69338"/>
                      </a:cubicBezTo>
                      <a:cubicBezTo>
                        <a:pt x="63778" y="41577"/>
                        <a:pt x="53874" y="2850"/>
                        <a:pt x="53874" y="2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88" name="Freeform: Shape 5087">
                  <a:extLst>
                    <a:ext uri="{FF2B5EF4-FFF2-40B4-BE49-F238E27FC236}">
                      <a16:creationId xmlns:a16="http://schemas.microsoft.com/office/drawing/2014/main" id="{946EC909-40A7-140D-9993-61187DE2208E}"/>
                    </a:ext>
                  </a:extLst>
                </p:cNvPr>
                <p:cNvSpPr/>
                <p:nvPr/>
              </p:nvSpPr>
              <p:spPr>
                <a:xfrm>
                  <a:off x="8047957" y="3030231"/>
                  <a:ext cx="55534" cy="69349"/>
                </a:xfrm>
                <a:custGeom>
                  <a:avLst/>
                  <a:gdLst>
                    <a:gd name="connsiteX0" fmla="*/ 1180 w 55534"/>
                    <a:gd name="connsiteY0" fmla="*/ 2850 h 69349"/>
                    <a:gd name="connsiteX1" fmla="*/ 3218 w 55534"/>
                    <a:gd name="connsiteY1" fmla="*/ -11 h 69349"/>
                    <a:gd name="connsiteX2" fmla="*/ 55230 w 55534"/>
                    <a:gd name="connsiteY2" fmla="*/ 43332 h 69349"/>
                    <a:gd name="connsiteX3" fmla="*/ 22722 w 55534"/>
                    <a:gd name="connsiteY3" fmla="*/ 69338 h 69349"/>
                    <a:gd name="connsiteX4" fmla="*/ 1180 w 55534"/>
                    <a:gd name="connsiteY4" fmla="*/ 2850 h 6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534" h="69349">
                      <a:moveTo>
                        <a:pt x="1180" y="2850"/>
                      </a:moveTo>
                      <a:lnTo>
                        <a:pt x="3218" y="-11"/>
                      </a:lnTo>
                      <a:cubicBezTo>
                        <a:pt x="17954" y="44394"/>
                        <a:pt x="55230" y="43332"/>
                        <a:pt x="55230" y="43332"/>
                      </a:cubicBezTo>
                      <a:cubicBezTo>
                        <a:pt x="46821" y="46930"/>
                        <a:pt x="22722" y="69338"/>
                        <a:pt x="22722" y="69338"/>
                      </a:cubicBezTo>
                      <a:cubicBezTo>
                        <a:pt x="-8745" y="41577"/>
                        <a:pt x="1180" y="2850"/>
                        <a:pt x="1180" y="2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19F8016-FA91-4E4D-8729-F7384096D079}"/>
                </a:ext>
              </a:extLst>
            </p:cNvPr>
            <p:cNvGrpSpPr/>
            <p:nvPr/>
          </p:nvGrpSpPr>
          <p:grpSpPr>
            <a:xfrm>
              <a:off x="6260848" y="2996312"/>
              <a:ext cx="1694752" cy="3014352"/>
              <a:chOff x="6269464" y="2996312"/>
              <a:chExt cx="1694752" cy="3014352"/>
            </a:xfrm>
          </p:grpSpPr>
          <p:grpSp>
            <p:nvGrpSpPr>
              <p:cNvPr id="4957" name="Group 4956">
                <a:extLst>
                  <a:ext uri="{FF2B5EF4-FFF2-40B4-BE49-F238E27FC236}">
                    <a16:creationId xmlns:a16="http://schemas.microsoft.com/office/drawing/2014/main" id="{FDFB908A-91E1-0F32-8908-32C0123A3B8F}"/>
                  </a:ext>
                </a:extLst>
              </p:cNvPr>
              <p:cNvGrpSpPr/>
              <p:nvPr/>
            </p:nvGrpSpPr>
            <p:grpSpPr>
              <a:xfrm>
                <a:off x="6269464" y="2996312"/>
                <a:ext cx="1694752" cy="1238727"/>
                <a:chOff x="6269464" y="2996312"/>
                <a:chExt cx="1694752" cy="1238727"/>
              </a:xfrm>
            </p:grpSpPr>
            <p:sp>
              <p:nvSpPr>
                <p:cNvPr id="1337" name="Freeform: Shape 1336">
                  <a:extLst>
                    <a:ext uri="{FF2B5EF4-FFF2-40B4-BE49-F238E27FC236}">
                      <a16:creationId xmlns:a16="http://schemas.microsoft.com/office/drawing/2014/main" id="{290EB820-15DE-3741-1BDF-A7C21ADD47B8}"/>
                    </a:ext>
                  </a:extLst>
                </p:cNvPr>
                <p:cNvSpPr/>
                <p:nvPr/>
              </p:nvSpPr>
              <p:spPr>
                <a:xfrm>
                  <a:off x="6338677" y="3115595"/>
                  <a:ext cx="969482" cy="1119444"/>
                </a:xfrm>
                <a:custGeom>
                  <a:avLst/>
                  <a:gdLst>
                    <a:gd name="connsiteX0" fmla="*/ 376196 w 752475"/>
                    <a:gd name="connsiteY0" fmla="*/ 868826 h 868870"/>
                    <a:gd name="connsiteX1" fmla="*/ -42 w 752475"/>
                    <a:gd name="connsiteY1" fmla="*/ 651656 h 868870"/>
                    <a:gd name="connsiteX2" fmla="*/ -42 w 752475"/>
                    <a:gd name="connsiteY2" fmla="*/ 217221 h 868870"/>
                    <a:gd name="connsiteX3" fmla="*/ 376196 w 752475"/>
                    <a:gd name="connsiteY3" fmla="*/ -44 h 868870"/>
                    <a:gd name="connsiteX4" fmla="*/ 752433 w 752475"/>
                    <a:gd name="connsiteY4" fmla="*/ 217221 h 868870"/>
                    <a:gd name="connsiteX5" fmla="*/ 752433 w 752475"/>
                    <a:gd name="connsiteY5" fmla="*/ 651656 h 868870"/>
                    <a:gd name="connsiteX6" fmla="*/ 9483 w 752475"/>
                    <a:gd name="connsiteY6" fmla="*/ 646132 h 868870"/>
                    <a:gd name="connsiteX7" fmla="*/ 376196 w 752475"/>
                    <a:gd name="connsiteY7" fmla="*/ 857873 h 868870"/>
                    <a:gd name="connsiteX8" fmla="*/ 742908 w 752475"/>
                    <a:gd name="connsiteY8" fmla="*/ 646132 h 868870"/>
                    <a:gd name="connsiteX9" fmla="*/ 742908 w 752475"/>
                    <a:gd name="connsiteY9" fmla="*/ 222650 h 868870"/>
                    <a:gd name="connsiteX10" fmla="*/ 376196 w 752475"/>
                    <a:gd name="connsiteY10" fmla="*/ 10909 h 868870"/>
                    <a:gd name="connsiteX11" fmla="*/ 9483 w 752475"/>
                    <a:gd name="connsiteY11" fmla="*/ 222650 h 8688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52475" h="868869">
                      <a:moveTo>
                        <a:pt x="376196" y="868826"/>
                      </a:moveTo>
                      <a:lnTo>
                        <a:pt x="-42" y="651656"/>
                      </a:lnTo>
                      <a:lnTo>
                        <a:pt x="-42" y="217221"/>
                      </a:lnTo>
                      <a:lnTo>
                        <a:pt x="376196" y="-44"/>
                      </a:lnTo>
                      <a:lnTo>
                        <a:pt x="752433" y="217221"/>
                      </a:lnTo>
                      <a:lnTo>
                        <a:pt x="752433" y="651656"/>
                      </a:lnTo>
                      <a:close/>
                      <a:moveTo>
                        <a:pt x="9483" y="646132"/>
                      </a:moveTo>
                      <a:lnTo>
                        <a:pt x="376196" y="857873"/>
                      </a:lnTo>
                      <a:lnTo>
                        <a:pt x="742908" y="646132"/>
                      </a:lnTo>
                      <a:lnTo>
                        <a:pt x="742908" y="222650"/>
                      </a:lnTo>
                      <a:lnTo>
                        <a:pt x="376196" y="10909"/>
                      </a:lnTo>
                      <a:lnTo>
                        <a:pt x="9483" y="22265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779" name="Freeform: Shape 1778">
                  <a:extLst>
                    <a:ext uri="{FF2B5EF4-FFF2-40B4-BE49-F238E27FC236}">
                      <a16:creationId xmlns:a16="http://schemas.microsoft.com/office/drawing/2014/main" id="{7D5DCDE8-30FD-A961-BA60-B5E8E2DC2AD1}"/>
                    </a:ext>
                  </a:extLst>
                </p:cNvPr>
                <p:cNvSpPr/>
                <p:nvPr/>
              </p:nvSpPr>
              <p:spPr>
                <a:xfrm>
                  <a:off x="6275600" y="3003307"/>
                  <a:ext cx="957210" cy="868975"/>
                </a:xfrm>
                <a:custGeom>
                  <a:avLst/>
                  <a:gdLst>
                    <a:gd name="connsiteX0" fmla="*/ 371475 w 742950"/>
                    <a:gd name="connsiteY0" fmla="*/ 0 h 674465"/>
                    <a:gd name="connsiteX1" fmla="*/ 742950 w 742950"/>
                    <a:gd name="connsiteY1" fmla="*/ 214503 h 674465"/>
                    <a:gd name="connsiteX2" fmla="*/ 742950 w 742950"/>
                    <a:gd name="connsiteY2" fmla="*/ 276034 h 674465"/>
                    <a:gd name="connsiteX3" fmla="*/ 425196 w 742950"/>
                    <a:gd name="connsiteY3" fmla="*/ 92583 h 674465"/>
                    <a:gd name="connsiteX4" fmla="*/ 53721 w 742950"/>
                    <a:gd name="connsiteY4" fmla="*/ 307086 h 674465"/>
                    <a:gd name="connsiteX5" fmla="*/ 53721 w 742950"/>
                    <a:gd name="connsiteY5" fmla="*/ 674465 h 674465"/>
                    <a:gd name="connsiteX6" fmla="*/ 0 w 742950"/>
                    <a:gd name="connsiteY6" fmla="*/ 643509 h 674465"/>
                    <a:gd name="connsiteX7" fmla="*/ 0 w 742950"/>
                    <a:gd name="connsiteY7" fmla="*/ 214503 h 674465"/>
                    <a:gd name="connsiteX8" fmla="*/ 371475 w 742950"/>
                    <a:gd name="connsiteY8" fmla="*/ 0 h 6744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42950" h="674465">
                      <a:moveTo>
                        <a:pt x="371475" y="0"/>
                      </a:moveTo>
                      <a:lnTo>
                        <a:pt x="742950" y="214503"/>
                      </a:lnTo>
                      <a:lnTo>
                        <a:pt x="742950" y="276034"/>
                      </a:lnTo>
                      <a:lnTo>
                        <a:pt x="425196" y="92583"/>
                      </a:lnTo>
                      <a:lnTo>
                        <a:pt x="53721" y="307086"/>
                      </a:lnTo>
                      <a:lnTo>
                        <a:pt x="53721" y="674465"/>
                      </a:lnTo>
                      <a:lnTo>
                        <a:pt x="0" y="643509"/>
                      </a:lnTo>
                      <a:lnTo>
                        <a:pt x="0" y="214503"/>
                      </a:lnTo>
                      <a:lnTo>
                        <a:pt x="371475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780" name="Freeform: Shape 1779">
                  <a:extLst>
                    <a:ext uri="{FF2B5EF4-FFF2-40B4-BE49-F238E27FC236}">
                      <a16:creationId xmlns:a16="http://schemas.microsoft.com/office/drawing/2014/main" id="{8ADB3928-2E98-7046-680E-96D1720DE462}"/>
                    </a:ext>
                  </a:extLst>
                </p:cNvPr>
                <p:cNvSpPr/>
                <p:nvPr/>
              </p:nvSpPr>
              <p:spPr>
                <a:xfrm>
                  <a:off x="6269464" y="2996312"/>
                  <a:ext cx="969482" cy="886646"/>
                </a:xfrm>
                <a:custGeom>
                  <a:avLst/>
                  <a:gdLst>
                    <a:gd name="connsiteX0" fmla="*/ 63204 w 752475"/>
                    <a:gd name="connsiteY0" fmla="*/ 688137 h 688181"/>
                    <a:gd name="connsiteX1" fmla="*/ -42 w 752475"/>
                    <a:gd name="connsiteY1" fmla="*/ 651656 h 688181"/>
                    <a:gd name="connsiteX2" fmla="*/ -42 w 752475"/>
                    <a:gd name="connsiteY2" fmla="*/ 217126 h 688181"/>
                    <a:gd name="connsiteX3" fmla="*/ 376196 w 752475"/>
                    <a:gd name="connsiteY3" fmla="*/ -44 h 688181"/>
                    <a:gd name="connsiteX4" fmla="*/ 752433 w 752475"/>
                    <a:gd name="connsiteY4" fmla="*/ 217126 h 688181"/>
                    <a:gd name="connsiteX5" fmla="*/ 752433 w 752475"/>
                    <a:gd name="connsiteY5" fmla="*/ 289706 h 688181"/>
                    <a:gd name="connsiteX6" fmla="*/ 429917 w 752475"/>
                    <a:gd name="connsiteY6" fmla="*/ 103492 h 688181"/>
                    <a:gd name="connsiteX7" fmla="*/ 63204 w 752475"/>
                    <a:gd name="connsiteY7" fmla="*/ 315233 h 688181"/>
                    <a:gd name="connsiteX8" fmla="*/ 9483 w 752475"/>
                    <a:gd name="connsiteY8" fmla="*/ 646132 h 688181"/>
                    <a:gd name="connsiteX9" fmla="*/ 53679 w 752475"/>
                    <a:gd name="connsiteY9" fmla="*/ 671659 h 688181"/>
                    <a:gd name="connsiteX10" fmla="*/ 53679 w 752475"/>
                    <a:gd name="connsiteY10" fmla="*/ 309709 h 688181"/>
                    <a:gd name="connsiteX11" fmla="*/ 429917 w 752475"/>
                    <a:gd name="connsiteY11" fmla="*/ 92443 h 688181"/>
                    <a:gd name="connsiteX12" fmla="*/ 742908 w 752475"/>
                    <a:gd name="connsiteY12" fmla="*/ 273418 h 688181"/>
                    <a:gd name="connsiteX13" fmla="*/ 742908 w 752475"/>
                    <a:gd name="connsiteY13" fmla="*/ 222269 h 688181"/>
                    <a:gd name="connsiteX14" fmla="*/ 376196 w 752475"/>
                    <a:gd name="connsiteY14" fmla="*/ 10528 h 688181"/>
                    <a:gd name="connsiteX15" fmla="*/ 9483 w 752475"/>
                    <a:gd name="connsiteY15" fmla="*/ 222269 h 6881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52475" h="688181">
                      <a:moveTo>
                        <a:pt x="63204" y="688137"/>
                      </a:moveTo>
                      <a:lnTo>
                        <a:pt x="-42" y="651656"/>
                      </a:lnTo>
                      <a:lnTo>
                        <a:pt x="-42" y="217126"/>
                      </a:lnTo>
                      <a:lnTo>
                        <a:pt x="376196" y="-44"/>
                      </a:lnTo>
                      <a:lnTo>
                        <a:pt x="752433" y="217126"/>
                      </a:lnTo>
                      <a:lnTo>
                        <a:pt x="752433" y="289706"/>
                      </a:lnTo>
                      <a:lnTo>
                        <a:pt x="429917" y="103492"/>
                      </a:lnTo>
                      <a:lnTo>
                        <a:pt x="63204" y="315233"/>
                      </a:lnTo>
                      <a:close/>
                      <a:moveTo>
                        <a:pt x="9483" y="646132"/>
                      </a:moveTo>
                      <a:lnTo>
                        <a:pt x="53679" y="671659"/>
                      </a:lnTo>
                      <a:lnTo>
                        <a:pt x="53679" y="309709"/>
                      </a:lnTo>
                      <a:lnTo>
                        <a:pt x="429917" y="92443"/>
                      </a:lnTo>
                      <a:lnTo>
                        <a:pt x="742908" y="273418"/>
                      </a:lnTo>
                      <a:lnTo>
                        <a:pt x="742908" y="222269"/>
                      </a:lnTo>
                      <a:lnTo>
                        <a:pt x="376196" y="10528"/>
                      </a:lnTo>
                      <a:lnTo>
                        <a:pt x="9483" y="222269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46" name="Freeform: Shape 2245">
                  <a:extLst>
                    <a:ext uri="{FF2B5EF4-FFF2-40B4-BE49-F238E27FC236}">
                      <a16:creationId xmlns:a16="http://schemas.microsoft.com/office/drawing/2014/main" id="{62904E42-35A8-BC24-D8D7-CA0AED7D99CD}"/>
                    </a:ext>
                  </a:extLst>
                </p:cNvPr>
                <p:cNvSpPr/>
                <p:nvPr/>
              </p:nvSpPr>
              <p:spPr>
                <a:xfrm>
                  <a:off x="6823419" y="3951559"/>
                  <a:ext cx="1134662" cy="276364"/>
                </a:xfrm>
                <a:custGeom>
                  <a:avLst/>
                  <a:gdLst>
                    <a:gd name="connsiteX0" fmla="*/ 0 w 880681"/>
                    <a:gd name="connsiteY0" fmla="*/ 0 h 214503"/>
                    <a:gd name="connsiteX1" fmla="*/ 880681 w 880681"/>
                    <a:gd name="connsiteY1" fmla="*/ 0 h 214503"/>
                    <a:gd name="connsiteX2" fmla="*/ 880681 w 880681"/>
                    <a:gd name="connsiteY2" fmla="*/ 214503 h 214503"/>
                    <a:gd name="connsiteX3" fmla="*/ 0 w 880681"/>
                    <a:gd name="connsiteY3" fmla="*/ 214503 h 2145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80681" h="214503">
                      <a:moveTo>
                        <a:pt x="0" y="0"/>
                      </a:moveTo>
                      <a:lnTo>
                        <a:pt x="880681" y="0"/>
                      </a:lnTo>
                      <a:lnTo>
                        <a:pt x="880681" y="214503"/>
                      </a:lnTo>
                      <a:lnTo>
                        <a:pt x="0" y="214503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IN" sz="1100">
                      <a:solidFill>
                        <a:schemeClr val="bg1"/>
                      </a:solidFill>
                      <a:latin typeface="Georgia" panose="02040502050405020303" pitchFamily="18" charset="0"/>
                      <a:ea typeface="Roboto"/>
                      <a:cs typeface="Roboto"/>
                      <a:sym typeface="Fira Sans Extra Condensed Medium"/>
                    </a:rPr>
                    <a:t>Name here</a:t>
                  </a:r>
                  <a:endParaRPr lang="en-IN" sz="1100">
                    <a:solidFill>
                      <a:schemeClr val="bg1"/>
                    </a:solidFill>
                    <a:latin typeface="Georgia" panose="02040502050405020303" pitchFamily="18" charset="0"/>
                    <a:ea typeface="Roboto"/>
                    <a:cs typeface="Roboto"/>
                  </a:endParaRPr>
                </a:p>
              </p:txBody>
            </p:sp>
            <p:sp>
              <p:nvSpPr>
                <p:cNvPr id="2247" name="Freeform: Shape 2246">
                  <a:extLst>
                    <a:ext uri="{FF2B5EF4-FFF2-40B4-BE49-F238E27FC236}">
                      <a16:creationId xmlns:a16="http://schemas.microsoft.com/office/drawing/2014/main" id="{76920C1F-23C7-CD99-765D-E1913274B467}"/>
                    </a:ext>
                  </a:extLst>
                </p:cNvPr>
                <p:cNvSpPr/>
                <p:nvPr/>
              </p:nvSpPr>
              <p:spPr>
                <a:xfrm>
                  <a:off x="6817283" y="3945422"/>
                  <a:ext cx="1146933" cy="288758"/>
                </a:xfrm>
                <a:custGeom>
                  <a:avLst/>
                  <a:gdLst>
                    <a:gd name="connsiteX0" fmla="*/ 890164 w 890206"/>
                    <a:gd name="connsiteY0" fmla="*/ 224079 h 224123"/>
                    <a:gd name="connsiteX1" fmla="*/ -42 w 890206"/>
                    <a:gd name="connsiteY1" fmla="*/ 224079 h 224123"/>
                    <a:gd name="connsiteX2" fmla="*/ -42 w 890206"/>
                    <a:gd name="connsiteY2" fmla="*/ -44 h 224123"/>
                    <a:gd name="connsiteX3" fmla="*/ 890164 w 890206"/>
                    <a:gd name="connsiteY3" fmla="*/ -44 h 224123"/>
                    <a:gd name="connsiteX4" fmla="*/ 9483 w 890206"/>
                    <a:gd name="connsiteY4" fmla="*/ 214554 h 224123"/>
                    <a:gd name="connsiteX5" fmla="*/ 880639 w 890206"/>
                    <a:gd name="connsiteY5" fmla="*/ 214554 h 224123"/>
                    <a:gd name="connsiteX6" fmla="*/ 880639 w 890206"/>
                    <a:gd name="connsiteY6" fmla="*/ 9481 h 224123"/>
                    <a:gd name="connsiteX7" fmla="*/ 9483 w 890206"/>
                    <a:gd name="connsiteY7" fmla="*/ 9481 h 224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90206" h="224123">
                      <a:moveTo>
                        <a:pt x="890164" y="224079"/>
                      </a:moveTo>
                      <a:lnTo>
                        <a:pt x="-42" y="224079"/>
                      </a:lnTo>
                      <a:lnTo>
                        <a:pt x="-42" y="-44"/>
                      </a:lnTo>
                      <a:lnTo>
                        <a:pt x="890164" y="-44"/>
                      </a:lnTo>
                      <a:close/>
                      <a:moveTo>
                        <a:pt x="9483" y="214554"/>
                      </a:moveTo>
                      <a:lnTo>
                        <a:pt x="880639" y="214554"/>
                      </a:lnTo>
                      <a:lnTo>
                        <a:pt x="880639" y="9481"/>
                      </a:lnTo>
                      <a:lnTo>
                        <a:pt x="9483" y="948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4948" name="Group 4947">
                <a:extLst>
                  <a:ext uri="{FF2B5EF4-FFF2-40B4-BE49-F238E27FC236}">
                    <a16:creationId xmlns:a16="http://schemas.microsoft.com/office/drawing/2014/main" id="{30BE7725-DCEE-2F2E-B36F-C0E9A0D7FBAF}"/>
                  </a:ext>
                </a:extLst>
              </p:cNvPr>
              <p:cNvGrpSpPr/>
              <p:nvPr/>
            </p:nvGrpSpPr>
            <p:grpSpPr>
              <a:xfrm>
                <a:off x="6773887" y="4306954"/>
                <a:ext cx="80012" cy="678636"/>
                <a:chOff x="6773887" y="4306954"/>
                <a:chExt cx="80012" cy="678636"/>
              </a:xfrm>
              <a:solidFill>
                <a:schemeClr val="accent3"/>
              </a:solidFill>
            </p:grpSpPr>
            <p:sp>
              <p:nvSpPr>
                <p:cNvPr id="2240" name="Freeform: Shape 2239">
                  <a:extLst>
                    <a:ext uri="{FF2B5EF4-FFF2-40B4-BE49-F238E27FC236}">
                      <a16:creationId xmlns:a16="http://schemas.microsoft.com/office/drawing/2014/main" id="{6171F3C2-291B-14A8-F7B5-1ADDE178F19B}"/>
                    </a:ext>
                  </a:extLst>
                </p:cNvPr>
                <p:cNvSpPr/>
                <p:nvPr/>
              </p:nvSpPr>
              <p:spPr>
                <a:xfrm>
                  <a:off x="6807757" y="4306954"/>
                  <a:ext cx="12272" cy="629795"/>
                </a:xfrm>
                <a:custGeom>
                  <a:avLst/>
                  <a:gdLst>
                    <a:gd name="connsiteX0" fmla="*/ 0 w 9525"/>
                    <a:gd name="connsiteY0" fmla="*/ 0 h 488823"/>
                    <a:gd name="connsiteX1" fmla="*/ 9525 w 9525"/>
                    <a:gd name="connsiteY1" fmla="*/ 0 h 488823"/>
                    <a:gd name="connsiteX2" fmla="*/ 9525 w 9525"/>
                    <a:gd name="connsiteY2" fmla="*/ 488823 h 488823"/>
                    <a:gd name="connsiteX3" fmla="*/ 0 w 9525"/>
                    <a:gd name="connsiteY3" fmla="*/ 488823 h 4888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25" h="488823">
                      <a:moveTo>
                        <a:pt x="0" y="0"/>
                      </a:moveTo>
                      <a:lnTo>
                        <a:pt x="9525" y="0"/>
                      </a:lnTo>
                      <a:lnTo>
                        <a:pt x="9525" y="488823"/>
                      </a:lnTo>
                      <a:lnTo>
                        <a:pt x="0" y="48882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41" name="Freeform: Shape 2240">
                  <a:extLst>
                    <a:ext uri="{FF2B5EF4-FFF2-40B4-BE49-F238E27FC236}">
                      <a16:creationId xmlns:a16="http://schemas.microsoft.com/office/drawing/2014/main" id="{D88DD8EE-7E4E-4369-E34D-3D3DB4CA2CBC}"/>
                    </a:ext>
                  </a:extLst>
                </p:cNvPr>
                <p:cNvSpPr/>
                <p:nvPr/>
              </p:nvSpPr>
              <p:spPr>
                <a:xfrm>
                  <a:off x="6773887" y="4887661"/>
                  <a:ext cx="80012" cy="97929"/>
                </a:xfrm>
                <a:custGeom>
                  <a:avLst/>
                  <a:gdLst>
                    <a:gd name="connsiteX0" fmla="*/ 31051 w 62102"/>
                    <a:gd name="connsiteY0" fmla="*/ 0 h 76009"/>
                    <a:gd name="connsiteX1" fmla="*/ 62103 w 62102"/>
                    <a:gd name="connsiteY1" fmla="*/ 0 h 76009"/>
                    <a:gd name="connsiteX2" fmla="*/ 46577 w 62102"/>
                    <a:gd name="connsiteY2" fmla="*/ 38005 h 76009"/>
                    <a:gd name="connsiteX3" fmla="*/ 31051 w 62102"/>
                    <a:gd name="connsiteY3" fmla="*/ 76010 h 76009"/>
                    <a:gd name="connsiteX4" fmla="*/ 15526 w 62102"/>
                    <a:gd name="connsiteY4" fmla="*/ 38005 h 76009"/>
                    <a:gd name="connsiteX5" fmla="*/ 0 w 62102"/>
                    <a:gd name="connsiteY5" fmla="*/ 0 h 76009"/>
                    <a:gd name="connsiteX6" fmla="*/ 31051 w 62102"/>
                    <a:gd name="connsiteY6" fmla="*/ 0 h 760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2101" h="76009">
                      <a:moveTo>
                        <a:pt x="31051" y="0"/>
                      </a:moveTo>
                      <a:lnTo>
                        <a:pt x="62103" y="0"/>
                      </a:lnTo>
                      <a:lnTo>
                        <a:pt x="46577" y="38005"/>
                      </a:lnTo>
                      <a:lnTo>
                        <a:pt x="31051" y="76010"/>
                      </a:lnTo>
                      <a:lnTo>
                        <a:pt x="15526" y="38005"/>
                      </a:lnTo>
                      <a:lnTo>
                        <a:pt x="0" y="0"/>
                      </a:lnTo>
                      <a:lnTo>
                        <a:pt x="31051" y="0"/>
                      </a:lnTo>
                      <a:close/>
                    </a:path>
                  </a:pathLst>
                </a:custGeom>
                <a:grpFill/>
                <a:ln w="9525" cap="flat">
                  <a:solidFill>
                    <a:schemeClr val="accent3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4949" name="Group 4948">
                <a:extLst>
                  <a:ext uri="{FF2B5EF4-FFF2-40B4-BE49-F238E27FC236}">
                    <a16:creationId xmlns:a16="http://schemas.microsoft.com/office/drawing/2014/main" id="{D66B7E8A-E29D-387A-F691-95D0265E6CCC}"/>
                  </a:ext>
                </a:extLst>
              </p:cNvPr>
              <p:cNvGrpSpPr/>
              <p:nvPr/>
            </p:nvGrpSpPr>
            <p:grpSpPr>
              <a:xfrm>
                <a:off x="6343095" y="5054928"/>
                <a:ext cx="1251982" cy="955736"/>
                <a:chOff x="6343095" y="5054928"/>
                <a:chExt cx="1251982" cy="955736"/>
              </a:xfrm>
              <a:solidFill>
                <a:schemeClr val="accent3"/>
              </a:solidFill>
            </p:grpSpPr>
            <p:sp>
              <p:nvSpPr>
                <p:cNvPr id="4487" name="Freeform: Shape 4486">
                  <a:extLst>
                    <a:ext uri="{FF2B5EF4-FFF2-40B4-BE49-F238E27FC236}">
                      <a16:creationId xmlns:a16="http://schemas.microsoft.com/office/drawing/2014/main" id="{DA0BBAA2-55AA-C90D-0A30-17831FD81865}"/>
                    </a:ext>
                  </a:extLst>
                </p:cNvPr>
                <p:cNvSpPr/>
                <p:nvPr/>
              </p:nvSpPr>
              <p:spPr>
                <a:xfrm>
                  <a:off x="6343095" y="5147089"/>
                  <a:ext cx="747482" cy="863575"/>
                </a:xfrm>
                <a:custGeom>
                  <a:avLst/>
                  <a:gdLst>
                    <a:gd name="connsiteX0" fmla="*/ 289899 w 580167"/>
                    <a:gd name="connsiteY0" fmla="*/ 670230 h 670274"/>
                    <a:gd name="connsiteX1" fmla="*/ -42 w 580167"/>
                    <a:gd name="connsiteY1" fmla="*/ 502685 h 670274"/>
                    <a:gd name="connsiteX2" fmla="*/ -42 w 580167"/>
                    <a:gd name="connsiteY2" fmla="*/ 167500 h 670274"/>
                    <a:gd name="connsiteX3" fmla="*/ 2340 w 580167"/>
                    <a:gd name="connsiteY3" fmla="*/ 166167 h 670274"/>
                    <a:gd name="connsiteX4" fmla="*/ 289899 w 580167"/>
                    <a:gd name="connsiteY4" fmla="*/ -44 h 670274"/>
                    <a:gd name="connsiteX5" fmla="*/ 580126 w 580167"/>
                    <a:gd name="connsiteY5" fmla="*/ 167500 h 670274"/>
                    <a:gd name="connsiteX6" fmla="*/ 580126 w 580167"/>
                    <a:gd name="connsiteY6" fmla="*/ 502685 h 670274"/>
                    <a:gd name="connsiteX7" fmla="*/ 577745 w 580167"/>
                    <a:gd name="connsiteY7" fmla="*/ 504019 h 670274"/>
                    <a:gd name="connsiteX8" fmla="*/ 9198 w 580167"/>
                    <a:gd name="connsiteY8" fmla="*/ 497161 h 670274"/>
                    <a:gd name="connsiteX9" fmla="*/ 289899 w 580167"/>
                    <a:gd name="connsiteY9" fmla="*/ 659086 h 670274"/>
                    <a:gd name="connsiteX10" fmla="*/ 570601 w 580167"/>
                    <a:gd name="connsiteY10" fmla="*/ 497161 h 670274"/>
                    <a:gd name="connsiteX11" fmla="*/ 570601 w 580167"/>
                    <a:gd name="connsiteY11" fmla="*/ 173311 h 670274"/>
                    <a:gd name="connsiteX12" fmla="*/ 289899 w 580167"/>
                    <a:gd name="connsiteY12" fmla="*/ 11386 h 670274"/>
                    <a:gd name="connsiteX13" fmla="*/ 9198 w 580167"/>
                    <a:gd name="connsiteY13" fmla="*/ 173311 h 670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80167" h="670274">
                      <a:moveTo>
                        <a:pt x="289899" y="670230"/>
                      </a:moveTo>
                      <a:lnTo>
                        <a:pt x="-42" y="502685"/>
                      </a:lnTo>
                      <a:lnTo>
                        <a:pt x="-42" y="167500"/>
                      </a:lnTo>
                      <a:lnTo>
                        <a:pt x="2340" y="166167"/>
                      </a:lnTo>
                      <a:lnTo>
                        <a:pt x="289899" y="-44"/>
                      </a:lnTo>
                      <a:lnTo>
                        <a:pt x="580126" y="167500"/>
                      </a:lnTo>
                      <a:lnTo>
                        <a:pt x="580126" y="502685"/>
                      </a:lnTo>
                      <a:lnTo>
                        <a:pt x="577745" y="504019"/>
                      </a:lnTo>
                      <a:close/>
                      <a:moveTo>
                        <a:pt x="9198" y="497161"/>
                      </a:moveTo>
                      <a:lnTo>
                        <a:pt x="289899" y="659086"/>
                      </a:lnTo>
                      <a:lnTo>
                        <a:pt x="570601" y="497161"/>
                      </a:lnTo>
                      <a:lnTo>
                        <a:pt x="570601" y="173311"/>
                      </a:lnTo>
                      <a:lnTo>
                        <a:pt x="289899" y="11386"/>
                      </a:lnTo>
                      <a:lnTo>
                        <a:pt x="9198" y="17331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400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29" name="Freeform: Shape 4928">
                  <a:extLst>
                    <a:ext uri="{FF2B5EF4-FFF2-40B4-BE49-F238E27FC236}">
                      <a16:creationId xmlns:a16="http://schemas.microsoft.com/office/drawing/2014/main" id="{3027173D-1D79-54D1-66DF-B940805C090F}"/>
                    </a:ext>
                  </a:extLst>
                </p:cNvPr>
                <p:cNvSpPr/>
                <p:nvPr/>
              </p:nvSpPr>
              <p:spPr>
                <a:xfrm>
                  <a:off x="6402369" y="5062413"/>
                  <a:ext cx="735579" cy="667837"/>
                </a:xfrm>
                <a:custGeom>
                  <a:avLst/>
                  <a:gdLst>
                    <a:gd name="connsiteX0" fmla="*/ 285464 w 570928"/>
                    <a:gd name="connsiteY0" fmla="*/ 0 h 518350"/>
                    <a:gd name="connsiteX1" fmla="*/ 0 w 570928"/>
                    <a:gd name="connsiteY1" fmla="*/ 164878 h 518350"/>
                    <a:gd name="connsiteX2" fmla="*/ 0 w 570928"/>
                    <a:gd name="connsiteY2" fmla="*/ 212122 h 518350"/>
                    <a:gd name="connsiteX3" fmla="*/ 244221 w 570928"/>
                    <a:gd name="connsiteY3" fmla="*/ 71152 h 518350"/>
                    <a:gd name="connsiteX4" fmla="*/ 529685 w 570928"/>
                    <a:gd name="connsiteY4" fmla="*/ 236029 h 518350"/>
                    <a:gd name="connsiteX5" fmla="*/ 529685 w 570928"/>
                    <a:gd name="connsiteY5" fmla="*/ 518350 h 518350"/>
                    <a:gd name="connsiteX6" fmla="*/ 570929 w 570928"/>
                    <a:gd name="connsiteY6" fmla="*/ 494443 h 518350"/>
                    <a:gd name="connsiteX7" fmla="*/ 570929 w 570928"/>
                    <a:gd name="connsiteY7" fmla="*/ 164878 h 518350"/>
                    <a:gd name="connsiteX8" fmla="*/ 285464 w 570928"/>
                    <a:gd name="connsiteY8" fmla="*/ 0 h 518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70928" h="518350">
                      <a:moveTo>
                        <a:pt x="285464" y="0"/>
                      </a:moveTo>
                      <a:lnTo>
                        <a:pt x="0" y="164878"/>
                      </a:lnTo>
                      <a:lnTo>
                        <a:pt x="0" y="212122"/>
                      </a:lnTo>
                      <a:lnTo>
                        <a:pt x="244221" y="71152"/>
                      </a:lnTo>
                      <a:lnTo>
                        <a:pt x="529685" y="236029"/>
                      </a:lnTo>
                      <a:lnTo>
                        <a:pt x="529685" y="518350"/>
                      </a:lnTo>
                      <a:lnTo>
                        <a:pt x="570929" y="494443"/>
                      </a:lnTo>
                      <a:lnTo>
                        <a:pt x="570929" y="164878"/>
                      </a:lnTo>
                      <a:lnTo>
                        <a:pt x="285464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400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30" name="Freeform: Shape 4929">
                  <a:extLst>
                    <a:ext uri="{FF2B5EF4-FFF2-40B4-BE49-F238E27FC236}">
                      <a16:creationId xmlns:a16="http://schemas.microsoft.com/office/drawing/2014/main" id="{825B85C4-95F5-BD5C-2718-934B7E23EB70}"/>
                    </a:ext>
                  </a:extLst>
                </p:cNvPr>
                <p:cNvSpPr/>
                <p:nvPr/>
              </p:nvSpPr>
              <p:spPr>
                <a:xfrm>
                  <a:off x="6396232" y="5054928"/>
                  <a:ext cx="747850" cy="686000"/>
                </a:xfrm>
                <a:custGeom>
                  <a:avLst/>
                  <a:gdLst>
                    <a:gd name="connsiteX0" fmla="*/ 529643 w 580453"/>
                    <a:gd name="connsiteY0" fmla="*/ 532403 h 532447"/>
                    <a:gd name="connsiteX1" fmla="*/ 529643 w 580453"/>
                    <a:gd name="connsiteY1" fmla="*/ 244558 h 532447"/>
                    <a:gd name="connsiteX2" fmla="*/ 248942 w 580453"/>
                    <a:gd name="connsiteY2" fmla="*/ 82633 h 532447"/>
                    <a:gd name="connsiteX3" fmla="*/ -42 w 580453"/>
                    <a:gd name="connsiteY3" fmla="*/ 226365 h 532447"/>
                    <a:gd name="connsiteX4" fmla="*/ -42 w 580453"/>
                    <a:gd name="connsiteY4" fmla="*/ 167500 h 532447"/>
                    <a:gd name="connsiteX5" fmla="*/ 2340 w 580453"/>
                    <a:gd name="connsiteY5" fmla="*/ 166167 h 532447"/>
                    <a:gd name="connsiteX6" fmla="*/ 290185 w 580453"/>
                    <a:gd name="connsiteY6" fmla="*/ -44 h 532447"/>
                    <a:gd name="connsiteX7" fmla="*/ 580412 w 580453"/>
                    <a:gd name="connsiteY7" fmla="*/ 167500 h 532447"/>
                    <a:gd name="connsiteX8" fmla="*/ 580412 w 580453"/>
                    <a:gd name="connsiteY8" fmla="*/ 502685 h 532447"/>
                    <a:gd name="connsiteX9" fmla="*/ 248656 w 580453"/>
                    <a:gd name="connsiteY9" fmla="*/ 71489 h 532447"/>
                    <a:gd name="connsiteX10" fmla="*/ 538883 w 580453"/>
                    <a:gd name="connsiteY10" fmla="*/ 239033 h 532447"/>
                    <a:gd name="connsiteX11" fmla="*/ 538883 w 580453"/>
                    <a:gd name="connsiteY11" fmla="*/ 515925 h 532447"/>
                    <a:gd name="connsiteX12" fmla="*/ 570601 w 580453"/>
                    <a:gd name="connsiteY12" fmla="*/ 497542 h 532447"/>
                    <a:gd name="connsiteX13" fmla="*/ 570601 w 580453"/>
                    <a:gd name="connsiteY13" fmla="*/ 173692 h 532447"/>
                    <a:gd name="connsiteX14" fmla="*/ 289899 w 580453"/>
                    <a:gd name="connsiteY14" fmla="*/ 11767 h 532447"/>
                    <a:gd name="connsiteX15" fmla="*/ 9197 w 580453"/>
                    <a:gd name="connsiteY15" fmla="*/ 173692 h 532447"/>
                    <a:gd name="connsiteX16" fmla="*/ 9197 w 580453"/>
                    <a:gd name="connsiteY16" fmla="*/ 209982 h 532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580453" h="532447">
                      <a:moveTo>
                        <a:pt x="529643" y="532403"/>
                      </a:moveTo>
                      <a:lnTo>
                        <a:pt x="529643" y="244558"/>
                      </a:lnTo>
                      <a:lnTo>
                        <a:pt x="248942" y="82633"/>
                      </a:lnTo>
                      <a:lnTo>
                        <a:pt x="-42" y="226365"/>
                      </a:lnTo>
                      <a:lnTo>
                        <a:pt x="-42" y="167500"/>
                      </a:lnTo>
                      <a:lnTo>
                        <a:pt x="2340" y="166167"/>
                      </a:lnTo>
                      <a:lnTo>
                        <a:pt x="290185" y="-44"/>
                      </a:lnTo>
                      <a:lnTo>
                        <a:pt x="580412" y="167500"/>
                      </a:lnTo>
                      <a:lnTo>
                        <a:pt x="580412" y="502685"/>
                      </a:lnTo>
                      <a:close/>
                      <a:moveTo>
                        <a:pt x="248656" y="71489"/>
                      </a:moveTo>
                      <a:lnTo>
                        <a:pt x="538883" y="239033"/>
                      </a:lnTo>
                      <a:lnTo>
                        <a:pt x="538883" y="515925"/>
                      </a:lnTo>
                      <a:lnTo>
                        <a:pt x="570601" y="497542"/>
                      </a:lnTo>
                      <a:lnTo>
                        <a:pt x="570601" y="173692"/>
                      </a:lnTo>
                      <a:lnTo>
                        <a:pt x="289899" y="11767"/>
                      </a:lnTo>
                      <a:lnTo>
                        <a:pt x="9197" y="173692"/>
                      </a:lnTo>
                      <a:lnTo>
                        <a:pt x="9197" y="20998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400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31" name="Freeform: Shape 4930">
                  <a:extLst>
                    <a:ext uri="{FF2B5EF4-FFF2-40B4-BE49-F238E27FC236}">
                      <a16:creationId xmlns:a16="http://schemas.microsoft.com/office/drawing/2014/main" id="{4D00588F-E13C-6926-57B0-CC922F06343A}"/>
                    </a:ext>
                  </a:extLst>
                </p:cNvPr>
                <p:cNvSpPr/>
                <p:nvPr/>
              </p:nvSpPr>
              <p:spPr>
                <a:xfrm>
                  <a:off x="6717021" y="5791120"/>
                  <a:ext cx="871920" cy="212304"/>
                </a:xfrm>
                <a:custGeom>
                  <a:avLst/>
                  <a:gdLst>
                    <a:gd name="connsiteX0" fmla="*/ 0 w 676751"/>
                    <a:gd name="connsiteY0" fmla="*/ 0 h 164782"/>
                    <a:gd name="connsiteX1" fmla="*/ 676751 w 676751"/>
                    <a:gd name="connsiteY1" fmla="*/ 0 h 164782"/>
                    <a:gd name="connsiteX2" fmla="*/ 676751 w 676751"/>
                    <a:gd name="connsiteY2" fmla="*/ 164782 h 164782"/>
                    <a:gd name="connsiteX3" fmla="*/ 0 w 676751"/>
                    <a:gd name="connsiteY3" fmla="*/ 164782 h 1647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76751" h="164782">
                      <a:moveTo>
                        <a:pt x="0" y="0"/>
                      </a:moveTo>
                      <a:lnTo>
                        <a:pt x="676751" y="0"/>
                      </a:lnTo>
                      <a:lnTo>
                        <a:pt x="676751" y="164782"/>
                      </a:lnTo>
                      <a:lnTo>
                        <a:pt x="0" y="16478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IN" sz="1000">
                      <a:solidFill>
                        <a:schemeClr val="bg1"/>
                      </a:solidFill>
                      <a:latin typeface="Georgia" panose="02040502050405020303" pitchFamily="18" charset="0"/>
                      <a:ea typeface="Roboto"/>
                      <a:cs typeface="Roboto"/>
                      <a:sym typeface="Fira Sans Extra Condensed Medium"/>
                    </a:rPr>
                    <a:t>Name here</a:t>
                  </a:r>
                  <a:endParaRPr lang="en-IN" sz="1000">
                    <a:solidFill>
                      <a:schemeClr val="bg1"/>
                    </a:solidFill>
                    <a:latin typeface="Georgia" panose="02040502050405020303" pitchFamily="18" charset="0"/>
                    <a:ea typeface="Roboto"/>
                    <a:cs typeface="Roboto"/>
                  </a:endParaRPr>
                </a:p>
              </p:txBody>
            </p:sp>
            <p:sp>
              <p:nvSpPr>
                <p:cNvPr id="4932" name="Freeform: Shape 4931">
                  <a:extLst>
                    <a:ext uri="{FF2B5EF4-FFF2-40B4-BE49-F238E27FC236}">
                      <a16:creationId xmlns:a16="http://schemas.microsoft.com/office/drawing/2014/main" id="{98A216CF-67D9-9597-9544-738C68944DE8}"/>
                    </a:ext>
                  </a:extLst>
                </p:cNvPr>
                <p:cNvSpPr/>
                <p:nvPr/>
              </p:nvSpPr>
              <p:spPr>
                <a:xfrm>
                  <a:off x="6710885" y="5785107"/>
                  <a:ext cx="884192" cy="224576"/>
                </a:xfrm>
                <a:custGeom>
                  <a:avLst/>
                  <a:gdLst>
                    <a:gd name="connsiteX0" fmla="*/ 686234 w 686276"/>
                    <a:gd name="connsiteY0" fmla="*/ 174263 h 174307"/>
                    <a:gd name="connsiteX1" fmla="*/ -42 w 686276"/>
                    <a:gd name="connsiteY1" fmla="*/ 174263 h 174307"/>
                    <a:gd name="connsiteX2" fmla="*/ -42 w 686276"/>
                    <a:gd name="connsiteY2" fmla="*/ -44 h 174307"/>
                    <a:gd name="connsiteX3" fmla="*/ 686234 w 686276"/>
                    <a:gd name="connsiteY3" fmla="*/ -44 h 174307"/>
                    <a:gd name="connsiteX4" fmla="*/ 9483 w 686276"/>
                    <a:gd name="connsiteY4" fmla="*/ 164738 h 174307"/>
                    <a:gd name="connsiteX5" fmla="*/ 676709 w 686276"/>
                    <a:gd name="connsiteY5" fmla="*/ 164738 h 174307"/>
                    <a:gd name="connsiteX6" fmla="*/ 676709 w 686276"/>
                    <a:gd name="connsiteY6" fmla="*/ 9481 h 174307"/>
                    <a:gd name="connsiteX7" fmla="*/ 9483 w 686276"/>
                    <a:gd name="connsiteY7" fmla="*/ 9481 h 1743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86276" h="174307">
                      <a:moveTo>
                        <a:pt x="686234" y="174263"/>
                      </a:moveTo>
                      <a:lnTo>
                        <a:pt x="-42" y="174263"/>
                      </a:lnTo>
                      <a:lnTo>
                        <a:pt x="-42" y="-44"/>
                      </a:lnTo>
                      <a:lnTo>
                        <a:pt x="686234" y="-44"/>
                      </a:lnTo>
                      <a:close/>
                      <a:moveTo>
                        <a:pt x="9483" y="164738"/>
                      </a:moveTo>
                      <a:lnTo>
                        <a:pt x="676709" y="164738"/>
                      </a:lnTo>
                      <a:lnTo>
                        <a:pt x="676709" y="9481"/>
                      </a:lnTo>
                      <a:lnTo>
                        <a:pt x="9483" y="948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400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4985" name="Group 4984">
                <a:extLst>
                  <a:ext uri="{FF2B5EF4-FFF2-40B4-BE49-F238E27FC236}">
                    <a16:creationId xmlns:a16="http://schemas.microsoft.com/office/drawing/2014/main" id="{499F674D-BE3D-EDF7-9D31-414464101878}"/>
                  </a:ext>
                </a:extLst>
              </p:cNvPr>
              <p:cNvGrpSpPr/>
              <p:nvPr/>
            </p:nvGrpSpPr>
            <p:grpSpPr>
              <a:xfrm>
                <a:off x="6580112" y="5331821"/>
                <a:ext cx="296528" cy="398312"/>
                <a:chOff x="7889418" y="2721363"/>
                <a:chExt cx="428319" cy="575342"/>
              </a:xfrm>
            </p:grpSpPr>
            <p:sp>
              <p:nvSpPr>
                <p:cNvPr id="4986" name="Freeform: Shape 4985">
                  <a:extLst>
                    <a:ext uri="{FF2B5EF4-FFF2-40B4-BE49-F238E27FC236}">
                      <a16:creationId xmlns:a16="http://schemas.microsoft.com/office/drawing/2014/main" id="{ED9DA6B7-BF97-4EDC-D4EE-0FC1264CBF52}"/>
                    </a:ext>
                  </a:extLst>
                </p:cNvPr>
                <p:cNvSpPr/>
                <p:nvPr/>
              </p:nvSpPr>
              <p:spPr>
                <a:xfrm>
                  <a:off x="8066389" y="2975206"/>
                  <a:ext cx="59944" cy="59943"/>
                </a:xfrm>
                <a:custGeom>
                  <a:avLst/>
                  <a:gdLst>
                    <a:gd name="connsiteX0" fmla="*/ 29602 w 59944"/>
                    <a:gd name="connsiteY0" fmla="*/ -11 h 59943"/>
                    <a:gd name="connsiteX1" fmla="*/ 59639 w 59944"/>
                    <a:gd name="connsiteY1" fmla="*/ 29896 h 59943"/>
                    <a:gd name="connsiteX2" fmla="*/ 29732 w 59944"/>
                    <a:gd name="connsiteY2" fmla="*/ 59933 h 59943"/>
                    <a:gd name="connsiteX3" fmla="*/ -305 w 59944"/>
                    <a:gd name="connsiteY3" fmla="*/ 30026 h 59943"/>
                    <a:gd name="connsiteX4" fmla="*/ -305 w 59944"/>
                    <a:gd name="connsiteY4" fmla="*/ 29918 h 59943"/>
                    <a:gd name="connsiteX5" fmla="*/ 29602 w 59944"/>
                    <a:gd name="connsiteY5" fmla="*/ -11 h 599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9944" h="59942">
                      <a:moveTo>
                        <a:pt x="29602" y="-11"/>
                      </a:moveTo>
                      <a:cubicBezTo>
                        <a:pt x="46159" y="-48"/>
                        <a:pt x="59596" y="13343"/>
                        <a:pt x="59639" y="29896"/>
                      </a:cubicBezTo>
                      <a:cubicBezTo>
                        <a:pt x="59682" y="46449"/>
                        <a:pt x="46289" y="59896"/>
                        <a:pt x="29732" y="59933"/>
                      </a:cubicBezTo>
                      <a:cubicBezTo>
                        <a:pt x="13175" y="59968"/>
                        <a:pt x="-262" y="46579"/>
                        <a:pt x="-305" y="30026"/>
                      </a:cubicBezTo>
                      <a:cubicBezTo>
                        <a:pt x="-305" y="29989"/>
                        <a:pt x="-305" y="29954"/>
                        <a:pt x="-305" y="29918"/>
                      </a:cubicBezTo>
                      <a:cubicBezTo>
                        <a:pt x="-283" y="13406"/>
                        <a:pt x="13088" y="26"/>
                        <a:pt x="29602" y="-11"/>
                      </a:cubicBezTo>
                      <a:close/>
                    </a:path>
                  </a:pathLst>
                </a:custGeom>
                <a:solidFill>
                  <a:srgbClr val="696B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87" name="Freeform: Shape 4986">
                  <a:extLst>
                    <a:ext uri="{FF2B5EF4-FFF2-40B4-BE49-F238E27FC236}">
                      <a16:creationId xmlns:a16="http://schemas.microsoft.com/office/drawing/2014/main" id="{FCB9E2E6-9B06-F5C0-48BA-2530EF708A66}"/>
                    </a:ext>
                  </a:extLst>
                </p:cNvPr>
                <p:cNvSpPr/>
                <p:nvPr/>
              </p:nvSpPr>
              <p:spPr>
                <a:xfrm>
                  <a:off x="7924808" y="3026243"/>
                  <a:ext cx="178748" cy="270462"/>
                </a:xfrm>
                <a:custGeom>
                  <a:avLst/>
                  <a:gdLst>
                    <a:gd name="connsiteX0" fmla="*/ -305 w 178748"/>
                    <a:gd name="connsiteY0" fmla="*/ 66759 h 270462"/>
                    <a:gd name="connsiteX1" fmla="*/ -24 w 178748"/>
                    <a:gd name="connsiteY1" fmla="*/ 66543 h 270462"/>
                    <a:gd name="connsiteX2" fmla="*/ 178443 w 178748"/>
                    <a:gd name="connsiteY2" fmla="*/ -11 h 270462"/>
                    <a:gd name="connsiteX3" fmla="*/ 178443 w 178748"/>
                    <a:gd name="connsiteY3" fmla="*/ 270452 h 270462"/>
                    <a:gd name="connsiteX4" fmla="*/ 178443 w 178748"/>
                    <a:gd name="connsiteY4" fmla="*/ 270452 h 270462"/>
                    <a:gd name="connsiteX5" fmla="*/ -305 w 178748"/>
                    <a:gd name="connsiteY5" fmla="*/ 228669 h 27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8748" h="270462">
                      <a:moveTo>
                        <a:pt x="-305" y="66759"/>
                      </a:moveTo>
                      <a:cubicBezTo>
                        <a:pt x="-197" y="66759"/>
                        <a:pt x="-154" y="66629"/>
                        <a:pt x="-24" y="66543"/>
                      </a:cubicBezTo>
                      <a:cubicBezTo>
                        <a:pt x="36277" y="37156"/>
                        <a:pt x="117134" y="-11"/>
                        <a:pt x="178443" y="-11"/>
                      </a:cubicBezTo>
                      <a:lnTo>
                        <a:pt x="178443" y="270452"/>
                      </a:lnTo>
                      <a:lnTo>
                        <a:pt x="178443" y="270452"/>
                      </a:lnTo>
                      <a:cubicBezTo>
                        <a:pt x="111456" y="270452"/>
                        <a:pt x="49648" y="255455"/>
                        <a:pt x="-305" y="228669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88" name="Freeform: Shape 4987">
                  <a:extLst>
                    <a:ext uri="{FF2B5EF4-FFF2-40B4-BE49-F238E27FC236}">
                      <a16:creationId xmlns:a16="http://schemas.microsoft.com/office/drawing/2014/main" id="{1CF12AAF-68C6-88EB-E73A-31C43D30CD21}"/>
                    </a:ext>
                  </a:extLst>
                </p:cNvPr>
                <p:cNvSpPr/>
                <p:nvPr/>
              </p:nvSpPr>
              <p:spPr>
                <a:xfrm>
                  <a:off x="7889418" y="3092775"/>
                  <a:ext cx="71473" cy="178444"/>
                </a:xfrm>
                <a:custGeom>
                  <a:avLst/>
                  <a:gdLst>
                    <a:gd name="connsiteX0" fmla="*/ 71168 w 71473"/>
                    <a:gd name="connsiteY0" fmla="*/ 155071 h 178444"/>
                    <a:gd name="connsiteX1" fmla="*/ 70757 w 71473"/>
                    <a:gd name="connsiteY1" fmla="*/ 178434 h 178444"/>
                    <a:gd name="connsiteX2" fmla="*/ -305 w 71473"/>
                    <a:gd name="connsiteY2" fmla="*/ 139663 h 178444"/>
                    <a:gd name="connsiteX3" fmla="*/ 19026 w 71473"/>
                    <a:gd name="connsiteY3" fmla="*/ 17023 h 178444"/>
                    <a:gd name="connsiteX4" fmla="*/ 35367 w 71473"/>
                    <a:gd name="connsiteY4" fmla="*/ -11 h 178444"/>
                    <a:gd name="connsiteX5" fmla="*/ 71168 w 71473"/>
                    <a:gd name="connsiteY5" fmla="*/ 155071 h 178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1473" h="178444">
                      <a:moveTo>
                        <a:pt x="71168" y="155071"/>
                      </a:moveTo>
                      <a:cubicBezTo>
                        <a:pt x="71168" y="163003"/>
                        <a:pt x="71038" y="170827"/>
                        <a:pt x="70757" y="178434"/>
                      </a:cubicBezTo>
                      <a:cubicBezTo>
                        <a:pt x="45400" y="168811"/>
                        <a:pt x="21497" y="155765"/>
                        <a:pt x="-305" y="139663"/>
                      </a:cubicBezTo>
                      <a:cubicBezTo>
                        <a:pt x="887" y="86112"/>
                        <a:pt x="8364" y="40493"/>
                        <a:pt x="19026" y="17023"/>
                      </a:cubicBezTo>
                      <a:cubicBezTo>
                        <a:pt x="23707" y="10664"/>
                        <a:pt x="29212" y="4939"/>
                        <a:pt x="35367" y="-11"/>
                      </a:cubicBezTo>
                      <a:cubicBezTo>
                        <a:pt x="55131" y="11"/>
                        <a:pt x="71168" y="69447"/>
                        <a:pt x="71168" y="15507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89" name="Freeform: Shape 4988">
                  <a:extLst>
                    <a:ext uri="{FF2B5EF4-FFF2-40B4-BE49-F238E27FC236}">
                      <a16:creationId xmlns:a16="http://schemas.microsoft.com/office/drawing/2014/main" id="{BE0D8222-66A6-48C2-E94B-98B4F00B8106}"/>
                    </a:ext>
                  </a:extLst>
                </p:cNvPr>
                <p:cNvSpPr/>
                <p:nvPr/>
              </p:nvSpPr>
              <p:spPr>
                <a:xfrm>
                  <a:off x="8103621" y="3026243"/>
                  <a:ext cx="178726" cy="270462"/>
                </a:xfrm>
                <a:custGeom>
                  <a:avLst/>
                  <a:gdLst>
                    <a:gd name="connsiteX0" fmla="*/ 178422 w 178726"/>
                    <a:gd name="connsiteY0" fmla="*/ 66759 h 270462"/>
                    <a:gd name="connsiteX1" fmla="*/ 178140 w 178726"/>
                    <a:gd name="connsiteY1" fmla="*/ 66543 h 270462"/>
                    <a:gd name="connsiteX2" fmla="*/ -305 w 178726"/>
                    <a:gd name="connsiteY2" fmla="*/ -11 h 270462"/>
                    <a:gd name="connsiteX3" fmla="*/ -305 w 178726"/>
                    <a:gd name="connsiteY3" fmla="*/ 270452 h 270462"/>
                    <a:gd name="connsiteX4" fmla="*/ -305 w 178726"/>
                    <a:gd name="connsiteY4" fmla="*/ 270452 h 270462"/>
                    <a:gd name="connsiteX5" fmla="*/ 178422 w 178726"/>
                    <a:gd name="connsiteY5" fmla="*/ 228669 h 27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8726" h="270462">
                      <a:moveTo>
                        <a:pt x="178422" y="66759"/>
                      </a:moveTo>
                      <a:cubicBezTo>
                        <a:pt x="178313" y="66701"/>
                        <a:pt x="178227" y="66627"/>
                        <a:pt x="178140" y="66543"/>
                      </a:cubicBezTo>
                      <a:cubicBezTo>
                        <a:pt x="141840" y="37156"/>
                        <a:pt x="60961" y="-11"/>
                        <a:pt x="-305" y="-11"/>
                      </a:cubicBezTo>
                      <a:lnTo>
                        <a:pt x="-305" y="270452"/>
                      </a:lnTo>
                      <a:lnTo>
                        <a:pt x="-305" y="270452"/>
                      </a:lnTo>
                      <a:cubicBezTo>
                        <a:pt x="66639" y="270452"/>
                        <a:pt x="128403" y="255455"/>
                        <a:pt x="178422" y="228669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90" name="Freeform: Shape 4989">
                  <a:extLst>
                    <a:ext uri="{FF2B5EF4-FFF2-40B4-BE49-F238E27FC236}">
                      <a16:creationId xmlns:a16="http://schemas.microsoft.com/office/drawing/2014/main" id="{54B755FE-3649-0250-9B73-13E7DA8B9CFB}"/>
                    </a:ext>
                  </a:extLst>
                </p:cNvPr>
                <p:cNvSpPr/>
                <p:nvPr/>
              </p:nvSpPr>
              <p:spPr>
                <a:xfrm>
                  <a:off x="8246286" y="3092775"/>
                  <a:ext cx="71451" cy="178444"/>
                </a:xfrm>
                <a:custGeom>
                  <a:avLst/>
                  <a:gdLst>
                    <a:gd name="connsiteX0" fmla="*/ -305 w 71451"/>
                    <a:gd name="connsiteY0" fmla="*/ 155071 h 178444"/>
                    <a:gd name="connsiteX1" fmla="*/ 63 w 71451"/>
                    <a:gd name="connsiteY1" fmla="*/ 178434 h 178444"/>
                    <a:gd name="connsiteX2" fmla="*/ 71146 w 71451"/>
                    <a:gd name="connsiteY2" fmla="*/ 139663 h 178444"/>
                    <a:gd name="connsiteX3" fmla="*/ 51837 w 71451"/>
                    <a:gd name="connsiteY3" fmla="*/ 17023 h 178444"/>
                    <a:gd name="connsiteX4" fmla="*/ 35475 w 71451"/>
                    <a:gd name="connsiteY4" fmla="*/ -11 h 178444"/>
                    <a:gd name="connsiteX5" fmla="*/ -305 w 71451"/>
                    <a:gd name="connsiteY5" fmla="*/ 155071 h 178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1451" h="178444">
                      <a:moveTo>
                        <a:pt x="-305" y="155071"/>
                      </a:moveTo>
                      <a:cubicBezTo>
                        <a:pt x="-305" y="163003"/>
                        <a:pt x="-197" y="170827"/>
                        <a:pt x="63" y="178434"/>
                      </a:cubicBezTo>
                      <a:cubicBezTo>
                        <a:pt x="25420" y="168811"/>
                        <a:pt x="49323" y="155765"/>
                        <a:pt x="71146" y="139663"/>
                      </a:cubicBezTo>
                      <a:cubicBezTo>
                        <a:pt x="69890" y="86112"/>
                        <a:pt x="62478" y="40493"/>
                        <a:pt x="51837" y="17023"/>
                      </a:cubicBezTo>
                      <a:cubicBezTo>
                        <a:pt x="47113" y="10677"/>
                        <a:pt x="41630" y="4956"/>
                        <a:pt x="35475" y="-11"/>
                      </a:cubicBezTo>
                      <a:cubicBezTo>
                        <a:pt x="15732" y="11"/>
                        <a:pt x="-305" y="69447"/>
                        <a:pt x="-305" y="15507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91" name="Freeform: Shape 4990">
                  <a:extLst>
                    <a:ext uri="{FF2B5EF4-FFF2-40B4-BE49-F238E27FC236}">
                      <a16:creationId xmlns:a16="http://schemas.microsoft.com/office/drawing/2014/main" id="{1BECF7D4-B0E7-A176-F00E-BBED39874ED3}"/>
                    </a:ext>
                  </a:extLst>
                </p:cNvPr>
                <p:cNvSpPr/>
                <p:nvPr/>
              </p:nvSpPr>
              <p:spPr>
                <a:xfrm>
                  <a:off x="7976361" y="2721363"/>
                  <a:ext cx="127195" cy="311187"/>
                </a:xfrm>
                <a:custGeom>
                  <a:avLst/>
                  <a:gdLst>
                    <a:gd name="connsiteX0" fmla="*/ 86342 w 127195"/>
                    <a:gd name="connsiteY0" fmla="*/ 4543 h 311187"/>
                    <a:gd name="connsiteX1" fmla="*/ 10058 w 127195"/>
                    <a:gd name="connsiteY1" fmla="*/ 311176 h 311187"/>
                    <a:gd name="connsiteX2" fmla="*/ 126891 w 127195"/>
                    <a:gd name="connsiteY2" fmla="*/ 301380 h 311187"/>
                    <a:gd name="connsiteX3" fmla="*/ 126891 w 127195"/>
                    <a:gd name="connsiteY3" fmla="*/ 5692 h 311187"/>
                    <a:gd name="connsiteX4" fmla="*/ 86342 w 127195"/>
                    <a:gd name="connsiteY4" fmla="*/ 4543 h 311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194" h="311187">
                      <a:moveTo>
                        <a:pt x="86342" y="4543"/>
                      </a:moveTo>
                      <a:cubicBezTo>
                        <a:pt x="-41759" y="44007"/>
                        <a:pt x="10058" y="311176"/>
                        <a:pt x="10058" y="311176"/>
                      </a:cubicBezTo>
                      <a:cubicBezTo>
                        <a:pt x="41569" y="303352"/>
                        <a:pt x="126891" y="301380"/>
                        <a:pt x="126891" y="301380"/>
                      </a:cubicBezTo>
                      <a:lnTo>
                        <a:pt x="126891" y="5692"/>
                      </a:lnTo>
                      <a:cubicBezTo>
                        <a:pt x="126891" y="5692"/>
                        <a:pt x="121646" y="-6336"/>
                        <a:pt x="86342" y="4543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92" name="Freeform: Shape 4991">
                  <a:extLst>
                    <a:ext uri="{FF2B5EF4-FFF2-40B4-BE49-F238E27FC236}">
                      <a16:creationId xmlns:a16="http://schemas.microsoft.com/office/drawing/2014/main" id="{77D0F8BC-E8E3-E094-83D8-B2A6BFBF30D0}"/>
                    </a:ext>
                  </a:extLst>
                </p:cNvPr>
                <p:cNvSpPr/>
                <p:nvPr/>
              </p:nvSpPr>
              <p:spPr>
                <a:xfrm>
                  <a:off x="8103556" y="2895433"/>
                  <a:ext cx="54179" cy="192054"/>
                </a:xfrm>
                <a:custGeom>
                  <a:avLst/>
                  <a:gdLst>
                    <a:gd name="connsiteX0" fmla="*/ -305 w 54179"/>
                    <a:gd name="connsiteY0" fmla="*/ -11 h 192054"/>
                    <a:gd name="connsiteX1" fmla="*/ -305 w 54179"/>
                    <a:gd name="connsiteY1" fmla="*/ 192043 h 192054"/>
                    <a:gd name="connsiteX2" fmla="*/ 53874 w 54179"/>
                    <a:gd name="connsiteY2" fmla="*/ 101282 h 192054"/>
                    <a:gd name="connsiteX3" fmla="*/ -305 w 54179"/>
                    <a:gd name="connsiteY3" fmla="*/ -11 h 192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178" h="192054">
                      <a:moveTo>
                        <a:pt x="-305" y="-11"/>
                      </a:moveTo>
                      <a:lnTo>
                        <a:pt x="-305" y="192043"/>
                      </a:lnTo>
                      <a:cubicBezTo>
                        <a:pt x="49236" y="192043"/>
                        <a:pt x="53874" y="136455"/>
                        <a:pt x="53874" y="101282"/>
                      </a:cubicBezTo>
                      <a:cubicBezTo>
                        <a:pt x="53874" y="66109"/>
                        <a:pt x="53874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7966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93" name="Freeform: Shape 4992">
                  <a:extLst>
                    <a:ext uri="{FF2B5EF4-FFF2-40B4-BE49-F238E27FC236}">
                      <a16:creationId xmlns:a16="http://schemas.microsoft.com/office/drawing/2014/main" id="{1C905892-0B25-7F27-8053-657152C96E0D}"/>
                    </a:ext>
                  </a:extLst>
                </p:cNvPr>
                <p:cNvSpPr/>
                <p:nvPr/>
              </p:nvSpPr>
              <p:spPr>
                <a:xfrm>
                  <a:off x="8049377" y="2895433"/>
                  <a:ext cx="54179" cy="192054"/>
                </a:xfrm>
                <a:custGeom>
                  <a:avLst/>
                  <a:gdLst>
                    <a:gd name="connsiteX0" fmla="*/ 53874 w 54179"/>
                    <a:gd name="connsiteY0" fmla="*/ -11 h 192054"/>
                    <a:gd name="connsiteX1" fmla="*/ 53874 w 54179"/>
                    <a:gd name="connsiteY1" fmla="*/ 192043 h 192054"/>
                    <a:gd name="connsiteX2" fmla="*/ -305 w 54179"/>
                    <a:gd name="connsiteY2" fmla="*/ 101282 h 192054"/>
                    <a:gd name="connsiteX3" fmla="*/ 53874 w 54179"/>
                    <a:gd name="connsiteY3" fmla="*/ -11 h 192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178" h="192054">
                      <a:moveTo>
                        <a:pt x="53874" y="-11"/>
                      </a:moveTo>
                      <a:lnTo>
                        <a:pt x="53874" y="192043"/>
                      </a:lnTo>
                      <a:cubicBezTo>
                        <a:pt x="4267" y="192043"/>
                        <a:pt x="-305" y="136455"/>
                        <a:pt x="-305" y="101282"/>
                      </a:cubicBezTo>
                      <a:cubicBezTo>
                        <a:pt x="-305" y="66109"/>
                        <a:pt x="-327" y="-11"/>
                        <a:pt x="53874" y="-11"/>
                      </a:cubicBezTo>
                      <a:close/>
                    </a:path>
                  </a:pathLst>
                </a:custGeom>
                <a:solidFill>
                  <a:srgbClr val="EFAC7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94" name="Freeform: Shape 4993">
                  <a:extLst>
                    <a:ext uri="{FF2B5EF4-FFF2-40B4-BE49-F238E27FC236}">
                      <a16:creationId xmlns:a16="http://schemas.microsoft.com/office/drawing/2014/main" id="{0C532045-2A7A-6336-8009-CB931CA05884}"/>
                    </a:ext>
                  </a:extLst>
                </p:cNvPr>
                <p:cNvSpPr/>
                <p:nvPr/>
              </p:nvSpPr>
              <p:spPr>
                <a:xfrm>
                  <a:off x="8003325" y="2735929"/>
                  <a:ext cx="101401" cy="308214"/>
                </a:xfrm>
                <a:custGeom>
                  <a:avLst/>
                  <a:gdLst>
                    <a:gd name="connsiteX0" fmla="*/ 101096 w 101401"/>
                    <a:gd name="connsiteY0" fmla="*/ -11 h 308214"/>
                    <a:gd name="connsiteX1" fmla="*/ 101096 w 101401"/>
                    <a:gd name="connsiteY1" fmla="*/ 308204 h 308214"/>
                    <a:gd name="connsiteX2" fmla="*/ -305 w 101401"/>
                    <a:gd name="connsiteY2" fmla="*/ 147443 h 308214"/>
                    <a:gd name="connsiteX3" fmla="*/ 101096 w 101401"/>
                    <a:gd name="connsiteY3" fmla="*/ -11 h 3082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401" h="308214">
                      <a:moveTo>
                        <a:pt x="101096" y="-11"/>
                      </a:moveTo>
                      <a:lnTo>
                        <a:pt x="101096" y="308204"/>
                      </a:lnTo>
                      <a:cubicBezTo>
                        <a:pt x="44013" y="308204"/>
                        <a:pt x="-305" y="251402"/>
                        <a:pt x="-305" y="147443"/>
                      </a:cubicBezTo>
                      <a:cubicBezTo>
                        <a:pt x="-305" y="58762"/>
                        <a:pt x="39159" y="-11"/>
                        <a:pt x="101096" y="-1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95" name="Freeform: Shape 4994">
                  <a:extLst>
                    <a:ext uri="{FF2B5EF4-FFF2-40B4-BE49-F238E27FC236}">
                      <a16:creationId xmlns:a16="http://schemas.microsoft.com/office/drawing/2014/main" id="{17F26AE7-1C81-854B-2956-6691A6428652}"/>
                    </a:ext>
                  </a:extLst>
                </p:cNvPr>
                <p:cNvSpPr/>
                <p:nvPr/>
              </p:nvSpPr>
              <p:spPr>
                <a:xfrm>
                  <a:off x="7980924" y="2835879"/>
                  <a:ext cx="37044" cy="55218"/>
                </a:xfrm>
                <a:custGeom>
                  <a:avLst/>
                  <a:gdLst>
                    <a:gd name="connsiteX0" fmla="*/ 13340 w 37044"/>
                    <a:gd name="connsiteY0" fmla="*/ -11 h 55218"/>
                    <a:gd name="connsiteX1" fmla="*/ 36182 w 37044"/>
                    <a:gd name="connsiteY1" fmla="*/ 8072 h 55218"/>
                    <a:gd name="connsiteX2" fmla="*/ -248 w 37044"/>
                    <a:gd name="connsiteY2" fmla="*/ 54168 h 55218"/>
                    <a:gd name="connsiteX3" fmla="*/ 13340 w 37044"/>
                    <a:gd name="connsiteY3" fmla="*/ -11 h 55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44" h="55218">
                      <a:moveTo>
                        <a:pt x="13340" y="-11"/>
                      </a:moveTo>
                      <a:lnTo>
                        <a:pt x="36182" y="8072"/>
                      </a:lnTo>
                      <a:cubicBezTo>
                        <a:pt x="36182" y="8072"/>
                        <a:pt x="44158" y="63400"/>
                        <a:pt x="-248" y="54168"/>
                      </a:cubicBezTo>
                      <a:cubicBezTo>
                        <a:pt x="-248" y="54168"/>
                        <a:pt x="-1960" y="17261"/>
                        <a:pt x="13340" y="-11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96" name="Freeform: Shape 4995">
                  <a:extLst>
                    <a:ext uri="{FF2B5EF4-FFF2-40B4-BE49-F238E27FC236}">
                      <a16:creationId xmlns:a16="http://schemas.microsoft.com/office/drawing/2014/main" id="{088430B8-F23A-4F6F-7AC3-C627B33C66F0}"/>
                    </a:ext>
                  </a:extLst>
                </p:cNvPr>
                <p:cNvSpPr/>
                <p:nvPr/>
              </p:nvSpPr>
              <p:spPr>
                <a:xfrm>
                  <a:off x="8003563" y="2735929"/>
                  <a:ext cx="99976" cy="141992"/>
                </a:xfrm>
                <a:custGeom>
                  <a:avLst/>
                  <a:gdLst>
                    <a:gd name="connsiteX0" fmla="*/ 99580 w 99976"/>
                    <a:gd name="connsiteY0" fmla="*/ -11 h 141992"/>
                    <a:gd name="connsiteX1" fmla="*/ -305 w 99976"/>
                    <a:gd name="connsiteY1" fmla="*/ 118988 h 141992"/>
                    <a:gd name="connsiteX2" fmla="*/ 99537 w 99976"/>
                    <a:gd name="connsiteY2" fmla="*/ 141982 h 141992"/>
                    <a:gd name="connsiteX3" fmla="*/ 99537 w 99976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976" h="141992">
                      <a:moveTo>
                        <a:pt x="99580" y="-11"/>
                      </a:moveTo>
                      <a:cubicBezTo>
                        <a:pt x="44642" y="-11"/>
                        <a:pt x="7302" y="46431"/>
                        <a:pt x="-305" y="118988"/>
                      </a:cubicBezTo>
                      <a:cubicBezTo>
                        <a:pt x="26590" y="133335"/>
                        <a:pt x="62131" y="141982"/>
                        <a:pt x="99537" y="141982"/>
                      </a:cubicBezTo>
                      <a:cubicBezTo>
                        <a:pt x="99970" y="141982"/>
                        <a:pt x="99190" y="141982"/>
                        <a:pt x="99537" y="141982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97" name="Freeform: Shape 4996">
                  <a:extLst>
                    <a:ext uri="{FF2B5EF4-FFF2-40B4-BE49-F238E27FC236}">
                      <a16:creationId xmlns:a16="http://schemas.microsoft.com/office/drawing/2014/main" id="{57E435E9-6515-2578-929C-EE1F1B068889}"/>
                    </a:ext>
                  </a:extLst>
                </p:cNvPr>
                <p:cNvSpPr/>
                <p:nvPr/>
              </p:nvSpPr>
              <p:spPr>
                <a:xfrm>
                  <a:off x="8006012" y="2734672"/>
                  <a:ext cx="99906" cy="142057"/>
                </a:xfrm>
                <a:custGeom>
                  <a:avLst/>
                  <a:gdLst>
                    <a:gd name="connsiteX0" fmla="*/ 99601 w 99906"/>
                    <a:gd name="connsiteY0" fmla="*/ -11 h 142057"/>
                    <a:gd name="connsiteX1" fmla="*/ -305 w 99906"/>
                    <a:gd name="connsiteY1" fmla="*/ 119053 h 142057"/>
                    <a:gd name="connsiteX2" fmla="*/ 98345 w 99906"/>
                    <a:gd name="connsiteY2" fmla="*/ 142047 h 142057"/>
                    <a:gd name="connsiteX3" fmla="*/ 99601 w 99906"/>
                    <a:gd name="connsiteY3" fmla="*/ 142047 h 142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906" h="142057">
                      <a:moveTo>
                        <a:pt x="99601" y="-11"/>
                      </a:moveTo>
                      <a:cubicBezTo>
                        <a:pt x="44620" y="-11"/>
                        <a:pt x="7323" y="46453"/>
                        <a:pt x="-305" y="119053"/>
                      </a:cubicBezTo>
                      <a:cubicBezTo>
                        <a:pt x="26589" y="133421"/>
                        <a:pt x="60939" y="142047"/>
                        <a:pt x="98345" y="142047"/>
                      </a:cubicBezTo>
                      <a:lnTo>
                        <a:pt x="99601" y="142047"/>
                      </a:lnTo>
                      <a:close/>
                    </a:path>
                  </a:pathLst>
                </a:custGeom>
                <a:solidFill>
                  <a:srgbClr val="38220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98" name="Freeform: Shape 4997">
                  <a:extLst>
                    <a:ext uri="{FF2B5EF4-FFF2-40B4-BE49-F238E27FC236}">
                      <a16:creationId xmlns:a16="http://schemas.microsoft.com/office/drawing/2014/main" id="{4F31BA69-F01F-7485-5EAC-8653632909CC}"/>
                    </a:ext>
                  </a:extLst>
                </p:cNvPr>
                <p:cNvSpPr/>
                <p:nvPr/>
              </p:nvSpPr>
              <p:spPr>
                <a:xfrm>
                  <a:off x="7982326" y="2866285"/>
                  <a:ext cx="37065" cy="56060"/>
                </a:xfrm>
                <a:custGeom>
                  <a:avLst/>
                  <a:gdLst>
                    <a:gd name="connsiteX0" fmla="*/ 3486 w 37065"/>
                    <a:gd name="connsiteY0" fmla="*/ 32951 h 56060"/>
                    <a:gd name="connsiteX1" fmla="*/ 29709 w 37065"/>
                    <a:gd name="connsiteY1" fmla="*/ 55490 h 56060"/>
                    <a:gd name="connsiteX2" fmla="*/ 32873 w 37065"/>
                    <a:gd name="connsiteY2" fmla="*/ 23134 h 56060"/>
                    <a:gd name="connsiteX3" fmla="*/ 6867 w 37065"/>
                    <a:gd name="connsiteY3" fmla="*/ 552 h 56060"/>
                    <a:gd name="connsiteX4" fmla="*/ 3486 w 37065"/>
                    <a:gd name="connsiteY4" fmla="*/ 32951 h 56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065" h="56059">
                      <a:moveTo>
                        <a:pt x="3486" y="32951"/>
                      </a:moveTo>
                      <a:cubicBezTo>
                        <a:pt x="8666" y="48512"/>
                        <a:pt x="20412" y="58589"/>
                        <a:pt x="29709" y="55490"/>
                      </a:cubicBezTo>
                      <a:cubicBezTo>
                        <a:pt x="39007" y="52391"/>
                        <a:pt x="38075" y="38673"/>
                        <a:pt x="32873" y="23134"/>
                      </a:cubicBezTo>
                      <a:cubicBezTo>
                        <a:pt x="27672" y="7596"/>
                        <a:pt x="16186" y="-2568"/>
                        <a:pt x="6867" y="552"/>
                      </a:cubicBezTo>
                      <a:cubicBezTo>
                        <a:pt x="-2452" y="3673"/>
                        <a:pt x="-1693" y="17478"/>
                        <a:pt x="3486" y="3295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999" name="Freeform: Shape 4998">
                  <a:extLst>
                    <a:ext uri="{FF2B5EF4-FFF2-40B4-BE49-F238E27FC236}">
                      <a16:creationId xmlns:a16="http://schemas.microsoft.com/office/drawing/2014/main" id="{C9248D17-2A58-8D11-55A1-A5EA8BE49CCD}"/>
                    </a:ext>
                  </a:extLst>
                </p:cNvPr>
                <p:cNvSpPr/>
                <p:nvPr/>
              </p:nvSpPr>
              <p:spPr>
                <a:xfrm>
                  <a:off x="8102299" y="2721363"/>
                  <a:ext cx="127207" cy="311187"/>
                </a:xfrm>
                <a:custGeom>
                  <a:avLst/>
                  <a:gdLst>
                    <a:gd name="connsiteX0" fmla="*/ 40243 w 127207"/>
                    <a:gd name="connsiteY0" fmla="*/ 4543 h 311187"/>
                    <a:gd name="connsiteX1" fmla="*/ 116549 w 127207"/>
                    <a:gd name="connsiteY1" fmla="*/ 311176 h 311187"/>
                    <a:gd name="connsiteX2" fmla="*/ 1862 w 127207"/>
                    <a:gd name="connsiteY2" fmla="*/ 301380 h 311187"/>
                    <a:gd name="connsiteX3" fmla="*/ -305 w 127207"/>
                    <a:gd name="connsiteY3" fmla="*/ 5692 h 311187"/>
                    <a:gd name="connsiteX4" fmla="*/ 40243 w 127207"/>
                    <a:gd name="connsiteY4" fmla="*/ 4543 h 311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207" h="311187">
                      <a:moveTo>
                        <a:pt x="40243" y="4543"/>
                      </a:moveTo>
                      <a:cubicBezTo>
                        <a:pt x="168344" y="44007"/>
                        <a:pt x="116549" y="311176"/>
                        <a:pt x="116549" y="311176"/>
                      </a:cubicBezTo>
                      <a:cubicBezTo>
                        <a:pt x="84973" y="303352"/>
                        <a:pt x="1862" y="301380"/>
                        <a:pt x="1862" y="301380"/>
                      </a:cubicBezTo>
                      <a:lnTo>
                        <a:pt x="-305" y="5692"/>
                      </a:lnTo>
                      <a:cubicBezTo>
                        <a:pt x="-305" y="5692"/>
                        <a:pt x="4961" y="-6336"/>
                        <a:pt x="40243" y="4543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00" name="Freeform: Shape 4999">
                  <a:extLst>
                    <a:ext uri="{FF2B5EF4-FFF2-40B4-BE49-F238E27FC236}">
                      <a16:creationId xmlns:a16="http://schemas.microsoft.com/office/drawing/2014/main" id="{0E1BB25B-AEA4-01F9-D98B-38589D1A1FAE}"/>
                    </a:ext>
                  </a:extLst>
                </p:cNvPr>
                <p:cNvSpPr/>
                <p:nvPr/>
              </p:nvSpPr>
              <p:spPr>
                <a:xfrm>
                  <a:off x="8102364" y="2735929"/>
                  <a:ext cx="101380" cy="308214"/>
                </a:xfrm>
                <a:custGeom>
                  <a:avLst/>
                  <a:gdLst>
                    <a:gd name="connsiteX0" fmla="*/ -305 w 101380"/>
                    <a:gd name="connsiteY0" fmla="*/ -11 h 308214"/>
                    <a:gd name="connsiteX1" fmla="*/ -305 w 101380"/>
                    <a:gd name="connsiteY1" fmla="*/ 308204 h 308214"/>
                    <a:gd name="connsiteX2" fmla="*/ 101075 w 101380"/>
                    <a:gd name="connsiteY2" fmla="*/ 147443 h 308214"/>
                    <a:gd name="connsiteX3" fmla="*/ -305 w 101380"/>
                    <a:gd name="connsiteY3" fmla="*/ -11 h 3082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380" h="308214">
                      <a:moveTo>
                        <a:pt x="-305" y="-11"/>
                      </a:moveTo>
                      <a:lnTo>
                        <a:pt x="-305" y="308204"/>
                      </a:lnTo>
                      <a:cubicBezTo>
                        <a:pt x="56735" y="308204"/>
                        <a:pt x="101075" y="251402"/>
                        <a:pt x="101075" y="147443"/>
                      </a:cubicBezTo>
                      <a:cubicBezTo>
                        <a:pt x="101075" y="58762"/>
                        <a:pt x="61589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01" name="Freeform: Shape 5000">
                  <a:extLst>
                    <a:ext uri="{FF2B5EF4-FFF2-40B4-BE49-F238E27FC236}">
                      <a16:creationId xmlns:a16="http://schemas.microsoft.com/office/drawing/2014/main" id="{42DB9A58-9E1E-78F3-A973-F704F5417E86}"/>
                    </a:ext>
                  </a:extLst>
                </p:cNvPr>
                <p:cNvSpPr/>
                <p:nvPr/>
              </p:nvSpPr>
              <p:spPr>
                <a:xfrm>
                  <a:off x="8189104" y="2835879"/>
                  <a:ext cx="37035" cy="55218"/>
                </a:xfrm>
                <a:custGeom>
                  <a:avLst/>
                  <a:gdLst>
                    <a:gd name="connsiteX0" fmla="*/ 23069 w 37035"/>
                    <a:gd name="connsiteY0" fmla="*/ -11 h 55218"/>
                    <a:gd name="connsiteX1" fmla="*/ 249 w 37035"/>
                    <a:gd name="connsiteY1" fmla="*/ 8072 h 55218"/>
                    <a:gd name="connsiteX2" fmla="*/ 36678 w 37035"/>
                    <a:gd name="connsiteY2" fmla="*/ 54168 h 55218"/>
                    <a:gd name="connsiteX3" fmla="*/ 23069 w 37035"/>
                    <a:gd name="connsiteY3" fmla="*/ -11 h 55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35" h="55218">
                      <a:moveTo>
                        <a:pt x="23069" y="-11"/>
                      </a:moveTo>
                      <a:lnTo>
                        <a:pt x="249" y="8072"/>
                      </a:lnTo>
                      <a:cubicBezTo>
                        <a:pt x="249" y="8072"/>
                        <a:pt x="-7705" y="63400"/>
                        <a:pt x="36678" y="54168"/>
                      </a:cubicBezTo>
                      <a:cubicBezTo>
                        <a:pt x="36678" y="54168"/>
                        <a:pt x="38325" y="17261"/>
                        <a:pt x="23069" y="-11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02" name="Freeform: Shape 5001">
                  <a:extLst>
                    <a:ext uri="{FF2B5EF4-FFF2-40B4-BE49-F238E27FC236}">
                      <a16:creationId xmlns:a16="http://schemas.microsoft.com/office/drawing/2014/main" id="{44CB3B9F-CCEF-5F4E-9362-82E02007E93E}"/>
                    </a:ext>
                  </a:extLst>
                </p:cNvPr>
                <p:cNvSpPr/>
                <p:nvPr/>
              </p:nvSpPr>
              <p:spPr>
                <a:xfrm>
                  <a:off x="8102408" y="2735929"/>
                  <a:ext cx="101076" cy="141992"/>
                </a:xfrm>
                <a:custGeom>
                  <a:avLst/>
                  <a:gdLst>
                    <a:gd name="connsiteX0" fmla="*/ 908 w 101076"/>
                    <a:gd name="connsiteY0" fmla="*/ -11 h 141992"/>
                    <a:gd name="connsiteX1" fmla="*/ 100772 w 101076"/>
                    <a:gd name="connsiteY1" fmla="*/ 118988 h 141992"/>
                    <a:gd name="connsiteX2" fmla="*/ 2122 w 101076"/>
                    <a:gd name="connsiteY2" fmla="*/ 141982 h 141992"/>
                    <a:gd name="connsiteX3" fmla="*/ -305 w 101076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076" h="141992">
                      <a:moveTo>
                        <a:pt x="908" y="-11"/>
                      </a:moveTo>
                      <a:cubicBezTo>
                        <a:pt x="55846" y="-11"/>
                        <a:pt x="93121" y="46431"/>
                        <a:pt x="100772" y="118988"/>
                      </a:cubicBezTo>
                      <a:cubicBezTo>
                        <a:pt x="73899" y="133335"/>
                        <a:pt x="36363" y="141982"/>
                        <a:pt x="2122" y="141982"/>
                      </a:cubicBezTo>
                      <a:lnTo>
                        <a:pt x="-305" y="141982"/>
                      </a:ln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03" name="Freeform: Shape 5002">
                  <a:extLst>
                    <a:ext uri="{FF2B5EF4-FFF2-40B4-BE49-F238E27FC236}">
                      <a16:creationId xmlns:a16="http://schemas.microsoft.com/office/drawing/2014/main" id="{952CC953-E602-C692-32BC-E741BB701F0A}"/>
                    </a:ext>
                  </a:extLst>
                </p:cNvPr>
                <p:cNvSpPr/>
                <p:nvPr/>
              </p:nvSpPr>
              <p:spPr>
                <a:xfrm>
                  <a:off x="8101150" y="2735929"/>
                  <a:ext cx="99863" cy="141992"/>
                </a:xfrm>
                <a:custGeom>
                  <a:avLst/>
                  <a:gdLst>
                    <a:gd name="connsiteX0" fmla="*/ -305 w 99863"/>
                    <a:gd name="connsiteY0" fmla="*/ -11 h 141992"/>
                    <a:gd name="connsiteX1" fmla="*/ 99558 w 99863"/>
                    <a:gd name="connsiteY1" fmla="*/ 118988 h 141992"/>
                    <a:gd name="connsiteX2" fmla="*/ 930 w 99863"/>
                    <a:gd name="connsiteY2" fmla="*/ 141982 h 141992"/>
                    <a:gd name="connsiteX3" fmla="*/ -305 w 99863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863" h="141992">
                      <a:moveTo>
                        <a:pt x="-305" y="-11"/>
                      </a:moveTo>
                      <a:cubicBezTo>
                        <a:pt x="54655" y="-11"/>
                        <a:pt x="91930" y="46431"/>
                        <a:pt x="99558" y="118988"/>
                      </a:cubicBezTo>
                      <a:cubicBezTo>
                        <a:pt x="72663" y="133335"/>
                        <a:pt x="38336" y="141982"/>
                        <a:pt x="930" y="141982"/>
                      </a:cubicBezTo>
                      <a:lnTo>
                        <a:pt x="-305" y="141982"/>
                      </a:ln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04" name="Freeform: Shape 5003">
                  <a:extLst>
                    <a:ext uri="{FF2B5EF4-FFF2-40B4-BE49-F238E27FC236}">
                      <a16:creationId xmlns:a16="http://schemas.microsoft.com/office/drawing/2014/main" id="{D6E91568-E154-B1B7-A6B9-C4A99C70073B}"/>
                    </a:ext>
                  </a:extLst>
                </p:cNvPr>
                <p:cNvSpPr/>
                <p:nvPr/>
              </p:nvSpPr>
              <p:spPr>
                <a:xfrm>
                  <a:off x="8187652" y="2866285"/>
                  <a:ext cx="37103" cy="56060"/>
                </a:xfrm>
                <a:custGeom>
                  <a:avLst/>
                  <a:gdLst>
                    <a:gd name="connsiteX0" fmla="*/ 33017 w 37103"/>
                    <a:gd name="connsiteY0" fmla="*/ 32951 h 56060"/>
                    <a:gd name="connsiteX1" fmla="*/ 6750 w 37103"/>
                    <a:gd name="connsiteY1" fmla="*/ 55490 h 56060"/>
                    <a:gd name="connsiteX2" fmla="*/ 3608 w 37103"/>
                    <a:gd name="connsiteY2" fmla="*/ 23134 h 56060"/>
                    <a:gd name="connsiteX3" fmla="*/ 29614 w 37103"/>
                    <a:gd name="connsiteY3" fmla="*/ 552 h 56060"/>
                    <a:gd name="connsiteX4" fmla="*/ 33017 w 37103"/>
                    <a:gd name="connsiteY4" fmla="*/ 32951 h 56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103" h="56059">
                      <a:moveTo>
                        <a:pt x="33017" y="32951"/>
                      </a:moveTo>
                      <a:cubicBezTo>
                        <a:pt x="27794" y="48512"/>
                        <a:pt x="16069" y="58589"/>
                        <a:pt x="6750" y="55490"/>
                      </a:cubicBezTo>
                      <a:cubicBezTo>
                        <a:pt x="-2568" y="52391"/>
                        <a:pt x="-1615" y="38673"/>
                        <a:pt x="3608" y="23134"/>
                      </a:cubicBezTo>
                      <a:cubicBezTo>
                        <a:pt x="8831" y="7596"/>
                        <a:pt x="20295" y="-2568"/>
                        <a:pt x="29614" y="552"/>
                      </a:cubicBezTo>
                      <a:cubicBezTo>
                        <a:pt x="38933" y="3673"/>
                        <a:pt x="38196" y="17478"/>
                        <a:pt x="33017" y="3295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05" name="Freeform: Shape 5004">
                  <a:extLst>
                    <a:ext uri="{FF2B5EF4-FFF2-40B4-BE49-F238E27FC236}">
                      <a16:creationId xmlns:a16="http://schemas.microsoft.com/office/drawing/2014/main" id="{7CD49C71-56BA-C82F-E2FA-8D7D772FAF71}"/>
                    </a:ext>
                  </a:extLst>
                </p:cNvPr>
                <p:cNvSpPr/>
                <p:nvPr/>
              </p:nvSpPr>
              <p:spPr>
                <a:xfrm>
                  <a:off x="8103556" y="3032980"/>
                  <a:ext cx="89503" cy="195329"/>
                </a:xfrm>
                <a:custGeom>
                  <a:avLst/>
                  <a:gdLst>
                    <a:gd name="connsiteX0" fmla="*/ 69564 w 89503"/>
                    <a:gd name="connsiteY0" fmla="*/ 55471 h 195329"/>
                    <a:gd name="connsiteX1" fmla="*/ 85233 w 89503"/>
                    <a:gd name="connsiteY1" fmla="*/ 49143 h 195329"/>
                    <a:gd name="connsiteX2" fmla="*/ 66877 w 89503"/>
                    <a:gd name="connsiteY2" fmla="*/ 3633 h 195329"/>
                    <a:gd name="connsiteX3" fmla="*/ 53874 w 89503"/>
                    <a:gd name="connsiteY3" fmla="*/ 273 h 195329"/>
                    <a:gd name="connsiteX4" fmla="*/ -305 w 89503"/>
                    <a:gd name="connsiteY4" fmla="*/ 195319 h 195329"/>
                    <a:gd name="connsiteX5" fmla="*/ 89199 w 89503"/>
                    <a:gd name="connsiteY5" fmla="*/ 70403 h 195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503" h="195329">
                      <a:moveTo>
                        <a:pt x="69564" y="55471"/>
                      </a:moveTo>
                      <a:lnTo>
                        <a:pt x="85233" y="49143"/>
                      </a:lnTo>
                      <a:cubicBezTo>
                        <a:pt x="82069" y="23939"/>
                        <a:pt x="66877" y="3633"/>
                        <a:pt x="66877" y="3633"/>
                      </a:cubicBezTo>
                      <a:cubicBezTo>
                        <a:pt x="55196" y="-1460"/>
                        <a:pt x="53874" y="273"/>
                        <a:pt x="53874" y="273"/>
                      </a:cubicBezTo>
                      <a:lnTo>
                        <a:pt x="-305" y="195319"/>
                      </a:lnTo>
                      <a:cubicBezTo>
                        <a:pt x="74028" y="149114"/>
                        <a:pt x="89199" y="70403"/>
                        <a:pt x="89199" y="70403"/>
                      </a:cubicBezTo>
                      <a:close/>
                    </a:path>
                  </a:pathLst>
                </a:custGeom>
                <a:solidFill>
                  <a:srgbClr val="42424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06" name="Freeform: Shape 5005">
                  <a:extLst>
                    <a:ext uri="{FF2B5EF4-FFF2-40B4-BE49-F238E27FC236}">
                      <a16:creationId xmlns:a16="http://schemas.microsoft.com/office/drawing/2014/main" id="{85986836-ABF5-557F-2584-C358500271B4}"/>
                    </a:ext>
                  </a:extLst>
                </p:cNvPr>
                <p:cNvSpPr/>
                <p:nvPr/>
              </p:nvSpPr>
              <p:spPr>
                <a:xfrm>
                  <a:off x="8014117" y="3032980"/>
                  <a:ext cx="89547" cy="195329"/>
                </a:xfrm>
                <a:custGeom>
                  <a:avLst/>
                  <a:gdLst>
                    <a:gd name="connsiteX0" fmla="*/ 19373 w 89547"/>
                    <a:gd name="connsiteY0" fmla="*/ 55471 h 195329"/>
                    <a:gd name="connsiteX1" fmla="*/ 3661 w 89547"/>
                    <a:gd name="connsiteY1" fmla="*/ 49143 h 195329"/>
                    <a:gd name="connsiteX2" fmla="*/ 22060 w 89547"/>
                    <a:gd name="connsiteY2" fmla="*/ 3633 h 195329"/>
                    <a:gd name="connsiteX3" fmla="*/ 35063 w 89547"/>
                    <a:gd name="connsiteY3" fmla="*/ 273 h 195329"/>
                    <a:gd name="connsiteX4" fmla="*/ 89242 w 89547"/>
                    <a:gd name="connsiteY4" fmla="*/ 195319 h 195329"/>
                    <a:gd name="connsiteX5" fmla="*/ -305 w 89547"/>
                    <a:gd name="connsiteY5" fmla="*/ 70403 h 195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547" h="195329">
                      <a:moveTo>
                        <a:pt x="19373" y="55471"/>
                      </a:moveTo>
                      <a:lnTo>
                        <a:pt x="3661" y="49143"/>
                      </a:lnTo>
                      <a:cubicBezTo>
                        <a:pt x="6825" y="23939"/>
                        <a:pt x="22060" y="3633"/>
                        <a:pt x="22060" y="3633"/>
                      </a:cubicBezTo>
                      <a:cubicBezTo>
                        <a:pt x="33741" y="-1460"/>
                        <a:pt x="35063" y="273"/>
                        <a:pt x="35063" y="273"/>
                      </a:cubicBezTo>
                      <a:lnTo>
                        <a:pt x="89242" y="195319"/>
                      </a:lnTo>
                      <a:cubicBezTo>
                        <a:pt x="14865" y="149114"/>
                        <a:pt x="-305" y="70403"/>
                        <a:pt x="-305" y="70403"/>
                      </a:cubicBezTo>
                      <a:close/>
                    </a:path>
                  </a:pathLst>
                </a:custGeom>
                <a:solidFill>
                  <a:srgbClr val="42424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07" name="Freeform: Shape 5006">
                  <a:extLst>
                    <a:ext uri="{FF2B5EF4-FFF2-40B4-BE49-F238E27FC236}">
                      <a16:creationId xmlns:a16="http://schemas.microsoft.com/office/drawing/2014/main" id="{B145D73F-28D2-89EF-15FB-EAC1F144948F}"/>
                    </a:ext>
                  </a:extLst>
                </p:cNvPr>
                <p:cNvSpPr/>
                <p:nvPr/>
              </p:nvSpPr>
              <p:spPr>
                <a:xfrm>
                  <a:off x="8052909" y="3071559"/>
                  <a:ext cx="101337" cy="156772"/>
                </a:xfrm>
                <a:custGeom>
                  <a:avLst/>
                  <a:gdLst>
                    <a:gd name="connsiteX0" fmla="*/ 101032 w 101337"/>
                    <a:gd name="connsiteY0" fmla="*/ -11 h 156772"/>
                    <a:gd name="connsiteX1" fmla="*/ 49020 w 101337"/>
                    <a:gd name="connsiteY1" fmla="*/ 5754 h 156772"/>
                    <a:gd name="connsiteX2" fmla="*/ -305 w 101337"/>
                    <a:gd name="connsiteY2" fmla="*/ -11 h 156772"/>
                    <a:gd name="connsiteX3" fmla="*/ 50342 w 101337"/>
                    <a:gd name="connsiteY3" fmla="*/ 156762 h 156772"/>
                    <a:gd name="connsiteX4" fmla="*/ 50515 w 101337"/>
                    <a:gd name="connsiteY4" fmla="*/ 156762 h 156772"/>
                    <a:gd name="connsiteX5" fmla="*/ 101032 w 101337"/>
                    <a:gd name="connsiteY5" fmla="*/ -11 h 156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337" h="156772">
                      <a:moveTo>
                        <a:pt x="101032" y="-11"/>
                      </a:moveTo>
                      <a:lnTo>
                        <a:pt x="49020" y="5754"/>
                      </a:lnTo>
                      <a:lnTo>
                        <a:pt x="-305" y="-11"/>
                      </a:lnTo>
                      <a:cubicBezTo>
                        <a:pt x="-305" y="-11"/>
                        <a:pt x="-890" y="76923"/>
                        <a:pt x="50342" y="156762"/>
                      </a:cubicBezTo>
                      <a:lnTo>
                        <a:pt x="50515" y="156762"/>
                      </a:lnTo>
                      <a:cubicBezTo>
                        <a:pt x="101596" y="76923"/>
                        <a:pt x="101032" y="-11"/>
                        <a:pt x="101032" y="-11"/>
                      </a:cubicBezTo>
                      <a:close/>
                    </a:path>
                  </a:pathLst>
                </a:custGeom>
                <a:solidFill>
                  <a:srgbClr val="D1D3D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08" name="Freeform: Shape 5007">
                  <a:extLst>
                    <a:ext uri="{FF2B5EF4-FFF2-40B4-BE49-F238E27FC236}">
                      <a16:creationId xmlns:a16="http://schemas.microsoft.com/office/drawing/2014/main" id="{16CA4A57-7B04-0028-8936-610D67A4153F}"/>
                    </a:ext>
                  </a:extLst>
                </p:cNvPr>
                <p:cNvSpPr/>
                <p:nvPr/>
              </p:nvSpPr>
              <p:spPr>
                <a:xfrm>
                  <a:off x="8083315" y="3073531"/>
                  <a:ext cx="40309" cy="29885"/>
                </a:xfrm>
                <a:custGeom>
                  <a:avLst/>
                  <a:gdLst>
                    <a:gd name="connsiteX0" fmla="*/ 40310 w 40309"/>
                    <a:gd name="connsiteY0" fmla="*/ 5526 h 29885"/>
                    <a:gd name="connsiteX1" fmla="*/ 20176 w 40309"/>
                    <a:gd name="connsiteY1" fmla="*/ 0 h 29885"/>
                    <a:gd name="connsiteX2" fmla="*/ 20111 w 40309"/>
                    <a:gd name="connsiteY2" fmla="*/ 0 h 29885"/>
                    <a:gd name="connsiteX3" fmla="*/ 0 w 40309"/>
                    <a:gd name="connsiteY3" fmla="*/ 5526 h 29885"/>
                    <a:gd name="connsiteX4" fmla="*/ 325 w 40309"/>
                    <a:gd name="connsiteY4" fmla="*/ 21823 h 29885"/>
                    <a:gd name="connsiteX5" fmla="*/ 20090 w 40309"/>
                    <a:gd name="connsiteY5" fmla="*/ 29842 h 29885"/>
                    <a:gd name="connsiteX6" fmla="*/ 20090 w 40309"/>
                    <a:gd name="connsiteY6" fmla="*/ 29885 h 29885"/>
                    <a:gd name="connsiteX7" fmla="*/ 20111 w 40309"/>
                    <a:gd name="connsiteY7" fmla="*/ 29842 h 29885"/>
                    <a:gd name="connsiteX8" fmla="*/ 20242 w 40309"/>
                    <a:gd name="connsiteY8" fmla="*/ 29885 h 29885"/>
                    <a:gd name="connsiteX9" fmla="*/ 20242 w 40309"/>
                    <a:gd name="connsiteY9" fmla="*/ 29842 h 29885"/>
                    <a:gd name="connsiteX10" fmla="*/ 39962 w 40309"/>
                    <a:gd name="connsiteY10" fmla="*/ 21823 h 29885"/>
                    <a:gd name="connsiteX11" fmla="*/ 40310 w 40309"/>
                    <a:gd name="connsiteY11" fmla="*/ 5526 h 298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0309" h="29885">
                      <a:moveTo>
                        <a:pt x="40310" y="5526"/>
                      </a:moveTo>
                      <a:lnTo>
                        <a:pt x="20176" y="0"/>
                      </a:lnTo>
                      <a:lnTo>
                        <a:pt x="20111" y="0"/>
                      </a:lnTo>
                      <a:lnTo>
                        <a:pt x="0" y="5526"/>
                      </a:lnTo>
                      <a:lnTo>
                        <a:pt x="325" y="21823"/>
                      </a:lnTo>
                      <a:lnTo>
                        <a:pt x="20090" y="29842"/>
                      </a:lnTo>
                      <a:lnTo>
                        <a:pt x="20090" y="29885"/>
                      </a:lnTo>
                      <a:lnTo>
                        <a:pt x="20111" y="29842"/>
                      </a:lnTo>
                      <a:lnTo>
                        <a:pt x="20242" y="29885"/>
                      </a:lnTo>
                      <a:lnTo>
                        <a:pt x="20242" y="29842"/>
                      </a:lnTo>
                      <a:lnTo>
                        <a:pt x="39962" y="21823"/>
                      </a:lnTo>
                      <a:lnTo>
                        <a:pt x="40310" y="5526"/>
                      </a:lnTo>
                      <a:close/>
                    </a:path>
                  </a:pathLst>
                </a:custGeom>
                <a:solidFill>
                  <a:srgbClr val="D1D3D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09" name="Freeform: Shape 5008">
                  <a:extLst>
                    <a:ext uri="{FF2B5EF4-FFF2-40B4-BE49-F238E27FC236}">
                      <a16:creationId xmlns:a16="http://schemas.microsoft.com/office/drawing/2014/main" id="{7BBEC17D-7F7A-3646-C997-AE94CE0D3315}"/>
                    </a:ext>
                  </a:extLst>
                </p:cNvPr>
                <p:cNvSpPr/>
                <p:nvPr/>
              </p:nvSpPr>
              <p:spPr>
                <a:xfrm>
                  <a:off x="8103556" y="3030231"/>
                  <a:ext cx="55643" cy="69349"/>
                </a:xfrm>
                <a:custGeom>
                  <a:avLst/>
                  <a:gdLst>
                    <a:gd name="connsiteX0" fmla="*/ 53874 w 55643"/>
                    <a:gd name="connsiteY0" fmla="*/ 2850 h 69349"/>
                    <a:gd name="connsiteX1" fmla="*/ 51707 w 55643"/>
                    <a:gd name="connsiteY1" fmla="*/ -11 h 69349"/>
                    <a:gd name="connsiteX2" fmla="*/ -305 w 55643"/>
                    <a:gd name="connsiteY2" fmla="*/ 43332 h 69349"/>
                    <a:gd name="connsiteX3" fmla="*/ 32072 w 55643"/>
                    <a:gd name="connsiteY3" fmla="*/ 69338 h 69349"/>
                    <a:gd name="connsiteX4" fmla="*/ 53874 w 55643"/>
                    <a:gd name="connsiteY4" fmla="*/ 2850 h 6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643" h="69349">
                      <a:moveTo>
                        <a:pt x="53874" y="2850"/>
                      </a:moveTo>
                      <a:lnTo>
                        <a:pt x="51707" y="-11"/>
                      </a:lnTo>
                      <a:cubicBezTo>
                        <a:pt x="37014" y="44394"/>
                        <a:pt x="-305" y="43332"/>
                        <a:pt x="-305" y="43332"/>
                      </a:cubicBezTo>
                      <a:cubicBezTo>
                        <a:pt x="8038" y="46930"/>
                        <a:pt x="32072" y="69338"/>
                        <a:pt x="32072" y="69338"/>
                      </a:cubicBezTo>
                      <a:cubicBezTo>
                        <a:pt x="63778" y="41577"/>
                        <a:pt x="53874" y="2850"/>
                        <a:pt x="53874" y="2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10" name="Freeform: Shape 5009">
                  <a:extLst>
                    <a:ext uri="{FF2B5EF4-FFF2-40B4-BE49-F238E27FC236}">
                      <a16:creationId xmlns:a16="http://schemas.microsoft.com/office/drawing/2014/main" id="{C0A6367F-C64F-4C92-BB38-D1CE07A8F727}"/>
                    </a:ext>
                  </a:extLst>
                </p:cNvPr>
                <p:cNvSpPr/>
                <p:nvPr/>
              </p:nvSpPr>
              <p:spPr>
                <a:xfrm>
                  <a:off x="8047957" y="3030231"/>
                  <a:ext cx="55534" cy="69349"/>
                </a:xfrm>
                <a:custGeom>
                  <a:avLst/>
                  <a:gdLst>
                    <a:gd name="connsiteX0" fmla="*/ 1180 w 55534"/>
                    <a:gd name="connsiteY0" fmla="*/ 2850 h 69349"/>
                    <a:gd name="connsiteX1" fmla="*/ 3218 w 55534"/>
                    <a:gd name="connsiteY1" fmla="*/ -11 h 69349"/>
                    <a:gd name="connsiteX2" fmla="*/ 55230 w 55534"/>
                    <a:gd name="connsiteY2" fmla="*/ 43332 h 69349"/>
                    <a:gd name="connsiteX3" fmla="*/ 22722 w 55534"/>
                    <a:gd name="connsiteY3" fmla="*/ 69338 h 69349"/>
                    <a:gd name="connsiteX4" fmla="*/ 1180 w 55534"/>
                    <a:gd name="connsiteY4" fmla="*/ 2850 h 6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534" h="69349">
                      <a:moveTo>
                        <a:pt x="1180" y="2850"/>
                      </a:moveTo>
                      <a:lnTo>
                        <a:pt x="3218" y="-11"/>
                      </a:lnTo>
                      <a:cubicBezTo>
                        <a:pt x="17954" y="44394"/>
                        <a:pt x="55230" y="43332"/>
                        <a:pt x="55230" y="43332"/>
                      </a:cubicBezTo>
                      <a:cubicBezTo>
                        <a:pt x="46821" y="46930"/>
                        <a:pt x="22722" y="69338"/>
                        <a:pt x="22722" y="69338"/>
                      </a:cubicBezTo>
                      <a:cubicBezTo>
                        <a:pt x="-8745" y="41577"/>
                        <a:pt x="1180" y="2850"/>
                        <a:pt x="1180" y="2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5139" name="Group 5138">
                <a:extLst>
                  <a:ext uri="{FF2B5EF4-FFF2-40B4-BE49-F238E27FC236}">
                    <a16:creationId xmlns:a16="http://schemas.microsoft.com/office/drawing/2014/main" id="{F0507C1E-6C7F-3E63-E6CC-5B309FFFBBAE}"/>
                  </a:ext>
                </a:extLst>
              </p:cNvPr>
              <p:cNvGrpSpPr/>
              <p:nvPr/>
            </p:nvGrpSpPr>
            <p:grpSpPr>
              <a:xfrm>
                <a:off x="6646390" y="3438039"/>
                <a:ext cx="330029" cy="436102"/>
                <a:chOff x="8999637" y="4587520"/>
                <a:chExt cx="438331" cy="579213"/>
              </a:xfrm>
            </p:grpSpPr>
            <p:sp>
              <p:nvSpPr>
                <p:cNvPr id="5140" name="Freeform: Shape 5139">
                  <a:extLst>
                    <a:ext uri="{FF2B5EF4-FFF2-40B4-BE49-F238E27FC236}">
                      <a16:creationId xmlns:a16="http://schemas.microsoft.com/office/drawing/2014/main" id="{697071AF-67BF-E352-940D-196D0EAC5D40}"/>
                    </a:ext>
                  </a:extLst>
                </p:cNvPr>
                <p:cNvSpPr/>
                <p:nvPr/>
              </p:nvSpPr>
              <p:spPr>
                <a:xfrm>
                  <a:off x="9035872" y="4889878"/>
                  <a:ext cx="182930" cy="276855"/>
                </a:xfrm>
                <a:custGeom>
                  <a:avLst/>
                  <a:gdLst>
                    <a:gd name="connsiteX0" fmla="*/ -305 w 182930"/>
                    <a:gd name="connsiteY0" fmla="*/ 68341 h 276855"/>
                    <a:gd name="connsiteX1" fmla="*/ -67 w 182930"/>
                    <a:gd name="connsiteY1" fmla="*/ 68125 h 276855"/>
                    <a:gd name="connsiteX2" fmla="*/ 182626 w 182930"/>
                    <a:gd name="connsiteY2" fmla="*/ -11 h 276855"/>
                    <a:gd name="connsiteX3" fmla="*/ 182626 w 182930"/>
                    <a:gd name="connsiteY3" fmla="*/ 276845 h 276855"/>
                    <a:gd name="connsiteX4" fmla="*/ 182626 w 182930"/>
                    <a:gd name="connsiteY4" fmla="*/ 276845 h 276855"/>
                    <a:gd name="connsiteX5" fmla="*/ -305 w 182930"/>
                    <a:gd name="connsiteY5" fmla="*/ 234065 h 276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2930" h="276855">
                      <a:moveTo>
                        <a:pt x="-305" y="68341"/>
                      </a:moveTo>
                      <a:cubicBezTo>
                        <a:pt x="-197" y="68298"/>
                        <a:pt x="-110" y="68233"/>
                        <a:pt x="-67" y="68125"/>
                      </a:cubicBezTo>
                      <a:cubicBezTo>
                        <a:pt x="37122" y="38044"/>
                        <a:pt x="119908" y="-11"/>
                        <a:pt x="182626" y="-11"/>
                      </a:cubicBezTo>
                      <a:lnTo>
                        <a:pt x="182626" y="276845"/>
                      </a:lnTo>
                      <a:lnTo>
                        <a:pt x="182626" y="276845"/>
                      </a:lnTo>
                      <a:cubicBezTo>
                        <a:pt x="114143" y="276845"/>
                        <a:pt x="50862" y="261458"/>
                        <a:pt x="-305" y="234065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41" name="Freeform: Shape 5140">
                  <a:extLst>
                    <a:ext uri="{FF2B5EF4-FFF2-40B4-BE49-F238E27FC236}">
                      <a16:creationId xmlns:a16="http://schemas.microsoft.com/office/drawing/2014/main" id="{1E2ADE27-11FB-3DF8-1865-08C5900F5819}"/>
                    </a:ext>
                  </a:extLst>
                </p:cNvPr>
                <p:cNvSpPr/>
                <p:nvPr/>
              </p:nvSpPr>
              <p:spPr>
                <a:xfrm>
                  <a:off x="9218803" y="4889878"/>
                  <a:ext cx="182973" cy="276855"/>
                </a:xfrm>
                <a:custGeom>
                  <a:avLst/>
                  <a:gdLst>
                    <a:gd name="connsiteX0" fmla="*/ 182669 w 182973"/>
                    <a:gd name="connsiteY0" fmla="*/ 68341 h 276855"/>
                    <a:gd name="connsiteX1" fmla="*/ 182366 w 182973"/>
                    <a:gd name="connsiteY1" fmla="*/ 68125 h 276855"/>
                    <a:gd name="connsiteX2" fmla="*/ -305 w 182973"/>
                    <a:gd name="connsiteY2" fmla="*/ -11 h 276855"/>
                    <a:gd name="connsiteX3" fmla="*/ -305 w 182973"/>
                    <a:gd name="connsiteY3" fmla="*/ 276845 h 276855"/>
                    <a:gd name="connsiteX4" fmla="*/ -305 w 182973"/>
                    <a:gd name="connsiteY4" fmla="*/ 276845 h 276855"/>
                    <a:gd name="connsiteX5" fmla="*/ 182669 w 182973"/>
                    <a:gd name="connsiteY5" fmla="*/ 234065 h 276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2973" h="276855">
                      <a:moveTo>
                        <a:pt x="182669" y="68341"/>
                      </a:moveTo>
                      <a:cubicBezTo>
                        <a:pt x="182539" y="68320"/>
                        <a:pt x="182431" y="68233"/>
                        <a:pt x="182366" y="68125"/>
                      </a:cubicBezTo>
                      <a:cubicBezTo>
                        <a:pt x="145199" y="38044"/>
                        <a:pt x="62456" y="-11"/>
                        <a:pt x="-305" y="-11"/>
                      </a:cubicBezTo>
                      <a:lnTo>
                        <a:pt x="-305" y="276845"/>
                      </a:lnTo>
                      <a:lnTo>
                        <a:pt x="-305" y="276845"/>
                      </a:lnTo>
                      <a:cubicBezTo>
                        <a:pt x="68221" y="276845"/>
                        <a:pt x="131502" y="261458"/>
                        <a:pt x="182669" y="234065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42" name="Freeform: Shape 5141">
                  <a:extLst>
                    <a:ext uri="{FF2B5EF4-FFF2-40B4-BE49-F238E27FC236}">
                      <a16:creationId xmlns:a16="http://schemas.microsoft.com/office/drawing/2014/main" id="{89B664A5-7B21-4B9E-9D26-48D4877A36AB}"/>
                    </a:ext>
                  </a:extLst>
                </p:cNvPr>
                <p:cNvSpPr/>
                <p:nvPr/>
              </p:nvSpPr>
              <p:spPr>
                <a:xfrm>
                  <a:off x="9113320" y="4587520"/>
                  <a:ext cx="208878" cy="145888"/>
                </a:xfrm>
                <a:custGeom>
                  <a:avLst/>
                  <a:gdLst>
                    <a:gd name="connsiteX0" fmla="*/ 207880 w 208878"/>
                    <a:gd name="connsiteY0" fmla="*/ 55138 h 145888"/>
                    <a:gd name="connsiteX1" fmla="*/ 39123 w 208878"/>
                    <a:gd name="connsiteY1" fmla="*/ 26683 h 145888"/>
                    <a:gd name="connsiteX2" fmla="*/ 7070 w 208878"/>
                    <a:gd name="connsiteY2" fmla="*/ 145877 h 145888"/>
                    <a:gd name="connsiteX3" fmla="*/ 203221 w 208878"/>
                    <a:gd name="connsiteY3" fmla="*/ 145877 h 145888"/>
                    <a:gd name="connsiteX4" fmla="*/ 207880 w 208878"/>
                    <a:gd name="connsiteY4" fmla="*/ 55138 h 145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8877" h="145888">
                      <a:moveTo>
                        <a:pt x="207880" y="55138"/>
                      </a:moveTo>
                      <a:cubicBezTo>
                        <a:pt x="200447" y="13008"/>
                        <a:pt x="90008" y="-28862"/>
                        <a:pt x="39123" y="26683"/>
                      </a:cubicBezTo>
                      <a:cubicBezTo>
                        <a:pt x="39123" y="26683"/>
                        <a:pt x="-20756" y="28092"/>
                        <a:pt x="7070" y="145877"/>
                      </a:cubicBezTo>
                      <a:lnTo>
                        <a:pt x="203221" y="145877"/>
                      </a:lnTo>
                      <a:cubicBezTo>
                        <a:pt x="203221" y="145877"/>
                        <a:pt x="210871" y="72128"/>
                        <a:pt x="207880" y="55138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43" name="Freeform: Shape 5142">
                  <a:extLst>
                    <a:ext uri="{FF2B5EF4-FFF2-40B4-BE49-F238E27FC236}">
                      <a16:creationId xmlns:a16="http://schemas.microsoft.com/office/drawing/2014/main" id="{B16EAECC-040D-B19F-0E51-4BF0D2D96B29}"/>
                    </a:ext>
                  </a:extLst>
                </p:cNvPr>
                <p:cNvSpPr/>
                <p:nvPr/>
              </p:nvSpPr>
              <p:spPr>
                <a:xfrm>
                  <a:off x="9218889" y="4768517"/>
                  <a:ext cx="50343" cy="178227"/>
                </a:xfrm>
                <a:custGeom>
                  <a:avLst/>
                  <a:gdLst>
                    <a:gd name="connsiteX0" fmla="*/ -305 w 50343"/>
                    <a:gd name="connsiteY0" fmla="*/ -11 h 178227"/>
                    <a:gd name="connsiteX1" fmla="*/ -305 w 50343"/>
                    <a:gd name="connsiteY1" fmla="*/ 178217 h 178227"/>
                    <a:gd name="connsiteX2" fmla="*/ 50038 w 50343"/>
                    <a:gd name="connsiteY2" fmla="*/ 93914 h 178227"/>
                    <a:gd name="connsiteX3" fmla="*/ -305 w 50343"/>
                    <a:gd name="connsiteY3" fmla="*/ -11 h 178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343" h="178227">
                      <a:moveTo>
                        <a:pt x="-305" y="-11"/>
                      </a:moveTo>
                      <a:lnTo>
                        <a:pt x="-305" y="178217"/>
                      </a:lnTo>
                      <a:cubicBezTo>
                        <a:pt x="45704" y="178217"/>
                        <a:pt x="50038" y="126595"/>
                        <a:pt x="50038" y="93914"/>
                      </a:cubicBezTo>
                      <a:cubicBezTo>
                        <a:pt x="50038" y="61233"/>
                        <a:pt x="49952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7966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44" name="Freeform: Shape 5143">
                  <a:extLst>
                    <a:ext uri="{FF2B5EF4-FFF2-40B4-BE49-F238E27FC236}">
                      <a16:creationId xmlns:a16="http://schemas.microsoft.com/office/drawing/2014/main" id="{8105F15F-5B9C-570A-96E7-640252F6181A}"/>
                    </a:ext>
                  </a:extLst>
                </p:cNvPr>
                <p:cNvSpPr/>
                <p:nvPr/>
              </p:nvSpPr>
              <p:spPr>
                <a:xfrm>
                  <a:off x="9218889" y="4606391"/>
                  <a:ext cx="94141" cy="286174"/>
                </a:xfrm>
                <a:custGeom>
                  <a:avLst/>
                  <a:gdLst>
                    <a:gd name="connsiteX0" fmla="*/ -305 w 94141"/>
                    <a:gd name="connsiteY0" fmla="*/ -11 h 286174"/>
                    <a:gd name="connsiteX1" fmla="*/ -305 w 94141"/>
                    <a:gd name="connsiteY1" fmla="*/ 286164 h 286174"/>
                    <a:gd name="connsiteX2" fmla="*/ 93837 w 94141"/>
                    <a:gd name="connsiteY2" fmla="*/ 136976 h 286174"/>
                    <a:gd name="connsiteX3" fmla="*/ -305 w 94141"/>
                    <a:gd name="connsiteY3" fmla="*/ -11 h 286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4141" h="286174">
                      <a:moveTo>
                        <a:pt x="-305" y="-11"/>
                      </a:moveTo>
                      <a:lnTo>
                        <a:pt x="-305" y="286164"/>
                      </a:lnTo>
                      <a:cubicBezTo>
                        <a:pt x="52639" y="286164"/>
                        <a:pt x="93837" y="233415"/>
                        <a:pt x="93837" y="136976"/>
                      </a:cubicBezTo>
                      <a:cubicBezTo>
                        <a:pt x="93750" y="54580"/>
                        <a:pt x="57082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45" name="Freeform: Shape 5144">
                  <a:extLst>
                    <a:ext uri="{FF2B5EF4-FFF2-40B4-BE49-F238E27FC236}">
                      <a16:creationId xmlns:a16="http://schemas.microsoft.com/office/drawing/2014/main" id="{F1AF5715-EF5D-5FF7-C4BC-FE5C45CDEB8E}"/>
                    </a:ext>
                  </a:extLst>
                </p:cNvPr>
                <p:cNvSpPr/>
                <p:nvPr/>
              </p:nvSpPr>
              <p:spPr>
                <a:xfrm>
                  <a:off x="9168611" y="4768517"/>
                  <a:ext cx="50278" cy="178227"/>
                </a:xfrm>
                <a:custGeom>
                  <a:avLst/>
                  <a:gdLst>
                    <a:gd name="connsiteX0" fmla="*/ 49973 w 50278"/>
                    <a:gd name="connsiteY0" fmla="*/ -11 h 178227"/>
                    <a:gd name="connsiteX1" fmla="*/ 49973 w 50278"/>
                    <a:gd name="connsiteY1" fmla="*/ 178217 h 178227"/>
                    <a:gd name="connsiteX2" fmla="*/ -305 w 50278"/>
                    <a:gd name="connsiteY2" fmla="*/ 93914 h 178227"/>
                    <a:gd name="connsiteX3" fmla="*/ 49973 w 50278"/>
                    <a:gd name="connsiteY3" fmla="*/ -11 h 178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278" h="178227">
                      <a:moveTo>
                        <a:pt x="49973" y="-11"/>
                      </a:moveTo>
                      <a:lnTo>
                        <a:pt x="49973" y="178217"/>
                      </a:lnTo>
                      <a:cubicBezTo>
                        <a:pt x="3986" y="178217"/>
                        <a:pt x="-305" y="126595"/>
                        <a:pt x="-305" y="93914"/>
                      </a:cubicBezTo>
                      <a:cubicBezTo>
                        <a:pt x="-305" y="61233"/>
                        <a:pt x="-392" y="-11"/>
                        <a:pt x="49973" y="-11"/>
                      </a:cubicBezTo>
                      <a:close/>
                    </a:path>
                  </a:pathLst>
                </a:custGeom>
                <a:solidFill>
                  <a:srgbClr val="EFAC7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46" name="Freeform: Shape 5145">
                  <a:extLst>
                    <a:ext uri="{FF2B5EF4-FFF2-40B4-BE49-F238E27FC236}">
                      <a16:creationId xmlns:a16="http://schemas.microsoft.com/office/drawing/2014/main" id="{37B4D452-2C6F-AEF9-E2D8-B48E1D74FAD3}"/>
                    </a:ext>
                  </a:extLst>
                </p:cNvPr>
                <p:cNvSpPr/>
                <p:nvPr/>
              </p:nvSpPr>
              <p:spPr>
                <a:xfrm>
                  <a:off x="9126958" y="4606391"/>
                  <a:ext cx="94098" cy="286174"/>
                </a:xfrm>
                <a:custGeom>
                  <a:avLst/>
                  <a:gdLst>
                    <a:gd name="connsiteX0" fmla="*/ 93793 w 94098"/>
                    <a:gd name="connsiteY0" fmla="*/ -11 h 286174"/>
                    <a:gd name="connsiteX1" fmla="*/ 93793 w 94098"/>
                    <a:gd name="connsiteY1" fmla="*/ 286164 h 286174"/>
                    <a:gd name="connsiteX2" fmla="*/ -305 w 94098"/>
                    <a:gd name="connsiteY2" fmla="*/ 136976 h 286174"/>
                    <a:gd name="connsiteX3" fmla="*/ 93793 w 94098"/>
                    <a:gd name="connsiteY3" fmla="*/ -11 h 286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4098" h="286174">
                      <a:moveTo>
                        <a:pt x="93793" y="-11"/>
                      </a:moveTo>
                      <a:lnTo>
                        <a:pt x="93793" y="286164"/>
                      </a:lnTo>
                      <a:cubicBezTo>
                        <a:pt x="40806" y="286164"/>
                        <a:pt x="-305" y="233415"/>
                        <a:pt x="-305" y="136976"/>
                      </a:cubicBezTo>
                      <a:cubicBezTo>
                        <a:pt x="-370" y="54580"/>
                        <a:pt x="36277" y="-11"/>
                        <a:pt x="93793" y="-1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47" name="Freeform: Shape 5146">
                  <a:extLst>
                    <a:ext uri="{FF2B5EF4-FFF2-40B4-BE49-F238E27FC236}">
                      <a16:creationId xmlns:a16="http://schemas.microsoft.com/office/drawing/2014/main" id="{F56F1E9D-EC53-66E1-5955-B86B3F33FF5D}"/>
                    </a:ext>
                  </a:extLst>
                </p:cNvPr>
                <p:cNvSpPr/>
                <p:nvPr/>
              </p:nvSpPr>
              <p:spPr>
                <a:xfrm>
                  <a:off x="9298594" y="4663516"/>
                  <a:ext cx="16105" cy="75765"/>
                </a:xfrm>
                <a:custGeom>
                  <a:avLst/>
                  <a:gdLst>
                    <a:gd name="connsiteX0" fmla="*/ -279 w 16105"/>
                    <a:gd name="connsiteY0" fmla="*/ 11172 h 75765"/>
                    <a:gd name="connsiteX1" fmla="*/ 8801 w 16105"/>
                    <a:gd name="connsiteY1" fmla="*/ 75754 h 75765"/>
                    <a:gd name="connsiteX2" fmla="*/ 15801 w 16105"/>
                    <a:gd name="connsiteY2" fmla="*/ 68711 h 75765"/>
                    <a:gd name="connsiteX3" fmla="*/ 15801 w 16105"/>
                    <a:gd name="connsiteY3" fmla="*/ 9699 h 75765"/>
                    <a:gd name="connsiteX4" fmla="*/ -279 w 16105"/>
                    <a:gd name="connsiteY4" fmla="*/ 11172 h 75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104" h="75765">
                      <a:moveTo>
                        <a:pt x="-279" y="11172"/>
                      </a:moveTo>
                      <a:cubicBezTo>
                        <a:pt x="-865" y="35488"/>
                        <a:pt x="8801" y="75754"/>
                        <a:pt x="8801" y="75754"/>
                      </a:cubicBezTo>
                      <a:lnTo>
                        <a:pt x="15801" y="68711"/>
                      </a:lnTo>
                      <a:lnTo>
                        <a:pt x="15801" y="9699"/>
                      </a:lnTo>
                      <a:cubicBezTo>
                        <a:pt x="15801" y="9699"/>
                        <a:pt x="284" y="-13100"/>
                        <a:pt x="-279" y="11172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48" name="Freeform: Shape 5147">
                  <a:extLst>
                    <a:ext uri="{FF2B5EF4-FFF2-40B4-BE49-F238E27FC236}">
                      <a16:creationId xmlns:a16="http://schemas.microsoft.com/office/drawing/2014/main" id="{8CE3E03A-C830-89E2-3766-7B9B65E0DD61}"/>
                    </a:ext>
                  </a:extLst>
                </p:cNvPr>
                <p:cNvSpPr/>
                <p:nvPr/>
              </p:nvSpPr>
              <p:spPr>
                <a:xfrm>
                  <a:off x="9120977" y="4654747"/>
                  <a:ext cx="19754" cy="83451"/>
                </a:xfrm>
                <a:custGeom>
                  <a:avLst/>
                  <a:gdLst>
                    <a:gd name="connsiteX0" fmla="*/ 19004 w 19754"/>
                    <a:gd name="connsiteY0" fmla="*/ 9561 h 83451"/>
                    <a:gd name="connsiteX1" fmla="*/ 13283 w 19754"/>
                    <a:gd name="connsiteY1" fmla="*/ 83440 h 83451"/>
                    <a:gd name="connsiteX2" fmla="*/ 3769 w 19754"/>
                    <a:gd name="connsiteY2" fmla="*/ 76938 h 83451"/>
                    <a:gd name="connsiteX3" fmla="*/ -305 w 19754"/>
                    <a:gd name="connsiteY3" fmla="*/ 16258 h 83451"/>
                    <a:gd name="connsiteX4" fmla="*/ 19004 w 19754"/>
                    <a:gd name="connsiteY4" fmla="*/ 9561 h 83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754" h="83451">
                      <a:moveTo>
                        <a:pt x="19004" y="9561"/>
                      </a:moveTo>
                      <a:cubicBezTo>
                        <a:pt x="21410" y="34549"/>
                        <a:pt x="13283" y="83440"/>
                        <a:pt x="13283" y="83440"/>
                      </a:cubicBezTo>
                      <a:lnTo>
                        <a:pt x="3769" y="76938"/>
                      </a:lnTo>
                      <a:lnTo>
                        <a:pt x="-305" y="16258"/>
                      </a:lnTo>
                      <a:cubicBezTo>
                        <a:pt x="-305" y="16258"/>
                        <a:pt x="16556" y="-15361"/>
                        <a:pt x="19004" y="9561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49" name="Freeform: Shape 5148">
                  <a:extLst>
                    <a:ext uri="{FF2B5EF4-FFF2-40B4-BE49-F238E27FC236}">
                      <a16:creationId xmlns:a16="http://schemas.microsoft.com/office/drawing/2014/main" id="{D1EE0657-2FCA-D0DF-927C-5192A3FB31E1}"/>
                    </a:ext>
                  </a:extLst>
                </p:cNvPr>
                <p:cNvSpPr/>
                <p:nvPr/>
              </p:nvSpPr>
              <p:spPr>
                <a:xfrm>
                  <a:off x="9136234" y="4597634"/>
                  <a:ext cx="172203" cy="83644"/>
                </a:xfrm>
                <a:custGeom>
                  <a:avLst/>
                  <a:gdLst>
                    <a:gd name="connsiteX0" fmla="*/ 82351 w 172203"/>
                    <a:gd name="connsiteY0" fmla="*/ 619 h 83644"/>
                    <a:gd name="connsiteX1" fmla="*/ -305 w 172203"/>
                    <a:gd name="connsiteY1" fmla="*/ 62686 h 83644"/>
                    <a:gd name="connsiteX2" fmla="*/ 171898 w 172203"/>
                    <a:gd name="connsiteY2" fmla="*/ 80847 h 83644"/>
                    <a:gd name="connsiteX3" fmla="*/ 82351 w 172203"/>
                    <a:gd name="connsiteY3" fmla="*/ 619 h 83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2203" h="83644">
                      <a:moveTo>
                        <a:pt x="82351" y="619"/>
                      </a:moveTo>
                      <a:cubicBezTo>
                        <a:pt x="20543" y="-7335"/>
                        <a:pt x="-305" y="62686"/>
                        <a:pt x="-305" y="62686"/>
                      </a:cubicBezTo>
                      <a:cubicBezTo>
                        <a:pt x="-305" y="62686"/>
                        <a:pt x="71840" y="92745"/>
                        <a:pt x="171898" y="80847"/>
                      </a:cubicBezTo>
                      <a:cubicBezTo>
                        <a:pt x="171811" y="80847"/>
                        <a:pt x="173567" y="12386"/>
                        <a:pt x="82351" y="619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50" name="Freeform: Shape 5149">
                  <a:extLst>
                    <a:ext uri="{FF2B5EF4-FFF2-40B4-BE49-F238E27FC236}">
                      <a16:creationId xmlns:a16="http://schemas.microsoft.com/office/drawing/2014/main" id="{5E80CB4A-CDA7-3CC9-4386-4EE408FD19B4}"/>
                    </a:ext>
                  </a:extLst>
                </p:cNvPr>
                <p:cNvSpPr/>
                <p:nvPr/>
              </p:nvSpPr>
              <p:spPr>
                <a:xfrm>
                  <a:off x="9296892" y="4727416"/>
                  <a:ext cx="34409" cy="51999"/>
                </a:xfrm>
                <a:custGeom>
                  <a:avLst/>
                  <a:gdLst>
                    <a:gd name="connsiteX0" fmla="*/ 30614 w 34409"/>
                    <a:gd name="connsiteY0" fmla="*/ 30557 h 51999"/>
                    <a:gd name="connsiteX1" fmla="*/ 6233 w 34409"/>
                    <a:gd name="connsiteY1" fmla="*/ 51449 h 51999"/>
                    <a:gd name="connsiteX2" fmla="*/ 3307 w 34409"/>
                    <a:gd name="connsiteY2" fmla="*/ 21477 h 51999"/>
                    <a:gd name="connsiteX3" fmla="*/ 27450 w 34409"/>
                    <a:gd name="connsiteY3" fmla="*/ 499 h 51999"/>
                    <a:gd name="connsiteX4" fmla="*/ 30614 w 34409"/>
                    <a:gd name="connsiteY4" fmla="*/ 30557 h 519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409" h="51998">
                      <a:moveTo>
                        <a:pt x="30614" y="30557"/>
                      </a:moveTo>
                      <a:cubicBezTo>
                        <a:pt x="25781" y="44969"/>
                        <a:pt x="14880" y="54396"/>
                        <a:pt x="6233" y="51449"/>
                      </a:cubicBezTo>
                      <a:cubicBezTo>
                        <a:pt x="-2414" y="48502"/>
                        <a:pt x="-1504" y="35845"/>
                        <a:pt x="3307" y="21477"/>
                      </a:cubicBezTo>
                      <a:cubicBezTo>
                        <a:pt x="8118" y="7109"/>
                        <a:pt x="18803" y="-2362"/>
                        <a:pt x="27450" y="499"/>
                      </a:cubicBezTo>
                      <a:cubicBezTo>
                        <a:pt x="36097" y="3360"/>
                        <a:pt x="35382" y="16146"/>
                        <a:pt x="30614" y="30557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51" name="Freeform: Shape 5150">
                  <a:extLst>
                    <a:ext uri="{FF2B5EF4-FFF2-40B4-BE49-F238E27FC236}">
                      <a16:creationId xmlns:a16="http://schemas.microsoft.com/office/drawing/2014/main" id="{80BA73F6-E878-A864-B258-D5A204619D0E}"/>
                    </a:ext>
                  </a:extLst>
                </p:cNvPr>
                <p:cNvSpPr/>
                <p:nvPr/>
              </p:nvSpPr>
              <p:spPr>
                <a:xfrm>
                  <a:off x="9106352" y="4727416"/>
                  <a:ext cx="34376" cy="51999"/>
                </a:xfrm>
                <a:custGeom>
                  <a:avLst/>
                  <a:gdLst>
                    <a:gd name="connsiteX0" fmla="*/ 3180 w 34376"/>
                    <a:gd name="connsiteY0" fmla="*/ 30557 h 51999"/>
                    <a:gd name="connsiteX1" fmla="*/ 27539 w 34376"/>
                    <a:gd name="connsiteY1" fmla="*/ 51449 h 51999"/>
                    <a:gd name="connsiteX2" fmla="*/ 30465 w 34376"/>
                    <a:gd name="connsiteY2" fmla="*/ 21477 h 51999"/>
                    <a:gd name="connsiteX3" fmla="*/ 6344 w 34376"/>
                    <a:gd name="connsiteY3" fmla="*/ 499 h 51999"/>
                    <a:gd name="connsiteX4" fmla="*/ 3180 w 34376"/>
                    <a:gd name="connsiteY4" fmla="*/ 30557 h 519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376" h="51998">
                      <a:moveTo>
                        <a:pt x="3180" y="30557"/>
                      </a:moveTo>
                      <a:cubicBezTo>
                        <a:pt x="8013" y="44969"/>
                        <a:pt x="18935" y="54396"/>
                        <a:pt x="27539" y="51449"/>
                      </a:cubicBezTo>
                      <a:cubicBezTo>
                        <a:pt x="36143" y="48502"/>
                        <a:pt x="35298" y="35845"/>
                        <a:pt x="30465" y="21477"/>
                      </a:cubicBezTo>
                      <a:cubicBezTo>
                        <a:pt x="25632" y="7109"/>
                        <a:pt x="14948" y="-2362"/>
                        <a:pt x="6344" y="499"/>
                      </a:cubicBezTo>
                      <a:cubicBezTo>
                        <a:pt x="-2259" y="3360"/>
                        <a:pt x="-1609" y="16146"/>
                        <a:pt x="3180" y="30557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52" name="Freeform: Shape 5151">
                  <a:extLst>
                    <a:ext uri="{FF2B5EF4-FFF2-40B4-BE49-F238E27FC236}">
                      <a16:creationId xmlns:a16="http://schemas.microsoft.com/office/drawing/2014/main" id="{E6F48C99-B06C-76F5-1255-7C8E58EC410D}"/>
                    </a:ext>
                  </a:extLst>
                </p:cNvPr>
                <p:cNvSpPr/>
                <p:nvPr/>
              </p:nvSpPr>
              <p:spPr>
                <a:xfrm>
                  <a:off x="9123517" y="4647524"/>
                  <a:ext cx="27887" cy="54396"/>
                </a:xfrm>
                <a:custGeom>
                  <a:avLst/>
                  <a:gdLst>
                    <a:gd name="connsiteX0" fmla="*/ 12325 w 27887"/>
                    <a:gd name="connsiteY0" fmla="*/ -11 h 54396"/>
                    <a:gd name="connsiteX1" fmla="*/ 4393 w 27887"/>
                    <a:gd name="connsiteY1" fmla="*/ 53886 h 54396"/>
                    <a:gd name="connsiteX2" fmla="*/ 27582 w 27887"/>
                    <a:gd name="connsiteY2" fmla="*/ 4952 h 54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7886" h="54396">
                      <a:moveTo>
                        <a:pt x="12325" y="-11"/>
                      </a:moveTo>
                      <a:cubicBezTo>
                        <a:pt x="12325" y="-11"/>
                        <a:pt x="-9672" y="60453"/>
                        <a:pt x="4393" y="53886"/>
                      </a:cubicBezTo>
                      <a:cubicBezTo>
                        <a:pt x="18458" y="47320"/>
                        <a:pt x="27582" y="4952"/>
                        <a:pt x="27582" y="4952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53" name="Freeform: Shape 5152">
                  <a:extLst>
                    <a:ext uri="{FF2B5EF4-FFF2-40B4-BE49-F238E27FC236}">
                      <a16:creationId xmlns:a16="http://schemas.microsoft.com/office/drawing/2014/main" id="{4C87DEBC-A52B-543D-4E71-592F1476E546}"/>
                    </a:ext>
                  </a:extLst>
                </p:cNvPr>
                <p:cNvSpPr/>
                <p:nvPr/>
              </p:nvSpPr>
              <p:spPr>
                <a:xfrm>
                  <a:off x="9364805" y="4958101"/>
                  <a:ext cx="73163" cy="182584"/>
                </a:xfrm>
                <a:custGeom>
                  <a:avLst/>
                  <a:gdLst>
                    <a:gd name="connsiteX0" fmla="*/ -305 w 73163"/>
                    <a:gd name="connsiteY0" fmla="*/ 158561 h 182584"/>
                    <a:gd name="connsiteX1" fmla="*/ 128 w 73163"/>
                    <a:gd name="connsiteY1" fmla="*/ 182573 h 182584"/>
                    <a:gd name="connsiteX2" fmla="*/ 72859 w 73163"/>
                    <a:gd name="connsiteY2" fmla="*/ 142870 h 182584"/>
                    <a:gd name="connsiteX3" fmla="*/ 53094 w 73163"/>
                    <a:gd name="connsiteY3" fmla="*/ 17326 h 182584"/>
                    <a:gd name="connsiteX4" fmla="*/ 36363 w 73163"/>
                    <a:gd name="connsiteY4" fmla="*/ -11 h 182584"/>
                    <a:gd name="connsiteX5" fmla="*/ -305 w 73163"/>
                    <a:gd name="connsiteY5" fmla="*/ 158561 h 182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63" h="182584">
                      <a:moveTo>
                        <a:pt x="-305" y="158561"/>
                      </a:moveTo>
                      <a:cubicBezTo>
                        <a:pt x="-305" y="166774"/>
                        <a:pt x="-132" y="174749"/>
                        <a:pt x="128" y="182573"/>
                      </a:cubicBezTo>
                      <a:cubicBezTo>
                        <a:pt x="26069" y="172712"/>
                        <a:pt x="50537" y="159341"/>
                        <a:pt x="72859" y="142870"/>
                      </a:cubicBezTo>
                      <a:cubicBezTo>
                        <a:pt x="71580" y="87998"/>
                        <a:pt x="63908" y="41360"/>
                        <a:pt x="53094" y="17326"/>
                      </a:cubicBezTo>
                      <a:cubicBezTo>
                        <a:pt x="48283" y="10868"/>
                        <a:pt x="42648" y="5038"/>
                        <a:pt x="36363" y="-11"/>
                      </a:cubicBezTo>
                      <a:cubicBezTo>
                        <a:pt x="16122" y="-98"/>
                        <a:pt x="-305" y="70942"/>
                        <a:pt x="-305" y="15856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54" name="Freeform: Shape 5153">
                  <a:extLst>
                    <a:ext uri="{FF2B5EF4-FFF2-40B4-BE49-F238E27FC236}">
                      <a16:creationId xmlns:a16="http://schemas.microsoft.com/office/drawing/2014/main" id="{0203560E-80C3-4456-E8A4-D0F0C4EFA019}"/>
                    </a:ext>
                  </a:extLst>
                </p:cNvPr>
                <p:cNvSpPr/>
                <p:nvPr/>
              </p:nvSpPr>
              <p:spPr>
                <a:xfrm>
                  <a:off x="8999637" y="4958101"/>
                  <a:ext cx="73141" cy="182584"/>
                </a:xfrm>
                <a:custGeom>
                  <a:avLst/>
                  <a:gdLst>
                    <a:gd name="connsiteX0" fmla="*/ 72837 w 73141"/>
                    <a:gd name="connsiteY0" fmla="*/ 158561 h 182584"/>
                    <a:gd name="connsiteX1" fmla="*/ 72446 w 73141"/>
                    <a:gd name="connsiteY1" fmla="*/ 182573 h 182584"/>
                    <a:gd name="connsiteX2" fmla="*/ -305 w 73141"/>
                    <a:gd name="connsiteY2" fmla="*/ 142870 h 182584"/>
                    <a:gd name="connsiteX3" fmla="*/ 19524 w 73141"/>
                    <a:gd name="connsiteY3" fmla="*/ 17326 h 182584"/>
                    <a:gd name="connsiteX4" fmla="*/ 36168 w 73141"/>
                    <a:gd name="connsiteY4" fmla="*/ -11 h 182584"/>
                    <a:gd name="connsiteX5" fmla="*/ 72837 w 73141"/>
                    <a:gd name="connsiteY5" fmla="*/ 158561 h 182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41" h="182584">
                      <a:moveTo>
                        <a:pt x="72837" y="158561"/>
                      </a:moveTo>
                      <a:cubicBezTo>
                        <a:pt x="72837" y="166774"/>
                        <a:pt x="72837" y="174749"/>
                        <a:pt x="72446" y="182573"/>
                      </a:cubicBezTo>
                      <a:cubicBezTo>
                        <a:pt x="46506" y="172691"/>
                        <a:pt x="22038" y="159341"/>
                        <a:pt x="-305" y="142870"/>
                      </a:cubicBezTo>
                      <a:cubicBezTo>
                        <a:pt x="995" y="87998"/>
                        <a:pt x="8689" y="41360"/>
                        <a:pt x="19524" y="17326"/>
                      </a:cubicBezTo>
                      <a:cubicBezTo>
                        <a:pt x="24314" y="10868"/>
                        <a:pt x="29905" y="5038"/>
                        <a:pt x="36168" y="-11"/>
                      </a:cubicBezTo>
                      <a:cubicBezTo>
                        <a:pt x="56410" y="-98"/>
                        <a:pt x="72837" y="70942"/>
                        <a:pt x="72837" y="15856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55" name="Freeform: Shape 5154">
                  <a:extLst>
                    <a:ext uri="{FF2B5EF4-FFF2-40B4-BE49-F238E27FC236}">
                      <a16:creationId xmlns:a16="http://schemas.microsoft.com/office/drawing/2014/main" id="{AF6D9AC5-2830-24D3-6D72-E029CCB4D6FA}"/>
                    </a:ext>
                  </a:extLst>
                </p:cNvPr>
                <p:cNvSpPr/>
                <p:nvPr/>
              </p:nvSpPr>
              <p:spPr>
                <a:xfrm>
                  <a:off x="9218889" y="4897326"/>
                  <a:ext cx="83089" cy="179015"/>
                </a:xfrm>
                <a:custGeom>
                  <a:avLst/>
                  <a:gdLst>
                    <a:gd name="connsiteX0" fmla="*/ 64450 w 83089"/>
                    <a:gd name="connsiteY0" fmla="*/ 49191 h 179015"/>
                    <a:gd name="connsiteX1" fmla="*/ 78949 w 83089"/>
                    <a:gd name="connsiteY1" fmla="*/ 43340 h 179015"/>
                    <a:gd name="connsiteX2" fmla="*/ 67722 w 83089"/>
                    <a:gd name="connsiteY2" fmla="*/ 4331 h 179015"/>
                    <a:gd name="connsiteX3" fmla="*/ 58881 w 83089"/>
                    <a:gd name="connsiteY3" fmla="*/ 256 h 179015"/>
                    <a:gd name="connsiteX4" fmla="*/ -305 w 83089"/>
                    <a:gd name="connsiteY4" fmla="*/ 179004 h 179015"/>
                    <a:gd name="connsiteX5" fmla="*/ 82784 w 83089"/>
                    <a:gd name="connsiteY5" fmla="*/ 63039 h 179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3089" h="179015">
                      <a:moveTo>
                        <a:pt x="64450" y="49191"/>
                      </a:moveTo>
                      <a:lnTo>
                        <a:pt x="78949" y="43340"/>
                      </a:lnTo>
                      <a:cubicBezTo>
                        <a:pt x="77345" y="29817"/>
                        <a:pt x="73552" y="16640"/>
                        <a:pt x="67722" y="4331"/>
                      </a:cubicBezTo>
                      <a:cubicBezTo>
                        <a:pt x="64147" y="516"/>
                        <a:pt x="58707" y="-589"/>
                        <a:pt x="58881" y="256"/>
                      </a:cubicBezTo>
                      <a:lnTo>
                        <a:pt x="-305" y="179004"/>
                      </a:lnTo>
                      <a:cubicBezTo>
                        <a:pt x="68676" y="136095"/>
                        <a:pt x="82784" y="63039"/>
                        <a:pt x="82784" y="63039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56" name="Freeform: Shape 5155">
                  <a:extLst>
                    <a:ext uri="{FF2B5EF4-FFF2-40B4-BE49-F238E27FC236}">
                      <a16:creationId xmlns:a16="http://schemas.microsoft.com/office/drawing/2014/main" id="{95D79270-980D-A7A4-A8E4-35E80FC488D4}"/>
                    </a:ext>
                  </a:extLst>
                </p:cNvPr>
                <p:cNvSpPr/>
                <p:nvPr/>
              </p:nvSpPr>
              <p:spPr>
                <a:xfrm>
                  <a:off x="9135735" y="4897326"/>
                  <a:ext cx="83067" cy="179080"/>
                </a:xfrm>
                <a:custGeom>
                  <a:avLst/>
                  <a:gdLst>
                    <a:gd name="connsiteX0" fmla="*/ 17965 w 83067"/>
                    <a:gd name="connsiteY0" fmla="*/ 49191 h 179080"/>
                    <a:gd name="connsiteX1" fmla="*/ 3401 w 83067"/>
                    <a:gd name="connsiteY1" fmla="*/ 43340 h 179080"/>
                    <a:gd name="connsiteX2" fmla="*/ 14714 w 83067"/>
                    <a:gd name="connsiteY2" fmla="*/ 4331 h 179080"/>
                    <a:gd name="connsiteX3" fmla="*/ 23491 w 83067"/>
                    <a:gd name="connsiteY3" fmla="*/ 256 h 179080"/>
                    <a:gd name="connsiteX4" fmla="*/ 82763 w 83067"/>
                    <a:gd name="connsiteY4" fmla="*/ 179069 h 179080"/>
                    <a:gd name="connsiteX5" fmla="*/ -305 w 83067"/>
                    <a:gd name="connsiteY5" fmla="*/ 63104 h 1790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3067" h="179080">
                      <a:moveTo>
                        <a:pt x="17965" y="49191"/>
                      </a:moveTo>
                      <a:lnTo>
                        <a:pt x="3401" y="43340"/>
                      </a:lnTo>
                      <a:cubicBezTo>
                        <a:pt x="4983" y="29795"/>
                        <a:pt x="8798" y="16619"/>
                        <a:pt x="14714" y="4331"/>
                      </a:cubicBezTo>
                      <a:cubicBezTo>
                        <a:pt x="18289" y="516"/>
                        <a:pt x="23707" y="-589"/>
                        <a:pt x="23491" y="256"/>
                      </a:cubicBezTo>
                      <a:lnTo>
                        <a:pt x="82763" y="179069"/>
                      </a:lnTo>
                      <a:cubicBezTo>
                        <a:pt x="13760" y="136159"/>
                        <a:pt x="-305" y="63104"/>
                        <a:pt x="-305" y="63104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57" name="Freeform: Shape 5156">
                  <a:extLst>
                    <a:ext uri="{FF2B5EF4-FFF2-40B4-BE49-F238E27FC236}">
                      <a16:creationId xmlns:a16="http://schemas.microsoft.com/office/drawing/2014/main" id="{6CF58811-1320-F7B4-80DB-8D76582646A0}"/>
                    </a:ext>
                  </a:extLst>
                </p:cNvPr>
                <p:cNvSpPr/>
                <p:nvPr/>
              </p:nvSpPr>
              <p:spPr>
                <a:xfrm>
                  <a:off x="9171775" y="4930859"/>
                  <a:ext cx="94120" cy="145482"/>
                </a:xfrm>
                <a:custGeom>
                  <a:avLst/>
                  <a:gdLst>
                    <a:gd name="connsiteX0" fmla="*/ 93815 w 94120"/>
                    <a:gd name="connsiteY0" fmla="*/ -11 h 145482"/>
                    <a:gd name="connsiteX1" fmla="*/ 45466 w 94120"/>
                    <a:gd name="connsiteY1" fmla="*/ 5320 h 145482"/>
                    <a:gd name="connsiteX2" fmla="*/ -305 w 94120"/>
                    <a:gd name="connsiteY2" fmla="*/ -11 h 145482"/>
                    <a:gd name="connsiteX3" fmla="*/ 46636 w 94120"/>
                    <a:gd name="connsiteY3" fmla="*/ 145471 h 145482"/>
                    <a:gd name="connsiteX4" fmla="*/ 46810 w 94120"/>
                    <a:gd name="connsiteY4" fmla="*/ 145471 h 145482"/>
                    <a:gd name="connsiteX5" fmla="*/ 93815 w 94120"/>
                    <a:gd name="connsiteY5" fmla="*/ -11 h 145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4120" h="145482">
                      <a:moveTo>
                        <a:pt x="93815" y="-11"/>
                      </a:moveTo>
                      <a:lnTo>
                        <a:pt x="45466" y="5320"/>
                      </a:lnTo>
                      <a:lnTo>
                        <a:pt x="-305" y="-11"/>
                      </a:lnTo>
                      <a:cubicBezTo>
                        <a:pt x="-305" y="-11"/>
                        <a:pt x="-890" y="71505"/>
                        <a:pt x="46636" y="145471"/>
                      </a:cubicBezTo>
                      <a:lnTo>
                        <a:pt x="46810" y="145471"/>
                      </a:lnTo>
                      <a:cubicBezTo>
                        <a:pt x="94357" y="71419"/>
                        <a:pt x="93815" y="-11"/>
                        <a:pt x="93815" y="-11"/>
                      </a:cubicBezTo>
                      <a:close/>
                    </a:path>
                  </a:pathLst>
                </a:custGeom>
                <a:solidFill>
                  <a:srgbClr val="8EC3DD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58" name="Freeform: Shape 5157">
                  <a:extLst>
                    <a:ext uri="{FF2B5EF4-FFF2-40B4-BE49-F238E27FC236}">
                      <a16:creationId xmlns:a16="http://schemas.microsoft.com/office/drawing/2014/main" id="{EB75E06B-B513-2029-A44B-878549E7A409}"/>
                    </a:ext>
                  </a:extLst>
                </p:cNvPr>
                <p:cNvSpPr/>
                <p:nvPr/>
              </p:nvSpPr>
              <p:spPr>
                <a:xfrm>
                  <a:off x="9193685" y="4932355"/>
                  <a:ext cx="50321" cy="33114"/>
                </a:xfrm>
                <a:custGeom>
                  <a:avLst/>
                  <a:gdLst>
                    <a:gd name="connsiteX0" fmla="*/ 50017 w 50321"/>
                    <a:gd name="connsiteY0" fmla="*/ -11 h 33114"/>
                    <a:gd name="connsiteX1" fmla="*/ -305 w 50321"/>
                    <a:gd name="connsiteY1" fmla="*/ -11 h 33114"/>
                    <a:gd name="connsiteX2" fmla="*/ 24769 w 50321"/>
                    <a:gd name="connsiteY2" fmla="*/ 33103 h 33114"/>
                    <a:gd name="connsiteX3" fmla="*/ 24769 w 50321"/>
                    <a:gd name="connsiteY3" fmla="*/ 33103 h 33114"/>
                    <a:gd name="connsiteX4" fmla="*/ 50017 w 50321"/>
                    <a:gd name="connsiteY4" fmla="*/ -11 h 33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321" h="33114">
                      <a:moveTo>
                        <a:pt x="50017" y="-11"/>
                      </a:moveTo>
                      <a:lnTo>
                        <a:pt x="-305" y="-11"/>
                      </a:lnTo>
                      <a:cubicBezTo>
                        <a:pt x="-305" y="-11"/>
                        <a:pt x="1710" y="31608"/>
                        <a:pt x="24769" y="33103"/>
                      </a:cubicBezTo>
                      <a:lnTo>
                        <a:pt x="24769" y="33103"/>
                      </a:lnTo>
                      <a:cubicBezTo>
                        <a:pt x="47828" y="31608"/>
                        <a:pt x="50017" y="-11"/>
                        <a:pt x="50017" y="-11"/>
                      </a:cubicBez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59" name="Freeform: Shape 5158">
                  <a:extLst>
                    <a:ext uri="{FF2B5EF4-FFF2-40B4-BE49-F238E27FC236}">
                      <a16:creationId xmlns:a16="http://schemas.microsoft.com/office/drawing/2014/main" id="{1DE59FB5-EF39-5511-D062-B81854E19B98}"/>
                    </a:ext>
                  </a:extLst>
                </p:cNvPr>
                <p:cNvSpPr/>
                <p:nvPr/>
              </p:nvSpPr>
              <p:spPr>
                <a:xfrm>
                  <a:off x="9201162" y="4961958"/>
                  <a:ext cx="35194" cy="114383"/>
                </a:xfrm>
                <a:custGeom>
                  <a:avLst/>
                  <a:gdLst>
                    <a:gd name="connsiteX0" fmla="*/ -305 w 35194"/>
                    <a:gd name="connsiteY0" fmla="*/ 82926 h 114383"/>
                    <a:gd name="connsiteX1" fmla="*/ 17249 w 35194"/>
                    <a:gd name="connsiteY1" fmla="*/ 114372 h 114383"/>
                    <a:gd name="connsiteX2" fmla="*/ 17422 w 35194"/>
                    <a:gd name="connsiteY2" fmla="*/ 114372 h 114383"/>
                    <a:gd name="connsiteX3" fmla="*/ 34890 w 35194"/>
                    <a:gd name="connsiteY3" fmla="*/ 83208 h 114383"/>
                    <a:gd name="connsiteX4" fmla="*/ 22190 w 35194"/>
                    <a:gd name="connsiteY4" fmla="*/ -11 h 114383"/>
                    <a:gd name="connsiteX5" fmla="*/ 12351 w 35194"/>
                    <a:gd name="connsiteY5" fmla="*/ -11 h 114383"/>
                    <a:gd name="connsiteX6" fmla="*/ -305 w 35194"/>
                    <a:gd name="connsiteY6" fmla="*/ 82926 h 114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5194" h="114383">
                      <a:moveTo>
                        <a:pt x="-305" y="82926"/>
                      </a:moveTo>
                      <a:cubicBezTo>
                        <a:pt x="4918" y="93741"/>
                        <a:pt x="10769" y="104252"/>
                        <a:pt x="17249" y="114372"/>
                      </a:cubicBezTo>
                      <a:lnTo>
                        <a:pt x="17422" y="114372"/>
                      </a:lnTo>
                      <a:cubicBezTo>
                        <a:pt x="23880" y="104338"/>
                        <a:pt x="29710" y="93936"/>
                        <a:pt x="34890" y="83208"/>
                      </a:cubicBezTo>
                      <a:cubicBezTo>
                        <a:pt x="29125" y="35531"/>
                        <a:pt x="22190" y="-11"/>
                        <a:pt x="22190" y="-11"/>
                      </a:cubicBezTo>
                      <a:lnTo>
                        <a:pt x="12351" y="-11"/>
                      </a:lnTo>
                      <a:cubicBezTo>
                        <a:pt x="12351" y="-11"/>
                        <a:pt x="5394" y="35466"/>
                        <a:pt x="-305" y="82926"/>
                      </a:cubicBez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60" name="Freeform: Shape 5159">
                  <a:extLst>
                    <a:ext uri="{FF2B5EF4-FFF2-40B4-BE49-F238E27FC236}">
                      <a16:creationId xmlns:a16="http://schemas.microsoft.com/office/drawing/2014/main" id="{02C205B5-7B2E-9496-C861-7CCFC013A0CB}"/>
                    </a:ext>
                  </a:extLst>
                </p:cNvPr>
                <p:cNvSpPr/>
                <p:nvPr/>
              </p:nvSpPr>
              <p:spPr>
                <a:xfrm>
                  <a:off x="9282214" y="5060824"/>
                  <a:ext cx="52423" cy="12418"/>
                </a:xfrm>
                <a:custGeom>
                  <a:avLst/>
                  <a:gdLst>
                    <a:gd name="connsiteX0" fmla="*/ 52424 w 52423"/>
                    <a:gd name="connsiteY0" fmla="*/ 8300 h 12418"/>
                    <a:gd name="connsiteX1" fmla="*/ 0 w 52423"/>
                    <a:gd name="connsiteY1" fmla="*/ 12418 h 12418"/>
                    <a:gd name="connsiteX2" fmla="*/ 0 w 52423"/>
                    <a:gd name="connsiteY2" fmla="*/ 4161 h 12418"/>
                    <a:gd name="connsiteX3" fmla="*/ 52424 w 52423"/>
                    <a:gd name="connsiteY3" fmla="*/ 0 h 12418"/>
                    <a:gd name="connsiteX4" fmla="*/ 52424 w 52423"/>
                    <a:gd name="connsiteY4" fmla="*/ 8300 h 124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2423" h="12418">
                      <a:moveTo>
                        <a:pt x="52424" y="8300"/>
                      </a:moveTo>
                      <a:lnTo>
                        <a:pt x="0" y="12418"/>
                      </a:lnTo>
                      <a:lnTo>
                        <a:pt x="0" y="4161"/>
                      </a:lnTo>
                      <a:lnTo>
                        <a:pt x="52424" y="0"/>
                      </a:lnTo>
                      <a:lnTo>
                        <a:pt x="52424" y="8300"/>
                      </a:ln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61" name="Freeform: Shape 5160">
                  <a:extLst>
                    <a:ext uri="{FF2B5EF4-FFF2-40B4-BE49-F238E27FC236}">
                      <a16:creationId xmlns:a16="http://schemas.microsoft.com/office/drawing/2014/main" id="{06D85114-C7A7-B026-F775-4BE0C5CE5E9C}"/>
                    </a:ext>
                  </a:extLst>
                </p:cNvPr>
                <p:cNvSpPr/>
                <p:nvPr/>
              </p:nvSpPr>
              <p:spPr>
                <a:xfrm>
                  <a:off x="9157320" y="4884070"/>
                  <a:ext cx="61482" cy="82829"/>
                </a:xfrm>
                <a:custGeom>
                  <a:avLst/>
                  <a:gdLst>
                    <a:gd name="connsiteX0" fmla="*/ 11744 w 61482"/>
                    <a:gd name="connsiteY0" fmla="*/ -11 h 82829"/>
                    <a:gd name="connsiteX1" fmla="*/ -305 w 61482"/>
                    <a:gd name="connsiteY1" fmla="*/ 15159 h 82829"/>
                    <a:gd name="connsiteX2" fmla="*/ 29038 w 61482"/>
                    <a:gd name="connsiteY2" fmla="*/ 82818 h 82829"/>
                    <a:gd name="connsiteX3" fmla="*/ 61177 w 61482"/>
                    <a:gd name="connsiteY3" fmla="*/ 48143 h 82829"/>
                    <a:gd name="connsiteX4" fmla="*/ 11744 w 61482"/>
                    <a:gd name="connsiteY4" fmla="*/ -11 h 82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82" h="82829">
                      <a:moveTo>
                        <a:pt x="11744" y="-11"/>
                      </a:moveTo>
                      <a:cubicBezTo>
                        <a:pt x="11744" y="-11"/>
                        <a:pt x="8168" y="-11"/>
                        <a:pt x="-305" y="15159"/>
                      </a:cubicBezTo>
                      <a:cubicBezTo>
                        <a:pt x="-305" y="15159"/>
                        <a:pt x="4484" y="60670"/>
                        <a:pt x="29038" y="82818"/>
                      </a:cubicBezTo>
                      <a:cubicBezTo>
                        <a:pt x="29038" y="82818"/>
                        <a:pt x="48543" y="55793"/>
                        <a:pt x="61177" y="48143"/>
                      </a:cubicBezTo>
                      <a:cubicBezTo>
                        <a:pt x="61264" y="48273"/>
                        <a:pt x="18549" y="35075"/>
                        <a:pt x="11744" y="-11"/>
                      </a:cubicBezTo>
                      <a:close/>
                    </a:path>
                  </a:pathLst>
                </a:custGeom>
                <a:solidFill>
                  <a:srgbClr val="D7E1F6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62" name="Freeform: Shape 5161">
                  <a:extLst>
                    <a:ext uri="{FF2B5EF4-FFF2-40B4-BE49-F238E27FC236}">
                      <a16:creationId xmlns:a16="http://schemas.microsoft.com/office/drawing/2014/main" id="{EEA7E0CB-50DC-B6E2-07F6-EC64BF8753A6}"/>
                    </a:ext>
                  </a:extLst>
                </p:cNvPr>
                <p:cNvSpPr/>
                <p:nvPr/>
              </p:nvSpPr>
              <p:spPr>
                <a:xfrm>
                  <a:off x="9218803" y="4884070"/>
                  <a:ext cx="61504" cy="82829"/>
                </a:xfrm>
                <a:custGeom>
                  <a:avLst/>
                  <a:gdLst>
                    <a:gd name="connsiteX0" fmla="*/ 49150 w 61504"/>
                    <a:gd name="connsiteY0" fmla="*/ -11 h 82829"/>
                    <a:gd name="connsiteX1" fmla="*/ 61200 w 61504"/>
                    <a:gd name="connsiteY1" fmla="*/ 15159 h 82829"/>
                    <a:gd name="connsiteX2" fmla="*/ 31899 w 61504"/>
                    <a:gd name="connsiteY2" fmla="*/ 82818 h 82829"/>
                    <a:gd name="connsiteX3" fmla="*/ -305 w 61504"/>
                    <a:gd name="connsiteY3" fmla="*/ 48143 h 82829"/>
                    <a:gd name="connsiteX4" fmla="*/ 49150 w 61504"/>
                    <a:gd name="connsiteY4" fmla="*/ -11 h 82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504" h="82829">
                      <a:moveTo>
                        <a:pt x="49150" y="-11"/>
                      </a:moveTo>
                      <a:cubicBezTo>
                        <a:pt x="49150" y="-11"/>
                        <a:pt x="52747" y="-11"/>
                        <a:pt x="61200" y="15159"/>
                      </a:cubicBezTo>
                      <a:cubicBezTo>
                        <a:pt x="61200" y="15159"/>
                        <a:pt x="56431" y="60670"/>
                        <a:pt x="31899" y="82818"/>
                      </a:cubicBezTo>
                      <a:cubicBezTo>
                        <a:pt x="31899" y="82818"/>
                        <a:pt x="12395" y="55793"/>
                        <a:pt x="-305" y="48143"/>
                      </a:cubicBezTo>
                      <a:cubicBezTo>
                        <a:pt x="-218" y="48273"/>
                        <a:pt x="42388" y="35075"/>
                        <a:pt x="49150" y="-11"/>
                      </a:cubicBezTo>
                      <a:close/>
                    </a:path>
                  </a:pathLst>
                </a:custGeom>
                <a:solidFill>
                  <a:srgbClr val="D7E1F6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</p:grp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05E78D94-A647-8A27-F031-0003182245DA}"/>
                </a:ext>
              </a:extLst>
            </p:cNvPr>
            <p:cNvGrpSpPr/>
            <p:nvPr/>
          </p:nvGrpSpPr>
          <p:grpSpPr>
            <a:xfrm>
              <a:off x="1356185" y="2996312"/>
              <a:ext cx="2614655" cy="3014352"/>
              <a:chOff x="1356185" y="2996312"/>
              <a:chExt cx="2614655" cy="3014352"/>
            </a:xfrm>
          </p:grpSpPr>
          <p:grpSp>
            <p:nvGrpSpPr>
              <p:cNvPr id="4945" name="Group 4944">
                <a:extLst>
                  <a:ext uri="{FF2B5EF4-FFF2-40B4-BE49-F238E27FC236}">
                    <a16:creationId xmlns:a16="http://schemas.microsoft.com/office/drawing/2014/main" id="{75E64FC4-CEC6-78AD-11C5-9DBCAA670591}"/>
                  </a:ext>
                </a:extLst>
              </p:cNvPr>
              <p:cNvGrpSpPr/>
              <p:nvPr/>
            </p:nvGrpSpPr>
            <p:grpSpPr>
              <a:xfrm>
                <a:off x="1862892" y="4306831"/>
                <a:ext cx="1086556" cy="691767"/>
                <a:chOff x="2415342" y="4306831"/>
                <a:chExt cx="1086556" cy="691767"/>
              </a:xfrm>
              <a:solidFill>
                <a:schemeClr val="tx2"/>
              </a:solidFill>
            </p:grpSpPr>
            <p:sp>
              <p:nvSpPr>
                <p:cNvPr id="2233" name="Freeform: Shape 2232">
                  <a:extLst>
                    <a:ext uri="{FF2B5EF4-FFF2-40B4-BE49-F238E27FC236}">
                      <a16:creationId xmlns:a16="http://schemas.microsoft.com/office/drawing/2014/main" id="{21FABBB7-224A-8D36-BF47-525CA16115EE}"/>
                    </a:ext>
                  </a:extLst>
                </p:cNvPr>
                <p:cNvSpPr/>
                <p:nvPr/>
              </p:nvSpPr>
              <p:spPr>
                <a:xfrm>
                  <a:off x="2463204" y="4771568"/>
                  <a:ext cx="590401" cy="201627"/>
                </a:xfrm>
                <a:custGeom>
                  <a:avLst/>
                  <a:gdLst>
                    <a:gd name="connsiteX0" fmla="*/ 4763 w 458247"/>
                    <a:gd name="connsiteY0" fmla="*/ 156496 h 156495"/>
                    <a:gd name="connsiteX1" fmla="*/ 0 w 458247"/>
                    <a:gd name="connsiteY1" fmla="*/ 148304 h 156495"/>
                    <a:gd name="connsiteX2" fmla="*/ 256889 w 458247"/>
                    <a:gd name="connsiteY2" fmla="*/ 0 h 156495"/>
                    <a:gd name="connsiteX3" fmla="*/ 458248 w 458247"/>
                    <a:gd name="connsiteY3" fmla="*/ 0 h 156495"/>
                    <a:gd name="connsiteX4" fmla="*/ 458248 w 458247"/>
                    <a:gd name="connsiteY4" fmla="*/ 9525 h 156495"/>
                    <a:gd name="connsiteX5" fmla="*/ 259461 w 458247"/>
                    <a:gd name="connsiteY5" fmla="*/ 9525 h 156495"/>
                    <a:gd name="connsiteX6" fmla="*/ 4763 w 458247"/>
                    <a:gd name="connsiteY6" fmla="*/ 156496 h 156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8247" h="156495">
                      <a:moveTo>
                        <a:pt x="4763" y="156496"/>
                      </a:moveTo>
                      <a:lnTo>
                        <a:pt x="0" y="148304"/>
                      </a:lnTo>
                      <a:lnTo>
                        <a:pt x="256889" y="0"/>
                      </a:lnTo>
                      <a:lnTo>
                        <a:pt x="458248" y="0"/>
                      </a:lnTo>
                      <a:lnTo>
                        <a:pt x="458248" y="9525"/>
                      </a:lnTo>
                      <a:lnTo>
                        <a:pt x="259461" y="9525"/>
                      </a:lnTo>
                      <a:lnTo>
                        <a:pt x="4763" y="156496"/>
                      </a:lnTo>
                      <a:close/>
                    </a:path>
                  </a:pathLst>
                </a:custGeom>
                <a:grpFill/>
                <a:ln w="9525" cap="flat">
                  <a:solidFill>
                    <a:schemeClr val="tx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34" name="Freeform: Shape 2233">
                  <a:extLst>
                    <a:ext uri="{FF2B5EF4-FFF2-40B4-BE49-F238E27FC236}">
                      <a16:creationId xmlns:a16="http://schemas.microsoft.com/office/drawing/2014/main" id="{B587CE2C-BC02-9FD4-AE08-3B9EB2771697}"/>
                    </a:ext>
                  </a:extLst>
                </p:cNvPr>
                <p:cNvSpPr/>
                <p:nvPr/>
              </p:nvSpPr>
              <p:spPr>
                <a:xfrm>
                  <a:off x="2415342" y="4914413"/>
                  <a:ext cx="101979" cy="84185"/>
                </a:xfrm>
                <a:custGeom>
                  <a:avLst/>
                  <a:gdLst>
                    <a:gd name="connsiteX0" fmla="*/ 63246 w 79152"/>
                    <a:gd name="connsiteY0" fmla="*/ 25051 h 65341"/>
                    <a:gd name="connsiteX1" fmla="*/ 79153 w 79152"/>
                    <a:gd name="connsiteY1" fmla="*/ 50006 h 65341"/>
                    <a:gd name="connsiteX2" fmla="*/ 39529 w 79152"/>
                    <a:gd name="connsiteY2" fmla="*/ 57721 h 65341"/>
                    <a:gd name="connsiteX3" fmla="*/ 0 w 79152"/>
                    <a:gd name="connsiteY3" fmla="*/ 65341 h 65341"/>
                    <a:gd name="connsiteX4" fmla="*/ 23622 w 79152"/>
                    <a:gd name="connsiteY4" fmla="*/ 32671 h 65341"/>
                    <a:gd name="connsiteX5" fmla="*/ 47244 w 79152"/>
                    <a:gd name="connsiteY5" fmla="*/ 0 h 65341"/>
                    <a:gd name="connsiteX6" fmla="*/ 63246 w 79152"/>
                    <a:gd name="connsiteY6" fmla="*/ 25051 h 653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9152" h="65341">
                      <a:moveTo>
                        <a:pt x="63246" y="25051"/>
                      </a:moveTo>
                      <a:lnTo>
                        <a:pt x="79153" y="50006"/>
                      </a:lnTo>
                      <a:lnTo>
                        <a:pt x="39529" y="57721"/>
                      </a:lnTo>
                      <a:lnTo>
                        <a:pt x="0" y="65341"/>
                      </a:lnTo>
                      <a:lnTo>
                        <a:pt x="23622" y="32671"/>
                      </a:lnTo>
                      <a:lnTo>
                        <a:pt x="47244" y="0"/>
                      </a:lnTo>
                      <a:lnTo>
                        <a:pt x="63246" y="25051"/>
                      </a:lnTo>
                      <a:close/>
                    </a:path>
                  </a:pathLst>
                </a:custGeom>
                <a:grpFill/>
                <a:ln w="9525" cap="flat">
                  <a:solidFill>
                    <a:schemeClr val="tx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35" name="Freeform: Shape 2234">
                  <a:extLst>
                    <a:ext uri="{FF2B5EF4-FFF2-40B4-BE49-F238E27FC236}">
                      <a16:creationId xmlns:a16="http://schemas.microsoft.com/office/drawing/2014/main" id="{5F27B1C0-8C34-8D94-4D40-945A0560606E}"/>
                    </a:ext>
                  </a:extLst>
                </p:cNvPr>
                <p:cNvSpPr/>
                <p:nvPr/>
              </p:nvSpPr>
              <p:spPr>
                <a:xfrm>
                  <a:off x="2863637" y="4771568"/>
                  <a:ext cx="590401" cy="201627"/>
                </a:xfrm>
                <a:custGeom>
                  <a:avLst/>
                  <a:gdLst>
                    <a:gd name="connsiteX0" fmla="*/ 453485 w 458247"/>
                    <a:gd name="connsiteY0" fmla="*/ 156496 h 156495"/>
                    <a:gd name="connsiteX1" fmla="*/ 198787 w 458247"/>
                    <a:gd name="connsiteY1" fmla="*/ 9525 h 156495"/>
                    <a:gd name="connsiteX2" fmla="*/ 0 w 458247"/>
                    <a:gd name="connsiteY2" fmla="*/ 9525 h 156495"/>
                    <a:gd name="connsiteX3" fmla="*/ 0 w 458247"/>
                    <a:gd name="connsiteY3" fmla="*/ 0 h 156495"/>
                    <a:gd name="connsiteX4" fmla="*/ 201359 w 458247"/>
                    <a:gd name="connsiteY4" fmla="*/ 0 h 156495"/>
                    <a:gd name="connsiteX5" fmla="*/ 202502 w 458247"/>
                    <a:gd name="connsiteY5" fmla="*/ 667 h 156495"/>
                    <a:gd name="connsiteX6" fmla="*/ 458248 w 458247"/>
                    <a:gd name="connsiteY6" fmla="*/ 148304 h 156495"/>
                    <a:gd name="connsiteX7" fmla="*/ 453485 w 458247"/>
                    <a:gd name="connsiteY7" fmla="*/ 156496 h 156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58247" h="156495">
                      <a:moveTo>
                        <a:pt x="453485" y="156496"/>
                      </a:moveTo>
                      <a:lnTo>
                        <a:pt x="198787" y="9525"/>
                      </a:lnTo>
                      <a:lnTo>
                        <a:pt x="0" y="9525"/>
                      </a:lnTo>
                      <a:lnTo>
                        <a:pt x="0" y="0"/>
                      </a:lnTo>
                      <a:lnTo>
                        <a:pt x="201359" y="0"/>
                      </a:lnTo>
                      <a:lnTo>
                        <a:pt x="202502" y="667"/>
                      </a:lnTo>
                      <a:lnTo>
                        <a:pt x="458248" y="148304"/>
                      </a:lnTo>
                      <a:lnTo>
                        <a:pt x="453485" y="156496"/>
                      </a:lnTo>
                      <a:close/>
                    </a:path>
                  </a:pathLst>
                </a:custGeom>
                <a:grpFill/>
                <a:ln w="9525" cap="flat">
                  <a:solidFill>
                    <a:schemeClr val="tx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36" name="Freeform: Shape 2235">
                  <a:extLst>
                    <a:ext uri="{FF2B5EF4-FFF2-40B4-BE49-F238E27FC236}">
                      <a16:creationId xmlns:a16="http://schemas.microsoft.com/office/drawing/2014/main" id="{270B97EB-139D-E2F9-068B-8AE691A5448F}"/>
                    </a:ext>
                  </a:extLst>
                </p:cNvPr>
                <p:cNvSpPr/>
                <p:nvPr/>
              </p:nvSpPr>
              <p:spPr>
                <a:xfrm>
                  <a:off x="3399919" y="4914413"/>
                  <a:ext cx="101979" cy="84185"/>
                </a:xfrm>
                <a:custGeom>
                  <a:avLst/>
                  <a:gdLst>
                    <a:gd name="connsiteX0" fmla="*/ 15907 w 79152"/>
                    <a:gd name="connsiteY0" fmla="*/ 25051 h 65341"/>
                    <a:gd name="connsiteX1" fmla="*/ 0 w 79152"/>
                    <a:gd name="connsiteY1" fmla="*/ 50006 h 65341"/>
                    <a:gd name="connsiteX2" fmla="*/ 39624 w 79152"/>
                    <a:gd name="connsiteY2" fmla="*/ 57721 h 65341"/>
                    <a:gd name="connsiteX3" fmla="*/ 79153 w 79152"/>
                    <a:gd name="connsiteY3" fmla="*/ 65341 h 65341"/>
                    <a:gd name="connsiteX4" fmla="*/ 55531 w 79152"/>
                    <a:gd name="connsiteY4" fmla="*/ 32671 h 65341"/>
                    <a:gd name="connsiteX5" fmla="*/ 31909 w 79152"/>
                    <a:gd name="connsiteY5" fmla="*/ 0 h 65341"/>
                    <a:gd name="connsiteX6" fmla="*/ 15907 w 79152"/>
                    <a:gd name="connsiteY6" fmla="*/ 25051 h 653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9152" h="65341">
                      <a:moveTo>
                        <a:pt x="15907" y="25051"/>
                      </a:moveTo>
                      <a:lnTo>
                        <a:pt x="0" y="50006"/>
                      </a:lnTo>
                      <a:lnTo>
                        <a:pt x="39624" y="57721"/>
                      </a:lnTo>
                      <a:lnTo>
                        <a:pt x="79153" y="65341"/>
                      </a:lnTo>
                      <a:lnTo>
                        <a:pt x="55531" y="32671"/>
                      </a:lnTo>
                      <a:lnTo>
                        <a:pt x="31909" y="0"/>
                      </a:lnTo>
                      <a:lnTo>
                        <a:pt x="15907" y="25051"/>
                      </a:lnTo>
                      <a:close/>
                    </a:path>
                  </a:pathLst>
                </a:custGeom>
                <a:grpFill/>
                <a:ln w="9525" cap="flat">
                  <a:solidFill>
                    <a:schemeClr val="tx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37" name="Freeform: Shape 2236">
                  <a:extLst>
                    <a:ext uri="{FF2B5EF4-FFF2-40B4-BE49-F238E27FC236}">
                      <a16:creationId xmlns:a16="http://schemas.microsoft.com/office/drawing/2014/main" id="{AFFF2002-4FD6-4A35-FFA6-461E19CF0EFB}"/>
                    </a:ext>
                  </a:extLst>
                </p:cNvPr>
                <p:cNvSpPr/>
                <p:nvPr/>
              </p:nvSpPr>
              <p:spPr>
                <a:xfrm>
                  <a:off x="2957763" y="4306831"/>
                  <a:ext cx="12272" cy="470873"/>
                </a:xfrm>
                <a:custGeom>
                  <a:avLst/>
                  <a:gdLst>
                    <a:gd name="connsiteX0" fmla="*/ 0 w 9525"/>
                    <a:gd name="connsiteY0" fmla="*/ 0 h 365474"/>
                    <a:gd name="connsiteX1" fmla="*/ 9525 w 9525"/>
                    <a:gd name="connsiteY1" fmla="*/ 0 h 365474"/>
                    <a:gd name="connsiteX2" fmla="*/ 9525 w 9525"/>
                    <a:gd name="connsiteY2" fmla="*/ 365474 h 365474"/>
                    <a:gd name="connsiteX3" fmla="*/ 0 w 9525"/>
                    <a:gd name="connsiteY3" fmla="*/ 365474 h 3654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25" h="365474">
                      <a:moveTo>
                        <a:pt x="0" y="0"/>
                      </a:moveTo>
                      <a:lnTo>
                        <a:pt x="9525" y="0"/>
                      </a:lnTo>
                      <a:lnTo>
                        <a:pt x="9525" y="365474"/>
                      </a:lnTo>
                      <a:lnTo>
                        <a:pt x="0" y="365474"/>
                      </a:lnTo>
                      <a:close/>
                    </a:path>
                  </a:pathLst>
                </a:custGeom>
                <a:grpFill/>
                <a:ln w="9525" cap="flat">
                  <a:solidFill>
                    <a:schemeClr val="tx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4955" name="Group 4954">
                <a:extLst>
                  <a:ext uri="{FF2B5EF4-FFF2-40B4-BE49-F238E27FC236}">
                    <a16:creationId xmlns:a16="http://schemas.microsoft.com/office/drawing/2014/main" id="{5FCBD9F3-8B03-3969-61ED-52BBF25F135C}"/>
                  </a:ext>
                </a:extLst>
              </p:cNvPr>
              <p:cNvGrpSpPr/>
              <p:nvPr/>
            </p:nvGrpSpPr>
            <p:grpSpPr>
              <a:xfrm>
                <a:off x="1926706" y="2996312"/>
                <a:ext cx="1625539" cy="1238727"/>
                <a:chOff x="2479156" y="2996312"/>
                <a:chExt cx="1625539" cy="1238727"/>
              </a:xfrm>
              <a:solidFill>
                <a:schemeClr val="tx2"/>
              </a:solidFill>
            </p:grpSpPr>
            <p:sp>
              <p:nvSpPr>
                <p:cNvPr id="449" name="Freeform: Shape 448">
                  <a:extLst>
                    <a:ext uri="{FF2B5EF4-FFF2-40B4-BE49-F238E27FC236}">
                      <a16:creationId xmlns:a16="http://schemas.microsoft.com/office/drawing/2014/main" id="{2E152070-B759-D12C-2C12-11BA1EAD144A}"/>
                    </a:ext>
                  </a:extLst>
                </p:cNvPr>
                <p:cNvSpPr/>
                <p:nvPr/>
              </p:nvSpPr>
              <p:spPr>
                <a:xfrm>
                  <a:off x="2479156" y="3115595"/>
                  <a:ext cx="969482" cy="1119444"/>
                </a:xfrm>
                <a:custGeom>
                  <a:avLst/>
                  <a:gdLst>
                    <a:gd name="connsiteX0" fmla="*/ 376196 w 752475"/>
                    <a:gd name="connsiteY0" fmla="*/ 868826 h 868870"/>
                    <a:gd name="connsiteX1" fmla="*/ -42 w 752475"/>
                    <a:gd name="connsiteY1" fmla="*/ 651656 h 868870"/>
                    <a:gd name="connsiteX2" fmla="*/ -42 w 752475"/>
                    <a:gd name="connsiteY2" fmla="*/ 217221 h 868870"/>
                    <a:gd name="connsiteX3" fmla="*/ 376196 w 752475"/>
                    <a:gd name="connsiteY3" fmla="*/ -44 h 868870"/>
                    <a:gd name="connsiteX4" fmla="*/ 752433 w 752475"/>
                    <a:gd name="connsiteY4" fmla="*/ 217221 h 868870"/>
                    <a:gd name="connsiteX5" fmla="*/ 752433 w 752475"/>
                    <a:gd name="connsiteY5" fmla="*/ 651656 h 868870"/>
                    <a:gd name="connsiteX6" fmla="*/ 9483 w 752475"/>
                    <a:gd name="connsiteY6" fmla="*/ 646132 h 868870"/>
                    <a:gd name="connsiteX7" fmla="*/ 376196 w 752475"/>
                    <a:gd name="connsiteY7" fmla="*/ 857873 h 868870"/>
                    <a:gd name="connsiteX8" fmla="*/ 742908 w 752475"/>
                    <a:gd name="connsiteY8" fmla="*/ 646132 h 868870"/>
                    <a:gd name="connsiteX9" fmla="*/ 742908 w 752475"/>
                    <a:gd name="connsiteY9" fmla="*/ 222650 h 868870"/>
                    <a:gd name="connsiteX10" fmla="*/ 376196 w 752475"/>
                    <a:gd name="connsiteY10" fmla="*/ 10909 h 868870"/>
                    <a:gd name="connsiteX11" fmla="*/ 9483 w 752475"/>
                    <a:gd name="connsiteY11" fmla="*/ 222650 h 8688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52475" h="868869">
                      <a:moveTo>
                        <a:pt x="376196" y="868826"/>
                      </a:moveTo>
                      <a:lnTo>
                        <a:pt x="-42" y="651656"/>
                      </a:lnTo>
                      <a:lnTo>
                        <a:pt x="-42" y="217221"/>
                      </a:lnTo>
                      <a:lnTo>
                        <a:pt x="376196" y="-44"/>
                      </a:lnTo>
                      <a:lnTo>
                        <a:pt x="752433" y="217221"/>
                      </a:lnTo>
                      <a:lnTo>
                        <a:pt x="752433" y="651656"/>
                      </a:lnTo>
                      <a:close/>
                      <a:moveTo>
                        <a:pt x="9483" y="646132"/>
                      </a:moveTo>
                      <a:lnTo>
                        <a:pt x="376196" y="857873"/>
                      </a:lnTo>
                      <a:lnTo>
                        <a:pt x="742908" y="646132"/>
                      </a:lnTo>
                      <a:lnTo>
                        <a:pt x="742908" y="222650"/>
                      </a:lnTo>
                      <a:lnTo>
                        <a:pt x="376196" y="10909"/>
                      </a:lnTo>
                      <a:lnTo>
                        <a:pt x="9483" y="22265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891" name="Freeform: Shape 890">
                  <a:extLst>
                    <a:ext uri="{FF2B5EF4-FFF2-40B4-BE49-F238E27FC236}">
                      <a16:creationId xmlns:a16="http://schemas.microsoft.com/office/drawing/2014/main" id="{E479AC72-4C80-D853-4CBB-AB57F85A18D0}"/>
                    </a:ext>
                  </a:extLst>
                </p:cNvPr>
                <p:cNvSpPr/>
                <p:nvPr/>
              </p:nvSpPr>
              <p:spPr>
                <a:xfrm>
                  <a:off x="2554507" y="3003307"/>
                  <a:ext cx="957210" cy="868975"/>
                </a:xfrm>
                <a:custGeom>
                  <a:avLst/>
                  <a:gdLst>
                    <a:gd name="connsiteX0" fmla="*/ 371475 w 742950"/>
                    <a:gd name="connsiteY0" fmla="*/ 0 h 674465"/>
                    <a:gd name="connsiteX1" fmla="*/ 0 w 742950"/>
                    <a:gd name="connsiteY1" fmla="*/ 214503 h 674465"/>
                    <a:gd name="connsiteX2" fmla="*/ 0 w 742950"/>
                    <a:gd name="connsiteY2" fmla="*/ 276034 h 674465"/>
                    <a:gd name="connsiteX3" fmla="*/ 317754 w 742950"/>
                    <a:gd name="connsiteY3" fmla="*/ 92583 h 674465"/>
                    <a:gd name="connsiteX4" fmla="*/ 689229 w 742950"/>
                    <a:gd name="connsiteY4" fmla="*/ 307086 h 674465"/>
                    <a:gd name="connsiteX5" fmla="*/ 689229 w 742950"/>
                    <a:gd name="connsiteY5" fmla="*/ 674465 h 674465"/>
                    <a:gd name="connsiteX6" fmla="*/ 742950 w 742950"/>
                    <a:gd name="connsiteY6" fmla="*/ 643509 h 674465"/>
                    <a:gd name="connsiteX7" fmla="*/ 742950 w 742950"/>
                    <a:gd name="connsiteY7" fmla="*/ 214503 h 674465"/>
                    <a:gd name="connsiteX8" fmla="*/ 371475 w 742950"/>
                    <a:gd name="connsiteY8" fmla="*/ 0 h 6744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42950" h="674465">
                      <a:moveTo>
                        <a:pt x="371475" y="0"/>
                      </a:moveTo>
                      <a:lnTo>
                        <a:pt x="0" y="214503"/>
                      </a:lnTo>
                      <a:lnTo>
                        <a:pt x="0" y="276034"/>
                      </a:lnTo>
                      <a:lnTo>
                        <a:pt x="317754" y="92583"/>
                      </a:lnTo>
                      <a:lnTo>
                        <a:pt x="689229" y="307086"/>
                      </a:lnTo>
                      <a:lnTo>
                        <a:pt x="689229" y="674465"/>
                      </a:lnTo>
                      <a:lnTo>
                        <a:pt x="742950" y="643509"/>
                      </a:lnTo>
                      <a:lnTo>
                        <a:pt x="742950" y="214503"/>
                      </a:lnTo>
                      <a:lnTo>
                        <a:pt x="371475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892" name="Freeform: Shape 891">
                  <a:extLst>
                    <a:ext uri="{FF2B5EF4-FFF2-40B4-BE49-F238E27FC236}">
                      <a16:creationId xmlns:a16="http://schemas.microsoft.com/office/drawing/2014/main" id="{D4CABCBC-1E80-5C10-6CD2-D848DD352732}"/>
                    </a:ext>
                  </a:extLst>
                </p:cNvPr>
                <p:cNvSpPr/>
                <p:nvPr/>
              </p:nvSpPr>
              <p:spPr>
                <a:xfrm>
                  <a:off x="2548370" y="2996312"/>
                  <a:ext cx="969482" cy="886646"/>
                </a:xfrm>
                <a:custGeom>
                  <a:avLst/>
                  <a:gdLst>
                    <a:gd name="connsiteX0" fmla="*/ 689187 w 752475"/>
                    <a:gd name="connsiteY0" fmla="*/ 688137 h 688181"/>
                    <a:gd name="connsiteX1" fmla="*/ 689187 w 752475"/>
                    <a:gd name="connsiteY1" fmla="*/ 315233 h 688181"/>
                    <a:gd name="connsiteX2" fmla="*/ 322475 w 752475"/>
                    <a:gd name="connsiteY2" fmla="*/ 103492 h 688181"/>
                    <a:gd name="connsiteX3" fmla="*/ -42 w 752475"/>
                    <a:gd name="connsiteY3" fmla="*/ 289706 h 688181"/>
                    <a:gd name="connsiteX4" fmla="*/ -42 w 752475"/>
                    <a:gd name="connsiteY4" fmla="*/ 217126 h 688181"/>
                    <a:gd name="connsiteX5" fmla="*/ 376196 w 752475"/>
                    <a:gd name="connsiteY5" fmla="*/ -44 h 688181"/>
                    <a:gd name="connsiteX6" fmla="*/ 752433 w 752475"/>
                    <a:gd name="connsiteY6" fmla="*/ 217126 h 688181"/>
                    <a:gd name="connsiteX7" fmla="*/ 752433 w 752475"/>
                    <a:gd name="connsiteY7" fmla="*/ 651656 h 688181"/>
                    <a:gd name="connsiteX8" fmla="*/ 322475 w 752475"/>
                    <a:gd name="connsiteY8" fmla="*/ 92539 h 688181"/>
                    <a:gd name="connsiteX9" fmla="*/ 698712 w 752475"/>
                    <a:gd name="connsiteY9" fmla="*/ 309804 h 688181"/>
                    <a:gd name="connsiteX10" fmla="*/ 698712 w 752475"/>
                    <a:gd name="connsiteY10" fmla="*/ 671754 h 688181"/>
                    <a:gd name="connsiteX11" fmla="*/ 742908 w 752475"/>
                    <a:gd name="connsiteY11" fmla="*/ 646227 h 688181"/>
                    <a:gd name="connsiteX12" fmla="*/ 742908 w 752475"/>
                    <a:gd name="connsiteY12" fmla="*/ 222269 h 688181"/>
                    <a:gd name="connsiteX13" fmla="*/ 376196 w 752475"/>
                    <a:gd name="connsiteY13" fmla="*/ 10528 h 688181"/>
                    <a:gd name="connsiteX14" fmla="*/ 9483 w 752475"/>
                    <a:gd name="connsiteY14" fmla="*/ 222269 h 688181"/>
                    <a:gd name="connsiteX15" fmla="*/ 9483 w 752475"/>
                    <a:gd name="connsiteY15" fmla="*/ 272847 h 6881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52475" h="688181">
                      <a:moveTo>
                        <a:pt x="689187" y="688137"/>
                      </a:moveTo>
                      <a:lnTo>
                        <a:pt x="689187" y="315233"/>
                      </a:lnTo>
                      <a:lnTo>
                        <a:pt x="322475" y="103492"/>
                      </a:lnTo>
                      <a:lnTo>
                        <a:pt x="-42" y="289706"/>
                      </a:lnTo>
                      <a:lnTo>
                        <a:pt x="-42" y="217126"/>
                      </a:lnTo>
                      <a:lnTo>
                        <a:pt x="376196" y="-44"/>
                      </a:lnTo>
                      <a:lnTo>
                        <a:pt x="752433" y="217126"/>
                      </a:lnTo>
                      <a:lnTo>
                        <a:pt x="752433" y="651656"/>
                      </a:lnTo>
                      <a:close/>
                      <a:moveTo>
                        <a:pt x="322475" y="92539"/>
                      </a:moveTo>
                      <a:lnTo>
                        <a:pt x="698712" y="309804"/>
                      </a:lnTo>
                      <a:lnTo>
                        <a:pt x="698712" y="671754"/>
                      </a:lnTo>
                      <a:lnTo>
                        <a:pt x="742908" y="646227"/>
                      </a:lnTo>
                      <a:lnTo>
                        <a:pt x="742908" y="222269"/>
                      </a:lnTo>
                      <a:lnTo>
                        <a:pt x="376196" y="10528"/>
                      </a:lnTo>
                      <a:lnTo>
                        <a:pt x="9483" y="222269"/>
                      </a:lnTo>
                      <a:lnTo>
                        <a:pt x="9483" y="272847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250" name="Freeform: Shape 2249">
                  <a:extLst>
                    <a:ext uri="{FF2B5EF4-FFF2-40B4-BE49-F238E27FC236}">
                      <a16:creationId xmlns:a16="http://schemas.microsoft.com/office/drawing/2014/main" id="{A1F61AED-6C12-F600-D67D-1871FF53FAB6}"/>
                    </a:ext>
                  </a:extLst>
                </p:cNvPr>
                <p:cNvSpPr/>
                <p:nvPr/>
              </p:nvSpPr>
              <p:spPr>
                <a:xfrm>
                  <a:off x="2963898" y="3951559"/>
                  <a:ext cx="1134662" cy="276364"/>
                </a:xfrm>
                <a:custGeom>
                  <a:avLst/>
                  <a:gdLst>
                    <a:gd name="connsiteX0" fmla="*/ 0 w 880681"/>
                    <a:gd name="connsiteY0" fmla="*/ 0 h 214503"/>
                    <a:gd name="connsiteX1" fmla="*/ 880682 w 880681"/>
                    <a:gd name="connsiteY1" fmla="*/ 0 h 214503"/>
                    <a:gd name="connsiteX2" fmla="*/ 880682 w 880681"/>
                    <a:gd name="connsiteY2" fmla="*/ 214503 h 214503"/>
                    <a:gd name="connsiteX3" fmla="*/ 0 w 880681"/>
                    <a:gd name="connsiteY3" fmla="*/ 214503 h 2145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80681" h="214503">
                      <a:moveTo>
                        <a:pt x="0" y="0"/>
                      </a:moveTo>
                      <a:lnTo>
                        <a:pt x="880682" y="0"/>
                      </a:lnTo>
                      <a:lnTo>
                        <a:pt x="880682" y="214503"/>
                      </a:lnTo>
                      <a:lnTo>
                        <a:pt x="0" y="21450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IN" sz="1100">
                      <a:solidFill>
                        <a:schemeClr val="bg1"/>
                      </a:solidFill>
                      <a:latin typeface="Georgia" panose="02040502050405020303" pitchFamily="18" charset="0"/>
                      <a:ea typeface="Roboto"/>
                      <a:cs typeface="Roboto"/>
                      <a:sym typeface="Fira Sans Extra Condensed Medium"/>
                    </a:rPr>
                    <a:t>Name here</a:t>
                  </a:r>
                  <a:endParaRPr lang="en-IN" sz="1100">
                    <a:solidFill>
                      <a:schemeClr val="bg1"/>
                    </a:solidFill>
                    <a:latin typeface="Georgia" panose="02040502050405020303" pitchFamily="18" charset="0"/>
                    <a:ea typeface="Roboto"/>
                    <a:cs typeface="Roboto"/>
                  </a:endParaRPr>
                </a:p>
              </p:txBody>
            </p:sp>
            <p:sp>
              <p:nvSpPr>
                <p:cNvPr id="2251" name="Freeform: Shape 2250">
                  <a:extLst>
                    <a:ext uri="{FF2B5EF4-FFF2-40B4-BE49-F238E27FC236}">
                      <a16:creationId xmlns:a16="http://schemas.microsoft.com/office/drawing/2014/main" id="{8F72E999-2178-8FBD-A6C2-67C2A6A19861}"/>
                    </a:ext>
                  </a:extLst>
                </p:cNvPr>
                <p:cNvSpPr/>
                <p:nvPr/>
              </p:nvSpPr>
              <p:spPr>
                <a:xfrm>
                  <a:off x="2957762" y="3945422"/>
                  <a:ext cx="1146933" cy="288758"/>
                </a:xfrm>
                <a:custGeom>
                  <a:avLst/>
                  <a:gdLst>
                    <a:gd name="connsiteX0" fmla="*/ 890165 w 890206"/>
                    <a:gd name="connsiteY0" fmla="*/ 224079 h 224123"/>
                    <a:gd name="connsiteX1" fmla="*/ -42 w 890206"/>
                    <a:gd name="connsiteY1" fmla="*/ 224079 h 224123"/>
                    <a:gd name="connsiteX2" fmla="*/ -42 w 890206"/>
                    <a:gd name="connsiteY2" fmla="*/ -44 h 224123"/>
                    <a:gd name="connsiteX3" fmla="*/ 890165 w 890206"/>
                    <a:gd name="connsiteY3" fmla="*/ -44 h 224123"/>
                    <a:gd name="connsiteX4" fmla="*/ 9483 w 890206"/>
                    <a:gd name="connsiteY4" fmla="*/ 214554 h 224123"/>
                    <a:gd name="connsiteX5" fmla="*/ 880640 w 890206"/>
                    <a:gd name="connsiteY5" fmla="*/ 214554 h 224123"/>
                    <a:gd name="connsiteX6" fmla="*/ 880640 w 890206"/>
                    <a:gd name="connsiteY6" fmla="*/ 9481 h 224123"/>
                    <a:gd name="connsiteX7" fmla="*/ 9483 w 890206"/>
                    <a:gd name="connsiteY7" fmla="*/ 9481 h 224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90206" h="224123">
                      <a:moveTo>
                        <a:pt x="890165" y="224079"/>
                      </a:moveTo>
                      <a:lnTo>
                        <a:pt x="-42" y="224079"/>
                      </a:lnTo>
                      <a:lnTo>
                        <a:pt x="-42" y="-44"/>
                      </a:lnTo>
                      <a:lnTo>
                        <a:pt x="890165" y="-44"/>
                      </a:lnTo>
                      <a:close/>
                      <a:moveTo>
                        <a:pt x="9483" y="214554"/>
                      </a:moveTo>
                      <a:lnTo>
                        <a:pt x="880640" y="214554"/>
                      </a:lnTo>
                      <a:lnTo>
                        <a:pt x="880640" y="9481"/>
                      </a:lnTo>
                      <a:lnTo>
                        <a:pt x="9483" y="948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4934" name="Group 4933">
                <a:extLst>
                  <a:ext uri="{FF2B5EF4-FFF2-40B4-BE49-F238E27FC236}">
                    <a16:creationId xmlns:a16="http://schemas.microsoft.com/office/drawing/2014/main" id="{701F9E3A-0A85-2A01-6495-5DA077B33418}"/>
                  </a:ext>
                </a:extLst>
              </p:cNvPr>
              <p:cNvGrpSpPr/>
              <p:nvPr/>
            </p:nvGrpSpPr>
            <p:grpSpPr>
              <a:xfrm>
                <a:off x="1356185" y="5055419"/>
                <a:ext cx="1251981" cy="955245"/>
                <a:chOff x="1908635" y="5055419"/>
                <a:chExt cx="1251981" cy="955245"/>
              </a:xfrm>
              <a:solidFill>
                <a:schemeClr val="tx2"/>
              </a:solidFill>
            </p:grpSpPr>
            <p:sp>
              <p:nvSpPr>
                <p:cNvPr id="2257" name="Freeform: Shape 2256">
                  <a:extLst>
                    <a:ext uri="{FF2B5EF4-FFF2-40B4-BE49-F238E27FC236}">
                      <a16:creationId xmlns:a16="http://schemas.microsoft.com/office/drawing/2014/main" id="{94BA3238-E460-61E2-6BDF-C05845E1B404}"/>
                    </a:ext>
                  </a:extLst>
                </p:cNvPr>
                <p:cNvSpPr/>
                <p:nvPr/>
              </p:nvSpPr>
              <p:spPr>
                <a:xfrm>
                  <a:off x="1908635" y="5147089"/>
                  <a:ext cx="747850" cy="863575"/>
                </a:xfrm>
                <a:custGeom>
                  <a:avLst/>
                  <a:gdLst>
                    <a:gd name="connsiteX0" fmla="*/ 290185 w 580453"/>
                    <a:gd name="connsiteY0" fmla="*/ 670230 h 670274"/>
                    <a:gd name="connsiteX1" fmla="*/ -42 w 580453"/>
                    <a:gd name="connsiteY1" fmla="*/ 502685 h 670274"/>
                    <a:gd name="connsiteX2" fmla="*/ -42 w 580453"/>
                    <a:gd name="connsiteY2" fmla="*/ 167500 h 670274"/>
                    <a:gd name="connsiteX3" fmla="*/ 2340 w 580453"/>
                    <a:gd name="connsiteY3" fmla="*/ 166167 h 670274"/>
                    <a:gd name="connsiteX4" fmla="*/ 290185 w 580453"/>
                    <a:gd name="connsiteY4" fmla="*/ -44 h 670274"/>
                    <a:gd name="connsiteX5" fmla="*/ 580412 w 580453"/>
                    <a:gd name="connsiteY5" fmla="*/ 167500 h 670274"/>
                    <a:gd name="connsiteX6" fmla="*/ 580412 w 580453"/>
                    <a:gd name="connsiteY6" fmla="*/ 502685 h 670274"/>
                    <a:gd name="connsiteX7" fmla="*/ 578031 w 580453"/>
                    <a:gd name="connsiteY7" fmla="*/ 504019 h 670274"/>
                    <a:gd name="connsiteX8" fmla="*/ 9483 w 580453"/>
                    <a:gd name="connsiteY8" fmla="*/ 497161 h 670274"/>
                    <a:gd name="connsiteX9" fmla="*/ 290185 w 580453"/>
                    <a:gd name="connsiteY9" fmla="*/ 659086 h 670274"/>
                    <a:gd name="connsiteX10" fmla="*/ 570887 w 580453"/>
                    <a:gd name="connsiteY10" fmla="*/ 497161 h 670274"/>
                    <a:gd name="connsiteX11" fmla="*/ 570887 w 580453"/>
                    <a:gd name="connsiteY11" fmla="*/ 173311 h 670274"/>
                    <a:gd name="connsiteX12" fmla="*/ 290185 w 580453"/>
                    <a:gd name="connsiteY12" fmla="*/ 11386 h 670274"/>
                    <a:gd name="connsiteX13" fmla="*/ 9483 w 580453"/>
                    <a:gd name="connsiteY13" fmla="*/ 173311 h 670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80453" h="670274">
                      <a:moveTo>
                        <a:pt x="290185" y="670230"/>
                      </a:moveTo>
                      <a:lnTo>
                        <a:pt x="-42" y="502685"/>
                      </a:lnTo>
                      <a:lnTo>
                        <a:pt x="-42" y="167500"/>
                      </a:lnTo>
                      <a:lnTo>
                        <a:pt x="2340" y="166167"/>
                      </a:lnTo>
                      <a:lnTo>
                        <a:pt x="290185" y="-44"/>
                      </a:lnTo>
                      <a:lnTo>
                        <a:pt x="580412" y="167500"/>
                      </a:lnTo>
                      <a:lnTo>
                        <a:pt x="580412" y="502685"/>
                      </a:lnTo>
                      <a:lnTo>
                        <a:pt x="578031" y="504019"/>
                      </a:lnTo>
                      <a:close/>
                      <a:moveTo>
                        <a:pt x="9483" y="497161"/>
                      </a:moveTo>
                      <a:lnTo>
                        <a:pt x="290185" y="659086"/>
                      </a:lnTo>
                      <a:lnTo>
                        <a:pt x="570887" y="497161"/>
                      </a:lnTo>
                      <a:lnTo>
                        <a:pt x="570887" y="173311"/>
                      </a:lnTo>
                      <a:lnTo>
                        <a:pt x="290185" y="11386"/>
                      </a:lnTo>
                      <a:lnTo>
                        <a:pt x="9483" y="17331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400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699" name="Freeform: Shape 2698">
                  <a:extLst>
                    <a:ext uri="{FF2B5EF4-FFF2-40B4-BE49-F238E27FC236}">
                      <a16:creationId xmlns:a16="http://schemas.microsoft.com/office/drawing/2014/main" id="{9DCA0A01-7CDD-82C6-48B4-7348292C20F6}"/>
                    </a:ext>
                  </a:extLst>
                </p:cNvPr>
                <p:cNvSpPr/>
                <p:nvPr/>
              </p:nvSpPr>
              <p:spPr>
                <a:xfrm>
                  <a:off x="1967909" y="5062413"/>
                  <a:ext cx="735701" cy="667837"/>
                </a:xfrm>
                <a:custGeom>
                  <a:avLst/>
                  <a:gdLst>
                    <a:gd name="connsiteX0" fmla="*/ 285464 w 571023"/>
                    <a:gd name="connsiteY0" fmla="*/ 0 h 518350"/>
                    <a:gd name="connsiteX1" fmla="*/ 0 w 571023"/>
                    <a:gd name="connsiteY1" fmla="*/ 164878 h 518350"/>
                    <a:gd name="connsiteX2" fmla="*/ 0 w 571023"/>
                    <a:gd name="connsiteY2" fmla="*/ 212122 h 518350"/>
                    <a:gd name="connsiteX3" fmla="*/ 244221 w 571023"/>
                    <a:gd name="connsiteY3" fmla="*/ 71152 h 518350"/>
                    <a:gd name="connsiteX4" fmla="*/ 529685 w 571023"/>
                    <a:gd name="connsiteY4" fmla="*/ 236029 h 518350"/>
                    <a:gd name="connsiteX5" fmla="*/ 529685 w 571023"/>
                    <a:gd name="connsiteY5" fmla="*/ 518350 h 518350"/>
                    <a:gd name="connsiteX6" fmla="*/ 571024 w 571023"/>
                    <a:gd name="connsiteY6" fmla="*/ 494443 h 518350"/>
                    <a:gd name="connsiteX7" fmla="*/ 571024 w 571023"/>
                    <a:gd name="connsiteY7" fmla="*/ 164878 h 518350"/>
                    <a:gd name="connsiteX8" fmla="*/ 285464 w 571023"/>
                    <a:gd name="connsiteY8" fmla="*/ 0 h 518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71023" h="518350">
                      <a:moveTo>
                        <a:pt x="285464" y="0"/>
                      </a:moveTo>
                      <a:lnTo>
                        <a:pt x="0" y="164878"/>
                      </a:lnTo>
                      <a:lnTo>
                        <a:pt x="0" y="212122"/>
                      </a:lnTo>
                      <a:lnTo>
                        <a:pt x="244221" y="71152"/>
                      </a:lnTo>
                      <a:lnTo>
                        <a:pt x="529685" y="236029"/>
                      </a:lnTo>
                      <a:lnTo>
                        <a:pt x="529685" y="518350"/>
                      </a:lnTo>
                      <a:lnTo>
                        <a:pt x="571024" y="494443"/>
                      </a:lnTo>
                      <a:lnTo>
                        <a:pt x="571024" y="164878"/>
                      </a:lnTo>
                      <a:lnTo>
                        <a:pt x="285464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400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700" name="Freeform: Shape 2699">
                  <a:extLst>
                    <a:ext uri="{FF2B5EF4-FFF2-40B4-BE49-F238E27FC236}">
                      <a16:creationId xmlns:a16="http://schemas.microsoft.com/office/drawing/2014/main" id="{98D3058D-2D90-0EA6-1944-DA4CE2B66DF4}"/>
                    </a:ext>
                  </a:extLst>
                </p:cNvPr>
                <p:cNvSpPr/>
                <p:nvPr/>
              </p:nvSpPr>
              <p:spPr>
                <a:xfrm>
                  <a:off x="1961773" y="5055419"/>
                  <a:ext cx="747973" cy="685509"/>
                </a:xfrm>
                <a:custGeom>
                  <a:avLst/>
                  <a:gdLst>
                    <a:gd name="connsiteX0" fmla="*/ 529644 w 580548"/>
                    <a:gd name="connsiteY0" fmla="*/ 532022 h 532066"/>
                    <a:gd name="connsiteX1" fmla="*/ 529644 w 580548"/>
                    <a:gd name="connsiteY1" fmla="*/ 244177 h 532066"/>
                    <a:gd name="connsiteX2" fmla="*/ 248942 w 580548"/>
                    <a:gd name="connsiteY2" fmla="*/ 82252 h 532066"/>
                    <a:gd name="connsiteX3" fmla="*/ -42 w 580548"/>
                    <a:gd name="connsiteY3" fmla="*/ 225793 h 532066"/>
                    <a:gd name="connsiteX4" fmla="*/ -42 w 580548"/>
                    <a:gd name="connsiteY4" fmla="*/ 167119 h 532066"/>
                    <a:gd name="connsiteX5" fmla="*/ 2340 w 580548"/>
                    <a:gd name="connsiteY5" fmla="*/ 165786 h 532066"/>
                    <a:gd name="connsiteX6" fmla="*/ 290090 w 580548"/>
                    <a:gd name="connsiteY6" fmla="*/ -44 h 532066"/>
                    <a:gd name="connsiteX7" fmla="*/ 580507 w 580548"/>
                    <a:gd name="connsiteY7" fmla="*/ 167119 h 532066"/>
                    <a:gd name="connsiteX8" fmla="*/ 580507 w 580548"/>
                    <a:gd name="connsiteY8" fmla="*/ 502304 h 532066"/>
                    <a:gd name="connsiteX9" fmla="*/ 248942 w 580548"/>
                    <a:gd name="connsiteY9" fmla="*/ 71107 h 532066"/>
                    <a:gd name="connsiteX10" fmla="*/ 539169 w 580548"/>
                    <a:gd name="connsiteY10" fmla="*/ 238652 h 532066"/>
                    <a:gd name="connsiteX11" fmla="*/ 539169 w 580548"/>
                    <a:gd name="connsiteY11" fmla="*/ 515544 h 532066"/>
                    <a:gd name="connsiteX12" fmla="*/ 570982 w 580548"/>
                    <a:gd name="connsiteY12" fmla="*/ 497161 h 532066"/>
                    <a:gd name="connsiteX13" fmla="*/ 570982 w 580548"/>
                    <a:gd name="connsiteY13" fmla="*/ 173311 h 532066"/>
                    <a:gd name="connsiteX14" fmla="*/ 290090 w 580548"/>
                    <a:gd name="connsiteY14" fmla="*/ 10909 h 532066"/>
                    <a:gd name="connsiteX15" fmla="*/ 9388 w 580548"/>
                    <a:gd name="connsiteY15" fmla="*/ 172834 h 532066"/>
                    <a:gd name="connsiteX16" fmla="*/ 9388 w 580548"/>
                    <a:gd name="connsiteY16" fmla="*/ 209125 h 5320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580548" h="532066">
                      <a:moveTo>
                        <a:pt x="529644" y="532022"/>
                      </a:moveTo>
                      <a:lnTo>
                        <a:pt x="529644" y="244177"/>
                      </a:lnTo>
                      <a:lnTo>
                        <a:pt x="248942" y="82252"/>
                      </a:lnTo>
                      <a:lnTo>
                        <a:pt x="-42" y="225793"/>
                      </a:lnTo>
                      <a:lnTo>
                        <a:pt x="-42" y="167119"/>
                      </a:lnTo>
                      <a:lnTo>
                        <a:pt x="2340" y="165786"/>
                      </a:lnTo>
                      <a:lnTo>
                        <a:pt x="290090" y="-44"/>
                      </a:lnTo>
                      <a:lnTo>
                        <a:pt x="580507" y="167119"/>
                      </a:lnTo>
                      <a:lnTo>
                        <a:pt x="580507" y="502304"/>
                      </a:lnTo>
                      <a:close/>
                      <a:moveTo>
                        <a:pt x="248942" y="71107"/>
                      </a:moveTo>
                      <a:lnTo>
                        <a:pt x="539169" y="238652"/>
                      </a:lnTo>
                      <a:lnTo>
                        <a:pt x="539169" y="515544"/>
                      </a:lnTo>
                      <a:lnTo>
                        <a:pt x="570982" y="497161"/>
                      </a:lnTo>
                      <a:lnTo>
                        <a:pt x="570982" y="173311"/>
                      </a:lnTo>
                      <a:lnTo>
                        <a:pt x="290090" y="10909"/>
                      </a:lnTo>
                      <a:lnTo>
                        <a:pt x="9388" y="172834"/>
                      </a:lnTo>
                      <a:lnTo>
                        <a:pt x="9388" y="20912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400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3145" name="Freeform: Shape 3144">
                  <a:extLst>
                    <a:ext uri="{FF2B5EF4-FFF2-40B4-BE49-F238E27FC236}">
                      <a16:creationId xmlns:a16="http://schemas.microsoft.com/office/drawing/2014/main" id="{699BE28B-BA1D-940F-8FF7-8D172BC5189D}"/>
                    </a:ext>
                  </a:extLst>
                </p:cNvPr>
                <p:cNvSpPr/>
                <p:nvPr/>
              </p:nvSpPr>
              <p:spPr>
                <a:xfrm>
                  <a:off x="2282561" y="5791120"/>
                  <a:ext cx="871920" cy="212304"/>
                </a:xfrm>
                <a:custGeom>
                  <a:avLst/>
                  <a:gdLst>
                    <a:gd name="connsiteX0" fmla="*/ 0 w 676751"/>
                    <a:gd name="connsiteY0" fmla="*/ 0 h 164782"/>
                    <a:gd name="connsiteX1" fmla="*/ 676751 w 676751"/>
                    <a:gd name="connsiteY1" fmla="*/ 0 h 164782"/>
                    <a:gd name="connsiteX2" fmla="*/ 676751 w 676751"/>
                    <a:gd name="connsiteY2" fmla="*/ 164782 h 164782"/>
                    <a:gd name="connsiteX3" fmla="*/ 0 w 676751"/>
                    <a:gd name="connsiteY3" fmla="*/ 164782 h 1647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76751" h="164782">
                      <a:moveTo>
                        <a:pt x="0" y="0"/>
                      </a:moveTo>
                      <a:lnTo>
                        <a:pt x="676751" y="0"/>
                      </a:lnTo>
                      <a:lnTo>
                        <a:pt x="676751" y="164782"/>
                      </a:lnTo>
                      <a:lnTo>
                        <a:pt x="0" y="16478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IN" sz="1000">
                      <a:solidFill>
                        <a:schemeClr val="bg1"/>
                      </a:solidFill>
                      <a:latin typeface="Georgia" panose="02040502050405020303" pitchFamily="18" charset="0"/>
                      <a:ea typeface="Roboto"/>
                      <a:cs typeface="Roboto"/>
                      <a:sym typeface="Fira Sans Extra Condensed Medium"/>
                    </a:rPr>
                    <a:t>Name here</a:t>
                  </a:r>
                  <a:endParaRPr lang="en-IN" sz="1000">
                    <a:solidFill>
                      <a:schemeClr val="bg1"/>
                    </a:solidFill>
                    <a:latin typeface="Georgia" panose="02040502050405020303" pitchFamily="18" charset="0"/>
                    <a:ea typeface="Roboto"/>
                    <a:cs typeface="Roboto"/>
                  </a:endParaRPr>
                </a:p>
              </p:txBody>
            </p:sp>
            <p:sp>
              <p:nvSpPr>
                <p:cNvPr id="3146" name="Freeform: Shape 3145">
                  <a:extLst>
                    <a:ext uri="{FF2B5EF4-FFF2-40B4-BE49-F238E27FC236}">
                      <a16:creationId xmlns:a16="http://schemas.microsoft.com/office/drawing/2014/main" id="{17BE0477-1A7F-1583-C4DD-0E549B31B1B3}"/>
                    </a:ext>
                  </a:extLst>
                </p:cNvPr>
                <p:cNvSpPr/>
                <p:nvPr/>
              </p:nvSpPr>
              <p:spPr>
                <a:xfrm>
                  <a:off x="2277039" y="5785107"/>
                  <a:ext cx="883577" cy="224576"/>
                </a:xfrm>
                <a:custGeom>
                  <a:avLst/>
                  <a:gdLst>
                    <a:gd name="connsiteX0" fmla="*/ 685758 w 685799"/>
                    <a:gd name="connsiteY0" fmla="*/ 174263 h 174307"/>
                    <a:gd name="connsiteX1" fmla="*/ -42 w 685799"/>
                    <a:gd name="connsiteY1" fmla="*/ 174263 h 174307"/>
                    <a:gd name="connsiteX2" fmla="*/ -42 w 685799"/>
                    <a:gd name="connsiteY2" fmla="*/ -44 h 174307"/>
                    <a:gd name="connsiteX3" fmla="*/ 685758 w 685799"/>
                    <a:gd name="connsiteY3" fmla="*/ -44 h 174307"/>
                    <a:gd name="connsiteX4" fmla="*/ 9483 w 685799"/>
                    <a:gd name="connsiteY4" fmla="*/ 164738 h 174307"/>
                    <a:gd name="connsiteX5" fmla="*/ 676233 w 685799"/>
                    <a:gd name="connsiteY5" fmla="*/ 164738 h 174307"/>
                    <a:gd name="connsiteX6" fmla="*/ 676233 w 685799"/>
                    <a:gd name="connsiteY6" fmla="*/ 9481 h 174307"/>
                    <a:gd name="connsiteX7" fmla="*/ 9483 w 685799"/>
                    <a:gd name="connsiteY7" fmla="*/ 9481 h 1743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85799" h="174307">
                      <a:moveTo>
                        <a:pt x="685758" y="174263"/>
                      </a:moveTo>
                      <a:lnTo>
                        <a:pt x="-42" y="174263"/>
                      </a:lnTo>
                      <a:lnTo>
                        <a:pt x="-42" y="-44"/>
                      </a:lnTo>
                      <a:lnTo>
                        <a:pt x="685758" y="-44"/>
                      </a:lnTo>
                      <a:close/>
                      <a:moveTo>
                        <a:pt x="9483" y="164738"/>
                      </a:moveTo>
                      <a:lnTo>
                        <a:pt x="676233" y="164738"/>
                      </a:lnTo>
                      <a:lnTo>
                        <a:pt x="676233" y="9481"/>
                      </a:lnTo>
                      <a:lnTo>
                        <a:pt x="9483" y="948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400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4935" name="Group 4934">
                <a:extLst>
                  <a:ext uri="{FF2B5EF4-FFF2-40B4-BE49-F238E27FC236}">
                    <a16:creationId xmlns:a16="http://schemas.microsoft.com/office/drawing/2014/main" id="{DFD0B449-3315-4468-5B19-CA288BB17010}"/>
                  </a:ext>
                </a:extLst>
              </p:cNvPr>
              <p:cNvGrpSpPr/>
              <p:nvPr/>
            </p:nvGrpSpPr>
            <p:grpSpPr>
              <a:xfrm>
                <a:off x="2665600" y="5054928"/>
                <a:ext cx="1305240" cy="955736"/>
                <a:chOff x="3218050" y="5054928"/>
                <a:chExt cx="1305240" cy="955736"/>
              </a:xfrm>
              <a:solidFill>
                <a:schemeClr val="tx2"/>
              </a:solidFill>
            </p:grpSpPr>
            <p:sp>
              <p:nvSpPr>
                <p:cNvPr id="2701" name="Freeform: Shape 2700">
                  <a:extLst>
                    <a:ext uri="{FF2B5EF4-FFF2-40B4-BE49-F238E27FC236}">
                      <a16:creationId xmlns:a16="http://schemas.microsoft.com/office/drawing/2014/main" id="{32EAF254-3558-BBC4-2DCD-45CFB444D436}"/>
                    </a:ext>
                  </a:extLst>
                </p:cNvPr>
                <p:cNvSpPr/>
                <p:nvPr/>
              </p:nvSpPr>
              <p:spPr>
                <a:xfrm>
                  <a:off x="3271310" y="5147089"/>
                  <a:ext cx="747850" cy="863575"/>
                </a:xfrm>
                <a:custGeom>
                  <a:avLst/>
                  <a:gdLst>
                    <a:gd name="connsiteX0" fmla="*/ 290185 w 580453"/>
                    <a:gd name="connsiteY0" fmla="*/ 670230 h 670274"/>
                    <a:gd name="connsiteX1" fmla="*/ -42 w 580453"/>
                    <a:gd name="connsiteY1" fmla="*/ 502685 h 670274"/>
                    <a:gd name="connsiteX2" fmla="*/ -42 w 580453"/>
                    <a:gd name="connsiteY2" fmla="*/ 167500 h 670274"/>
                    <a:gd name="connsiteX3" fmla="*/ 2340 w 580453"/>
                    <a:gd name="connsiteY3" fmla="*/ 166167 h 670274"/>
                    <a:gd name="connsiteX4" fmla="*/ 290185 w 580453"/>
                    <a:gd name="connsiteY4" fmla="*/ -44 h 670274"/>
                    <a:gd name="connsiteX5" fmla="*/ 580412 w 580453"/>
                    <a:gd name="connsiteY5" fmla="*/ 167500 h 670274"/>
                    <a:gd name="connsiteX6" fmla="*/ 580412 w 580453"/>
                    <a:gd name="connsiteY6" fmla="*/ 502685 h 670274"/>
                    <a:gd name="connsiteX7" fmla="*/ 578031 w 580453"/>
                    <a:gd name="connsiteY7" fmla="*/ 504019 h 670274"/>
                    <a:gd name="connsiteX8" fmla="*/ 9483 w 580453"/>
                    <a:gd name="connsiteY8" fmla="*/ 497161 h 670274"/>
                    <a:gd name="connsiteX9" fmla="*/ 290185 w 580453"/>
                    <a:gd name="connsiteY9" fmla="*/ 659086 h 670274"/>
                    <a:gd name="connsiteX10" fmla="*/ 570887 w 580453"/>
                    <a:gd name="connsiteY10" fmla="*/ 497161 h 670274"/>
                    <a:gd name="connsiteX11" fmla="*/ 570887 w 580453"/>
                    <a:gd name="connsiteY11" fmla="*/ 173311 h 670274"/>
                    <a:gd name="connsiteX12" fmla="*/ 290185 w 580453"/>
                    <a:gd name="connsiteY12" fmla="*/ 11386 h 670274"/>
                    <a:gd name="connsiteX13" fmla="*/ 9483 w 580453"/>
                    <a:gd name="connsiteY13" fmla="*/ 173311 h 670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80453" h="670274">
                      <a:moveTo>
                        <a:pt x="290185" y="670230"/>
                      </a:moveTo>
                      <a:lnTo>
                        <a:pt x="-42" y="502685"/>
                      </a:lnTo>
                      <a:lnTo>
                        <a:pt x="-42" y="167500"/>
                      </a:lnTo>
                      <a:lnTo>
                        <a:pt x="2340" y="166167"/>
                      </a:lnTo>
                      <a:lnTo>
                        <a:pt x="290185" y="-44"/>
                      </a:lnTo>
                      <a:lnTo>
                        <a:pt x="580412" y="167500"/>
                      </a:lnTo>
                      <a:lnTo>
                        <a:pt x="580412" y="502685"/>
                      </a:lnTo>
                      <a:lnTo>
                        <a:pt x="578031" y="504019"/>
                      </a:lnTo>
                      <a:close/>
                      <a:moveTo>
                        <a:pt x="9483" y="497161"/>
                      </a:moveTo>
                      <a:lnTo>
                        <a:pt x="290185" y="659086"/>
                      </a:lnTo>
                      <a:lnTo>
                        <a:pt x="570887" y="497161"/>
                      </a:lnTo>
                      <a:lnTo>
                        <a:pt x="570887" y="173311"/>
                      </a:lnTo>
                      <a:lnTo>
                        <a:pt x="290185" y="11386"/>
                      </a:lnTo>
                      <a:lnTo>
                        <a:pt x="9483" y="17331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400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3143" name="Freeform: Shape 3142">
                  <a:extLst>
                    <a:ext uri="{FF2B5EF4-FFF2-40B4-BE49-F238E27FC236}">
                      <a16:creationId xmlns:a16="http://schemas.microsoft.com/office/drawing/2014/main" id="{03C197C3-2C85-EB37-6381-34D3F8BAC29A}"/>
                    </a:ext>
                  </a:extLst>
                </p:cNvPr>
                <p:cNvSpPr/>
                <p:nvPr/>
              </p:nvSpPr>
              <p:spPr>
                <a:xfrm>
                  <a:off x="3224185" y="5062413"/>
                  <a:ext cx="735579" cy="667837"/>
                </a:xfrm>
                <a:custGeom>
                  <a:avLst/>
                  <a:gdLst>
                    <a:gd name="connsiteX0" fmla="*/ 285464 w 570928"/>
                    <a:gd name="connsiteY0" fmla="*/ 0 h 518350"/>
                    <a:gd name="connsiteX1" fmla="*/ 570929 w 570928"/>
                    <a:gd name="connsiteY1" fmla="*/ 164878 h 518350"/>
                    <a:gd name="connsiteX2" fmla="*/ 570929 w 570928"/>
                    <a:gd name="connsiteY2" fmla="*/ 212122 h 518350"/>
                    <a:gd name="connsiteX3" fmla="*/ 326803 w 570928"/>
                    <a:gd name="connsiteY3" fmla="*/ 71152 h 518350"/>
                    <a:gd name="connsiteX4" fmla="*/ 41243 w 570928"/>
                    <a:gd name="connsiteY4" fmla="*/ 236029 h 518350"/>
                    <a:gd name="connsiteX5" fmla="*/ 41243 w 570928"/>
                    <a:gd name="connsiteY5" fmla="*/ 518350 h 518350"/>
                    <a:gd name="connsiteX6" fmla="*/ 0 w 570928"/>
                    <a:gd name="connsiteY6" fmla="*/ 494443 h 518350"/>
                    <a:gd name="connsiteX7" fmla="*/ 0 w 570928"/>
                    <a:gd name="connsiteY7" fmla="*/ 164878 h 518350"/>
                    <a:gd name="connsiteX8" fmla="*/ 285464 w 570928"/>
                    <a:gd name="connsiteY8" fmla="*/ 0 h 518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70928" h="518350">
                      <a:moveTo>
                        <a:pt x="285464" y="0"/>
                      </a:moveTo>
                      <a:lnTo>
                        <a:pt x="570929" y="164878"/>
                      </a:lnTo>
                      <a:lnTo>
                        <a:pt x="570929" y="212122"/>
                      </a:lnTo>
                      <a:lnTo>
                        <a:pt x="326803" y="71152"/>
                      </a:lnTo>
                      <a:lnTo>
                        <a:pt x="41243" y="236029"/>
                      </a:lnTo>
                      <a:lnTo>
                        <a:pt x="41243" y="518350"/>
                      </a:lnTo>
                      <a:lnTo>
                        <a:pt x="0" y="494443"/>
                      </a:lnTo>
                      <a:lnTo>
                        <a:pt x="0" y="164878"/>
                      </a:lnTo>
                      <a:lnTo>
                        <a:pt x="285464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400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3144" name="Freeform: Shape 3143">
                  <a:extLst>
                    <a:ext uri="{FF2B5EF4-FFF2-40B4-BE49-F238E27FC236}">
                      <a16:creationId xmlns:a16="http://schemas.microsoft.com/office/drawing/2014/main" id="{0DA72AAB-57D5-1D99-C943-BDEC42D62D12}"/>
                    </a:ext>
                  </a:extLst>
                </p:cNvPr>
                <p:cNvSpPr/>
                <p:nvPr/>
              </p:nvSpPr>
              <p:spPr>
                <a:xfrm>
                  <a:off x="3218050" y="5054928"/>
                  <a:ext cx="747850" cy="686000"/>
                </a:xfrm>
                <a:custGeom>
                  <a:avLst/>
                  <a:gdLst>
                    <a:gd name="connsiteX0" fmla="*/ 50822 w 580453"/>
                    <a:gd name="connsiteY0" fmla="*/ 532403 h 532447"/>
                    <a:gd name="connsiteX1" fmla="*/ -42 w 580453"/>
                    <a:gd name="connsiteY1" fmla="*/ 503066 h 532447"/>
                    <a:gd name="connsiteX2" fmla="*/ -42 w 580453"/>
                    <a:gd name="connsiteY2" fmla="*/ 167500 h 532447"/>
                    <a:gd name="connsiteX3" fmla="*/ 2340 w 580453"/>
                    <a:gd name="connsiteY3" fmla="*/ 166167 h 532447"/>
                    <a:gd name="connsiteX4" fmla="*/ 290185 w 580453"/>
                    <a:gd name="connsiteY4" fmla="*/ -44 h 532447"/>
                    <a:gd name="connsiteX5" fmla="*/ 580412 w 580453"/>
                    <a:gd name="connsiteY5" fmla="*/ 167500 h 532447"/>
                    <a:gd name="connsiteX6" fmla="*/ 580412 w 580453"/>
                    <a:gd name="connsiteY6" fmla="*/ 225793 h 532447"/>
                    <a:gd name="connsiteX7" fmla="*/ 331524 w 580453"/>
                    <a:gd name="connsiteY7" fmla="*/ 82061 h 532447"/>
                    <a:gd name="connsiteX8" fmla="*/ 50822 w 580453"/>
                    <a:gd name="connsiteY8" fmla="*/ 243986 h 532447"/>
                    <a:gd name="connsiteX9" fmla="*/ 9483 w 580453"/>
                    <a:gd name="connsiteY9" fmla="*/ 497542 h 532447"/>
                    <a:gd name="connsiteX10" fmla="*/ 41297 w 580453"/>
                    <a:gd name="connsiteY10" fmla="*/ 515925 h 532447"/>
                    <a:gd name="connsiteX11" fmla="*/ 41297 w 580453"/>
                    <a:gd name="connsiteY11" fmla="*/ 239033 h 532447"/>
                    <a:gd name="connsiteX12" fmla="*/ 43678 w 580453"/>
                    <a:gd name="connsiteY12" fmla="*/ 237700 h 532447"/>
                    <a:gd name="connsiteX13" fmla="*/ 331524 w 580453"/>
                    <a:gd name="connsiteY13" fmla="*/ 71489 h 532447"/>
                    <a:gd name="connsiteX14" fmla="*/ 570887 w 580453"/>
                    <a:gd name="connsiteY14" fmla="*/ 209696 h 532447"/>
                    <a:gd name="connsiteX15" fmla="*/ 570887 w 580453"/>
                    <a:gd name="connsiteY15" fmla="*/ 173406 h 532447"/>
                    <a:gd name="connsiteX16" fmla="*/ 290185 w 580453"/>
                    <a:gd name="connsiteY16" fmla="*/ 11481 h 532447"/>
                    <a:gd name="connsiteX17" fmla="*/ 9483 w 580453"/>
                    <a:gd name="connsiteY17" fmla="*/ 173406 h 532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80453" h="532447">
                      <a:moveTo>
                        <a:pt x="50822" y="532403"/>
                      </a:moveTo>
                      <a:lnTo>
                        <a:pt x="-42" y="503066"/>
                      </a:lnTo>
                      <a:lnTo>
                        <a:pt x="-42" y="167500"/>
                      </a:lnTo>
                      <a:lnTo>
                        <a:pt x="2340" y="166167"/>
                      </a:lnTo>
                      <a:lnTo>
                        <a:pt x="290185" y="-44"/>
                      </a:lnTo>
                      <a:lnTo>
                        <a:pt x="580412" y="167500"/>
                      </a:lnTo>
                      <a:lnTo>
                        <a:pt x="580412" y="225793"/>
                      </a:lnTo>
                      <a:lnTo>
                        <a:pt x="331524" y="82061"/>
                      </a:lnTo>
                      <a:lnTo>
                        <a:pt x="50822" y="243986"/>
                      </a:lnTo>
                      <a:close/>
                      <a:moveTo>
                        <a:pt x="9483" y="497542"/>
                      </a:moveTo>
                      <a:lnTo>
                        <a:pt x="41297" y="515925"/>
                      </a:lnTo>
                      <a:lnTo>
                        <a:pt x="41297" y="239033"/>
                      </a:lnTo>
                      <a:lnTo>
                        <a:pt x="43678" y="237700"/>
                      </a:lnTo>
                      <a:lnTo>
                        <a:pt x="331524" y="71489"/>
                      </a:lnTo>
                      <a:lnTo>
                        <a:pt x="570887" y="209696"/>
                      </a:lnTo>
                      <a:lnTo>
                        <a:pt x="570887" y="173406"/>
                      </a:lnTo>
                      <a:lnTo>
                        <a:pt x="290185" y="11481"/>
                      </a:lnTo>
                      <a:lnTo>
                        <a:pt x="9483" y="173406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400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3147" name="Freeform: Shape 3146">
                  <a:extLst>
                    <a:ext uri="{FF2B5EF4-FFF2-40B4-BE49-F238E27FC236}">
                      <a16:creationId xmlns:a16="http://schemas.microsoft.com/office/drawing/2014/main" id="{6C09D6B5-834B-267E-A12D-25B880D8A26E}"/>
                    </a:ext>
                  </a:extLst>
                </p:cNvPr>
                <p:cNvSpPr/>
                <p:nvPr/>
              </p:nvSpPr>
              <p:spPr>
                <a:xfrm>
                  <a:off x="3645235" y="5791120"/>
                  <a:ext cx="871920" cy="212304"/>
                </a:xfrm>
                <a:custGeom>
                  <a:avLst/>
                  <a:gdLst>
                    <a:gd name="connsiteX0" fmla="*/ 0 w 676751"/>
                    <a:gd name="connsiteY0" fmla="*/ 0 h 164782"/>
                    <a:gd name="connsiteX1" fmla="*/ 676751 w 676751"/>
                    <a:gd name="connsiteY1" fmla="*/ 0 h 164782"/>
                    <a:gd name="connsiteX2" fmla="*/ 676751 w 676751"/>
                    <a:gd name="connsiteY2" fmla="*/ 164782 h 164782"/>
                    <a:gd name="connsiteX3" fmla="*/ 0 w 676751"/>
                    <a:gd name="connsiteY3" fmla="*/ 164782 h 1647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76751" h="164782">
                      <a:moveTo>
                        <a:pt x="0" y="0"/>
                      </a:moveTo>
                      <a:lnTo>
                        <a:pt x="676751" y="0"/>
                      </a:lnTo>
                      <a:lnTo>
                        <a:pt x="676751" y="164782"/>
                      </a:lnTo>
                      <a:lnTo>
                        <a:pt x="0" y="16478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IN" sz="1000">
                      <a:solidFill>
                        <a:schemeClr val="bg1"/>
                      </a:solidFill>
                      <a:latin typeface="Georgia" panose="02040502050405020303" pitchFamily="18" charset="0"/>
                      <a:ea typeface="Roboto"/>
                      <a:cs typeface="Roboto"/>
                      <a:sym typeface="Fira Sans Extra Condensed Medium"/>
                    </a:rPr>
                    <a:t>Name here</a:t>
                  </a:r>
                  <a:endParaRPr lang="en-IN" sz="1000">
                    <a:solidFill>
                      <a:schemeClr val="bg1"/>
                    </a:solidFill>
                    <a:latin typeface="Georgia" panose="02040502050405020303" pitchFamily="18" charset="0"/>
                    <a:ea typeface="Roboto"/>
                    <a:cs typeface="Roboto"/>
                  </a:endParaRPr>
                </a:p>
              </p:txBody>
            </p:sp>
            <p:sp>
              <p:nvSpPr>
                <p:cNvPr id="3148" name="Freeform: Shape 3147">
                  <a:extLst>
                    <a:ext uri="{FF2B5EF4-FFF2-40B4-BE49-F238E27FC236}">
                      <a16:creationId xmlns:a16="http://schemas.microsoft.com/office/drawing/2014/main" id="{F705F80B-CEA3-85D1-0D3E-D906B4C9F6B2}"/>
                    </a:ext>
                  </a:extLst>
                </p:cNvPr>
                <p:cNvSpPr/>
                <p:nvPr/>
              </p:nvSpPr>
              <p:spPr>
                <a:xfrm>
                  <a:off x="3639713" y="5785107"/>
                  <a:ext cx="883577" cy="224576"/>
                </a:xfrm>
                <a:custGeom>
                  <a:avLst/>
                  <a:gdLst>
                    <a:gd name="connsiteX0" fmla="*/ 685758 w 685799"/>
                    <a:gd name="connsiteY0" fmla="*/ 174263 h 174307"/>
                    <a:gd name="connsiteX1" fmla="*/ -42 w 685799"/>
                    <a:gd name="connsiteY1" fmla="*/ 174263 h 174307"/>
                    <a:gd name="connsiteX2" fmla="*/ -42 w 685799"/>
                    <a:gd name="connsiteY2" fmla="*/ -44 h 174307"/>
                    <a:gd name="connsiteX3" fmla="*/ 685758 w 685799"/>
                    <a:gd name="connsiteY3" fmla="*/ -44 h 174307"/>
                    <a:gd name="connsiteX4" fmla="*/ 9483 w 685799"/>
                    <a:gd name="connsiteY4" fmla="*/ 164738 h 174307"/>
                    <a:gd name="connsiteX5" fmla="*/ 676233 w 685799"/>
                    <a:gd name="connsiteY5" fmla="*/ 164738 h 174307"/>
                    <a:gd name="connsiteX6" fmla="*/ 676233 w 685799"/>
                    <a:gd name="connsiteY6" fmla="*/ 9481 h 174307"/>
                    <a:gd name="connsiteX7" fmla="*/ 9483 w 685799"/>
                    <a:gd name="connsiteY7" fmla="*/ 9481 h 1743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85799" h="174307">
                      <a:moveTo>
                        <a:pt x="685758" y="174263"/>
                      </a:moveTo>
                      <a:lnTo>
                        <a:pt x="-42" y="174263"/>
                      </a:lnTo>
                      <a:lnTo>
                        <a:pt x="-42" y="-44"/>
                      </a:lnTo>
                      <a:lnTo>
                        <a:pt x="685758" y="-44"/>
                      </a:lnTo>
                      <a:close/>
                      <a:moveTo>
                        <a:pt x="9483" y="164738"/>
                      </a:moveTo>
                      <a:lnTo>
                        <a:pt x="676233" y="164738"/>
                      </a:lnTo>
                      <a:lnTo>
                        <a:pt x="676233" y="9481"/>
                      </a:lnTo>
                      <a:lnTo>
                        <a:pt x="9483" y="948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400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5037" name="Group 5036">
                <a:extLst>
                  <a:ext uri="{FF2B5EF4-FFF2-40B4-BE49-F238E27FC236}">
                    <a16:creationId xmlns:a16="http://schemas.microsoft.com/office/drawing/2014/main" id="{025D97BC-3295-0A09-9F12-F4FD0A41A654}"/>
                  </a:ext>
                </a:extLst>
              </p:cNvPr>
              <p:cNvGrpSpPr/>
              <p:nvPr/>
            </p:nvGrpSpPr>
            <p:grpSpPr>
              <a:xfrm>
                <a:off x="2929059" y="5331821"/>
                <a:ext cx="296528" cy="398312"/>
                <a:chOff x="7889418" y="2721363"/>
                <a:chExt cx="428319" cy="575342"/>
              </a:xfrm>
            </p:grpSpPr>
            <p:sp>
              <p:nvSpPr>
                <p:cNvPr id="5038" name="Freeform: Shape 5037">
                  <a:extLst>
                    <a:ext uri="{FF2B5EF4-FFF2-40B4-BE49-F238E27FC236}">
                      <a16:creationId xmlns:a16="http://schemas.microsoft.com/office/drawing/2014/main" id="{0BDC7375-3247-DF05-1011-A2ECE013B4B3}"/>
                    </a:ext>
                  </a:extLst>
                </p:cNvPr>
                <p:cNvSpPr/>
                <p:nvPr/>
              </p:nvSpPr>
              <p:spPr>
                <a:xfrm>
                  <a:off x="8066389" y="2975206"/>
                  <a:ext cx="59944" cy="59943"/>
                </a:xfrm>
                <a:custGeom>
                  <a:avLst/>
                  <a:gdLst>
                    <a:gd name="connsiteX0" fmla="*/ 29602 w 59944"/>
                    <a:gd name="connsiteY0" fmla="*/ -11 h 59943"/>
                    <a:gd name="connsiteX1" fmla="*/ 59639 w 59944"/>
                    <a:gd name="connsiteY1" fmla="*/ 29896 h 59943"/>
                    <a:gd name="connsiteX2" fmla="*/ 29732 w 59944"/>
                    <a:gd name="connsiteY2" fmla="*/ 59933 h 59943"/>
                    <a:gd name="connsiteX3" fmla="*/ -305 w 59944"/>
                    <a:gd name="connsiteY3" fmla="*/ 30026 h 59943"/>
                    <a:gd name="connsiteX4" fmla="*/ -305 w 59944"/>
                    <a:gd name="connsiteY4" fmla="*/ 29918 h 59943"/>
                    <a:gd name="connsiteX5" fmla="*/ 29602 w 59944"/>
                    <a:gd name="connsiteY5" fmla="*/ -11 h 599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9944" h="59942">
                      <a:moveTo>
                        <a:pt x="29602" y="-11"/>
                      </a:moveTo>
                      <a:cubicBezTo>
                        <a:pt x="46159" y="-48"/>
                        <a:pt x="59596" y="13343"/>
                        <a:pt x="59639" y="29896"/>
                      </a:cubicBezTo>
                      <a:cubicBezTo>
                        <a:pt x="59682" y="46449"/>
                        <a:pt x="46289" y="59896"/>
                        <a:pt x="29732" y="59933"/>
                      </a:cubicBezTo>
                      <a:cubicBezTo>
                        <a:pt x="13175" y="59968"/>
                        <a:pt x="-262" y="46579"/>
                        <a:pt x="-305" y="30026"/>
                      </a:cubicBezTo>
                      <a:cubicBezTo>
                        <a:pt x="-305" y="29989"/>
                        <a:pt x="-305" y="29954"/>
                        <a:pt x="-305" y="29918"/>
                      </a:cubicBezTo>
                      <a:cubicBezTo>
                        <a:pt x="-283" y="13406"/>
                        <a:pt x="13088" y="26"/>
                        <a:pt x="29602" y="-11"/>
                      </a:cubicBezTo>
                      <a:close/>
                    </a:path>
                  </a:pathLst>
                </a:custGeom>
                <a:solidFill>
                  <a:srgbClr val="696B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39" name="Freeform: Shape 5038">
                  <a:extLst>
                    <a:ext uri="{FF2B5EF4-FFF2-40B4-BE49-F238E27FC236}">
                      <a16:creationId xmlns:a16="http://schemas.microsoft.com/office/drawing/2014/main" id="{81AC3F47-65AD-9C88-9C43-E67B9502A43E}"/>
                    </a:ext>
                  </a:extLst>
                </p:cNvPr>
                <p:cNvSpPr/>
                <p:nvPr/>
              </p:nvSpPr>
              <p:spPr>
                <a:xfrm>
                  <a:off x="7924808" y="3026243"/>
                  <a:ext cx="178748" cy="270462"/>
                </a:xfrm>
                <a:custGeom>
                  <a:avLst/>
                  <a:gdLst>
                    <a:gd name="connsiteX0" fmla="*/ -305 w 178748"/>
                    <a:gd name="connsiteY0" fmla="*/ 66759 h 270462"/>
                    <a:gd name="connsiteX1" fmla="*/ -24 w 178748"/>
                    <a:gd name="connsiteY1" fmla="*/ 66543 h 270462"/>
                    <a:gd name="connsiteX2" fmla="*/ 178443 w 178748"/>
                    <a:gd name="connsiteY2" fmla="*/ -11 h 270462"/>
                    <a:gd name="connsiteX3" fmla="*/ 178443 w 178748"/>
                    <a:gd name="connsiteY3" fmla="*/ 270452 h 270462"/>
                    <a:gd name="connsiteX4" fmla="*/ 178443 w 178748"/>
                    <a:gd name="connsiteY4" fmla="*/ 270452 h 270462"/>
                    <a:gd name="connsiteX5" fmla="*/ -305 w 178748"/>
                    <a:gd name="connsiteY5" fmla="*/ 228669 h 27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8748" h="270462">
                      <a:moveTo>
                        <a:pt x="-305" y="66759"/>
                      </a:moveTo>
                      <a:cubicBezTo>
                        <a:pt x="-197" y="66759"/>
                        <a:pt x="-154" y="66629"/>
                        <a:pt x="-24" y="66543"/>
                      </a:cubicBezTo>
                      <a:cubicBezTo>
                        <a:pt x="36277" y="37156"/>
                        <a:pt x="117134" y="-11"/>
                        <a:pt x="178443" y="-11"/>
                      </a:cubicBezTo>
                      <a:lnTo>
                        <a:pt x="178443" y="270452"/>
                      </a:lnTo>
                      <a:lnTo>
                        <a:pt x="178443" y="270452"/>
                      </a:lnTo>
                      <a:cubicBezTo>
                        <a:pt x="111456" y="270452"/>
                        <a:pt x="49648" y="255455"/>
                        <a:pt x="-305" y="228669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40" name="Freeform: Shape 5039">
                  <a:extLst>
                    <a:ext uri="{FF2B5EF4-FFF2-40B4-BE49-F238E27FC236}">
                      <a16:creationId xmlns:a16="http://schemas.microsoft.com/office/drawing/2014/main" id="{C61CA1C5-861D-21A4-1CAC-F7DC4824C4A3}"/>
                    </a:ext>
                  </a:extLst>
                </p:cNvPr>
                <p:cNvSpPr/>
                <p:nvPr/>
              </p:nvSpPr>
              <p:spPr>
                <a:xfrm>
                  <a:off x="7889418" y="3092775"/>
                  <a:ext cx="71473" cy="178444"/>
                </a:xfrm>
                <a:custGeom>
                  <a:avLst/>
                  <a:gdLst>
                    <a:gd name="connsiteX0" fmla="*/ 71168 w 71473"/>
                    <a:gd name="connsiteY0" fmla="*/ 155071 h 178444"/>
                    <a:gd name="connsiteX1" fmla="*/ 70757 w 71473"/>
                    <a:gd name="connsiteY1" fmla="*/ 178434 h 178444"/>
                    <a:gd name="connsiteX2" fmla="*/ -305 w 71473"/>
                    <a:gd name="connsiteY2" fmla="*/ 139663 h 178444"/>
                    <a:gd name="connsiteX3" fmla="*/ 19026 w 71473"/>
                    <a:gd name="connsiteY3" fmla="*/ 17023 h 178444"/>
                    <a:gd name="connsiteX4" fmla="*/ 35367 w 71473"/>
                    <a:gd name="connsiteY4" fmla="*/ -11 h 178444"/>
                    <a:gd name="connsiteX5" fmla="*/ 71168 w 71473"/>
                    <a:gd name="connsiteY5" fmla="*/ 155071 h 178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1473" h="178444">
                      <a:moveTo>
                        <a:pt x="71168" y="155071"/>
                      </a:moveTo>
                      <a:cubicBezTo>
                        <a:pt x="71168" y="163003"/>
                        <a:pt x="71038" y="170827"/>
                        <a:pt x="70757" y="178434"/>
                      </a:cubicBezTo>
                      <a:cubicBezTo>
                        <a:pt x="45400" y="168811"/>
                        <a:pt x="21497" y="155765"/>
                        <a:pt x="-305" y="139663"/>
                      </a:cubicBezTo>
                      <a:cubicBezTo>
                        <a:pt x="887" y="86112"/>
                        <a:pt x="8364" y="40493"/>
                        <a:pt x="19026" y="17023"/>
                      </a:cubicBezTo>
                      <a:cubicBezTo>
                        <a:pt x="23707" y="10664"/>
                        <a:pt x="29212" y="4939"/>
                        <a:pt x="35367" y="-11"/>
                      </a:cubicBezTo>
                      <a:cubicBezTo>
                        <a:pt x="55131" y="11"/>
                        <a:pt x="71168" y="69447"/>
                        <a:pt x="71168" y="15507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41" name="Freeform: Shape 5040">
                  <a:extLst>
                    <a:ext uri="{FF2B5EF4-FFF2-40B4-BE49-F238E27FC236}">
                      <a16:creationId xmlns:a16="http://schemas.microsoft.com/office/drawing/2014/main" id="{EB98C987-02E8-53E4-B70B-4BC21E719570}"/>
                    </a:ext>
                  </a:extLst>
                </p:cNvPr>
                <p:cNvSpPr/>
                <p:nvPr/>
              </p:nvSpPr>
              <p:spPr>
                <a:xfrm>
                  <a:off x="8103621" y="3026243"/>
                  <a:ext cx="178726" cy="270462"/>
                </a:xfrm>
                <a:custGeom>
                  <a:avLst/>
                  <a:gdLst>
                    <a:gd name="connsiteX0" fmla="*/ 178422 w 178726"/>
                    <a:gd name="connsiteY0" fmla="*/ 66759 h 270462"/>
                    <a:gd name="connsiteX1" fmla="*/ 178140 w 178726"/>
                    <a:gd name="connsiteY1" fmla="*/ 66543 h 270462"/>
                    <a:gd name="connsiteX2" fmla="*/ -305 w 178726"/>
                    <a:gd name="connsiteY2" fmla="*/ -11 h 270462"/>
                    <a:gd name="connsiteX3" fmla="*/ -305 w 178726"/>
                    <a:gd name="connsiteY3" fmla="*/ 270452 h 270462"/>
                    <a:gd name="connsiteX4" fmla="*/ -305 w 178726"/>
                    <a:gd name="connsiteY4" fmla="*/ 270452 h 270462"/>
                    <a:gd name="connsiteX5" fmla="*/ 178422 w 178726"/>
                    <a:gd name="connsiteY5" fmla="*/ 228669 h 27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8726" h="270462">
                      <a:moveTo>
                        <a:pt x="178422" y="66759"/>
                      </a:moveTo>
                      <a:cubicBezTo>
                        <a:pt x="178313" y="66701"/>
                        <a:pt x="178227" y="66627"/>
                        <a:pt x="178140" y="66543"/>
                      </a:cubicBezTo>
                      <a:cubicBezTo>
                        <a:pt x="141840" y="37156"/>
                        <a:pt x="60961" y="-11"/>
                        <a:pt x="-305" y="-11"/>
                      </a:cubicBezTo>
                      <a:lnTo>
                        <a:pt x="-305" y="270452"/>
                      </a:lnTo>
                      <a:lnTo>
                        <a:pt x="-305" y="270452"/>
                      </a:lnTo>
                      <a:cubicBezTo>
                        <a:pt x="66639" y="270452"/>
                        <a:pt x="128403" y="255455"/>
                        <a:pt x="178422" y="228669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42" name="Freeform: Shape 5041">
                  <a:extLst>
                    <a:ext uri="{FF2B5EF4-FFF2-40B4-BE49-F238E27FC236}">
                      <a16:creationId xmlns:a16="http://schemas.microsoft.com/office/drawing/2014/main" id="{5D894E6E-737D-2B8A-E7B3-A134B887B052}"/>
                    </a:ext>
                  </a:extLst>
                </p:cNvPr>
                <p:cNvSpPr/>
                <p:nvPr/>
              </p:nvSpPr>
              <p:spPr>
                <a:xfrm>
                  <a:off x="8246286" y="3092775"/>
                  <a:ext cx="71451" cy="178444"/>
                </a:xfrm>
                <a:custGeom>
                  <a:avLst/>
                  <a:gdLst>
                    <a:gd name="connsiteX0" fmla="*/ -305 w 71451"/>
                    <a:gd name="connsiteY0" fmla="*/ 155071 h 178444"/>
                    <a:gd name="connsiteX1" fmla="*/ 63 w 71451"/>
                    <a:gd name="connsiteY1" fmla="*/ 178434 h 178444"/>
                    <a:gd name="connsiteX2" fmla="*/ 71146 w 71451"/>
                    <a:gd name="connsiteY2" fmla="*/ 139663 h 178444"/>
                    <a:gd name="connsiteX3" fmla="*/ 51837 w 71451"/>
                    <a:gd name="connsiteY3" fmla="*/ 17023 h 178444"/>
                    <a:gd name="connsiteX4" fmla="*/ 35475 w 71451"/>
                    <a:gd name="connsiteY4" fmla="*/ -11 h 178444"/>
                    <a:gd name="connsiteX5" fmla="*/ -305 w 71451"/>
                    <a:gd name="connsiteY5" fmla="*/ 155071 h 178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1451" h="178444">
                      <a:moveTo>
                        <a:pt x="-305" y="155071"/>
                      </a:moveTo>
                      <a:cubicBezTo>
                        <a:pt x="-305" y="163003"/>
                        <a:pt x="-197" y="170827"/>
                        <a:pt x="63" y="178434"/>
                      </a:cubicBezTo>
                      <a:cubicBezTo>
                        <a:pt x="25420" y="168811"/>
                        <a:pt x="49323" y="155765"/>
                        <a:pt x="71146" y="139663"/>
                      </a:cubicBezTo>
                      <a:cubicBezTo>
                        <a:pt x="69890" y="86112"/>
                        <a:pt x="62478" y="40493"/>
                        <a:pt x="51837" y="17023"/>
                      </a:cubicBezTo>
                      <a:cubicBezTo>
                        <a:pt x="47113" y="10677"/>
                        <a:pt x="41630" y="4956"/>
                        <a:pt x="35475" y="-11"/>
                      </a:cubicBezTo>
                      <a:cubicBezTo>
                        <a:pt x="15732" y="11"/>
                        <a:pt x="-305" y="69447"/>
                        <a:pt x="-305" y="15507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43" name="Freeform: Shape 5042">
                  <a:extLst>
                    <a:ext uri="{FF2B5EF4-FFF2-40B4-BE49-F238E27FC236}">
                      <a16:creationId xmlns:a16="http://schemas.microsoft.com/office/drawing/2014/main" id="{4CD16EFE-F276-0986-90B0-6E8AF1F468E0}"/>
                    </a:ext>
                  </a:extLst>
                </p:cNvPr>
                <p:cNvSpPr/>
                <p:nvPr/>
              </p:nvSpPr>
              <p:spPr>
                <a:xfrm>
                  <a:off x="7976361" y="2721363"/>
                  <a:ext cx="127195" cy="311187"/>
                </a:xfrm>
                <a:custGeom>
                  <a:avLst/>
                  <a:gdLst>
                    <a:gd name="connsiteX0" fmla="*/ 86342 w 127195"/>
                    <a:gd name="connsiteY0" fmla="*/ 4543 h 311187"/>
                    <a:gd name="connsiteX1" fmla="*/ 10058 w 127195"/>
                    <a:gd name="connsiteY1" fmla="*/ 311176 h 311187"/>
                    <a:gd name="connsiteX2" fmla="*/ 126891 w 127195"/>
                    <a:gd name="connsiteY2" fmla="*/ 301380 h 311187"/>
                    <a:gd name="connsiteX3" fmla="*/ 126891 w 127195"/>
                    <a:gd name="connsiteY3" fmla="*/ 5692 h 311187"/>
                    <a:gd name="connsiteX4" fmla="*/ 86342 w 127195"/>
                    <a:gd name="connsiteY4" fmla="*/ 4543 h 311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194" h="311187">
                      <a:moveTo>
                        <a:pt x="86342" y="4543"/>
                      </a:moveTo>
                      <a:cubicBezTo>
                        <a:pt x="-41759" y="44007"/>
                        <a:pt x="10058" y="311176"/>
                        <a:pt x="10058" y="311176"/>
                      </a:cubicBezTo>
                      <a:cubicBezTo>
                        <a:pt x="41569" y="303352"/>
                        <a:pt x="126891" y="301380"/>
                        <a:pt x="126891" y="301380"/>
                      </a:cubicBezTo>
                      <a:lnTo>
                        <a:pt x="126891" y="5692"/>
                      </a:lnTo>
                      <a:cubicBezTo>
                        <a:pt x="126891" y="5692"/>
                        <a:pt x="121646" y="-6336"/>
                        <a:pt x="86342" y="4543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44" name="Freeform: Shape 5043">
                  <a:extLst>
                    <a:ext uri="{FF2B5EF4-FFF2-40B4-BE49-F238E27FC236}">
                      <a16:creationId xmlns:a16="http://schemas.microsoft.com/office/drawing/2014/main" id="{F4AA9968-2716-8ED8-8790-BB89EB768DA6}"/>
                    </a:ext>
                  </a:extLst>
                </p:cNvPr>
                <p:cNvSpPr/>
                <p:nvPr/>
              </p:nvSpPr>
              <p:spPr>
                <a:xfrm>
                  <a:off x="8103556" y="2895433"/>
                  <a:ext cx="54179" cy="192054"/>
                </a:xfrm>
                <a:custGeom>
                  <a:avLst/>
                  <a:gdLst>
                    <a:gd name="connsiteX0" fmla="*/ -305 w 54179"/>
                    <a:gd name="connsiteY0" fmla="*/ -11 h 192054"/>
                    <a:gd name="connsiteX1" fmla="*/ -305 w 54179"/>
                    <a:gd name="connsiteY1" fmla="*/ 192043 h 192054"/>
                    <a:gd name="connsiteX2" fmla="*/ 53874 w 54179"/>
                    <a:gd name="connsiteY2" fmla="*/ 101282 h 192054"/>
                    <a:gd name="connsiteX3" fmla="*/ -305 w 54179"/>
                    <a:gd name="connsiteY3" fmla="*/ -11 h 192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178" h="192054">
                      <a:moveTo>
                        <a:pt x="-305" y="-11"/>
                      </a:moveTo>
                      <a:lnTo>
                        <a:pt x="-305" y="192043"/>
                      </a:lnTo>
                      <a:cubicBezTo>
                        <a:pt x="49236" y="192043"/>
                        <a:pt x="53874" y="136455"/>
                        <a:pt x="53874" y="101282"/>
                      </a:cubicBezTo>
                      <a:cubicBezTo>
                        <a:pt x="53874" y="66109"/>
                        <a:pt x="53874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7966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45" name="Freeform: Shape 5044">
                  <a:extLst>
                    <a:ext uri="{FF2B5EF4-FFF2-40B4-BE49-F238E27FC236}">
                      <a16:creationId xmlns:a16="http://schemas.microsoft.com/office/drawing/2014/main" id="{B5FBB446-0A11-8CA5-13C7-3C238C233BE2}"/>
                    </a:ext>
                  </a:extLst>
                </p:cNvPr>
                <p:cNvSpPr/>
                <p:nvPr/>
              </p:nvSpPr>
              <p:spPr>
                <a:xfrm>
                  <a:off x="8049377" y="2895433"/>
                  <a:ext cx="54179" cy="192054"/>
                </a:xfrm>
                <a:custGeom>
                  <a:avLst/>
                  <a:gdLst>
                    <a:gd name="connsiteX0" fmla="*/ 53874 w 54179"/>
                    <a:gd name="connsiteY0" fmla="*/ -11 h 192054"/>
                    <a:gd name="connsiteX1" fmla="*/ 53874 w 54179"/>
                    <a:gd name="connsiteY1" fmla="*/ 192043 h 192054"/>
                    <a:gd name="connsiteX2" fmla="*/ -305 w 54179"/>
                    <a:gd name="connsiteY2" fmla="*/ 101282 h 192054"/>
                    <a:gd name="connsiteX3" fmla="*/ 53874 w 54179"/>
                    <a:gd name="connsiteY3" fmla="*/ -11 h 192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178" h="192054">
                      <a:moveTo>
                        <a:pt x="53874" y="-11"/>
                      </a:moveTo>
                      <a:lnTo>
                        <a:pt x="53874" y="192043"/>
                      </a:lnTo>
                      <a:cubicBezTo>
                        <a:pt x="4267" y="192043"/>
                        <a:pt x="-305" y="136455"/>
                        <a:pt x="-305" y="101282"/>
                      </a:cubicBezTo>
                      <a:cubicBezTo>
                        <a:pt x="-305" y="66109"/>
                        <a:pt x="-327" y="-11"/>
                        <a:pt x="53874" y="-11"/>
                      </a:cubicBezTo>
                      <a:close/>
                    </a:path>
                  </a:pathLst>
                </a:custGeom>
                <a:solidFill>
                  <a:srgbClr val="EFAC7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46" name="Freeform: Shape 5045">
                  <a:extLst>
                    <a:ext uri="{FF2B5EF4-FFF2-40B4-BE49-F238E27FC236}">
                      <a16:creationId xmlns:a16="http://schemas.microsoft.com/office/drawing/2014/main" id="{D3963F95-667C-3361-087E-D3723B95B58B}"/>
                    </a:ext>
                  </a:extLst>
                </p:cNvPr>
                <p:cNvSpPr/>
                <p:nvPr/>
              </p:nvSpPr>
              <p:spPr>
                <a:xfrm>
                  <a:off x="8003325" y="2735929"/>
                  <a:ext cx="101401" cy="308214"/>
                </a:xfrm>
                <a:custGeom>
                  <a:avLst/>
                  <a:gdLst>
                    <a:gd name="connsiteX0" fmla="*/ 101096 w 101401"/>
                    <a:gd name="connsiteY0" fmla="*/ -11 h 308214"/>
                    <a:gd name="connsiteX1" fmla="*/ 101096 w 101401"/>
                    <a:gd name="connsiteY1" fmla="*/ 308204 h 308214"/>
                    <a:gd name="connsiteX2" fmla="*/ -305 w 101401"/>
                    <a:gd name="connsiteY2" fmla="*/ 147443 h 308214"/>
                    <a:gd name="connsiteX3" fmla="*/ 101096 w 101401"/>
                    <a:gd name="connsiteY3" fmla="*/ -11 h 3082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401" h="308214">
                      <a:moveTo>
                        <a:pt x="101096" y="-11"/>
                      </a:moveTo>
                      <a:lnTo>
                        <a:pt x="101096" y="308204"/>
                      </a:lnTo>
                      <a:cubicBezTo>
                        <a:pt x="44013" y="308204"/>
                        <a:pt x="-305" y="251402"/>
                        <a:pt x="-305" y="147443"/>
                      </a:cubicBezTo>
                      <a:cubicBezTo>
                        <a:pt x="-305" y="58762"/>
                        <a:pt x="39159" y="-11"/>
                        <a:pt x="101096" y="-1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47" name="Freeform: Shape 5046">
                  <a:extLst>
                    <a:ext uri="{FF2B5EF4-FFF2-40B4-BE49-F238E27FC236}">
                      <a16:creationId xmlns:a16="http://schemas.microsoft.com/office/drawing/2014/main" id="{D62700BA-18C4-109A-9801-245EE338067A}"/>
                    </a:ext>
                  </a:extLst>
                </p:cNvPr>
                <p:cNvSpPr/>
                <p:nvPr/>
              </p:nvSpPr>
              <p:spPr>
                <a:xfrm>
                  <a:off x="7980924" y="2835879"/>
                  <a:ext cx="37044" cy="55218"/>
                </a:xfrm>
                <a:custGeom>
                  <a:avLst/>
                  <a:gdLst>
                    <a:gd name="connsiteX0" fmla="*/ 13340 w 37044"/>
                    <a:gd name="connsiteY0" fmla="*/ -11 h 55218"/>
                    <a:gd name="connsiteX1" fmla="*/ 36182 w 37044"/>
                    <a:gd name="connsiteY1" fmla="*/ 8072 h 55218"/>
                    <a:gd name="connsiteX2" fmla="*/ -248 w 37044"/>
                    <a:gd name="connsiteY2" fmla="*/ 54168 h 55218"/>
                    <a:gd name="connsiteX3" fmla="*/ 13340 w 37044"/>
                    <a:gd name="connsiteY3" fmla="*/ -11 h 55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44" h="55218">
                      <a:moveTo>
                        <a:pt x="13340" y="-11"/>
                      </a:moveTo>
                      <a:lnTo>
                        <a:pt x="36182" y="8072"/>
                      </a:lnTo>
                      <a:cubicBezTo>
                        <a:pt x="36182" y="8072"/>
                        <a:pt x="44158" y="63400"/>
                        <a:pt x="-248" y="54168"/>
                      </a:cubicBezTo>
                      <a:cubicBezTo>
                        <a:pt x="-248" y="54168"/>
                        <a:pt x="-1960" y="17261"/>
                        <a:pt x="13340" y="-11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48" name="Freeform: Shape 5047">
                  <a:extLst>
                    <a:ext uri="{FF2B5EF4-FFF2-40B4-BE49-F238E27FC236}">
                      <a16:creationId xmlns:a16="http://schemas.microsoft.com/office/drawing/2014/main" id="{D8D73306-117A-4D84-D115-797E9ABECB1F}"/>
                    </a:ext>
                  </a:extLst>
                </p:cNvPr>
                <p:cNvSpPr/>
                <p:nvPr/>
              </p:nvSpPr>
              <p:spPr>
                <a:xfrm>
                  <a:off x="8003563" y="2735929"/>
                  <a:ext cx="99976" cy="141992"/>
                </a:xfrm>
                <a:custGeom>
                  <a:avLst/>
                  <a:gdLst>
                    <a:gd name="connsiteX0" fmla="*/ 99580 w 99976"/>
                    <a:gd name="connsiteY0" fmla="*/ -11 h 141992"/>
                    <a:gd name="connsiteX1" fmla="*/ -305 w 99976"/>
                    <a:gd name="connsiteY1" fmla="*/ 118988 h 141992"/>
                    <a:gd name="connsiteX2" fmla="*/ 99537 w 99976"/>
                    <a:gd name="connsiteY2" fmla="*/ 141982 h 141992"/>
                    <a:gd name="connsiteX3" fmla="*/ 99537 w 99976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976" h="141992">
                      <a:moveTo>
                        <a:pt x="99580" y="-11"/>
                      </a:moveTo>
                      <a:cubicBezTo>
                        <a:pt x="44642" y="-11"/>
                        <a:pt x="7302" y="46431"/>
                        <a:pt x="-305" y="118988"/>
                      </a:cubicBezTo>
                      <a:cubicBezTo>
                        <a:pt x="26590" y="133335"/>
                        <a:pt x="62131" y="141982"/>
                        <a:pt x="99537" y="141982"/>
                      </a:cubicBezTo>
                      <a:cubicBezTo>
                        <a:pt x="99970" y="141982"/>
                        <a:pt x="99190" y="141982"/>
                        <a:pt x="99537" y="141982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49" name="Freeform: Shape 5048">
                  <a:extLst>
                    <a:ext uri="{FF2B5EF4-FFF2-40B4-BE49-F238E27FC236}">
                      <a16:creationId xmlns:a16="http://schemas.microsoft.com/office/drawing/2014/main" id="{BC6A0932-9F8D-4AF0-C38F-F69717379526}"/>
                    </a:ext>
                  </a:extLst>
                </p:cNvPr>
                <p:cNvSpPr/>
                <p:nvPr/>
              </p:nvSpPr>
              <p:spPr>
                <a:xfrm>
                  <a:off x="8006012" y="2734672"/>
                  <a:ext cx="99906" cy="142057"/>
                </a:xfrm>
                <a:custGeom>
                  <a:avLst/>
                  <a:gdLst>
                    <a:gd name="connsiteX0" fmla="*/ 99601 w 99906"/>
                    <a:gd name="connsiteY0" fmla="*/ -11 h 142057"/>
                    <a:gd name="connsiteX1" fmla="*/ -305 w 99906"/>
                    <a:gd name="connsiteY1" fmla="*/ 119053 h 142057"/>
                    <a:gd name="connsiteX2" fmla="*/ 98345 w 99906"/>
                    <a:gd name="connsiteY2" fmla="*/ 142047 h 142057"/>
                    <a:gd name="connsiteX3" fmla="*/ 99601 w 99906"/>
                    <a:gd name="connsiteY3" fmla="*/ 142047 h 142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906" h="142057">
                      <a:moveTo>
                        <a:pt x="99601" y="-11"/>
                      </a:moveTo>
                      <a:cubicBezTo>
                        <a:pt x="44620" y="-11"/>
                        <a:pt x="7323" y="46453"/>
                        <a:pt x="-305" y="119053"/>
                      </a:cubicBezTo>
                      <a:cubicBezTo>
                        <a:pt x="26589" y="133421"/>
                        <a:pt x="60939" y="142047"/>
                        <a:pt x="98345" y="142047"/>
                      </a:cubicBezTo>
                      <a:lnTo>
                        <a:pt x="99601" y="142047"/>
                      </a:lnTo>
                      <a:close/>
                    </a:path>
                  </a:pathLst>
                </a:custGeom>
                <a:solidFill>
                  <a:srgbClr val="38220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50" name="Freeform: Shape 5049">
                  <a:extLst>
                    <a:ext uri="{FF2B5EF4-FFF2-40B4-BE49-F238E27FC236}">
                      <a16:creationId xmlns:a16="http://schemas.microsoft.com/office/drawing/2014/main" id="{A95EC938-6008-54B0-A290-5D537C923D55}"/>
                    </a:ext>
                  </a:extLst>
                </p:cNvPr>
                <p:cNvSpPr/>
                <p:nvPr/>
              </p:nvSpPr>
              <p:spPr>
                <a:xfrm>
                  <a:off x="7982326" y="2866285"/>
                  <a:ext cx="37065" cy="56060"/>
                </a:xfrm>
                <a:custGeom>
                  <a:avLst/>
                  <a:gdLst>
                    <a:gd name="connsiteX0" fmla="*/ 3486 w 37065"/>
                    <a:gd name="connsiteY0" fmla="*/ 32951 h 56060"/>
                    <a:gd name="connsiteX1" fmla="*/ 29709 w 37065"/>
                    <a:gd name="connsiteY1" fmla="*/ 55490 h 56060"/>
                    <a:gd name="connsiteX2" fmla="*/ 32873 w 37065"/>
                    <a:gd name="connsiteY2" fmla="*/ 23134 h 56060"/>
                    <a:gd name="connsiteX3" fmla="*/ 6867 w 37065"/>
                    <a:gd name="connsiteY3" fmla="*/ 552 h 56060"/>
                    <a:gd name="connsiteX4" fmla="*/ 3486 w 37065"/>
                    <a:gd name="connsiteY4" fmla="*/ 32951 h 56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065" h="56059">
                      <a:moveTo>
                        <a:pt x="3486" y="32951"/>
                      </a:moveTo>
                      <a:cubicBezTo>
                        <a:pt x="8666" y="48512"/>
                        <a:pt x="20412" y="58589"/>
                        <a:pt x="29709" y="55490"/>
                      </a:cubicBezTo>
                      <a:cubicBezTo>
                        <a:pt x="39007" y="52391"/>
                        <a:pt x="38075" y="38673"/>
                        <a:pt x="32873" y="23134"/>
                      </a:cubicBezTo>
                      <a:cubicBezTo>
                        <a:pt x="27672" y="7596"/>
                        <a:pt x="16186" y="-2568"/>
                        <a:pt x="6867" y="552"/>
                      </a:cubicBezTo>
                      <a:cubicBezTo>
                        <a:pt x="-2452" y="3673"/>
                        <a:pt x="-1693" y="17478"/>
                        <a:pt x="3486" y="3295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51" name="Freeform: Shape 5050">
                  <a:extLst>
                    <a:ext uri="{FF2B5EF4-FFF2-40B4-BE49-F238E27FC236}">
                      <a16:creationId xmlns:a16="http://schemas.microsoft.com/office/drawing/2014/main" id="{B056A012-F1EE-B435-3FFA-F9DF7ABC0BC2}"/>
                    </a:ext>
                  </a:extLst>
                </p:cNvPr>
                <p:cNvSpPr/>
                <p:nvPr/>
              </p:nvSpPr>
              <p:spPr>
                <a:xfrm>
                  <a:off x="8102299" y="2721363"/>
                  <a:ext cx="127207" cy="311187"/>
                </a:xfrm>
                <a:custGeom>
                  <a:avLst/>
                  <a:gdLst>
                    <a:gd name="connsiteX0" fmla="*/ 40243 w 127207"/>
                    <a:gd name="connsiteY0" fmla="*/ 4543 h 311187"/>
                    <a:gd name="connsiteX1" fmla="*/ 116549 w 127207"/>
                    <a:gd name="connsiteY1" fmla="*/ 311176 h 311187"/>
                    <a:gd name="connsiteX2" fmla="*/ 1862 w 127207"/>
                    <a:gd name="connsiteY2" fmla="*/ 301380 h 311187"/>
                    <a:gd name="connsiteX3" fmla="*/ -305 w 127207"/>
                    <a:gd name="connsiteY3" fmla="*/ 5692 h 311187"/>
                    <a:gd name="connsiteX4" fmla="*/ 40243 w 127207"/>
                    <a:gd name="connsiteY4" fmla="*/ 4543 h 311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207" h="311187">
                      <a:moveTo>
                        <a:pt x="40243" y="4543"/>
                      </a:moveTo>
                      <a:cubicBezTo>
                        <a:pt x="168344" y="44007"/>
                        <a:pt x="116549" y="311176"/>
                        <a:pt x="116549" y="311176"/>
                      </a:cubicBezTo>
                      <a:cubicBezTo>
                        <a:pt x="84973" y="303352"/>
                        <a:pt x="1862" y="301380"/>
                        <a:pt x="1862" y="301380"/>
                      </a:cubicBezTo>
                      <a:lnTo>
                        <a:pt x="-305" y="5692"/>
                      </a:lnTo>
                      <a:cubicBezTo>
                        <a:pt x="-305" y="5692"/>
                        <a:pt x="4961" y="-6336"/>
                        <a:pt x="40243" y="4543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52" name="Freeform: Shape 5051">
                  <a:extLst>
                    <a:ext uri="{FF2B5EF4-FFF2-40B4-BE49-F238E27FC236}">
                      <a16:creationId xmlns:a16="http://schemas.microsoft.com/office/drawing/2014/main" id="{5760E206-D0A4-97A0-B29B-CA18C40B0263}"/>
                    </a:ext>
                  </a:extLst>
                </p:cNvPr>
                <p:cNvSpPr/>
                <p:nvPr/>
              </p:nvSpPr>
              <p:spPr>
                <a:xfrm>
                  <a:off x="8102364" y="2735929"/>
                  <a:ext cx="101380" cy="308214"/>
                </a:xfrm>
                <a:custGeom>
                  <a:avLst/>
                  <a:gdLst>
                    <a:gd name="connsiteX0" fmla="*/ -305 w 101380"/>
                    <a:gd name="connsiteY0" fmla="*/ -11 h 308214"/>
                    <a:gd name="connsiteX1" fmla="*/ -305 w 101380"/>
                    <a:gd name="connsiteY1" fmla="*/ 308204 h 308214"/>
                    <a:gd name="connsiteX2" fmla="*/ 101075 w 101380"/>
                    <a:gd name="connsiteY2" fmla="*/ 147443 h 308214"/>
                    <a:gd name="connsiteX3" fmla="*/ -305 w 101380"/>
                    <a:gd name="connsiteY3" fmla="*/ -11 h 3082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380" h="308214">
                      <a:moveTo>
                        <a:pt x="-305" y="-11"/>
                      </a:moveTo>
                      <a:lnTo>
                        <a:pt x="-305" y="308204"/>
                      </a:lnTo>
                      <a:cubicBezTo>
                        <a:pt x="56735" y="308204"/>
                        <a:pt x="101075" y="251402"/>
                        <a:pt x="101075" y="147443"/>
                      </a:cubicBezTo>
                      <a:cubicBezTo>
                        <a:pt x="101075" y="58762"/>
                        <a:pt x="61589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53" name="Freeform: Shape 5052">
                  <a:extLst>
                    <a:ext uri="{FF2B5EF4-FFF2-40B4-BE49-F238E27FC236}">
                      <a16:creationId xmlns:a16="http://schemas.microsoft.com/office/drawing/2014/main" id="{2B5E82D0-4EE5-5F22-927A-F2CD4C6D1947}"/>
                    </a:ext>
                  </a:extLst>
                </p:cNvPr>
                <p:cNvSpPr/>
                <p:nvPr/>
              </p:nvSpPr>
              <p:spPr>
                <a:xfrm>
                  <a:off x="8189104" y="2835879"/>
                  <a:ext cx="37035" cy="55218"/>
                </a:xfrm>
                <a:custGeom>
                  <a:avLst/>
                  <a:gdLst>
                    <a:gd name="connsiteX0" fmla="*/ 23069 w 37035"/>
                    <a:gd name="connsiteY0" fmla="*/ -11 h 55218"/>
                    <a:gd name="connsiteX1" fmla="*/ 249 w 37035"/>
                    <a:gd name="connsiteY1" fmla="*/ 8072 h 55218"/>
                    <a:gd name="connsiteX2" fmla="*/ 36678 w 37035"/>
                    <a:gd name="connsiteY2" fmla="*/ 54168 h 55218"/>
                    <a:gd name="connsiteX3" fmla="*/ 23069 w 37035"/>
                    <a:gd name="connsiteY3" fmla="*/ -11 h 55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35" h="55218">
                      <a:moveTo>
                        <a:pt x="23069" y="-11"/>
                      </a:moveTo>
                      <a:lnTo>
                        <a:pt x="249" y="8072"/>
                      </a:lnTo>
                      <a:cubicBezTo>
                        <a:pt x="249" y="8072"/>
                        <a:pt x="-7705" y="63400"/>
                        <a:pt x="36678" y="54168"/>
                      </a:cubicBezTo>
                      <a:cubicBezTo>
                        <a:pt x="36678" y="54168"/>
                        <a:pt x="38325" y="17261"/>
                        <a:pt x="23069" y="-11"/>
                      </a:cubicBez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54" name="Freeform: Shape 5053">
                  <a:extLst>
                    <a:ext uri="{FF2B5EF4-FFF2-40B4-BE49-F238E27FC236}">
                      <a16:creationId xmlns:a16="http://schemas.microsoft.com/office/drawing/2014/main" id="{655EC114-5269-24CF-F6E3-54F0D0BFB993}"/>
                    </a:ext>
                  </a:extLst>
                </p:cNvPr>
                <p:cNvSpPr/>
                <p:nvPr/>
              </p:nvSpPr>
              <p:spPr>
                <a:xfrm>
                  <a:off x="8102408" y="2735929"/>
                  <a:ext cx="101076" cy="141992"/>
                </a:xfrm>
                <a:custGeom>
                  <a:avLst/>
                  <a:gdLst>
                    <a:gd name="connsiteX0" fmla="*/ 908 w 101076"/>
                    <a:gd name="connsiteY0" fmla="*/ -11 h 141992"/>
                    <a:gd name="connsiteX1" fmla="*/ 100772 w 101076"/>
                    <a:gd name="connsiteY1" fmla="*/ 118988 h 141992"/>
                    <a:gd name="connsiteX2" fmla="*/ 2122 w 101076"/>
                    <a:gd name="connsiteY2" fmla="*/ 141982 h 141992"/>
                    <a:gd name="connsiteX3" fmla="*/ -305 w 101076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076" h="141992">
                      <a:moveTo>
                        <a:pt x="908" y="-11"/>
                      </a:moveTo>
                      <a:cubicBezTo>
                        <a:pt x="55846" y="-11"/>
                        <a:pt x="93121" y="46431"/>
                        <a:pt x="100772" y="118988"/>
                      </a:cubicBezTo>
                      <a:cubicBezTo>
                        <a:pt x="73899" y="133335"/>
                        <a:pt x="36363" y="141982"/>
                        <a:pt x="2122" y="141982"/>
                      </a:cubicBezTo>
                      <a:lnTo>
                        <a:pt x="-305" y="141982"/>
                      </a:ln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55" name="Freeform: Shape 5054">
                  <a:extLst>
                    <a:ext uri="{FF2B5EF4-FFF2-40B4-BE49-F238E27FC236}">
                      <a16:creationId xmlns:a16="http://schemas.microsoft.com/office/drawing/2014/main" id="{F0386588-3E20-A101-A205-3C9196038A43}"/>
                    </a:ext>
                  </a:extLst>
                </p:cNvPr>
                <p:cNvSpPr/>
                <p:nvPr/>
              </p:nvSpPr>
              <p:spPr>
                <a:xfrm>
                  <a:off x="8101150" y="2735929"/>
                  <a:ext cx="99863" cy="141992"/>
                </a:xfrm>
                <a:custGeom>
                  <a:avLst/>
                  <a:gdLst>
                    <a:gd name="connsiteX0" fmla="*/ -305 w 99863"/>
                    <a:gd name="connsiteY0" fmla="*/ -11 h 141992"/>
                    <a:gd name="connsiteX1" fmla="*/ 99558 w 99863"/>
                    <a:gd name="connsiteY1" fmla="*/ 118988 h 141992"/>
                    <a:gd name="connsiteX2" fmla="*/ 930 w 99863"/>
                    <a:gd name="connsiteY2" fmla="*/ 141982 h 141992"/>
                    <a:gd name="connsiteX3" fmla="*/ -305 w 99863"/>
                    <a:gd name="connsiteY3" fmla="*/ 141982 h 14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863" h="141992">
                      <a:moveTo>
                        <a:pt x="-305" y="-11"/>
                      </a:moveTo>
                      <a:cubicBezTo>
                        <a:pt x="54655" y="-11"/>
                        <a:pt x="91930" y="46431"/>
                        <a:pt x="99558" y="118988"/>
                      </a:cubicBezTo>
                      <a:cubicBezTo>
                        <a:pt x="72663" y="133335"/>
                        <a:pt x="38336" y="141982"/>
                        <a:pt x="930" y="141982"/>
                      </a:cubicBezTo>
                      <a:lnTo>
                        <a:pt x="-305" y="141982"/>
                      </a:lnTo>
                      <a:close/>
                    </a:path>
                  </a:pathLst>
                </a:custGeom>
                <a:solidFill>
                  <a:srgbClr val="2B1B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56" name="Freeform: Shape 5055">
                  <a:extLst>
                    <a:ext uri="{FF2B5EF4-FFF2-40B4-BE49-F238E27FC236}">
                      <a16:creationId xmlns:a16="http://schemas.microsoft.com/office/drawing/2014/main" id="{1AD71B39-382E-DFAA-80BB-50276CFC5ACF}"/>
                    </a:ext>
                  </a:extLst>
                </p:cNvPr>
                <p:cNvSpPr/>
                <p:nvPr/>
              </p:nvSpPr>
              <p:spPr>
                <a:xfrm>
                  <a:off x="8187652" y="2866285"/>
                  <a:ext cx="37103" cy="56060"/>
                </a:xfrm>
                <a:custGeom>
                  <a:avLst/>
                  <a:gdLst>
                    <a:gd name="connsiteX0" fmla="*/ 33017 w 37103"/>
                    <a:gd name="connsiteY0" fmla="*/ 32951 h 56060"/>
                    <a:gd name="connsiteX1" fmla="*/ 6750 w 37103"/>
                    <a:gd name="connsiteY1" fmla="*/ 55490 h 56060"/>
                    <a:gd name="connsiteX2" fmla="*/ 3608 w 37103"/>
                    <a:gd name="connsiteY2" fmla="*/ 23134 h 56060"/>
                    <a:gd name="connsiteX3" fmla="*/ 29614 w 37103"/>
                    <a:gd name="connsiteY3" fmla="*/ 552 h 56060"/>
                    <a:gd name="connsiteX4" fmla="*/ 33017 w 37103"/>
                    <a:gd name="connsiteY4" fmla="*/ 32951 h 56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103" h="56059">
                      <a:moveTo>
                        <a:pt x="33017" y="32951"/>
                      </a:moveTo>
                      <a:cubicBezTo>
                        <a:pt x="27794" y="48512"/>
                        <a:pt x="16069" y="58589"/>
                        <a:pt x="6750" y="55490"/>
                      </a:cubicBezTo>
                      <a:cubicBezTo>
                        <a:pt x="-2568" y="52391"/>
                        <a:pt x="-1615" y="38673"/>
                        <a:pt x="3608" y="23134"/>
                      </a:cubicBezTo>
                      <a:cubicBezTo>
                        <a:pt x="8831" y="7596"/>
                        <a:pt x="20295" y="-2568"/>
                        <a:pt x="29614" y="552"/>
                      </a:cubicBezTo>
                      <a:cubicBezTo>
                        <a:pt x="38933" y="3673"/>
                        <a:pt x="38196" y="17478"/>
                        <a:pt x="33017" y="3295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57" name="Freeform: Shape 5056">
                  <a:extLst>
                    <a:ext uri="{FF2B5EF4-FFF2-40B4-BE49-F238E27FC236}">
                      <a16:creationId xmlns:a16="http://schemas.microsoft.com/office/drawing/2014/main" id="{8836B347-240A-3C53-58AF-5D1282F39F45}"/>
                    </a:ext>
                  </a:extLst>
                </p:cNvPr>
                <p:cNvSpPr/>
                <p:nvPr/>
              </p:nvSpPr>
              <p:spPr>
                <a:xfrm>
                  <a:off x="8103556" y="3032980"/>
                  <a:ext cx="89503" cy="195329"/>
                </a:xfrm>
                <a:custGeom>
                  <a:avLst/>
                  <a:gdLst>
                    <a:gd name="connsiteX0" fmla="*/ 69564 w 89503"/>
                    <a:gd name="connsiteY0" fmla="*/ 55471 h 195329"/>
                    <a:gd name="connsiteX1" fmla="*/ 85233 w 89503"/>
                    <a:gd name="connsiteY1" fmla="*/ 49143 h 195329"/>
                    <a:gd name="connsiteX2" fmla="*/ 66877 w 89503"/>
                    <a:gd name="connsiteY2" fmla="*/ 3633 h 195329"/>
                    <a:gd name="connsiteX3" fmla="*/ 53874 w 89503"/>
                    <a:gd name="connsiteY3" fmla="*/ 273 h 195329"/>
                    <a:gd name="connsiteX4" fmla="*/ -305 w 89503"/>
                    <a:gd name="connsiteY4" fmla="*/ 195319 h 195329"/>
                    <a:gd name="connsiteX5" fmla="*/ 89199 w 89503"/>
                    <a:gd name="connsiteY5" fmla="*/ 70403 h 195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503" h="195329">
                      <a:moveTo>
                        <a:pt x="69564" y="55471"/>
                      </a:moveTo>
                      <a:lnTo>
                        <a:pt x="85233" y="49143"/>
                      </a:lnTo>
                      <a:cubicBezTo>
                        <a:pt x="82069" y="23939"/>
                        <a:pt x="66877" y="3633"/>
                        <a:pt x="66877" y="3633"/>
                      </a:cubicBezTo>
                      <a:cubicBezTo>
                        <a:pt x="55196" y="-1460"/>
                        <a:pt x="53874" y="273"/>
                        <a:pt x="53874" y="273"/>
                      </a:cubicBezTo>
                      <a:lnTo>
                        <a:pt x="-305" y="195319"/>
                      </a:lnTo>
                      <a:cubicBezTo>
                        <a:pt x="74028" y="149114"/>
                        <a:pt x="89199" y="70403"/>
                        <a:pt x="89199" y="70403"/>
                      </a:cubicBezTo>
                      <a:close/>
                    </a:path>
                  </a:pathLst>
                </a:custGeom>
                <a:solidFill>
                  <a:srgbClr val="42424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58" name="Freeform: Shape 5057">
                  <a:extLst>
                    <a:ext uri="{FF2B5EF4-FFF2-40B4-BE49-F238E27FC236}">
                      <a16:creationId xmlns:a16="http://schemas.microsoft.com/office/drawing/2014/main" id="{7E11E841-3DC3-3EF1-A7DB-AD47F328E298}"/>
                    </a:ext>
                  </a:extLst>
                </p:cNvPr>
                <p:cNvSpPr/>
                <p:nvPr/>
              </p:nvSpPr>
              <p:spPr>
                <a:xfrm>
                  <a:off x="8014117" y="3032980"/>
                  <a:ext cx="89547" cy="195329"/>
                </a:xfrm>
                <a:custGeom>
                  <a:avLst/>
                  <a:gdLst>
                    <a:gd name="connsiteX0" fmla="*/ 19373 w 89547"/>
                    <a:gd name="connsiteY0" fmla="*/ 55471 h 195329"/>
                    <a:gd name="connsiteX1" fmla="*/ 3661 w 89547"/>
                    <a:gd name="connsiteY1" fmla="*/ 49143 h 195329"/>
                    <a:gd name="connsiteX2" fmla="*/ 22060 w 89547"/>
                    <a:gd name="connsiteY2" fmla="*/ 3633 h 195329"/>
                    <a:gd name="connsiteX3" fmla="*/ 35063 w 89547"/>
                    <a:gd name="connsiteY3" fmla="*/ 273 h 195329"/>
                    <a:gd name="connsiteX4" fmla="*/ 89242 w 89547"/>
                    <a:gd name="connsiteY4" fmla="*/ 195319 h 195329"/>
                    <a:gd name="connsiteX5" fmla="*/ -305 w 89547"/>
                    <a:gd name="connsiteY5" fmla="*/ 70403 h 195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547" h="195329">
                      <a:moveTo>
                        <a:pt x="19373" y="55471"/>
                      </a:moveTo>
                      <a:lnTo>
                        <a:pt x="3661" y="49143"/>
                      </a:lnTo>
                      <a:cubicBezTo>
                        <a:pt x="6825" y="23939"/>
                        <a:pt x="22060" y="3633"/>
                        <a:pt x="22060" y="3633"/>
                      </a:cubicBezTo>
                      <a:cubicBezTo>
                        <a:pt x="33741" y="-1460"/>
                        <a:pt x="35063" y="273"/>
                        <a:pt x="35063" y="273"/>
                      </a:cubicBezTo>
                      <a:lnTo>
                        <a:pt x="89242" y="195319"/>
                      </a:lnTo>
                      <a:cubicBezTo>
                        <a:pt x="14865" y="149114"/>
                        <a:pt x="-305" y="70403"/>
                        <a:pt x="-305" y="70403"/>
                      </a:cubicBezTo>
                      <a:close/>
                    </a:path>
                  </a:pathLst>
                </a:custGeom>
                <a:solidFill>
                  <a:srgbClr val="42424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59" name="Freeform: Shape 5058">
                  <a:extLst>
                    <a:ext uri="{FF2B5EF4-FFF2-40B4-BE49-F238E27FC236}">
                      <a16:creationId xmlns:a16="http://schemas.microsoft.com/office/drawing/2014/main" id="{031DB343-E0E8-93C0-29A1-4A7EA338533C}"/>
                    </a:ext>
                  </a:extLst>
                </p:cNvPr>
                <p:cNvSpPr/>
                <p:nvPr/>
              </p:nvSpPr>
              <p:spPr>
                <a:xfrm>
                  <a:off x="8052909" y="3071559"/>
                  <a:ext cx="101337" cy="156772"/>
                </a:xfrm>
                <a:custGeom>
                  <a:avLst/>
                  <a:gdLst>
                    <a:gd name="connsiteX0" fmla="*/ 101032 w 101337"/>
                    <a:gd name="connsiteY0" fmla="*/ -11 h 156772"/>
                    <a:gd name="connsiteX1" fmla="*/ 49020 w 101337"/>
                    <a:gd name="connsiteY1" fmla="*/ 5754 h 156772"/>
                    <a:gd name="connsiteX2" fmla="*/ -305 w 101337"/>
                    <a:gd name="connsiteY2" fmla="*/ -11 h 156772"/>
                    <a:gd name="connsiteX3" fmla="*/ 50342 w 101337"/>
                    <a:gd name="connsiteY3" fmla="*/ 156762 h 156772"/>
                    <a:gd name="connsiteX4" fmla="*/ 50515 w 101337"/>
                    <a:gd name="connsiteY4" fmla="*/ 156762 h 156772"/>
                    <a:gd name="connsiteX5" fmla="*/ 101032 w 101337"/>
                    <a:gd name="connsiteY5" fmla="*/ -11 h 156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337" h="156772">
                      <a:moveTo>
                        <a:pt x="101032" y="-11"/>
                      </a:moveTo>
                      <a:lnTo>
                        <a:pt x="49020" y="5754"/>
                      </a:lnTo>
                      <a:lnTo>
                        <a:pt x="-305" y="-11"/>
                      </a:lnTo>
                      <a:cubicBezTo>
                        <a:pt x="-305" y="-11"/>
                        <a:pt x="-890" y="76923"/>
                        <a:pt x="50342" y="156762"/>
                      </a:cubicBezTo>
                      <a:lnTo>
                        <a:pt x="50515" y="156762"/>
                      </a:lnTo>
                      <a:cubicBezTo>
                        <a:pt x="101596" y="76923"/>
                        <a:pt x="101032" y="-11"/>
                        <a:pt x="101032" y="-11"/>
                      </a:cubicBezTo>
                      <a:close/>
                    </a:path>
                  </a:pathLst>
                </a:custGeom>
                <a:solidFill>
                  <a:srgbClr val="D1D3D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60" name="Freeform: Shape 5059">
                  <a:extLst>
                    <a:ext uri="{FF2B5EF4-FFF2-40B4-BE49-F238E27FC236}">
                      <a16:creationId xmlns:a16="http://schemas.microsoft.com/office/drawing/2014/main" id="{1332B71E-798C-77FA-EA29-D9076346DAF8}"/>
                    </a:ext>
                  </a:extLst>
                </p:cNvPr>
                <p:cNvSpPr/>
                <p:nvPr/>
              </p:nvSpPr>
              <p:spPr>
                <a:xfrm>
                  <a:off x="8083315" y="3073531"/>
                  <a:ext cx="40309" cy="29885"/>
                </a:xfrm>
                <a:custGeom>
                  <a:avLst/>
                  <a:gdLst>
                    <a:gd name="connsiteX0" fmla="*/ 40310 w 40309"/>
                    <a:gd name="connsiteY0" fmla="*/ 5526 h 29885"/>
                    <a:gd name="connsiteX1" fmla="*/ 20176 w 40309"/>
                    <a:gd name="connsiteY1" fmla="*/ 0 h 29885"/>
                    <a:gd name="connsiteX2" fmla="*/ 20111 w 40309"/>
                    <a:gd name="connsiteY2" fmla="*/ 0 h 29885"/>
                    <a:gd name="connsiteX3" fmla="*/ 0 w 40309"/>
                    <a:gd name="connsiteY3" fmla="*/ 5526 h 29885"/>
                    <a:gd name="connsiteX4" fmla="*/ 325 w 40309"/>
                    <a:gd name="connsiteY4" fmla="*/ 21823 h 29885"/>
                    <a:gd name="connsiteX5" fmla="*/ 20090 w 40309"/>
                    <a:gd name="connsiteY5" fmla="*/ 29842 h 29885"/>
                    <a:gd name="connsiteX6" fmla="*/ 20090 w 40309"/>
                    <a:gd name="connsiteY6" fmla="*/ 29885 h 29885"/>
                    <a:gd name="connsiteX7" fmla="*/ 20111 w 40309"/>
                    <a:gd name="connsiteY7" fmla="*/ 29842 h 29885"/>
                    <a:gd name="connsiteX8" fmla="*/ 20242 w 40309"/>
                    <a:gd name="connsiteY8" fmla="*/ 29885 h 29885"/>
                    <a:gd name="connsiteX9" fmla="*/ 20242 w 40309"/>
                    <a:gd name="connsiteY9" fmla="*/ 29842 h 29885"/>
                    <a:gd name="connsiteX10" fmla="*/ 39962 w 40309"/>
                    <a:gd name="connsiteY10" fmla="*/ 21823 h 29885"/>
                    <a:gd name="connsiteX11" fmla="*/ 40310 w 40309"/>
                    <a:gd name="connsiteY11" fmla="*/ 5526 h 298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0309" h="29885">
                      <a:moveTo>
                        <a:pt x="40310" y="5526"/>
                      </a:moveTo>
                      <a:lnTo>
                        <a:pt x="20176" y="0"/>
                      </a:lnTo>
                      <a:lnTo>
                        <a:pt x="20111" y="0"/>
                      </a:lnTo>
                      <a:lnTo>
                        <a:pt x="0" y="5526"/>
                      </a:lnTo>
                      <a:lnTo>
                        <a:pt x="325" y="21823"/>
                      </a:lnTo>
                      <a:lnTo>
                        <a:pt x="20090" y="29842"/>
                      </a:lnTo>
                      <a:lnTo>
                        <a:pt x="20090" y="29885"/>
                      </a:lnTo>
                      <a:lnTo>
                        <a:pt x="20111" y="29842"/>
                      </a:lnTo>
                      <a:lnTo>
                        <a:pt x="20242" y="29885"/>
                      </a:lnTo>
                      <a:lnTo>
                        <a:pt x="20242" y="29842"/>
                      </a:lnTo>
                      <a:lnTo>
                        <a:pt x="39962" y="21823"/>
                      </a:lnTo>
                      <a:lnTo>
                        <a:pt x="40310" y="5526"/>
                      </a:lnTo>
                      <a:close/>
                    </a:path>
                  </a:pathLst>
                </a:custGeom>
                <a:solidFill>
                  <a:srgbClr val="D1D3D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61" name="Freeform: Shape 5060">
                  <a:extLst>
                    <a:ext uri="{FF2B5EF4-FFF2-40B4-BE49-F238E27FC236}">
                      <a16:creationId xmlns:a16="http://schemas.microsoft.com/office/drawing/2014/main" id="{0C0BC3D3-F75D-7449-0BA9-7B4BDE70DF6C}"/>
                    </a:ext>
                  </a:extLst>
                </p:cNvPr>
                <p:cNvSpPr/>
                <p:nvPr/>
              </p:nvSpPr>
              <p:spPr>
                <a:xfrm>
                  <a:off x="8103556" y="3030231"/>
                  <a:ext cx="55643" cy="69349"/>
                </a:xfrm>
                <a:custGeom>
                  <a:avLst/>
                  <a:gdLst>
                    <a:gd name="connsiteX0" fmla="*/ 53874 w 55643"/>
                    <a:gd name="connsiteY0" fmla="*/ 2850 h 69349"/>
                    <a:gd name="connsiteX1" fmla="*/ 51707 w 55643"/>
                    <a:gd name="connsiteY1" fmla="*/ -11 h 69349"/>
                    <a:gd name="connsiteX2" fmla="*/ -305 w 55643"/>
                    <a:gd name="connsiteY2" fmla="*/ 43332 h 69349"/>
                    <a:gd name="connsiteX3" fmla="*/ 32072 w 55643"/>
                    <a:gd name="connsiteY3" fmla="*/ 69338 h 69349"/>
                    <a:gd name="connsiteX4" fmla="*/ 53874 w 55643"/>
                    <a:gd name="connsiteY4" fmla="*/ 2850 h 6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643" h="69349">
                      <a:moveTo>
                        <a:pt x="53874" y="2850"/>
                      </a:moveTo>
                      <a:lnTo>
                        <a:pt x="51707" y="-11"/>
                      </a:lnTo>
                      <a:cubicBezTo>
                        <a:pt x="37014" y="44394"/>
                        <a:pt x="-305" y="43332"/>
                        <a:pt x="-305" y="43332"/>
                      </a:cubicBezTo>
                      <a:cubicBezTo>
                        <a:pt x="8038" y="46930"/>
                        <a:pt x="32072" y="69338"/>
                        <a:pt x="32072" y="69338"/>
                      </a:cubicBezTo>
                      <a:cubicBezTo>
                        <a:pt x="63778" y="41577"/>
                        <a:pt x="53874" y="2850"/>
                        <a:pt x="53874" y="2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062" name="Freeform: Shape 5061">
                  <a:extLst>
                    <a:ext uri="{FF2B5EF4-FFF2-40B4-BE49-F238E27FC236}">
                      <a16:creationId xmlns:a16="http://schemas.microsoft.com/office/drawing/2014/main" id="{AC266D26-23BF-FFB4-F4DB-0D9CEEBADADC}"/>
                    </a:ext>
                  </a:extLst>
                </p:cNvPr>
                <p:cNvSpPr/>
                <p:nvPr/>
              </p:nvSpPr>
              <p:spPr>
                <a:xfrm>
                  <a:off x="8047957" y="3030231"/>
                  <a:ext cx="55534" cy="69349"/>
                </a:xfrm>
                <a:custGeom>
                  <a:avLst/>
                  <a:gdLst>
                    <a:gd name="connsiteX0" fmla="*/ 1180 w 55534"/>
                    <a:gd name="connsiteY0" fmla="*/ 2850 h 69349"/>
                    <a:gd name="connsiteX1" fmla="*/ 3218 w 55534"/>
                    <a:gd name="connsiteY1" fmla="*/ -11 h 69349"/>
                    <a:gd name="connsiteX2" fmla="*/ 55230 w 55534"/>
                    <a:gd name="connsiteY2" fmla="*/ 43332 h 69349"/>
                    <a:gd name="connsiteX3" fmla="*/ 22722 w 55534"/>
                    <a:gd name="connsiteY3" fmla="*/ 69338 h 69349"/>
                    <a:gd name="connsiteX4" fmla="*/ 1180 w 55534"/>
                    <a:gd name="connsiteY4" fmla="*/ 2850 h 6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534" h="69349">
                      <a:moveTo>
                        <a:pt x="1180" y="2850"/>
                      </a:moveTo>
                      <a:lnTo>
                        <a:pt x="3218" y="-11"/>
                      </a:lnTo>
                      <a:cubicBezTo>
                        <a:pt x="17954" y="44394"/>
                        <a:pt x="55230" y="43332"/>
                        <a:pt x="55230" y="43332"/>
                      </a:cubicBezTo>
                      <a:cubicBezTo>
                        <a:pt x="46821" y="46930"/>
                        <a:pt x="22722" y="69338"/>
                        <a:pt x="22722" y="69338"/>
                      </a:cubicBezTo>
                      <a:cubicBezTo>
                        <a:pt x="-8745" y="41577"/>
                        <a:pt x="1180" y="2850"/>
                        <a:pt x="1180" y="2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5115" name="Group 5114">
                <a:extLst>
                  <a:ext uri="{FF2B5EF4-FFF2-40B4-BE49-F238E27FC236}">
                    <a16:creationId xmlns:a16="http://schemas.microsoft.com/office/drawing/2014/main" id="{848188EB-47A7-794F-2C79-1727109B7B3A}"/>
                  </a:ext>
                </a:extLst>
              </p:cNvPr>
              <p:cNvGrpSpPr/>
              <p:nvPr/>
            </p:nvGrpSpPr>
            <p:grpSpPr>
              <a:xfrm>
                <a:off x="2252609" y="3438039"/>
                <a:ext cx="330029" cy="436102"/>
                <a:chOff x="8999637" y="4587520"/>
                <a:chExt cx="438331" cy="579213"/>
              </a:xfrm>
            </p:grpSpPr>
            <p:sp>
              <p:nvSpPr>
                <p:cNvPr id="5116" name="Freeform: Shape 5115">
                  <a:extLst>
                    <a:ext uri="{FF2B5EF4-FFF2-40B4-BE49-F238E27FC236}">
                      <a16:creationId xmlns:a16="http://schemas.microsoft.com/office/drawing/2014/main" id="{4E90467F-18FB-F200-C33F-5290A3CD7EC1}"/>
                    </a:ext>
                  </a:extLst>
                </p:cNvPr>
                <p:cNvSpPr/>
                <p:nvPr/>
              </p:nvSpPr>
              <p:spPr>
                <a:xfrm>
                  <a:off x="9035872" y="4889878"/>
                  <a:ext cx="182930" cy="276855"/>
                </a:xfrm>
                <a:custGeom>
                  <a:avLst/>
                  <a:gdLst>
                    <a:gd name="connsiteX0" fmla="*/ -305 w 182930"/>
                    <a:gd name="connsiteY0" fmla="*/ 68341 h 276855"/>
                    <a:gd name="connsiteX1" fmla="*/ -67 w 182930"/>
                    <a:gd name="connsiteY1" fmla="*/ 68125 h 276855"/>
                    <a:gd name="connsiteX2" fmla="*/ 182626 w 182930"/>
                    <a:gd name="connsiteY2" fmla="*/ -11 h 276855"/>
                    <a:gd name="connsiteX3" fmla="*/ 182626 w 182930"/>
                    <a:gd name="connsiteY3" fmla="*/ 276845 h 276855"/>
                    <a:gd name="connsiteX4" fmla="*/ 182626 w 182930"/>
                    <a:gd name="connsiteY4" fmla="*/ 276845 h 276855"/>
                    <a:gd name="connsiteX5" fmla="*/ -305 w 182930"/>
                    <a:gd name="connsiteY5" fmla="*/ 234065 h 276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2930" h="276855">
                      <a:moveTo>
                        <a:pt x="-305" y="68341"/>
                      </a:moveTo>
                      <a:cubicBezTo>
                        <a:pt x="-197" y="68298"/>
                        <a:pt x="-110" y="68233"/>
                        <a:pt x="-67" y="68125"/>
                      </a:cubicBezTo>
                      <a:cubicBezTo>
                        <a:pt x="37122" y="38044"/>
                        <a:pt x="119908" y="-11"/>
                        <a:pt x="182626" y="-11"/>
                      </a:cubicBezTo>
                      <a:lnTo>
                        <a:pt x="182626" y="276845"/>
                      </a:lnTo>
                      <a:lnTo>
                        <a:pt x="182626" y="276845"/>
                      </a:lnTo>
                      <a:cubicBezTo>
                        <a:pt x="114143" y="276845"/>
                        <a:pt x="50862" y="261458"/>
                        <a:pt x="-305" y="234065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17" name="Freeform: Shape 5116">
                  <a:extLst>
                    <a:ext uri="{FF2B5EF4-FFF2-40B4-BE49-F238E27FC236}">
                      <a16:creationId xmlns:a16="http://schemas.microsoft.com/office/drawing/2014/main" id="{608A6DE6-9550-19FF-1618-10947266F01B}"/>
                    </a:ext>
                  </a:extLst>
                </p:cNvPr>
                <p:cNvSpPr/>
                <p:nvPr/>
              </p:nvSpPr>
              <p:spPr>
                <a:xfrm>
                  <a:off x="9218803" y="4889878"/>
                  <a:ext cx="182973" cy="276855"/>
                </a:xfrm>
                <a:custGeom>
                  <a:avLst/>
                  <a:gdLst>
                    <a:gd name="connsiteX0" fmla="*/ 182669 w 182973"/>
                    <a:gd name="connsiteY0" fmla="*/ 68341 h 276855"/>
                    <a:gd name="connsiteX1" fmla="*/ 182366 w 182973"/>
                    <a:gd name="connsiteY1" fmla="*/ 68125 h 276855"/>
                    <a:gd name="connsiteX2" fmla="*/ -305 w 182973"/>
                    <a:gd name="connsiteY2" fmla="*/ -11 h 276855"/>
                    <a:gd name="connsiteX3" fmla="*/ -305 w 182973"/>
                    <a:gd name="connsiteY3" fmla="*/ 276845 h 276855"/>
                    <a:gd name="connsiteX4" fmla="*/ -305 w 182973"/>
                    <a:gd name="connsiteY4" fmla="*/ 276845 h 276855"/>
                    <a:gd name="connsiteX5" fmla="*/ 182669 w 182973"/>
                    <a:gd name="connsiteY5" fmla="*/ 234065 h 276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2973" h="276855">
                      <a:moveTo>
                        <a:pt x="182669" y="68341"/>
                      </a:moveTo>
                      <a:cubicBezTo>
                        <a:pt x="182539" y="68320"/>
                        <a:pt x="182431" y="68233"/>
                        <a:pt x="182366" y="68125"/>
                      </a:cubicBezTo>
                      <a:cubicBezTo>
                        <a:pt x="145199" y="38044"/>
                        <a:pt x="62456" y="-11"/>
                        <a:pt x="-305" y="-11"/>
                      </a:cubicBezTo>
                      <a:lnTo>
                        <a:pt x="-305" y="276845"/>
                      </a:lnTo>
                      <a:lnTo>
                        <a:pt x="-305" y="276845"/>
                      </a:lnTo>
                      <a:cubicBezTo>
                        <a:pt x="68221" y="276845"/>
                        <a:pt x="131502" y="261458"/>
                        <a:pt x="182669" y="234065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18" name="Freeform: Shape 5117">
                  <a:extLst>
                    <a:ext uri="{FF2B5EF4-FFF2-40B4-BE49-F238E27FC236}">
                      <a16:creationId xmlns:a16="http://schemas.microsoft.com/office/drawing/2014/main" id="{1DB5FFF8-8A9F-6E41-8A47-3F1376D817DF}"/>
                    </a:ext>
                  </a:extLst>
                </p:cNvPr>
                <p:cNvSpPr/>
                <p:nvPr/>
              </p:nvSpPr>
              <p:spPr>
                <a:xfrm>
                  <a:off x="9113320" y="4587520"/>
                  <a:ext cx="208878" cy="145888"/>
                </a:xfrm>
                <a:custGeom>
                  <a:avLst/>
                  <a:gdLst>
                    <a:gd name="connsiteX0" fmla="*/ 207880 w 208878"/>
                    <a:gd name="connsiteY0" fmla="*/ 55138 h 145888"/>
                    <a:gd name="connsiteX1" fmla="*/ 39123 w 208878"/>
                    <a:gd name="connsiteY1" fmla="*/ 26683 h 145888"/>
                    <a:gd name="connsiteX2" fmla="*/ 7070 w 208878"/>
                    <a:gd name="connsiteY2" fmla="*/ 145877 h 145888"/>
                    <a:gd name="connsiteX3" fmla="*/ 203221 w 208878"/>
                    <a:gd name="connsiteY3" fmla="*/ 145877 h 145888"/>
                    <a:gd name="connsiteX4" fmla="*/ 207880 w 208878"/>
                    <a:gd name="connsiteY4" fmla="*/ 55138 h 145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8877" h="145888">
                      <a:moveTo>
                        <a:pt x="207880" y="55138"/>
                      </a:moveTo>
                      <a:cubicBezTo>
                        <a:pt x="200447" y="13008"/>
                        <a:pt x="90008" y="-28862"/>
                        <a:pt x="39123" y="26683"/>
                      </a:cubicBezTo>
                      <a:cubicBezTo>
                        <a:pt x="39123" y="26683"/>
                        <a:pt x="-20756" y="28092"/>
                        <a:pt x="7070" y="145877"/>
                      </a:cubicBezTo>
                      <a:lnTo>
                        <a:pt x="203221" y="145877"/>
                      </a:lnTo>
                      <a:cubicBezTo>
                        <a:pt x="203221" y="145877"/>
                        <a:pt x="210871" y="72128"/>
                        <a:pt x="207880" y="55138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19" name="Freeform: Shape 5118">
                  <a:extLst>
                    <a:ext uri="{FF2B5EF4-FFF2-40B4-BE49-F238E27FC236}">
                      <a16:creationId xmlns:a16="http://schemas.microsoft.com/office/drawing/2014/main" id="{D189290F-DC8E-48A8-6209-C8E7F1B7BAB7}"/>
                    </a:ext>
                  </a:extLst>
                </p:cNvPr>
                <p:cNvSpPr/>
                <p:nvPr/>
              </p:nvSpPr>
              <p:spPr>
                <a:xfrm>
                  <a:off x="9218889" y="4768517"/>
                  <a:ext cx="50343" cy="178227"/>
                </a:xfrm>
                <a:custGeom>
                  <a:avLst/>
                  <a:gdLst>
                    <a:gd name="connsiteX0" fmla="*/ -305 w 50343"/>
                    <a:gd name="connsiteY0" fmla="*/ -11 h 178227"/>
                    <a:gd name="connsiteX1" fmla="*/ -305 w 50343"/>
                    <a:gd name="connsiteY1" fmla="*/ 178217 h 178227"/>
                    <a:gd name="connsiteX2" fmla="*/ 50038 w 50343"/>
                    <a:gd name="connsiteY2" fmla="*/ 93914 h 178227"/>
                    <a:gd name="connsiteX3" fmla="*/ -305 w 50343"/>
                    <a:gd name="connsiteY3" fmla="*/ -11 h 178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343" h="178227">
                      <a:moveTo>
                        <a:pt x="-305" y="-11"/>
                      </a:moveTo>
                      <a:lnTo>
                        <a:pt x="-305" y="178217"/>
                      </a:lnTo>
                      <a:cubicBezTo>
                        <a:pt x="45704" y="178217"/>
                        <a:pt x="50038" y="126595"/>
                        <a:pt x="50038" y="93914"/>
                      </a:cubicBezTo>
                      <a:cubicBezTo>
                        <a:pt x="50038" y="61233"/>
                        <a:pt x="49952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7966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20" name="Freeform: Shape 5119">
                  <a:extLst>
                    <a:ext uri="{FF2B5EF4-FFF2-40B4-BE49-F238E27FC236}">
                      <a16:creationId xmlns:a16="http://schemas.microsoft.com/office/drawing/2014/main" id="{985DFDB3-A1A7-1AFD-3113-EA6314BF034D}"/>
                    </a:ext>
                  </a:extLst>
                </p:cNvPr>
                <p:cNvSpPr/>
                <p:nvPr/>
              </p:nvSpPr>
              <p:spPr>
                <a:xfrm>
                  <a:off x="9218889" y="4606391"/>
                  <a:ext cx="94141" cy="286174"/>
                </a:xfrm>
                <a:custGeom>
                  <a:avLst/>
                  <a:gdLst>
                    <a:gd name="connsiteX0" fmla="*/ -305 w 94141"/>
                    <a:gd name="connsiteY0" fmla="*/ -11 h 286174"/>
                    <a:gd name="connsiteX1" fmla="*/ -305 w 94141"/>
                    <a:gd name="connsiteY1" fmla="*/ 286164 h 286174"/>
                    <a:gd name="connsiteX2" fmla="*/ 93837 w 94141"/>
                    <a:gd name="connsiteY2" fmla="*/ 136976 h 286174"/>
                    <a:gd name="connsiteX3" fmla="*/ -305 w 94141"/>
                    <a:gd name="connsiteY3" fmla="*/ -11 h 286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4141" h="286174">
                      <a:moveTo>
                        <a:pt x="-305" y="-11"/>
                      </a:moveTo>
                      <a:lnTo>
                        <a:pt x="-305" y="286164"/>
                      </a:lnTo>
                      <a:cubicBezTo>
                        <a:pt x="52639" y="286164"/>
                        <a:pt x="93837" y="233415"/>
                        <a:pt x="93837" y="136976"/>
                      </a:cubicBezTo>
                      <a:cubicBezTo>
                        <a:pt x="93750" y="54580"/>
                        <a:pt x="57082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21" name="Freeform: Shape 5120">
                  <a:extLst>
                    <a:ext uri="{FF2B5EF4-FFF2-40B4-BE49-F238E27FC236}">
                      <a16:creationId xmlns:a16="http://schemas.microsoft.com/office/drawing/2014/main" id="{739E6471-0207-18CC-A777-C65BF2F810D5}"/>
                    </a:ext>
                  </a:extLst>
                </p:cNvPr>
                <p:cNvSpPr/>
                <p:nvPr/>
              </p:nvSpPr>
              <p:spPr>
                <a:xfrm>
                  <a:off x="9168611" y="4768517"/>
                  <a:ext cx="50278" cy="178227"/>
                </a:xfrm>
                <a:custGeom>
                  <a:avLst/>
                  <a:gdLst>
                    <a:gd name="connsiteX0" fmla="*/ 49973 w 50278"/>
                    <a:gd name="connsiteY0" fmla="*/ -11 h 178227"/>
                    <a:gd name="connsiteX1" fmla="*/ 49973 w 50278"/>
                    <a:gd name="connsiteY1" fmla="*/ 178217 h 178227"/>
                    <a:gd name="connsiteX2" fmla="*/ -305 w 50278"/>
                    <a:gd name="connsiteY2" fmla="*/ 93914 h 178227"/>
                    <a:gd name="connsiteX3" fmla="*/ 49973 w 50278"/>
                    <a:gd name="connsiteY3" fmla="*/ -11 h 178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278" h="178227">
                      <a:moveTo>
                        <a:pt x="49973" y="-11"/>
                      </a:moveTo>
                      <a:lnTo>
                        <a:pt x="49973" y="178217"/>
                      </a:lnTo>
                      <a:cubicBezTo>
                        <a:pt x="3986" y="178217"/>
                        <a:pt x="-305" y="126595"/>
                        <a:pt x="-305" y="93914"/>
                      </a:cubicBezTo>
                      <a:cubicBezTo>
                        <a:pt x="-305" y="61233"/>
                        <a:pt x="-392" y="-11"/>
                        <a:pt x="49973" y="-11"/>
                      </a:cubicBezTo>
                      <a:close/>
                    </a:path>
                  </a:pathLst>
                </a:custGeom>
                <a:solidFill>
                  <a:srgbClr val="EFAC7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22" name="Freeform: Shape 5121">
                  <a:extLst>
                    <a:ext uri="{FF2B5EF4-FFF2-40B4-BE49-F238E27FC236}">
                      <a16:creationId xmlns:a16="http://schemas.microsoft.com/office/drawing/2014/main" id="{927F4C60-E6BA-EE85-50C8-196BD198A387}"/>
                    </a:ext>
                  </a:extLst>
                </p:cNvPr>
                <p:cNvSpPr/>
                <p:nvPr/>
              </p:nvSpPr>
              <p:spPr>
                <a:xfrm>
                  <a:off x="9126958" y="4606391"/>
                  <a:ext cx="94098" cy="286174"/>
                </a:xfrm>
                <a:custGeom>
                  <a:avLst/>
                  <a:gdLst>
                    <a:gd name="connsiteX0" fmla="*/ 93793 w 94098"/>
                    <a:gd name="connsiteY0" fmla="*/ -11 h 286174"/>
                    <a:gd name="connsiteX1" fmla="*/ 93793 w 94098"/>
                    <a:gd name="connsiteY1" fmla="*/ 286164 h 286174"/>
                    <a:gd name="connsiteX2" fmla="*/ -305 w 94098"/>
                    <a:gd name="connsiteY2" fmla="*/ 136976 h 286174"/>
                    <a:gd name="connsiteX3" fmla="*/ 93793 w 94098"/>
                    <a:gd name="connsiteY3" fmla="*/ -11 h 286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4098" h="286174">
                      <a:moveTo>
                        <a:pt x="93793" y="-11"/>
                      </a:moveTo>
                      <a:lnTo>
                        <a:pt x="93793" y="286164"/>
                      </a:lnTo>
                      <a:cubicBezTo>
                        <a:pt x="40806" y="286164"/>
                        <a:pt x="-305" y="233415"/>
                        <a:pt x="-305" y="136976"/>
                      </a:cubicBezTo>
                      <a:cubicBezTo>
                        <a:pt x="-370" y="54580"/>
                        <a:pt x="36277" y="-11"/>
                        <a:pt x="93793" y="-1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23" name="Freeform: Shape 5122">
                  <a:extLst>
                    <a:ext uri="{FF2B5EF4-FFF2-40B4-BE49-F238E27FC236}">
                      <a16:creationId xmlns:a16="http://schemas.microsoft.com/office/drawing/2014/main" id="{C4896DFA-1100-8C3D-F0BE-1597228F9953}"/>
                    </a:ext>
                  </a:extLst>
                </p:cNvPr>
                <p:cNvSpPr/>
                <p:nvPr/>
              </p:nvSpPr>
              <p:spPr>
                <a:xfrm>
                  <a:off x="9298594" y="4663516"/>
                  <a:ext cx="16105" cy="75765"/>
                </a:xfrm>
                <a:custGeom>
                  <a:avLst/>
                  <a:gdLst>
                    <a:gd name="connsiteX0" fmla="*/ -279 w 16105"/>
                    <a:gd name="connsiteY0" fmla="*/ 11172 h 75765"/>
                    <a:gd name="connsiteX1" fmla="*/ 8801 w 16105"/>
                    <a:gd name="connsiteY1" fmla="*/ 75754 h 75765"/>
                    <a:gd name="connsiteX2" fmla="*/ 15801 w 16105"/>
                    <a:gd name="connsiteY2" fmla="*/ 68711 h 75765"/>
                    <a:gd name="connsiteX3" fmla="*/ 15801 w 16105"/>
                    <a:gd name="connsiteY3" fmla="*/ 9699 h 75765"/>
                    <a:gd name="connsiteX4" fmla="*/ -279 w 16105"/>
                    <a:gd name="connsiteY4" fmla="*/ 11172 h 75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104" h="75765">
                      <a:moveTo>
                        <a:pt x="-279" y="11172"/>
                      </a:moveTo>
                      <a:cubicBezTo>
                        <a:pt x="-865" y="35488"/>
                        <a:pt x="8801" y="75754"/>
                        <a:pt x="8801" y="75754"/>
                      </a:cubicBezTo>
                      <a:lnTo>
                        <a:pt x="15801" y="68711"/>
                      </a:lnTo>
                      <a:lnTo>
                        <a:pt x="15801" y="9699"/>
                      </a:lnTo>
                      <a:cubicBezTo>
                        <a:pt x="15801" y="9699"/>
                        <a:pt x="284" y="-13100"/>
                        <a:pt x="-279" y="11172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24" name="Freeform: Shape 5123">
                  <a:extLst>
                    <a:ext uri="{FF2B5EF4-FFF2-40B4-BE49-F238E27FC236}">
                      <a16:creationId xmlns:a16="http://schemas.microsoft.com/office/drawing/2014/main" id="{648457FD-0D15-9C39-687B-FA1F7EF68895}"/>
                    </a:ext>
                  </a:extLst>
                </p:cNvPr>
                <p:cNvSpPr/>
                <p:nvPr/>
              </p:nvSpPr>
              <p:spPr>
                <a:xfrm>
                  <a:off x="9120977" y="4654747"/>
                  <a:ext cx="19754" cy="83451"/>
                </a:xfrm>
                <a:custGeom>
                  <a:avLst/>
                  <a:gdLst>
                    <a:gd name="connsiteX0" fmla="*/ 19004 w 19754"/>
                    <a:gd name="connsiteY0" fmla="*/ 9561 h 83451"/>
                    <a:gd name="connsiteX1" fmla="*/ 13283 w 19754"/>
                    <a:gd name="connsiteY1" fmla="*/ 83440 h 83451"/>
                    <a:gd name="connsiteX2" fmla="*/ 3769 w 19754"/>
                    <a:gd name="connsiteY2" fmla="*/ 76938 h 83451"/>
                    <a:gd name="connsiteX3" fmla="*/ -305 w 19754"/>
                    <a:gd name="connsiteY3" fmla="*/ 16258 h 83451"/>
                    <a:gd name="connsiteX4" fmla="*/ 19004 w 19754"/>
                    <a:gd name="connsiteY4" fmla="*/ 9561 h 83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754" h="83451">
                      <a:moveTo>
                        <a:pt x="19004" y="9561"/>
                      </a:moveTo>
                      <a:cubicBezTo>
                        <a:pt x="21410" y="34549"/>
                        <a:pt x="13283" y="83440"/>
                        <a:pt x="13283" y="83440"/>
                      </a:cubicBezTo>
                      <a:lnTo>
                        <a:pt x="3769" y="76938"/>
                      </a:lnTo>
                      <a:lnTo>
                        <a:pt x="-305" y="16258"/>
                      </a:lnTo>
                      <a:cubicBezTo>
                        <a:pt x="-305" y="16258"/>
                        <a:pt x="16556" y="-15361"/>
                        <a:pt x="19004" y="9561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25" name="Freeform: Shape 5124">
                  <a:extLst>
                    <a:ext uri="{FF2B5EF4-FFF2-40B4-BE49-F238E27FC236}">
                      <a16:creationId xmlns:a16="http://schemas.microsoft.com/office/drawing/2014/main" id="{42C1E761-9DE2-BE96-2ECB-773DBD666B9B}"/>
                    </a:ext>
                  </a:extLst>
                </p:cNvPr>
                <p:cNvSpPr/>
                <p:nvPr/>
              </p:nvSpPr>
              <p:spPr>
                <a:xfrm>
                  <a:off x="9136234" y="4597634"/>
                  <a:ext cx="172203" cy="83644"/>
                </a:xfrm>
                <a:custGeom>
                  <a:avLst/>
                  <a:gdLst>
                    <a:gd name="connsiteX0" fmla="*/ 82351 w 172203"/>
                    <a:gd name="connsiteY0" fmla="*/ 619 h 83644"/>
                    <a:gd name="connsiteX1" fmla="*/ -305 w 172203"/>
                    <a:gd name="connsiteY1" fmla="*/ 62686 h 83644"/>
                    <a:gd name="connsiteX2" fmla="*/ 171898 w 172203"/>
                    <a:gd name="connsiteY2" fmla="*/ 80847 h 83644"/>
                    <a:gd name="connsiteX3" fmla="*/ 82351 w 172203"/>
                    <a:gd name="connsiteY3" fmla="*/ 619 h 83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2203" h="83644">
                      <a:moveTo>
                        <a:pt x="82351" y="619"/>
                      </a:moveTo>
                      <a:cubicBezTo>
                        <a:pt x="20543" y="-7335"/>
                        <a:pt x="-305" y="62686"/>
                        <a:pt x="-305" y="62686"/>
                      </a:cubicBezTo>
                      <a:cubicBezTo>
                        <a:pt x="-305" y="62686"/>
                        <a:pt x="71840" y="92745"/>
                        <a:pt x="171898" y="80847"/>
                      </a:cubicBezTo>
                      <a:cubicBezTo>
                        <a:pt x="171811" y="80847"/>
                        <a:pt x="173567" y="12386"/>
                        <a:pt x="82351" y="619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26" name="Freeform: Shape 5125">
                  <a:extLst>
                    <a:ext uri="{FF2B5EF4-FFF2-40B4-BE49-F238E27FC236}">
                      <a16:creationId xmlns:a16="http://schemas.microsoft.com/office/drawing/2014/main" id="{FF3B2D56-4688-D08D-B4D6-C1B8F92C8828}"/>
                    </a:ext>
                  </a:extLst>
                </p:cNvPr>
                <p:cNvSpPr/>
                <p:nvPr/>
              </p:nvSpPr>
              <p:spPr>
                <a:xfrm>
                  <a:off x="9296892" y="4727416"/>
                  <a:ext cx="34409" cy="51999"/>
                </a:xfrm>
                <a:custGeom>
                  <a:avLst/>
                  <a:gdLst>
                    <a:gd name="connsiteX0" fmla="*/ 30614 w 34409"/>
                    <a:gd name="connsiteY0" fmla="*/ 30557 h 51999"/>
                    <a:gd name="connsiteX1" fmla="*/ 6233 w 34409"/>
                    <a:gd name="connsiteY1" fmla="*/ 51449 h 51999"/>
                    <a:gd name="connsiteX2" fmla="*/ 3307 w 34409"/>
                    <a:gd name="connsiteY2" fmla="*/ 21477 h 51999"/>
                    <a:gd name="connsiteX3" fmla="*/ 27450 w 34409"/>
                    <a:gd name="connsiteY3" fmla="*/ 499 h 51999"/>
                    <a:gd name="connsiteX4" fmla="*/ 30614 w 34409"/>
                    <a:gd name="connsiteY4" fmla="*/ 30557 h 519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409" h="51998">
                      <a:moveTo>
                        <a:pt x="30614" y="30557"/>
                      </a:moveTo>
                      <a:cubicBezTo>
                        <a:pt x="25781" y="44969"/>
                        <a:pt x="14880" y="54396"/>
                        <a:pt x="6233" y="51449"/>
                      </a:cubicBezTo>
                      <a:cubicBezTo>
                        <a:pt x="-2414" y="48502"/>
                        <a:pt x="-1504" y="35845"/>
                        <a:pt x="3307" y="21477"/>
                      </a:cubicBezTo>
                      <a:cubicBezTo>
                        <a:pt x="8118" y="7109"/>
                        <a:pt x="18803" y="-2362"/>
                        <a:pt x="27450" y="499"/>
                      </a:cubicBezTo>
                      <a:cubicBezTo>
                        <a:pt x="36097" y="3360"/>
                        <a:pt x="35382" y="16146"/>
                        <a:pt x="30614" y="30557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27" name="Freeform: Shape 5126">
                  <a:extLst>
                    <a:ext uri="{FF2B5EF4-FFF2-40B4-BE49-F238E27FC236}">
                      <a16:creationId xmlns:a16="http://schemas.microsoft.com/office/drawing/2014/main" id="{10AF5225-11DF-3E1F-2787-59CDA4BF691F}"/>
                    </a:ext>
                  </a:extLst>
                </p:cNvPr>
                <p:cNvSpPr/>
                <p:nvPr/>
              </p:nvSpPr>
              <p:spPr>
                <a:xfrm>
                  <a:off x="9106352" y="4727416"/>
                  <a:ext cx="34376" cy="51999"/>
                </a:xfrm>
                <a:custGeom>
                  <a:avLst/>
                  <a:gdLst>
                    <a:gd name="connsiteX0" fmla="*/ 3180 w 34376"/>
                    <a:gd name="connsiteY0" fmla="*/ 30557 h 51999"/>
                    <a:gd name="connsiteX1" fmla="*/ 27539 w 34376"/>
                    <a:gd name="connsiteY1" fmla="*/ 51449 h 51999"/>
                    <a:gd name="connsiteX2" fmla="*/ 30465 w 34376"/>
                    <a:gd name="connsiteY2" fmla="*/ 21477 h 51999"/>
                    <a:gd name="connsiteX3" fmla="*/ 6344 w 34376"/>
                    <a:gd name="connsiteY3" fmla="*/ 499 h 51999"/>
                    <a:gd name="connsiteX4" fmla="*/ 3180 w 34376"/>
                    <a:gd name="connsiteY4" fmla="*/ 30557 h 519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376" h="51998">
                      <a:moveTo>
                        <a:pt x="3180" y="30557"/>
                      </a:moveTo>
                      <a:cubicBezTo>
                        <a:pt x="8013" y="44969"/>
                        <a:pt x="18935" y="54396"/>
                        <a:pt x="27539" y="51449"/>
                      </a:cubicBezTo>
                      <a:cubicBezTo>
                        <a:pt x="36143" y="48502"/>
                        <a:pt x="35298" y="35845"/>
                        <a:pt x="30465" y="21477"/>
                      </a:cubicBezTo>
                      <a:cubicBezTo>
                        <a:pt x="25632" y="7109"/>
                        <a:pt x="14948" y="-2362"/>
                        <a:pt x="6344" y="499"/>
                      </a:cubicBezTo>
                      <a:cubicBezTo>
                        <a:pt x="-2259" y="3360"/>
                        <a:pt x="-1609" y="16146"/>
                        <a:pt x="3180" y="30557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28" name="Freeform: Shape 5127">
                  <a:extLst>
                    <a:ext uri="{FF2B5EF4-FFF2-40B4-BE49-F238E27FC236}">
                      <a16:creationId xmlns:a16="http://schemas.microsoft.com/office/drawing/2014/main" id="{EB015B9C-D7BA-3A0A-5377-EE7942C39B71}"/>
                    </a:ext>
                  </a:extLst>
                </p:cNvPr>
                <p:cNvSpPr/>
                <p:nvPr/>
              </p:nvSpPr>
              <p:spPr>
                <a:xfrm>
                  <a:off x="9123517" y="4647524"/>
                  <a:ext cx="27887" cy="54396"/>
                </a:xfrm>
                <a:custGeom>
                  <a:avLst/>
                  <a:gdLst>
                    <a:gd name="connsiteX0" fmla="*/ 12325 w 27887"/>
                    <a:gd name="connsiteY0" fmla="*/ -11 h 54396"/>
                    <a:gd name="connsiteX1" fmla="*/ 4393 w 27887"/>
                    <a:gd name="connsiteY1" fmla="*/ 53886 h 54396"/>
                    <a:gd name="connsiteX2" fmla="*/ 27582 w 27887"/>
                    <a:gd name="connsiteY2" fmla="*/ 4952 h 54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7886" h="54396">
                      <a:moveTo>
                        <a:pt x="12325" y="-11"/>
                      </a:moveTo>
                      <a:cubicBezTo>
                        <a:pt x="12325" y="-11"/>
                        <a:pt x="-9672" y="60453"/>
                        <a:pt x="4393" y="53886"/>
                      </a:cubicBezTo>
                      <a:cubicBezTo>
                        <a:pt x="18458" y="47320"/>
                        <a:pt x="27582" y="4952"/>
                        <a:pt x="27582" y="4952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29" name="Freeform: Shape 5128">
                  <a:extLst>
                    <a:ext uri="{FF2B5EF4-FFF2-40B4-BE49-F238E27FC236}">
                      <a16:creationId xmlns:a16="http://schemas.microsoft.com/office/drawing/2014/main" id="{3A6843B3-1176-FECC-206F-18442A46F734}"/>
                    </a:ext>
                  </a:extLst>
                </p:cNvPr>
                <p:cNvSpPr/>
                <p:nvPr/>
              </p:nvSpPr>
              <p:spPr>
                <a:xfrm>
                  <a:off x="9364805" y="4958101"/>
                  <a:ext cx="73163" cy="182584"/>
                </a:xfrm>
                <a:custGeom>
                  <a:avLst/>
                  <a:gdLst>
                    <a:gd name="connsiteX0" fmla="*/ -305 w 73163"/>
                    <a:gd name="connsiteY0" fmla="*/ 158561 h 182584"/>
                    <a:gd name="connsiteX1" fmla="*/ 128 w 73163"/>
                    <a:gd name="connsiteY1" fmla="*/ 182573 h 182584"/>
                    <a:gd name="connsiteX2" fmla="*/ 72859 w 73163"/>
                    <a:gd name="connsiteY2" fmla="*/ 142870 h 182584"/>
                    <a:gd name="connsiteX3" fmla="*/ 53094 w 73163"/>
                    <a:gd name="connsiteY3" fmla="*/ 17326 h 182584"/>
                    <a:gd name="connsiteX4" fmla="*/ 36363 w 73163"/>
                    <a:gd name="connsiteY4" fmla="*/ -11 h 182584"/>
                    <a:gd name="connsiteX5" fmla="*/ -305 w 73163"/>
                    <a:gd name="connsiteY5" fmla="*/ 158561 h 182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63" h="182584">
                      <a:moveTo>
                        <a:pt x="-305" y="158561"/>
                      </a:moveTo>
                      <a:cubicBezTo>
                        <a:pt x="-305" y="166774"/>
                        <a:pt x="-132" y="174749"/>
                        <a:pt x="128" y="182573"/>
                      </a:cubicBezTo>
                      <a:cubicBezTo>
                        <a:pt x="26069" y="172712"/>
                        <a:pt x="50537" y="159341"/>
                        <a:pt x="72859" y="142870"/>
                      </a:cubicBezTo>
                      <a:cubicBezTo>
                        <a:pt x="71580" y="87998"/>
                        <a:pt x="63908" y="41360"/>
                        <a:pt x="53094" y="17326"/>
                      </a:cubicBezTo>
                      <a:cubicBezTo>
                        <a:pt x="48283" y="10868"/>
                        <a:pt x="42648" y="5038"/>
                        <a:pt x="36363" y="-11"/>
                      </a:cubicBezTo>
                      <a:cubicBezTo>
                        <a:pt x="16122" y="-98"/>
                        <a:pt x="-305" y="70942"/>
                        <a:pt x="-305" y="15856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30" name="Freeform: Shape 5129">
                  <a:extLst>
                    <a:ext uri="{FF2B5EF4-FFF2-40B4-BE49-F238E27FC236}">
                      <a16:creationId xmlns:a16="http://schemas.microsoft.com/office/drawing/2014/main" id="{BF9D6229-A5A8-CE0C-5655-437BA0310B3B}"/>
                    </a:ext>
                  </a:extLst>
                </p:cNvPr>
                <p:cNvSpPr/>
                <p:nvPr/>
              </p:nvSpPr>
              <p:spPr>
                <a:xfrm>
                  <a:off x="8999637" y="4958101"/>
                  <a:ext cx="73141" cy="182584"/>
                </a:xfrm>
                <a:custGeom>
                  <a:avLst/>
                  <a:gdLst>
                    <a:gd name="connsiteX0" fmla="*/ 72837 w 73141"/>
                    <a:gd name="connsiteY0" fmla="*/ 158561 h 182584"/>
                    <a:gd name="connsiteX1" fmla="*/ 72446 w 73141"/>
                    <a:gd name="connsiteY1" fmla="*/ 182573 h 182584"/>
                    <a:gd name="connsiteX2" fmla="*/ -305 w 73141"/>
                    <a:gd name="connsiteY2" fmla="*/ 142870 h 182584"/>
                    <a:gd name="connsiteX3" fmla="*/ 19524 w 73141"/>
                    <a:gd name="connsiteY3" fmla="*/ 17326 h 182584"/>
                    <a:gd name="connsiteX4" fmla="*/ 36168 w 73141"/>
                    <a:gd name="connsiteY4" fmla="*/ -11 h 182584"/>
                    <a:gd name="connsiteX5" fmla="*/ 72837 w 73141"/>
                    <a:gd name="connsiteY5" fmla="*/ 158561 h 182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41" h="182584">
                      <a:moveTo>
                        <a:pt x="72837" y="158561"/>
                      </a:moveTo>
                      <a:cubicBezTo>
                        <a:pt x="72837" y="166774"/>
                        <a:pt x="72837" y="174749"/>
                        <a:pt x="72446" y="182573"/>
                      </a:cubicBezTo>
                      <a:cubicBezTo>
                        <a:pt x="46506" y="172691"/>
                        <a:pt x="22038" y="159341"/>
                        <a:pt x="-305" y="142870"/>
                      </a:cubicBezTo>
                      <a:cubicBezTo>
                        <a:pt x="995" y="87998"/>
                        <a:pt x="8689" y="41360"/>
                        <a:pt x="19524" y="17326"/>
                      </a:cubicBezTo>
                      <a:cubicBezTo>
                        <a:pt x="24314" y="10868"/>
                        <a:pt x="29905" y="5038"/>
                        <a:pt x="36168" y="-11"/>
                      </a:cubicBezTo>
                      <a:cubicBezTo>
                        <a:pt x="56410" y="-98"/>
                        <a:pt x="72837" y="70942"/>
                        <a:pt x="72837" y="15856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31" name="Freeform: Shape 5130">
                  <a:extLst>
                    <a:ext uri="{FF2B5EF4-FFF2-40B4-BE49-F238E27FC236}">
                      <a16:creationId xmlns:a16="http://schemas.microsoft.com/office/drawing/2014/main" id="{ADDA53B1-6114-9A9E-AE23-93C6CFB9AC44}"/>
                    </a:ext>
                  </a:extLst>
                </p:cNvPr>
                <p:cNvSpPr/>
                <p:nvPr/>
              </p:nvSpPr>
              <p:spPr>
                <a:xfrm>
                  <a:off x="9218889" y="4897326"/>
                  <a:ext cx="83089" cy="179015"/>
                </a:xfrm>
                <a:custGeom>
                  <a:avLst/>
                  <a:gdLst>
                    <a:gd name="connsiteX0" fmla="*/ 64450 w 83089"/>
                    <a:gd name="connsiteY0" fmla="*/ 49191 h 179015"/>
                    <a:gd name="connsiteX1" fmla="*/ 78949 w 83089"/>
                    <a:gd name="connsiteY1" fmla="*/ 43340 h 179015"/>
                    <a:gd name="connsiteX2" fmla="*/ 67722 w 83089"/>
                    <a:gd name="connsiteY2" fmla="*/ 4331 h 179015"/>
                    <a:gd name="connsiteX3" fmla="*/ 58881 w 83089"/>
                    <a:gd name="connsiteY3" fmla="*/ 256 h 179015"/>
                    <a:gd name="connsiteX4" fmla="*/ -305 w 83089"/>
                    <a:gd name="connsiteY4" fmla="*/ 179004 h 179015"/>
                    <a:gd name="connsiteX5" fmla="*/ 82784 w 83089"/>
                    <a:gd name="connsiteY5" fmla="*/ 63039 h 179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3089" h="179015">
                      <a:moveTo>
                        <a:pt x="64450" y="49191"/>
                      </a:moveTo>
                      <a:lnTo>
                        <a:pt x="78949" y="43340"/>
                      </a:lnTo>
                      <a:cubicBezTo>
                        <a:pt x="77345" y="29817"/>
                        <a:pt x="73552" y="16640"/>
                        <a:pt x="67722" y="4331"/>
                      </a:cubicBezTo>
                      <a:cubicBezTo>
                        <a:pt x="64147" y="516"/>
                        <a:pt x="58707" y="-589"/>
                        <a:pt x="58881" y="256"/>
                      </a:cubicBezTo>
                      <a:lnTo>
                        <a:pt x="-305" y="179004"/>
                      </a:lnTo>
                      <a:cubicBezTo>
                        <a:pt x="68676" y="136095"/>
                        <a:pt x="82784" y="63039"/>
                        <a:pt x="82784" y="63039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32" name="Freeform: Shape 5131">
                  <a:extLst>
                    <a:ext uri="{FF2B5EF4-FFF2-40B4-BE49-F238E27FC236}">
                      <a16:creationId xmlns:a16="http://schemas.microsoft.com/office/drawing/2014/main" id="{A59FAB68-78F8-177B-9D87-7B63E14BB0AA}"/>
                    </a:ext>
                  </a:extLst>
                </p:cNvPr>
                <p:cNvSpPr/>
                <p:nvPr/>
              </p:nvSpPr>
              <p:spPr>
                <a:xfrm>
                  <a:off x="9135735" y="4897326"/>
                  <a:ext cx="83067" cy="179080"/>
                </a:xfrm>
                <a:custGeom>
                  <a:avLst/>
                  <a:gdLst>
                    <a:gd name="connsiteX0" fmla="*/ 17965 w 83067"/>
                    <a:gd name="connsiteY0" fmla="*/ 49191 h 179080"/>
                    <a:gd name="connsiteX1" fmla="*/ 3401 w 83067"/>
                    <a:gd name="connsiteY1" fmla="*/ 43340 h 179080"/>
                    <a:gd name="connsiteX2" fmla="*/ 14714 w 83067"/>
                    <a:gd name="connsiteY2" fmla="*/ 4331 h 179080"/>
                    <a:gd name="connsiteX3" fmla="*/ 23491 w 83067"/>
                    <a:gd name="connsiteY3" fmla="*/ 256 h 179080"/>
                    <a:gd name="connsiteX4" fmla="*/ 82763 w 83067"/>
                    <a:gd name="connsiteY4" fmla="*/ 179069 h 179080"/>
                    <a:gd name="connsiteX5" fmla="*/ -305 w 83067"/>
                    <a:gd name="connsiteY5" fmla="*/ 63104 h 1790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3067" h="179080">
                      <a:moveTo>
                        <a:pt x="17965" y="49191"/>
                      </a:moveTo>
                      <a:lnTo>
                        <a:pt x="3401" y="43340"/>
                      </a:lnTo>
                      <a:cubicBezTo>
                        <a:pt x="4983" y="29795"/>
                        <a:pt x="8798" y="16619"/>
                        <a:pt x="14714" y="4331"/>
                      </a:cubicBezTo>
                      <a:cubicBezTo>
                        <a:pt x="18289" y="516"/>
                        <a:pt x="23707" y="-589"/>
                        <a:pt x="23491" y="256"/>
                      </a:cubicBezTo>
                      <a:lnTo>
                        <a:pt x="82763" y="179069"/>
                      </a:lnTo>
                      <a:cubicBezTo>
                        <a:pt x="13760" y="136159"/>
                        <a:pt x="-305" y="63104"/>
                        <a:pt x="-305" y="63104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33" name="Freeform: Shape 5132">
                  <a:extLst>
                    <a:ext uri="{FF2B5EF4-FFF2-40B4-BE49-F238E27FC236}">
                      <a16:creationId xmlns:a16="http://schemas.microsoft.com/office/drawing/2014/main" id="{7941A313-8C54-D8BD-63F0-2435C23F976F}"/>
                    </a:ext>
                  </a:extLst>
                </p:cNvPr>
                <p:cNvSpPr/>
                <p:nvPr/>
              </p:nvSpPr>
              <p:spPr>
                <a:xfrm>
                  <a:off x="9171775" y="4930859"/>
                  <a:ext cx="94120" cy="145482"/>
                </a:xfrm>
                <a:custGeom>
                  <a:avLst/>
                  <a:gdLst>
                    <a:gd name="connsiteX0" fmla="*/ 93815 w 94120"/>
                    <a:gd name="connsiteY0" fmla="*/ -11 h 145482"/>
                    <a:gd name="connsiteX1" fmla="*/ 45466 w 94120"/>
                    <a:gd name="connsiteY1" fmla="*/ 5320 h 145482"/>
                    <a:gd name="connsiteX2" fmla="*/ -305 w 94120"/>
                    <a:gd name="connsiteY2" fmla="*/ -11 h 145482"/>
                    <a:gd name="connsiteX3" fmla="*/ 46636 w 94120"/>
                    <a:gd name="connsiteY3" fmla="*/ 145471 h 145482"/>
                    <a:gd name="connsiteX4" fmla="*/ 46810 w 94120"/>
                    <a:gd name="connsiteY4" fmla="*/ 145471 h 145482"/>
                    <a:gd name="connsiteX5" fmla="*/ 93815 w 94120"/>
                    <a:gd name="connsiteY5" fmla="*/ -11 h 145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4120" h="145482">
                      <a:moveTo>
                        <a:pt x="93815" y="-11"/>
                      </a:moveTo>
                      <a:lnTo>
                        <a:pt x="45466" y="5320"/>
                      </a:lnTo>
                      <a:lnTo>
                        <a:pt x="-305" y="-11"/>
                      </a:lnTo>
                      <a:cubicBezTo>
                        <a:pt x="-305" y="-11"/>
                        <a:pt x="-890" y="71505"/>
                        <a:pt x="46636" y="145471"/>
                      </a:cubicBezTo>
                      <a:lnTo>
                        <a:pt x="46810" y="145471"/>
                      </a:lnTo>
                      <a:cubicBezTo>
                        <a:pt x="94357" y="71419"/>
                        <a:pt x="93815" y="-11"/>
                        <a:pt x="93815" y="-11"/>
                      </a:cubicBezTo>
                      <a:close/>
                    </a:path>
                  </a:pathLst>
                </a:custGeom>
                <a:solidFill>
                  <a:srgbClr val="8EC3DD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34" name="Freeform: Shape 5133">
                  <a:extLst>
                    <a:ext uri="{FF2B5EF4-FFF2-40B4-BE49-F238E27FC236}">
                      <a16:creationId xmlns:a16="http://schemas.microsoft.com/office/drawing/2014/main" id="{A3A839B5-4F81-F473-FD7E-32AA80573614}"/>
                    </a:ext>
                  </a:extLst>
                </p:cNvPr>
                <p:cNvSpPr/>
                <p:nvPr/>
              </p:nvSpPr>
              <p:spPr>
                <a:xfrm>
                  <a:off x="9193685" y="4932355"/>
                  <a:ext cx="50321" cy="33114"/>
                </a:xfrm>
                <a:custGeom>
                  <a:avLst/>
                  <a:gdLst>
                    <a:gd name="connsiteX0" fmla="*/ 50017 w 50321"/>
                    <a:gd name="connsiteY0" fmla="*/ -11 h 33114"/>
                    <a:gd name="connsiteX1" fmla="*/ -305 w 50321"/>
                    <a:gd name="connsiteY1" fmla="*/ -11 h 33114"/>
                    <a:gd name="connsiteX2" fmla="*/ 24769 w 50321"/>
                    <a:gd name="connsiteY2" fmla="*/ 33103 h 33114"/>
                    <a:gd name="connsiteX3" fmla="*/ 24769 w 50321"/>
                    <a:gd name="connsiteY3" fmla="*/ 33103 h 33114"/>
                    <a:gd name="connsiteX4" fmla="*/ 50017 w 50321"/>
                    <a:gd name="connsiteY4" fmla="*/ -11 h 33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321" h="33114">
                      <a:moveTo>
                        <a:pt x="50017" y="-11"/>
                      </a:moveTo>
                      <a:lnTo>
                        <a:pt x="-305" y="-11"/>
                      </a:lnTo>
                      <a:cubicBezTo>
                        <a:pt x="-305" y="-11"/>
                        <a:pt x="1710" y="31608"/>
                        <a:pt x="24769" y="33103"/>
                      </a:cubicBezTo>
                      <a:lnTo>
                        <a:pt x="24769" y="33103"/>
                      </a:lnTo>
                      <a:cubicBezTo>
                        <a:pt x="47828" y="31608"/>
                        <a:pt x="50017" y="-11"/>
                        <a:pt x="50017" y="-11"/>
                      </a:cubicBez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35" name="Freeform: Shape 5134">
                  <a:extLst>
                    <a:ext uri="{FF2B5EF4-FFF2-40B4-BE49-F238E27FC236}">
                      <a16:creationId xmlns:a16="http://schemas.microsoft.com/office/drawing/2014/main" id="{E4CABD32-1394-0599-F788-4EBD11C5F0D4}"/>
                    </a:ext>
                  </a:extLst>
                </p:cNvPr>
                <p:cNvSpPr/>
                <p:nvPr/>
              </p:nvSpPr>
              <p:spPr>
                <a:xfrm>
                  <a:off x="9201162" y="4961958"/>
                  <a:ext cx="35194" cy="114383"/>
                </a:xfrm>
                <a:custGeom>
                  <a:avLst/>
                  <a:gdLst>
                    <a:gd name="connsiteX0" fmla="*/ -305 w 35194"/>
                    <a:gd name="connsiteY0" fmla="*/ 82926 h 114383"/>
                    <a:gd name="connsiteX1" fmla="*/ 17249 w 35194"/>
                    <a:gd name="connsiteY1" fmla="*/ 114372 h 114383"/>
                    <a:gd name="connsiteX2" fmla="*/ 17422 w 35194"/>
                    <a:gd name="connsiteY2" fmla="*/ 114372 h 114383"/>
                    <a:gd name="connsiteX3" fmla="*/ 34890 w 35194"/>
                    <a:gd name="connsiteY3" fmla="*/ 83208 h 114383"/>
                    <a:gd name="connsiteX4" fmla="*/ 22190 w 35194"/>
                    <a:gd name="connsiteY4" fmla="*/ -11 h 114383"/>
                    <a:gd name="connsiteX5" fmla="*/ 12351 w 35194"/>
                    <a:gd name="connsiteY5" fmla="*/ -11 h 114383"/>
                    <a:gd name="connsiteX6" fmla="*/ -305 w 35194"/>
                    <a:gd name="connsiteY6" fmla="*/ 82926 h 114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5194" h="114383">
                      <a:moveTo>
                        <a:pt x="-305" y="82926"/>
                      </a:moveTo>
                      <a:cubicBezTo>
                        <a:pt x="4918" y="93741"/>
                        <a:pt x="10769" y="104252"/>
                        <a:pt x="17249" y="114372"/>
                      </a:cubicBezTo>
                      <a:lnTo>
                        <a:pt x="17422" y="114372"/>
                      </a:lnTo>
                      <a:cubicBezTo>
                        <a:pt x="23880" y="104338"/>
                        <a:pt x="29710" y="93936"/>
                        <a:pt x="34890" y="83208"/>
                      </a:cubicBezTo>
                      <a:cubicBezTo>
                        <a:pt x="29125" y="35531"/>
                        <a:pt x="22190" y="-11"/>
                        <a:pt x="22190" y="-11"/>
                      </a:cubicBezTo>
                      <a:lnTo>
                        <a:pt x="12351" y="-11"/>
                      </a:lnTo>
                      <a:cubicBezTo>
                        <a:pt x="12351" y="-11"/>
                        <a:pt x="5394" y="35466"/>
                        <a:pt x="-305" y="82926"/>
                      </a:cubicBez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36" name="Freeform: Shape 5135">
                  <a:extLst>
                    <a:ext uri="{FF2B5EF4-FFF2-40B4-BE49-F238E27FC236}">
                      <a16:creationId xmlns:a16="http://schemas.microsoft.com/office/drawing/2014/main" id="{4C62CC1F-6C4E-2907-D735-1509A80648D9}"/>
                    </a:ext>
                  </a:extLst>
                </p:cNvPr>
                <p:cNvSpPr/>
                <p:nvPr/>
              </p:nvSpPr>
              <p:spPr>
                <a:xfrm>
                  <a:off x="9282214" y="5060824"/>
                  <a:ext cx="52423" cy="12418"/>
                </a:xfrm>
                <a:custGeom>
                  <a:avLst/>
                  <a:gdLst>
                    <a:gd name="connsiteX0" fmla="*/ 52424 w 52423"/>
                    <a:gd name="connsiteY0" fmla="*/ 8300 h 12418"/>
                    <a:gd name="connsiteX1" fmla="*/ 0 w 52423"/>
                    <a:gd name="connsiteY1" fmla="*/ 12418 h 12418"/>
                    <a:gd name="connsiteX2" fmla="*/ 0 w 52423"/>
                    <a:gd name="connsiteY2" fmla="*/ 4161 h 12418"/>
                    <a:gd name="connsiteX3" fmla="*/ 52424 w 52423"/>
                    <a:gd name="connsiteY3" fmla="*/ 0 h 12418"/>
                    <a:gd name="connsiteX4" fmla="*/ 52424 w 52423"/>
                    <a:gd name="connsiteY4" fmla="*/ 8300 h 124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2423" h="12418">
                      <a:moveTo>
                        <a:pt x="52424" y="8300"/>
                      </a:moveTo>
                      <a:lnTo>
                        <a:pt x="0" y="12418"/>
                      </a:lnTo>
                      <a:lnTo>
                        <a:pt x="0" y="4161"/>
                      </a:lnTo>
                      <a:lnTo>
                        <a:pt x="52424" y="0"/>
                      </a:lnTo>
                      <a:lnTo>
                        <a:pt x="52424" y="8300"/>
                      </a:ln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37" name="Freeform: Shape 5136">
                  <a:extLst>
                    <a:ext uri="{FF2B5EF4-FFF2-40B4-BE49-F238E27FC236}">
                      <a16:creationId xmlns:a16="http://schemas.microsoft.com/office/drawing/2014/main" id="{C3F9AB24-25DC-8D91-4CC4-C5B039723749}"/>
                    </a:ext>
                  </a:extLst>
                </p:cNvPr>
                <p:cNvSpPr/>
                <p:nvPr/>
              </p:nvSpPr>
              <p:spPr>
                <a:xfrm>
                  <a:off x="9157320" y="4884070"/>
                  <a:ext cx="61482" cy="82829"/>
                </a:xfrm>
                <a:custGeom>
                  <a:avLst/>
                  <a:gdLst>
                    <a:gd name="connsiteX0" fmla="*/ 11744 w 61482"/>
                    <a:gd name="connsiteY0" fmla="*/ -11 h 82829"/>
                    <a:gd name="connsiteX1" fmla="*/ -305 w 61482"/>
                    <a:gd name="connsiteY1" fmla="*/ 15159 h 82829"/>
                    <a:gd name="connsiteX2" fmla="*/ 29038 w 61482"/>
                    <a:gd name="connsiteY2" fmla="*/ 82818 h 82829"/>
                    <a:gd name="connsiteX3" fmla="*/ 61177 w 61482"/>
                    <a:gd name="connsiteY3" fmla="*/ 48143 h 82829"/>
                    <a:gd name="connsiteX4" fmla="*/ 11744 w 61482"/>
                    <a:gd name="connsiteY4" fmla="*/ -11 h 82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82" h="82829">
                      <a:moveTo>
                        <a:pt x="11744" y="-11"/>
                      </a:moveTo>
                      <a:cubicBezTo>
                        <a:pt x="11744" y="-11"/>
                        <a:pt x="8168" y="-11"/>
                        <a:pt x="-305" y="15159"/>
                      </a:cubicBezTo>
                      <a:cubicBezTo>
                        <a:pt x="-305" y="15159"/>
                        <a:pt x="4484" y="60670"/>
                        <a:pt x="29038" y="82818"/>
                      </a:cubicBezTo>
                      <a:cubicBezTo>
                        <a:pt x="29038" y="82818"/>
                        <a:pt x="48543" y="55793"/>
                        <a:pt x="61177" y="48143"/>
                      </a:cubicBezTo>
                      <a:cubicBezTo>
                        <a:pt x="61264" y="48273"/>
                        <a:pt x="18549" y="35075"/>
                        <a:pt x="11744" y="-11"/>
                      </a:cubicBezTo>
                      <a:close/>
                    </a:path>
                  </a:pathLst>
                </a:custGeom>
                <a:solidFill>
                  <a:srgbClr val="D7E1F6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38" name="Freeform: Shape 5137">
                  <a:extLst>
                    <a:ext uri="{FF2B5EF4-FFF2-40B4-BE49-F238E27FC236}">
                      <a16:creationId xmlns:a16="http://schemas.microsoft.com/office/drawing/2014/main" id="{B05A89D9-75E9-D9A5-95A8-93FD9697462F}"/>
                    </a:ext>
                  </a:extLst>
                </p:cNvPr>
                <p:cNvSpPr/>
                <p:nvPr/>
              </p:nvSpPr>
              <p:spPr>
                <a:xfrm>
                  <a:off x="9218803" y="4884070"/>
                  <a:ext cx="61504" cy="82829"/>
                </a:xfrm>
                <a:custGeom>
                  <a:avLst/>
                  <a:gdLst>
                    <a:gd name="connsiteX0" fmla="*/ 49150 w 61504"/>
                    <a:gd name="connsiteY0" fmla="*/ -11 h 82829"/>
                    <a:gd name="connsiteX1" fmla="*/ 61200 w 61504"/>
                    <a:gd name="connsiteY1" fmla="*/ 15159 h 82829"/>
                    <a:gd name="connsiteX2" fmla="*/ 31899 w 61504"/>
                    <a:gd name="connsiteY2" fmla="*/ 82818 h 82829"/>
                    <a:gd name="connsiteX3" fmla="*/ -305 w 61504"/>
                    <a:gd name="connsiteY3" fmla="*/ 48143 h 82829"/>
                    <a:gd name="connsiteX4" fmla="*/ 49150 w 61504"/>
                    <a:gd name="connsiteY4" fmla="*/ -11 h 82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504" h="82829">
                      <a:moveTo>
                        <a:pt x="49150" y="-11"/>
                      </a:moveTo>
                      <a:cubicBezTo>
                        <a:pt x="49150" y="-11"/>
                        <a:pt x="52747" y="-11"/>
                        <a:pt x="61200" y="15159"/>
                      </a:cubicBezTo>
                      <a:cubicBezTo>
                        <a:pt x="61200" y="15159"/>
                        <a:pt x="56431" y="60670"/>
                        <a:pt x="31899" y="82818"/>
                      </a:cubicBezTo>
                      <a:cubicBezTo>
                        <a:pt x="31899" y="82818"/>
                        <a:pt x="12395" y="55793"/>
                        <a:pt x="-305" y="48143"/>
                      </a:cubicBezTo>
                      <a:cubicBezTo>
                        <a:pt x="-218" y="48273"/>
                        <a:pt x="42388" y="35075"/>
                        <a:pt x="49150" y="-11"/>
                      </a:cubicBezTo>
                      <a:close/>
                    </a:path>
                  </a:pathLst>
                </a:custGeom>
                <a:solidFill>
                  <a:srgbClr val="D7E1F6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5163" name="Group 5162">
                <a:extLst>
                  <a:ext uri="{FF2B5EF4-FFF2-40B4-BE49-F238E27FC236}">
                    <a16:creationId xmlns:a16="http://schemas.microsoft.com/office/drawing/2014/main" id="{F66C8DFC-2EAD-BDD9-C7A9-B0153BEEA647}"/>
                  </a:ext>
                </a:extLst>
              </p:cNvPr>
              <p:cNvGrpSpPr/>
              <p:nvPr/>
            </p:nvGrpSpPr>
            <p:grpSpPr>
              <a:xfrm>
                <a:off x="1576576" y="5338963"/>
                <a:ext cx="296026" cy="391170"/>
                <a:chOff x="8999637" y="4587520"/>
                <a:chExt cx="438331" cy="579213"/>
              </a:xfrm>
            </p:grpSpPr>
            <p:sp>
              <p:nvSpPr>
                <p:cNvPr id="5164" name="Freeform: Shape 5163">
                  <a:extLst>
                    <a:ext uri="{FF2B5EF4-FFF2-40B4-BE49-F238E27FC236}">
                      <a16:creationId xmlns:a16="http://schemas.microsoft.com/office/drawing/2014/main" id="{7FF712B7-3F29-C895-9DD1-2AFF7076F6AD}"/>
                    </a:ext>
                  </a:extLst>
                </p:cNvPr>
                <p:cNvSpPr/>
                <p:nvPr/>
              </p:nvSpPr>
              <p:spPr>
                <a:xfrm>
                  <a:off x="9035872" y="4889878"/>
                  <a:ext cx="182930" cy="276855"/>
                </a:xfrm>
                <a:custGeom>
                  <a:avLst/>
                  <a:gdLst>
                    <a:gd name="connsiteX0" fmla="*/ -305 w 182930"/>
                    <a:gd name="connsiteY0" fmla="*/ 68341 h 276855"/>
                    <a:gd name="connsiteX1" fmla="*/ -67 w 182930"/>
                    <a:gd name="connsiteY1" fmla="*/ 68125 h 276855"/>
                    <a:gd name="connsiteX2" fmla="*/ 182626 w 182930"/>
                    <a:gd name="connsiteY2" fmla="*/ -11 h 276855"/>
                    <a:gd name="connsiteX3" fmla="*/ 182626 w 182930"/>
                    <a:gd name="connsiteY3" fmla="*/ 276845 h 276855"/>
                    <a:gd name="connsiteX4" fmla="*/ 182626 w 182930"/>
                    <a:gd name="connsiteY4" fmla="*/ 276845 h 276855"/>
                    <a:gd name="connsiteX5" fmla="*/ -305 w 182930"/>
                    <a:gd name="connsiteY5" fmla="*/ 234065 h 276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2930" h="276855">
                      <a:moveTo>
                        <a:pt x="-305" y="68341"/>
                      </a:moveTo>
                      <a:cubicBezTo>
                        <a:pt x="-197" y="68298"/>
                        <a:pt x="-110" y="68233"/>
                        <a:pt x="-67" y="68125"/>
                      </a:cubicBezTo>
                      <a:cubicBezTo>
                        <a:pt x="37122" y="38044"/>
                        <a:pt x="119908" y="-11"/>
                        <a:pt x="182626" y="-11"/>
                      </a:cubicBezTo>
                      <a:lnTo>
                        <a:pt x="182626" y="276845"/>
                      </a:lnTo>
                      <a:lnTo>
                        <a:pt x="182626" y="276845"/>
                      </a:lnTo>
                      <a:cubicBezTo>
                        <a:pt x="114143" y="276845"/>
                        <a:pt x="50862" y="261458"/>
                        <a:pt x="-305" y="234065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65" name="Freeform: Shape 5164">
                  <a:extLst>
                    <a:ext uri="{FF2B5EF4-FFF2-40B4-BE49-F238E27FC236}">
                      <a16:creationId xmlns:a16="http://schemas.microsoft.com/office/drawing/2014/main" id="{51D07E0A-96A6-154D-3037-8EAD475722C4}"/>
                    </a:ext>
                  </a:extLst>
                </p:cNvPr>
                <p:cNvSpPr/>
                <p:nvPr/>
              </p:nvSpPr>
              <p:spPr>
                <a:xfrm>
                  <a:off x="9218803" y="4889878"/>
                  <a:ext cx="182973" cy="276855"/>
                </a:xfrm>
                <a:custGeom>
                  <a:avLst/>
                  <a:gdLst>
                    <a:gd name="connsiteX0" fmla="*/ 182669 w 182973"/>
                    <a:gd name="connsiteY0" fmla="*/ 68341 h 276855"/>
                    <a:gd name="connsiteX1" fmla="*/ 182366 w 182973"/>
                    <a:gd name="connsiteY1" fmla="*/ 68125 h 276855"/>
                    <a:gd name="connsiteX2" fmla="*/ -305 w 182973"/>
                    <a:gd name="connsiteY2" fmla="*/ -11 h 276855"/>
                    <a:gd name="connsiteX3" fmla="*/ -305 w 182973"/>
                    <a:gd name="connsiteY3" fmla="*/ 276845 h 276855"/>
                    <a:gd name="connsiteX4" fmla="*/ -305 w 182973"/>
                    <a:gd name="connsiteY4" fmla="*/ 276845 h 276855"/>
                    <a:gd name="connsiteX5" fmla="*/ 182669 w 182973"/>
                    <a:gd name="connsiteY5" fmla="*/ 234065 h 276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2973" h="276855">
                      <a:moveTo>
                        <a:pt x="182669" y="68341"/>
                      </a:moveTo>
                      <a:cubicBezTo>
                        <a:pt x="182539" y="68320"/>
                        <a:pt x="182431" y="68233"/>
                        <a:pt x="182366" y="68125"/>
                      </a:cubicBezTo>
                      <a:cubicBezTo>
                        <a:pt x="145199" y="38044"/>
                        <a:pt x="62456" y="-11"/>
                        <a:pt x="-305" y="-11"/>
                      </a:cubicBezTo>
                      <a:lnTo>
                        <a:pt x="-305" y="276845"/>
                      </a:lnTo>
                      <a:lnTo>
                        <a:pt x="-305" y="276845"/>
                      </a:lnTo>
                      <a:cubicBezTo>
                        <a:pt x="68221" y="276845"/>
                        <a:pt x="131502" y="261458"/>
                        <a:pt x="182669" y="234065"/>
                      </a:cubicBezTo>
                      <a:close/>
                    </a:path>
                  </a:pathLst>
                </a:custGeom>
                <a:solidFill>
                  <a:srgbClr val="161618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66" name="Freeform: Shape 5165">
                  <a:extLst>
                    <a:ext uri="{FF2B5EF4-FFF2-40B4-BE49-F238E27FC236}">
                      <a16:creationId xmlns:a16="http://schemas.microsoft.com/office/drawing/2014/main" id="{1CE47257-8272-40AF-10E6-471E6DD0E53E}"/>
                    </a:ext>
                  </a:extLst>
                </p:cNvPr>
                <p:cNvSpPr/>
                <p:nvPr/>
              </p:nvSpPr>
              <p:spPr>
                <a:xfrm>
                  <a:off x="9113320" y="4587520"/>
                  <a:ext cx="208878" cy="145888"/>
                </a:xfrm>
                <a:custGeom>
                  <a:avLst/>
                  <a:gdLst>
                    <a:gd name="connsiteX0" fmla="*/ 207880 w 208878"/>
                    <a:gd name="connsiteY0" fmla="*/ 55138 h 145888"/>
                    <a:gd name="connsiteX1" fmla="*/ 39123 w 208878"/>
                    <a:gd name="connsiteY1" fmla="*/ 26683 h 145888"/>
                    <a:gd name="connsiteX2" fmla="*/ 7070 w 208878"/>
                    <a:gd name="connsiteY2" fmla="*/ 145877 h 145888"/>
                    <a:gd name="connsiteX3" fmla="*/ 203221 w 208878"/>
                    <a:gd name="connsiteY3" fmla="*/ 145877 h 145888"/>
                    <a:gd name="connsiteX4" fmla="*/ 207880 w 208878"/>
                    <a:gd name="connsiteY4" fmla="*/ 55138 h 145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8877" h="145888">
                      <a:moveTo>
                        <a:pt x="207880" y="55138"/>
                      </a:moveTo>
                      <a:cubicBezTo>
                        <a:pt x="200447" y="13008"/>
                        <a:pt x="90008" y="-28862"/>
                        <a:pt x="39123" y="26683"/>
                      </a:cubicBezTo>
                      <a:cubicBezTo>
                        <a:pt x="39123" y="26683"/>
                        <a:pt x="-20756" y="28092"/>
                        <a:pt x="7070" y="145877"/>
                      </a:cubicBezTo>
                      <a:lnTo>
                        <a:pt x="203221" y="145877"/>
                      </a:lnTo>
                      <a:cubicBezTo>
                        <a:pt x="203221" y="145877"/>
                        <a:pt x="210871" y="72128"/>
                        <a:pt x="207880" y="55138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67" name="Freeform: Shape 5166">
                  <a:extLst>
                    <a:ext uri="{FF2B5EF4-FFF2-40B4-BE49-F238E27FC236}">
                      <a16:creationId xmlns:a16="http://schemas.microsoft.com/office/drawing/2014/main" id="{04FF1B77-E44D-1E23-63A6-F7156A5309D1}"/>
                    </a:ext>
                  </a:extLst>
                </p:cNvPr>
                <p:cNvSpPr/>
                <p:nvPr/>
              </p:nvSpPr>
              <p:spPr>
                <a:xfrm>
                  <a:off x="9218889" y="4768517"/>
                  <a:ext cx="50343" cy="178227"/>
                </a:xfrm>
                <a:custGeom>
                  <a:avLst/>
                  <a:gdLst>
                    <a:gd name="connsiteX0" fmla="*/ -305 w 50343"/>
                    <a:gd name="connsiteY0" fmla="*/ -11 h 178227"/>
                    <a:gd name="connsiteX1" fmla="*/ -305 w 50343"/>
                    <a:gd name="connsiteY1" fmla="*/ 178217 h 178227"/>
                    <a:gd name="connsiteX2" fmla="*/ 50038 w 50343"/>
                    <a:gd name="connsiteY2" fmla="*/ 93914 h 178227"/>
                    <a:gd name="connsiteX3" fmla="*/ -305 w 50343"/>
                    <a:gd name="connsiteY3" fmla="*/ -11 h 178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343" h="178227">
                      <a:moveTo>
                        <a:pt x="-305" y="-11"/>
                      </a:moveTo>
                      <a:lnTo>
                        <a:pt x="-305" y="178217"/>
                      </a:lnTo>
                      <a:cubicBezTo>
                        <a:pt x="45704" y="178217"/>
                        <a:pt x="50038" y="126595"/>
                        <a:pt x="50038" y="93914"/>
                      </a:cubicBezTo>
                      <a:cubicBezTo>
                        <a:pt x="50038" y="61233"/>
                        <a:pt x="49952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79661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68" name="Freeform: Shape 5167">
                  <a:extLst>
                    <a:ext uri="{FF2B5EF4-FFF2-40B4-BE49-F238E27FC236}">
                      <a16:creationId xmlns:a16="http://schemas.microsoft.com/office/drawing/2014/main" id="{07EE77AA-747C-4A8C-8B4C-6A48BF74A187}"/>
                    </a:ext>
                  </a:extLst>
                </p:cNvPr>
                <p:cNvSpPr/>
                <p:nvPr/>
              </p:nvSpPr>
              <p:spPr>
                <a:xfrm>
                  <a:off x="9218889" y="4606391"/>
                  <a:ext cx="94141" cy="286174"/>
                </a:xfrm>
                <a:custGeom>
                  <a:avLst/>
                  <a:gdLst>
                    <a:gd name="connsiteX0" fmla="*/ -305 w 94141"/>
                    <a:gd name="connsiteY0" fmla="*/ -11 h 286174"/>
                    <a:gd name="connsiteX1" fmla="*/ -305 w 94141"/>
                    <a:gd name="connsiteY1" fmla="*/ 286164 h 286174"/>
                    <a:gd name="connsiteX2" fmla="*/ 93837 w 94141"/>
                    <a:gd name="connsiteY2" fmla="*/ 136976 h 286174"/>
                    <a:gd name="connsiteX3" fmla="*/ -305 w 94141"/>
                    <a:gd name="connsiteY3" fmla="*/ -11 h 286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4141" h="286174">
                      <a:moveTo>
                        <a:pt x="-305" y="-11"/>
                      </a:moveTo>
                      <a:lnTo>
                        <a:pt x="-305" y="286164"/>
                      </a:lnTo>
                      <a:cubicBezTo>
                        <a:pt x="52639" y="286164"/>
                        <a:pt x="93837" y="233415"/>
                        <a:pt x="93837" y="136976"/>
                      </a:cubicBezTo>
                      <a:cubicBezTo>
                        <a:pt x="93750" y="54580"/>
                        <a:pt x="57082" y="-11"/>
                        <a:pt x="-305" y="-11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69" name="Freeform: Shape 5168">
                  <a:extLst>
                    <a:ext uri="{FF2B5EF4-FFF2-40B4-BE49-F238E27FC236}">
                      <a16:creationId xmlns:a16="http://schemas.microsoft.com/office/drawing/2014/main" id="{9F3CB4C6-0FEC-C49C-5B95-2EF04A643FB7}"/>
                    </a:ext>
                  </a:extLst>
                </p:cNvPr>
                <p:cNvSpPr/>
                <p:nvPr/>
              </p:nvSpPr>
              <p:spPr>
                <a:xfrm>
                  <a:off x="9168611" y="4768517"/>
                  <a:ext cx="50278" cy="178227"/>
                </a:xfrm>
                <a:custGeom>
                  <a:avLst/>
                  <a:gdLst>
                    <a:gd name="connsiteX0" fmla="*/ 49973 w 50278"/>
                    <a:gd name="connsiteY0" fmla="*/ -11 h 178227"/>
                    <a:gd name="connsiteX1" fmla="*/ 49973 w 50278"/>
                    <a:gd name="connsiteY1" fmla="*/ 178217 h 178227"/>
                    <a:gd name="connsiteX2" fmla="*/ -305 w 50278"/>
                    <a:gd name="connsiteY2" fmla="*/ 93914 h 178227"/>
                    <a:gd name="connsiteX3" fmla="*/ 49973 w 50278"/>
                    <a:gd name="connsiteY3" fmla="*/ -11 h 178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278" h="178227">
                      <a:moveTo>
                        <a:pt x="49973" y="-11"/>
                      </a:moveTo>
                      <a:lnTo>
                        <a:pt x="49973" y="178217"/>
                      </a:lnTo>
                      <a:cubicBezTo>
                        <a:pt x="3986" y="178217"/>
                        <a:pt x="-305" y="126595"/>
                        <a:pt x="-305" y="93914"/>
                      </a:cubicBezTo>
                      <a:cubicBezTo>
                        <a:pt x="-305" y="61233"/>
                        <a:pt x="-392" y="-11"/>
                        <a:pt x="49973" y="-11"/>
                      </a:cubicBezTo>
                      <a:close/>
                    </a:path>
                  </a:pathLst>
                </a:custGeom>
                <a:solidFill>
                  <a:srgbClr val="EFAC7F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70" name="Freeform: Shape 5169">
                  <a:extLst>
                    <a:ext uri="{FF2B5EF4-FFF2-40B4-BE49-F238E27FC236}">
                      <a16:creationId xmlns:a16="http://schemas.microsoft.com/office/drawing/2014/main" id="{52D81E8B-2F5B-A0F7-992B-56A592891E23}"/>
                    </a:ext>
                  </a:extLst>
                </p:cNvPr>
                <p:cNvSpPr/>
                <p:nvPr/>
              </p:nvSpPr>
              <p:spPr>
                <a:xfrm>
                  <a:off x="9126958" y="4606391"/>
                  <a:ext cx="94098" cy="286174"/>
                </a:xfrm>
                <a:custGeom>
                  <a:avLst/>
                  <a:gdLst>
                    <a:gd name="connsiteX0" fmla="*/ 93793 w 94098"/>
                    <a:gd name="connsiteY0" fmla="*/ -11 h 286174"/>
                    <a:gd name="connsiteX1" fmla="*/ 93793 w 94098"/>
                    <a:gd name="connsiteY1" fmla="*/ 286164 h 286174"/>
                    <a:gd name="connsiteX2" fmla="*/ -305 w 94098"/>
                    <a:gd name="connsiteY2" fmla="*/ 136976 h 286174"/>
                    <a:gd name="connsiteX3" fmla="*/ 93793 w 94098"/>
                    <a:gd name="connsiteY3" fmla="*/ -11 h 286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4098" h="286174">
                      <a:moveTo>
                        <a:pt x="93793" y="-11"/>
                      </a:moveTo>
                      <a:lnTo>
                        <a:pt x="93793" y="286164"/>
                      </a:lnTo>
                      <a:cubicBezTo>
                        <a:pt x="40806" y="286164"/>
                        <a:pt x="-305" y="233415"/>
                        <a:pt x="-305" y="136976"/>
                      </a:cubicBezTo>
                      <a:cubicBezTo>
                        <a:pt x="-370" y="54580"/>
                        <a:pt x="36277" y="-11"/>
                        <a:pt x="93793" y="-11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71" name="Freeform: Shape 5170">
                  <a:extLst>
                    <a:ext uri="{FF2B5EF4-FFF2-40B4-BE49-F238E27FC236}">
                      <a16:creationId xmlns:a16="http://schemas.microsoft.com/office/drawing/2014/main" id="{6D881EA0-4501-746C-C94E-0B023CEF5EF3}"/>
                    </a:ext>
                  </a:extLst>
                </p:cNvPr>
                <p:cNvSpPr/>
                <p:nvPr/>
              </p:nvSpPr>
              <p:spPr>
                <a:xfrm>
                  <a:off x="9298594" y="4663516"/>
                  <a:ext cx="16105" cy="75765"/>
                </a:xfrm>
                <a:custGeom>
                  <a:avLst/>
                  <a:gdLst>
                    <a:gd name="connsiteX0" fmla="*/ -279 w 16105"/>
                    <a:gd name="connsiteY0" fmla="*/ 11172 h 75765"/>
                    <a:gd name="connsiteX1" fmla="*/ 8801 w 16105"/>
                    <a:gd name="connsiteY1" fmla="*/ 75754 h 75765"/>
                    <a:gd name="connsiteX2" fmla="*/ 15801 w 16105"/>
                    <a:gd name="connsiteY2" fmla="*/ 68711 h 75765"/>
                    <a:gd name="connsiteX3" fmla="*/ 15801 w 16105"/>
                    <a:gd name="connsiteY3" fmla="*/ 9699 h 75765"/>
                    <a:gd name="connsiteX4" fmla="*/ -279 w 16105"/>
                    <a:gd name="connsiteY4" fmla="*/ 11172 h 75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104" h="75765">
                      <a:moveTo>
                        <a:pt x="-279" y="11172"/>
                      </a:moveTo>
                      <a:cubicBezTo>
                        <a:pt x="-865" y="35488"/>
                        <a:pt x="8801" y="75754"/>
                        <a:pt x="8801" y="75754"/>
                      </a:cubicBezTo>
                      <a:lnTo>
                        <a:pt x="15801" y="68711"/>
                      </a:lnTo>
                      <a:lnTo>
                        <a:pt x="15801" y="9699"/>
                      </a:lnTo>
                      <a:cubicBezTo>
                        <a:pt x="15801" y="9699"/>
                        <a:pt x="284" y="-13100"/>
                        <a:pt x="-279" y="11172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72" name="Freeform: Shape 5171">
                  <a:extLst>
                    <a:ext uri="{FF2B5EF4-FFF2-40B4-BE49-F238E27FC236}">
                      <a16:creationId xmlns:a16="http://schemas.microsoft.com/office/drawing/2014/main" id="{F6FBCD34-FBAE-2A61-7610-354BA29718F2}"/>
                    </a:ext>
                  </a:extLst>
                </p:cNvPr>
                <p:cNvSpPr/>
                <p:nvPr/>
              </p:nvSpPr>
              <p:spPr>
                <a:xfrm>
                  <a:off x="9120977" y="4654747"/>
                  <a:ext cx="19754" cy="83451"/>
                </a:xfrm>
                <a:custGeom>
                  <a:avLst/>
                  <a:gdLst>
                    <a:gd name="connsiteX0" fmla="*/ 19004 w 19754"/>
                    <a:gd name="connsiteY0" fmla="*/ 9561 h 83451"/>
                    <a:gd name="connsiteX1" fmla="*/ 13283 w 19754"/>
                    <a:gd name="connsiteY1" fmla="*/ 83440 h 83451"/>
                    <a:gd name="connsiteX2" fmla="*/ 3769 w 19754"/>
                    <a:gd name="connsiteY2" fmla="*/ 76938 h 83451"/>
                    <a:gd name="connsiteX3" fmla="*/ -305 w 19754"/>
                    <a:gd name="connsiteY3" fmla="*/ 16258 h 83451"/>
                    <a:gd name="connsiteX4" fmla="*/ 19004 w 19754"/>
                    <a:gd name="connsiteY4" fmla="*/ 9561 h 83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754" h="83451">
                      <a:moveTo>
                        <a:pt x="19004" y="9561"/>
                      </a:moveTo>
                      <a:cubicBezTo>
                        <a:pt x="21410" y="34549"/>
                        <a:pt x="13283" y="83440"/>
                        <a:pt x="13283" y="83440"/>
                      </a:cubicBezTo>
                      <a:lnTo>
                        <a:pt x="3769" y="76938"/>
                      </a:lnTo>
                      <a:lnTo>
                        <a:pt x="-305" y="16258"/>
                      </a:lnTo>
                      <a:cubicBezTo>
                        <a:pt x="-305" y="16258"/>
                        <a:pt x="16556" y="-15361"/>
                        <a:pt x="19004" y="9561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73" name="Freeform: Shape 5172">
                  <a:extLst>
                    <a:ext uri="{FF2B5EF4-FFF2-40B4-BE49-F238E27FC236}">
                      <a16:creationId xmlns:a16="http://schemas.microsoft.com/office/drawing/2014/main" id="{67480A10-CDB5-3A33-0CF9-CE1A74A2004A}"/>
                    </a:ext>
                  </a:extLst>
                </p:cNvPr>
                <p:cNvSpPr/>
                <p:nvPr/>
              </p:nvSpPr>
              <p:spPr>
                <a:xfrm>
                  <a:off x="9136234" y="4597634"/>
                  <a:ext cx="172203" cy="83644"/>
                </a:xfrm>
                <a:custGeom>
                  <a:avLst/>
                  <a:gdLst>
                    <a:gd name="connsiteX0" fmla="*/ 82351 w 172203"/>
                    <a:gd name="connsiteY0" fmla="*/ 619 h 83644"/>
                    <a:gd name="connsiteX1" fmla="*/ -305 w 172203"/>
                    <a:gd name="connsiteY1" fmla="*/ 62686 h 83644"/>
                    <a:gd name="connsiteX2" fmla="*/ 171898 w 172203"/>
                    <a:gd name="connsiteY2" fmla="*/ 80847 h 83644"/>
                    <a:gd name="connsiteX3" fmla="*/ 82351 w 172203"/>
                    <a:gd name="connsiteY3" fmla="*/ 619 h 83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2203" h="83644">
                      <a:moveTo>
                        <a:pt x="82351" y="619"/>
                      </a:moveTo>
                      <a:cubicBezTo>
                        <a:pt x="20543" y="-7335"/>
                        <a:pt x="-305" y="62686"/>
                        <a:pt x="-305" y="62686"/>
                      </a:cubicBezTo>
                      <a:cubicBezTo>
                        <a:pt x="-305" y="62686"/>
                        <a:pt x="71840" y="92745"/>
                        <a:pt x="171898" y="80847"/>
                      </a:cubicBezTo>
                      <a:cubicBezTo>
                        <a:pt x="171811" y="80847"/>
                        <a:pt x="173567" y="12386"/>
                        <a:pt x="82351" y="619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74" name="Freeform: Shape 5173">
                  <a:extLst>
                    <a:ext uri="{FF2B5EF4-FFF2-40B4-BE49-F238E27FC236}">
                      <a16:creationId xmlns:a16="http://schemas.microsoft.com/office/drawing/2014/main" id="{2DEC2253-A5C2-025C-55B5-0482A277E7B8}"/>
                    </a:ext>
                  </a:extLst>
                </p:cNvPr>
                <p:cNvSpPr/>
                <p:nvPr/>
              </p:nvSpPr>
              <p:spPr>
                <a:xfrm>
                  <a:off x="9296892" y="4727416"/>
                  <a:ext cx="34409" cy="51999"/>
                </a:xfrm>
                <a:custGeom>
                  <a:avLst/>
                  <a:gdLst>
                    <a:gd name="connsiteX0" fmla="*/ 30614 w 34409"/>
                    <a:gd name="connsiteY0" fmla="*/ 30557 h 51999"/>
                    <a:gd name="connsiteX1" fmla="*/ 6233 w 34409"/>
                    <a:gd name="connsiteY1" fmla="*/ 51449 h 51999"/>
                    <a:gd name="connsiteX2" fmla="*/ 3307 w 34409"/>
                    <a:gd name="connsiteY2" fmla="*/ 21477 h 51999"/>
                    <a:gd name="connsiteX3" fmla="*/ 27450 w 34409"/>
                    <a:gd name="connsiteY3" fmla="*/ 499 h 51999"/>
                    <a:gd name="connsiteX4" fmla="*/ 30614 w 34409"/>
                    <a:gd name="connsiteY4" fmla="*/ 30557 h 519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409" h="51998">
                      <a:moveTo>
                        <a:pt x="30614" y="30557"/>
                      </a:moveTo>
                      <a:cubicBezTo>
                        <a:pt x="25781" y="44969"/>
                        <a:pt x="14880" y="54396"/>
                        <a:pt x="6233" y="51449"/>
                      </a:cubicBezTo>
                      <a:cubicBezTo>
                        <a:pt x="-2414" y="48502"/>
                        <a:pt x="-1504" y="35845"/>
                        <a:pt x="3307" y="21477"/>
                      </a:cubicBezTo>
                      <a:cubicBezTo>
                        <a:pt x="8118" y="7109"/>
                        <a:pt x="18803" y="-2362"/>
                        <a:pt x="27450" y="499"/>
                      </a:cubicBezTo>
                      <a:cubicBezTo>
                        <a:pt x="36097" y="3360"/>
                        <a:pt x="35382" y="16146"/>
                        <a:pt x="30614" y="30557"/>
                      </a:cubicBezTo>
                      <a:close/>
                    </a:path>
                  </a:pathLst>
                </a:custGeom>
                <a:solidFill>
                  <a:srgbClr val="FFA06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75" name="Freeform: Shape 5174">
                  <a:extLst>
                    <a:ext uri="{FF2B5EF4-FFF2-40B4-BE49-F238E27FC236}">
                      <a16:creationId xmlns:a16="http://schemas.microsoft.com/office/drawing/2014/main" id="{89002411-C71D-41D3-892D-D6918D126017}"/>
                    </a:ext>
                  </a:extLst>
                </p:cNvPr>
                <p:cNvSpPr/>
                <p:nvPr/>
              </p:nvSpPr>
              <p:spPr>
                <a:xfrm>
                  <a:off x="9106352" y="4727416"/>
                  <a:ext cx="34376" cy="51999"/>
                </a:xfrm>
                <a:custGeom>
                  <a:avLst/>
                  <a:gdLst>
                    <a:gd name="connsiteX0" fmla="*/ 3180 w 34376"/>
                    <a:gd name="connsiteY0" fmla="*/ 30557 h 51999"/>
                    <a:gd name="connsiteX1" fmla="*/ 27539 w 34376"/>
                    <a:gd name="connsiteY1" fmla="*/ 51449 h 51999"/>
                    <a:gd name="connsiteX2" fmla="*/ 30465 w 34376"/>
                    <a:gd name="connsiteY2" fmla="*/ 21477 h 51999"/>
                    <a:gd name="connsiteX3" fmla="*/ 6344 w 34376"/>
                    <a:gd name="connsiteY3" fmla="*/ 499 h 51999"/>
                    <a:gd name="connsiteX4" fmla="*/ 3180 w 34376"/>
                    <a:gd name="connsiteY4" fmla="*/ 30557 h 519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376" h="51998">
                      <a:moveTo>
                        <a:pt x="3180" y="30557"/>
                      </a:moveTo>
                      <a:cubicBezTo>
                        <a:pt x="8013" y="44969"/>
                        <a:pt x="18935" y="54396"/>
                        <a:pt x="27539" y="51449"/>
                      </a:cubicBezTo>
                      <a:cubicBezTo>
                        <a:pt x="36143" y="48502"/>
                        <a:pt x="35298" y="35845"/>
                        <a:pt x="30465" y="21477"/>
                      </a:cubicBezTo>
                      <a:cubicBezTo>
                        <a:pt x="25632" y="7109"/>
                        <a:pt x="14948" y="-2362"/>
                        <a:pt x="6344" y="499"/>
                      </a:cubicBezTo>
                      <a:cubicBezTo>
                        <a:pt x="-2259" y="3360"/>
                        <a:pt x="-1609" y="16146"/>
                        <a:pt x="3180" y="30557"/>
                      </a:cubicBezTo>
                      <a:close/>
                    </a:path>
                  </a:pathLst>
                </a:custGeom>
                <a:solidFill>
                  <a:srgbClr val="FEB582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76" name="Freeform: Shape 5175">
                  <a:extLst>
                    <a:ext uri="{FF2B5EF4-FFF2-40B4-BE49-F238E27FC236}">
                      <a16:creationId xmlns:a16="http://schemas.microsoft.com/office/drawing/2014/main" id="{F728096B-3569-50A6-F1D5-FF77F7D65455}"/>
                    </a:ext>
                  </a:extLst>
                </p:cNvPr>
                <p:cNvSpPr/>
                <p:nvPr/>
              </p:nvSpPr>
              <p:spPr>
                <a:xfrm>
                  <a:off x="9123517" y="4647524"/>
                  <a:ext cx="27887" cy="54396"/>
                </a:xfrm>
                <a:custGeom>
                  <a:avLst/>
                  <a:gdLst>
                    <a:gd name="connsiteX0" fmla="*/ 12325 w 27887"/>
                    <a:gd name="connsiteY0" fmla="*/ -11 h 54396"/>
                    <a:gd name="connsiteX1" fmla="*/ 4393 w 27887"/>
                    <a:gd name="connsiteY1" fmla="*/ 53886 h 54396"/>
                    <a:gd name="connsiteX2" fmla="*/ 27582 w 27887"/>
                    <a:gd name="connsiteY2" fmla="*/ 4952 h 54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7886" h="54396">
                      <a:moveTo>
                        <a:pt x="12325" y="-11"/>
                      </a:moveTo>
                      <a:cubicBezTo>
                        <a:pt x="12325" y="-11"/>
                        <a:pt x="-9672" y="60453"/>
                        <a:pt x="4393" y="53886"/>
                      </a:cubicBezTo>
                      <a:cubicBezTo>
                        <a:pt x="18458" y="47320"/>
                        <a:pt x="27582" y="4952"/>
                        <a:pt x="27582" y="4952"/>
                      </a:cubicBezTo>
                      <a:close/>
                    </a:path>
                  </a:pathLst>
                </a:custGeom>
                <a:solidFill>
                  <a:srgbClr val="692A00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77" name="Freeform: Shape 5176">
                  <a:extLst>
                    <a:ext uri="{FF2B5EF4-FFF2-40B4-BE49-F238E27FC236}">
                      <a16:creationId xmlns:a16="http://schemas.microsoft.com/office/drawing/2014/main" id="{E61F11E1-0B8E-5F40-35DD-68053C5282EF}"/>
                    </a:ext>
                  </a:extLst>
                </p:cNvPr>
                <p:cNvSpPr/>
                <p:nvPr/>
              </p:nvSpPr>
              <p:spPr>
                <a:xfrm>
                  <a:off x="9364805" y="4958101"/>
                  <a:ext cx="73163" cy="182584"/>
                </a:xfrm>
                <a:custGeom>
                  <a:avLst/>
                  <a:gdLst>
                    <a:gd name="connsiteX0" fmla="*/ -305 w 73163"/>
                    <a:gd name="connsiteY0" fmla="*/ 158561 h 182584"/>
                    <a:gd name="connsiteX1" fmla="*/ 128 w 73163"/>
                    <a:gd name="connsiteY1" fmla="*/ 182573 h 182584"/>
                    <a:gd name="connsiteX2" fmla="*/ 72859 w 73163"/>
                    <a:gd name="connsiteY2" fmla="*/ 142870 h 182584"/>
                    <a:gd name="connsiteX3" fmla="*/ 53094 w 73163"/>
                    <a:gd name="connsiteY3" fmla="*/ 17326 h 182584"/>
                    <a:gd name="connsiteX4" fmla="*/ 36363 w 73163"/>
                    <a:gd name="connsiteY4" fmla="*/ -11 h 182584"/>
                    <a:gd name="connsiteX5" fmla="*/ -305 w 73163"/>
                    <a:gd name="connsiteY5" fmla="*/ 158561 h 182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63" h="182584">
                      <a:moveTo>
                        <a:pt x="-305" y="158561"/>
                      </a:moveTo>
                      <a:cubicBezTo>
                        <a:pt x="-305" y="166774"/>
                        <a:pt x="-132" y="174749"/>
                        <a:pt x="128" y="182573"/>
                      </a:cubicBezTo>
                      <a:cubicBezTo>
                        <a:pt x="26069" y="172712"/>
                        <a:pt x="50537" y="159341"/>
                        <a:pt x="72859" y="142870"/>
                      </a:cubicBezTo>
                      <a:cubicBezTo>
                        <a:pt x="71580" y="87998"/>
                        <a:pt x="63908" y="41360"/>
                        <a:pt x="53094" y="17326"/>
                      </a:cubicBezTo>
                      <a:cubicBezTo>
                        <a:pt x="48283" y="10868"/>
                        <a:pt x="42648" y="5038"/>
                        <a:pt x="36363" y="-11"/>
                      </a:cubicBezTo>
                      <a:cubicBezTo>
                        <a:pt x="16122" y="-98"/>
                        <a:pt x="-305" y="70942"/>
                        <a:pt x="-305" y="15856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78" name="Freeform: Shape 5177">
                  <a:extLst>
                    <a:ext uri="{FF2B5EF4-FFF2-40B4-BE49-F238E27FC236}">
                      <a16:creationId xmlns:a16="http://schemas.microsoft.com/office/drawing/2014/main" id="{9F3FDFC0-E05B-A910-C595-3C8DA60E86D4}"/>
                    </a:ext>
                  </a:extLst>
                </p:cNvPr>
                <p:cNvSpPr/>
                <p:nvPr/>
              </p:nvSpPr>
              <p:spPr>
                <a:xfrm>
                  <a:off x="8999637" y="4958101"/>
                  <a:ext cx="73141" cy="182584"/>
                </a:xfrm>
                <a:custGeom>
                  <a:avLst/>
                  <a:gdLst>
                    <a:gd name="connsiteX0" fmla="*/ 72837 w 73141"/>
                    <a:gd name="connsiteY0" fmla="*/ 158561 h 182584"/>
                    <a:gd name="connsiteX1" fmla="*/ 72446 w 73141"/>
                    <a:gd name="connsiteY1" fmla="*/ 182573 h 182584"/>
                    <a:gd name="connsiteX2" fmla="*/ -305 w 73141"/>
                    <a:gd name="connsiteY2" fmla="*/ 142870 h 182584"/>
                    <a:gd name="connsiteX3" fmla="*/ 19524 w 73141"/>
                    <a:gd name="connsiteY3" fmla="*/ 17326 h 182584"/>
                    <a:gd name="connsiteX4" fmla="*/ 36168 w 73141"/>
                    <a:gd name="connsiteY4" fmla="*/ -11 h 182584"/>
                    <a:gd name="connsiteX5" fmla="*/ 72837 w 73141"/>
                    <a:gd name="connsiteY5" fmla="*/ 158561 h 182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41" h="182584">
                      <a:moveTo>
                        <a:pt x="72837" y="158561"/>
                      </a:moveTo>
                      <a:cubicBezTo>
                        <a:pt x="72837" y="166774"/>
                        <a:pt x="72837" y="174749"/>
                        <a:pt x="72446" y="182573"/>
                      </a:cubicBezTo>
                      <a:cubicBezTo>
                        <a:pt x="46506" y="172691"/>
                        <a:pt x="22038" y="159341"/>
                        <a:pt x="-305" y="142870"/>
                      </a:cubicBezTo>
                      <a:cubicBezTo>
                        <a:pt x="995" y="87998"/>
                        <a:pt x="8689" y="41360"/>
                        <a:pt x="19524" y="17326"/>
                      </a:cubicBezTo>
                      <a:cubicBezTo>
                        <a:pt x="24314" y="10868"/>
                        <a:pt x="29905" y="5038"/>
                        <a:pt x="36168" y="-11"/>
                      </a:cubicBezTo>
                      <a:cubicBezTo>
                        <a:pt x="56410" y="-98"/>
                        <a:pt x="72837" y="70942"/>
                        <a:pt x="72837" y="158561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79" name="Freeform: Shape 5178">
                  <a:extLst>
                    <a:ext uri="{FF2B5EF4-FFF2-40B4-BE49-F238E27FC236}">
                      <a16:creationId xmlns:a16="http://schemas.microsoft.com/office/drawing/2014/main" id="{3FEB551B-E1FF-BE8B-6C4B-4E14007E73B0}"/>
                    </a:ext>
                  </a:extLst>
                </p:cNvPr>
                <p:cNvSpPr/>
                <p:nvPr/>
              </p:nvSpPr>
              <p:spPr>
                <a:xfrm>
                  <a:off x="9218889" y="4897326"/>
                  <a:ext cx="83089" cy="179015"/>
                </a:xfrm>
                <a:custGeom>
                  <a:avLst/>
                  <a:gdLst>
                    <a:gd name="connsiteX0" fmla="*/ 64450 w 83089"/>
                    <a:gd name="connsiteY0" fmla="*/ 49191 h 179015"/>
                    <a:gd name="connsiteX1" fmla="*/ 78949 w 83089"/>
                    <a:gd name="connsiteY1" fmla="*/ 43340 h 179015"/>
                    <a:gd name="connsiteX2" fmla="*/ 67722 w 83089"/>
                    <a:gd name="connsiteY2" fmla="*/ 4331 h 179015"/>
                    <a:gd name="connsiteX3" fmla="*/ 58881 w 83089"/>
                    <a:gd name="connsiteY3" fmla="*/ 256 h 179015"/>
                    <a:gd name="connsiteX4" fmla="*/ -305 w 83089"/>
                    <a:gd name="connsiteY4" fmla="*/ 179004 h 179015"/>
                    <a:gd name="connsiteX5" fmla="*/ 82784 w 83089"/>
                    <a:gd name="connsiteY5" fmla="*/ 63039 h 179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3089" h="179015">
                      <a:moveTo>
                        <a:pt x="64450" y="49191"/>
                      </a:moveTo>
                      <a:lnTo>
                        <a:pt x="78949" y="43340"/>
                      </a:lnTo>
                      <a:cubicBezTo>
                        <a:pt x="77345" y="29817"/>
                        <a:pt x="73552" y="16640"/>
                        <a:pt x="67722" y="4331"/>
                      </a:cubicBezTo>
                      <a:cubicBezTo>
                        <a:pt x="64147" y="516"/>
                        <a:pt x="58707" y="-589"/>
                        <a:pt x="58881" y="256"/>
                      </a:cubicBezTo>
                      <a:lnTo>
                        <a:pt x="-305" y="179004"/>
                      </a:lnTo>
                      <a:cubicBezTo>
                        <a:pt x="68676" y="136095"/>
                        <a:pt x="82784" y="63039"/>
                        <a:pt x="82784" y="63039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80" name="Freeform: Shape 5179">
                  <a:extLst>
                    <a:ext uri="{FF2B5EF4-FFF2-40B4-BE49-F238E27FC236}">
                      <a16:creationId xmlns:a16="http://schemas.microsoft.com/office/drawing/2014/main" id="{B4D16AE6-7AFD-D9AC-FFAE-63F3D22A35AE}"/>
                    </a:ext>
                  </a:extLst>
                </p:cNvPr>
                <p:cNvSpPr/>
                <p:nvPr/>
              </p:nvSpPr>
              <p:spPr>
                <a:xfrm>
                  <a:off x="9135735" y="4897326"/>
                  <a:ext cx="83067" cy="179080"/>
                </a:xfrm>
                <a:custGeom>
                  <a:avLst/>
                  <a:gdLst>
                    <a:gd name="connsiteX0" fmla="*/ 17965 w 83067"/>
                    <a:gd name="connsiteY0" fmla="*/ 49191 h 179080"/>
                    <a:gd name="connsiteX1" fmla="*/ 3401 w 83067"/>
                    <a:gd name="connsiteY1" fmla="*/ 43340 h 179080"/>
                    <a:gd name="connsiteX2" fmla="*/ 14714 w 83067"/>
                    <a:gd name="connsiteY2" fmla="*/ 4331 h 179080"/>
                    <a:gd name="connsiteX3" fmla="*/ 23491 w 83067"/>
                    <a:gd name="connsiteY3" fmla="*/ 256 h 179080"/>
                    <a:gd name="connsiteX4" fmla="*/ 82763 w 83067"/>
                    <a:gd name="connsiteY4" fmla="*/ 179069 h 179080"/>
                    <a:gd name="connsiteX5" fmla="*/ -305 w 83067"/>
                    <a:gd name="connsiteY5" fmla="*/ 63104 h 1790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3067" h="179080">
                      <a:moveTo>
                        <a:pt x="17965" y="49191"/>
                      </a:moveTo>
                      <a:lnTo>
                        <a:pt x="3401" y="43340"/>
                      </a:lnTo>
                      <a:cubicBezTo>
                        <a:pt x="4983" y="29795"/>
                        <a:pt x="8798" y="16619"/>
                        <a:pt x="14714" y="4331"/>
                      </a:cubicBezTo>
                      <a:cubicBezTo>
                        <a:pt x="18289" y="516"/>
                        <a:pt x="23707" y="-589"/>
                        <a:pt x="23491" y="256"/>
                      </a:cubicBezTo>
                      <a:lnTo>
                        <a:pt x="82763" y="179069"/>
                      </a:lnTo>
                      <a:cubicBezTo>
                        <a:pt x="13760" y="136159"/>
                        <a:pt x="-305" y="63104"/>
                        <a:pt x="-305" y="63104"/>
                      </a:cubicBezTo>
                      <a:close/>
                    </a:path>
                  </a:pathLst>
                </a:custGeom>
                <a:solidFill>
                  <a:srgbClr val="212123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81" name="Freeform: Shape 5180">
                  <a:extLst>
                    <a:ext uri="{FF2B5EF4-FFF2-40B4-BE49-F238E27FC236}">
                      <a16:creationId xmlns:a16="http://schemas.microsoft.com/office/drawing/2014/main" id="{E18FC468-0B46-95C8-1E41-3C7CA7FA28D5}"/>
                    </a:ext>
                  </a:extLst>
                </p:cNvPr>
                <p:cNvSpPr/>
                <p:nvPr/>
              </p:nvSpPr>
              <p:spPr>
                <a:xfrm>
                  <a:off x="9171775" y="4930859"/>
                  <a:ext cx="94120" cy="145482"/>
                </a:xfrm>
                <a:custGeom>
                  <a:avLst/>
                  <a:gdLst>
                    <a:gd name="connsiteX0" fmla="*/ 93815 w 94120"/>
                    <a:gd name="connsiteY0" fmla="*/ -11 h 145482"/>
                    <a:gd name="connsiteX1" fmla="*/ 45466 w 94120"/>
                    <a:gd name="connsiteY1" fmla="*/ 5320 h 145482"/>
                    <a:gd name="connsiteX2" fmla="*/ -305 w 94120"/>
                    <a:gd name="connsiteY2" fmla="*/ -11 h 145482"/>
                    <a:gd name="connsiteX3" fmla="*/ 46636 w 94120"/>
                    <a:gd name="connsiteY3" fmla="*/ 145471 h 145482"/>
                    <a:gd name="connsiteX4" fmla="*/ 46810 w 94120"/>
                    <a:gd name="connsiteY4" fmla="*/ 145471 h 145482"/>
                    <a:gd name="connsiteX5" fmla="*/ 93815 w 94120"/>
                    <a:gd name="connsiteY5" fmla="*/ -11 h 145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4120" h="145482">
                      <a:moveTo>
                        <a:pt x="93815" y="-11"/>
                      </a:moveTo>
                      <a:lnTo>
                        <a:pt x="45466" y="5320"/>
                      </a:lnTo>
                      <a:lnTo>
                        <a:pt x="-305" y="-11"/>
                      </a:lnTo>
                      <a:cubicBezTo>
                        <a:pt x="-305" y="-11"/>
                        <a:pt x="-890" y="71505"/>
                        <a:pt x="46636" y="145471"/>
                      </a:cubicBezTo>
                      <a:lnTo>
                        <a:pt x="46810" y="145471"/>
                      </a:lnTo>
                      <a:cubicBezTo>
                        <a:pt x="94357" y="71419"/>
                        <a:pt x="93815" y="-11"/>
                        <a:pt x="93815" y="-11"/>
                      </a:cubicBezTo>
                      <a:close/>
                    </a:path>
                  </a:pathLst>
                </a:custGeom>
                <a:solidFill>
                  <a:srgbClr val="8EC3DD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82" name="Freeform: Shape 5181">
                  <a:extLst>
                    <a:ext uri="{FF2B5EF4-FFF2-40B4-BE49-F238E27FC236}">
                      <a16:creationId xmlns:a16="http://schemas.microsoft.com/office/drawing/2014/main" id="{9D688EA1-DBC2-7712-BD1A-6427C003EF1B}"/>
                    </a:ext>
                  </a:extLst>
                </p:cNvPr>
                <p:cNvSpPr/>
                <p:nvPr/>
              </p:nvSpPr>
              <p:spPr>
                <a:xfrm>
                  <a:off x="9193685" y="4932355"/>
                  <a:ext cx="50321" cy="33114"/>
                </a:xfrm>
                <a:custGeom>
                  <a:avLst/>
                  <a:gdLst>
                    <a:gd name="connsiteX0" fmla="*/ 50017 w 50321"/>
                    <a:gd name="connsiteY0" fmla="*/ -11 h 33114"/>
                    <a:gd name="connsiteX1" fmla="*/ -305 w 50321"/>
                    <a:gd name="connsiteY1" fmla="*/ -11 h 33114"/>
                    <a:gd name="connsiteX2" fmla="*/ 24769 w 50321"/>
                    <a:gd name="connsiteY2" fmla="*/ 33103 h 33114"/>
                    <a:gd name="connsiteX3" fmla="*/ 24769 w 50321"/>
                    <a:gd name="connsiteY3" fmla="*/ 33103 h 33114"/>
                    <a:gd name="connsiteX4" fmla="*/ 50017 w 50321"/>
                    <a:gd name="connsiteY4" fmla="*/ -11 h 33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321" h="33114">
                      <a:moveTo>
                        <a:pt x="50017" y="-11"/>
                      </a:moveTo>
                      <a:lnTo>
                        <a:pt x="-305" y="-11"/>
                      </a:lnTo>
                      <a:cubicBezTo>
                        <a:pt x="-305" y="-11"/>
                        <a:pt x="1710" y="31608"/>
                        <a:pt x="24769" y="33103"/>
                      </a:cubicBezTo>
                      <a:lnTo>
                        <a:pt x="24769" y="33103"/>
                      </a:lnTo>
                      <a:cubicBezTo>
                        <a:pt x="47828" y="31608"/>
                        <a:pt x="50017" y="-11"/>
                        <a:pt x="50017" y="-11"/>
                      </a:cubicBez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83" name="Freeform: Shape 5182">
                  <a:extLst>
                    <a:ext uri="{FF2B5EF4-FFF2-40B4-BE49-F238E27FC236}">
                      <a16:creationId xmlns:a16="http://schemas.microsoft.com/office/drawing/2014/main" id="{A93D894D-6F3C-0AB3-C4E9-241AA14A2F6F}"/>
                    </a:ext>
                  </a:extLst>
                </p:cNvPr>
                <p:cNvSpPr/>
                <p:nvPr/>
              </p:nvSpPr>
              <p:spPr>
                <a:xfrm>
                  <a:off x="9201162" y="4961958"/>
                  <a:ext cx="35194" cy="114383"/>
                </a:xfrm>
                <a:custGeom>
                  <a:avLst/>
                  <a:gdLst>
                    <a:gd name="connsiteX0" fmla="*/ -305 w 35194"/>
                    <a:gd name="connsiteY0" fmla="*/ 82926 h 114383"/>
                    <a:gd name="connsiteX1" fmla="*/ 17249 w 35194"/>
                    <a:gd name="connsiteY1" fmla="*/ 114372 h 114383"/>
                    <a:gd name="connsiteX2" fmla="*/ 17422 w 35194"/>
                    <a:gd name="connsiteY2" fmla="*/ 114372 h 114383"/>
                    <a:gd name="connsiteX3" fmla="*/ 34890 w 35194"/>
                    <a:gd name="connsiteY3" fmla="*/ 83208 h 114383"/>
                    <a:gd name="connsiteX4" fmla="*/ 22190 w 35194"/>
                    <a:gd name="connsiteY4" fmla="*/ -11 h 114383"/>
                    <a:gd name="connsiteX5" fmla="*/ 12351 w 35194"/>
                    <a:gd name="connsiteY5" fmla="*/ -11 h 114383"/>
                    <a:gd name="connsiteX6" fmla="*/ -305 w 35194"/>
                    <a:gd name="connsiteY6" fmla="*/ 82926 h 114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5194" h="114383">
                      <a:moveTo>
                        <a:pt x="-305" y="82926"/>
                      </a:moveTo>
                      <a:cubicBezTo>
                        <a:pt x="4918" y="93741"/>
                        <a:pt x="10769" y="104252"/>
                        <a:pt x="17249" y="114372"/>
                      </a:cubicBezTo>
                      <a:lnTo>
                        <a:pt x="17422" y="114372"/>
                      </a:lnTo>
                      <a:cubicBezTo>
                        <a:pt x="23880" y="104338"/>
                        <a:pt x="29710" y="93936"/>
                        <a:pt x="34890" y="83208"/>
                      </a:cubicBezTo>
                      <a:cubicBezTo>
                        <a:pt x="29125" y="35531"/>
                        <a:pt x="22190" y="-11"/>
                        <a:pt x="22190" y="-11"/>
                      </a:cubicBezTo>
                      <a:lnTo>
                        <a:pt x="12351" y="-11"/>
                      </a:lnTo>
                      <a:cubicBezTo>
                        <a:pt x="12351" y="-11"/>
                        <a:pt x="5394" y="35466"/>
                        <a:pt x="-305" y="82926"/>
                      </a:cubicBez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84" name="Freeform: Shape 5183">
                  <a:extLst>
                    <a:ext uri="{FF2B5EF4-FFF2-40B4-BE49-F238E27FC236}">
                      <a16:creationId xmlns:a16="http://schemas.microsoft.com/office/drawing/2014/main" id="{8FDB1A0E-CA5B-6D95-B8AA-B3D3184ACAAC}"/>
                    </a:ext>
                  </a:extLst>
                </p:cNvPr>
                <p:cNvSpPr/>
                <p:nvPr/>
              </p:nvSpPr>
              <p:spPr>
                <a:xfrm>
                  <a:off x="9282214" y="5060824"/>
                  <a:ext cx="52423" cy="12418"/>
                </a:xfrm>
                <a:custGeom>
                  <a:avLst/>
                  <a:gdLst>
                    <a:gd name="connsiteX0" fmla="*/ 52424 w 52423"/>
                    <a:gd name="connsiteY0" fmla="*/ 8300 h 12418"/>
                    <a:gd name="connsiteX1" fmla="*/ 0 w 52423"/>
                    <a:gd name="connsiteY1" fmla="*/ 12418 h 12418"/>
                    <a:gd name="connsiteX2" fmla="*/ 0 w 52423"/>
                    <a:gd name="connsiteY2" fmla="*/ 4161 h 12418"/>
                    <a:gd name="connsiteX3" fmla="*/ 52424 w 52423"/>
                    <a:gd name="connsiteY3" fmla="*/ 0 h 12418"/>
                    <a:gd name="connsiteX4" fmla="*/ 52424 w 52423"/>
                    <a:gd name="connsiteY4" fmla="*/ 8300 h 124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2423" h="12418">
                      <a:moveTo>
                        <a:pt x="52424" y="8300"/>
                      </a:moveTo>
                      <a:lnTo>
                        <a:pt x="0" y="12418"/>
                      </a:lnTo>
                      <a:lnTo>
                        <a:pt x="0" y="4161"/>
                      </a:lnTo>
                      <a:lnTo>
                        <a:pt x="52424" y="0"/>
                      </a:lnTo>
                      <a:lnTo>
                        <a:pt x="52424" y="8300"/>
                      </a:lnTo>
                      <a:close/>
                    </a:path>
                  </a:pathLst>
                </a:custGeom>
                <a:solidFill>
                  <a:srgbClr val="C63814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85" name="Freeform: Shape 5184">
                  <a:extLst>
                    <a:ext uri="{FF2B5EF4-FFF2-40B4-BE49-F238E27FC236}">
                      <a16:creationId xmlns:a16="http://schemas.microsoft.com/office/drawing/2014/main" id="{E046B2EA-0E2A-918C-885C-BF77C49DE099}"/>
                    </a:ext>
                  </a:extLst>
                </p:cNvPr>
                <p:cNvSpPr/>
                <p:nvPr/>
              </p:nvSpPr>
              <p:spPr>
                <a:xfrm>
                  <a:off x="9157320" y="4884070"/>
                  <a:ext cx="61482" cy="82829"/>
                </a:xfrm>
                <a:custGeom>
                  <a:avLst/>
                  <a:gdLst>
                    <a:gd name="connsiteX0" fmla="*/ 11744 w 61482"/>
                    <a:gd name="connsiteY0" fmla="*/ -11 h 82829"/>
                    <a:gd name="connsiteX1" fmla="*/ -305 w 61482"/>
                    <a:gd name="connsiteY1" fmla="*/ 15159 h 82829"/>
                    <a:gd name="connsiteX2" fmla="*/ 29038 w 61482"/>
                    <a:gd name="connsiteY2" fmla="*/ 82818 h 82829"/>
                    <a:gd name="connsiteX3" fmla="*/ 61177 w 61482"/>
                    <a:gd name="connsiteY3" fmla="*/ 48143 h 82829"/>
                    <a:gd name="connsiteX4" fmla="*/ 11744 w 61482"/>
                    <a:gd name="connsiteY4" fmla="*/ -11 h 82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482" h="82829">
                      <a:moveTo>
                        <a:pt x="11744" y="-11"/>
                      </a:moveTo>
                      <a:cubicBezTo>
                        <a:pt x="11744" y="-11"/>
                        <a:pt x="8168" y="-11"/>
                        <a:pt x="-305" y="15159"/>
                      </a:cubicBezTo>
                      <a:cubicBezTo>
                        <a:pt x="-305" y="15159"/>
                        <a:pt x="4484" y="60670"/>
                        <a:pt x="29038" y="82818"/>
                      </a:cubicBezTo>
                      <a:cubicBezTo>
                        <a:pt x="29038" y="82818"/>
                        <a:pt x="48543" y="55793"/>
                        <a:pt x="61177" y="48143"/>
                      </a:cubicBezTo>
                      <a:cubicBezTo>
                        <a:pt x="61264" y="48273"/>
                        <a:pt x="18549" y="35075"/>
                        <a:pt x="11744" y="-11"/>
                      </a:cubicBezTo>
                      <a:close/>
                    </a:path>
                  </a:pathLst>
                </a:custGeom>
                <a:solidFill>
                  <a:srgbClr val="D7E1F6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86" name="Freeform: Shape 5185">
                  <a:extLst>
                    <a:ext uri="{FF2B5EF4-FFF2-40B4-BE49-F238E27FC236}">
                      <a16:creationId xmlns:a16="http://schemas.microsoft.com/office/drawing/2014/main" id="{424DF796-A616-81D3-545F-4CDC7FEDB63C}"/>
                    </a:ext>
                  </a:extLst>
                </p:cNvPr>
                <p:cNvSpPr/>
                <p:nvPr/>
              </p:nvSpPr>
              <p:spPr>
                <a:xfrm>
                  <a:off x="9218803" y="4884070"/>
                  <a:ext cx="61504" cy="82829"/>
                </a:xfrm>
                <a:custGeom>
                  <a:avLst/>
                  <a:gdLst>
                    <a:gd name="connsiteX0" fmla="*/ 49150 w 61504"/>
                    <a:gd name="connsiteY0" fmla="*/ -11 h 82829"/>
                    <a:gd name="connsiteX1" fmla="*/ 61200 w 61504"/>
                    <a:gd name="connsiteY1" fmla="*/ 15159 h 82829"/>
                    <a:gd name="connsiteX2" fmla="*/ 31899 w 61504"/>
                    <a:gd name="connsiteY2" fmla="*/ 82818 h 82829"/>
                    <a:gd name="connsiteX3" fmla="*/ -305 w 61504"/>
                    <a:gd name="connsiteY3" fmla="*/ 48143 h 82829"/>
                    <a:gd name="connsiteX4" fmla="*/ 49150 w 61504"/>
                    <a:gd name="connsiteY4" fmla="*/ -11 h 82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504" h="82829">
                      <a:moveTo>
                        <a:pt x="49150" y="-11"/>
                      </a:moveTo>
                      <a:cubicBezTo>
                        <a:pt x="49150" y="-11"/>
                        <a:pt x="52747" y="-11"/>
                        <a:pt x="61200" y="15159"/>
                      </a:cubicBezTo>
                      <a:cubicBezTo>
                        <a:pt x="61200" y="15159"/>
                        <a:pt x="56431" y="60670"/>
                        <a:pt x="31899" y="82818"/>
                      </a:cubicBezTo>
                      <a:cubicBezTo>
                        <a:pt x="31899" y="82818"/>
                        <a:pt x="12395" y="55793"/>
                        <a:pt x="-305" y="48143"/>
                      </a:cubicBezTo>
                      <a:cubicBezTo>
                        <a:pt x="-218" y="48273"/>
                        <a:pt x="42388" y="35075"/>
                        <a:pt x="49150" y="-11"/>
                      </a:cubicBezTo>
                      <a:close/>
                    </a:path>
                  </a:pathLst>
                </a:custGeom>
                <a:solidFill>
                  <a:srgbClr val="D7E1F6"/>
                </a:solidFill>
                <a:ln w="21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Georgia" panose="02040502050405020303" pitchFamily="18" charset="0"/>
                  </a:endParaRPr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C2666B8-9E17-823B-8F67-176D48B31766}"/>
                </a:ext>
              </a:extLst>
            </p:cNvPr>
            <p:cNvGrpSpPr/>
            <p:nvPr/>
          </p:nvGrpSpPr>
          <p:grpSpPr>
            <a:xfrm>
              <a:off x="8287834" y="2996312"/>
              <a:ext cx="2614656" cy="3014352"/>
              <a:chOff x="7668709" y="2996312"/>
              <a:chExt cx="2614656" cy="3014352"/>
            </a:xfrm>
          </p:grpSpPr>
          <p:sp>
            <p:nvSpPr>
              <p:cNvPr id="3591" name="Freeform: Shape 3590">
                <a:extLst>
                  <a:ext uri="{FF2B5EF4-FFF2-40B4-BE49-F238E27FC236}">
                    <a16:creationId xmlns:a16="http://schemas.microsoft.com/office/drawing/2014/main" id="{12D3D5D3-F67C-1C75-A3A1-0699BEB56366}"/>
                  </a:ext>
                </a:extLst>
              </p:cNvPr>
              <p:cNvSpPr/>
              <p:nvPr/>
            </p:nvSpPr>
            <p:spPr>
              <a:xfrm>
                <a:off x="7674845" y="5062413"/>
                <a:ext cx="735579" cy="667837"/>
              </a:xfrm>
              <a:custGeom>
                <a:avLst/>
                <a:gdLst>
                  <a:gd name="connsiteX0" fmla="*/ 285464 w 570928"/>
                  <a:gd name="connsiteY0" fmla="*/ 0 h 518350"/>
                  <a:gd name="connsiteX1" fmla="*/ 570929 w 570928"/>
                  <a:gd name="connsiteY1" fmla="*/ 164878 h 518350"/>
                  <a:gd name="connsiteX2" fmla="*/ 570929 w 570928"/>
                  <a:gd name="connsiteY2" fmla="*/ 212122 h 518350"/>
                  <a:gd name="connsiteX3" fmla="*/ 326803 w 570928"/>
                  <a:gd name="connsiteY3" fmla="*/ 71152 h 518350"/>
                  <a:gd name="connsiteX4" fmla="*/ 41243 w 570928"/>
                  <a:gd name="connsiteY4" fmla="*/ 236029 h 518350"/>
                  <a:gd name="connsiteX5" fmla="*/ 41243 w 570928"/>
                  <a:gd name="connsiteY5" fmla="*/ 518350 h 518350"/>
                  <a:gd name="connsiteX6" fmla="*/ 0 w 570928"/>
                  <a:gd name="connsiteY6" fmla="*/ 494443 h 518350"/>
                  <a:gd name="connsiteX7" fmla="*/ 0 w 570928"/>
                  <a:gd name="connsiteY7" fmla="*/ 164878 h 518350"/>
                  <a:gd name="connsiteX8" fmla="*/ 285464 w 570928"/>
                  <a:gd name="connsiteY8" fmla="*/ 0 h 518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0928" h="518350">
                    <a:moveTo>
                      <a:pt x="285464" y="0"/>
                    </a:moveTo>
                    <a:lnTo>
                      <a:pt x="570929" y="164878"/>
                    </a:lnTo>
                    <a:lnTo>
                      <a:pt x="570929" y="212122"/>
                    </a:lnTo>
                    <a:lnTo>
                      <a:pt x="326803" y="71152"/>
                    </a:lnTo>
                    <a:lnTo>
                      <a:pt x="41243" y="236029"/>
                    </a:lnTo>
                    <a:lnTo>
                      <a:pt x="41243" y="518350"/>
                    </a:lnTo>
                    <a:lnTo>
                      <a:pt x="0" y="494443"/>
                    </a:lnTo>
                    <a:lnTo>
                      <a:pt x="0" y="164878"/>
                    </a:lnTo>
                    <a:lnTo>
                      <a:pt x="28546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81F282A8-CB5A-8E75-44DA-B6D0F329D9C9}"/>
                  </a:ext>
                </a:extLst>
              </p:cNvPr>
              <p:cNvGrpSpPr/>
              <p:nvPr/>
            </p:nvGrpSpPr>
            <p:grpSpPr>
              <a:xfrm>
                <a:off x="7668709" y="2996312"/>
                <a:ext cx="2190660" cy="3014352"/>
                <a:chOff x="7668709" y="2996312"/>
                <a:chExt cx="2190660" cy="3014352"/>
              </a:xfrm>
            </p:grpSpPr>
            <p:grpSp>
              <p:nvGrpSpPr>
                <p:cNvPr id="4958" name="Group 4957">
                  <a:extLst>
                    <a:ext uri="{FF2B5EF4-FFF2-40B4-BE49-F238E27FC236}">
                      <a16:creationId xmlns:a16="http://schemas.microsoft.com/office/drawing/2014/main" id="{99AC5B7B-F132-6573-DACD-D3F5D8513DEF}"/>
                    </a:ext>
                  </a:extLst>
                </p:cNvPr>
                <p:cNvGrpSpPr/>
                <p:nvPr/>
              </p:nvGrpSpPr>
              <p:grpSpPr>
                <a:xfrm>
                  <a:off x="8164740" y="2996312"/>
                  <a:ext cx="1694629" cy="1238727"/>
                  <a:chOff x="8164740" y="2996312"/>
                  <a:chExt cx="1694629" cy="1238727"/>
                </a:xfrm>
              </p:grpSpPr>
              <p:sp>
                <p:nvSpPr>
                  <p:cNvPr id="1781" name="Freeform: Shape 1780">
                    <a:extLst>
                      <a:ext uri="{FF2B5EF4-FFF2-40B4-BE49-F238E27FC236}">
                        <a16:creationId xmlns:a16="http://schemas.microsoft.com/office/drawing/2014/main" id="{A646AD21-7300-1A35-5994-3A2DCAF26344}"/>
                      </a:ext>
                    </a:extLst>
                  </p:cNvPr>
                  <p:cNvSpPr/>
                  <p:nvPr/>
                </p:nvSpPr>
                <p:spPr>
                  <a:xfrm>
                    <a:off x="8233831" y="3115595"/>
                    <a:ext cx="969482" cy="1119444"/>
                  </a:xfrm>
                  <a:custGeom>
                    <a:avLst/>
                    <a:gdLst>
                      <a:gd name="connsiteX0" fmla="*/ 376196 w 752475"/>
                      <a:gd name="connsiteY0" fmla="*/ 868826 h 868870"/>
                      <a:gd name="connsiteX1" fmla="*/ -42 w 752475"/>
                      <a:gd name="connsiteY1" fmla="*/ 651656 h 868870"/>
                      <a:gd name="connsiteX2" fmla="*/ -42 w 752475"/>
                      <a:gd name="connsiteY2" fmla="*/ 217221 h 868870"/>
                      <a:gd name="connsiteX3" fmla="*/ 376196 w 752475"/>
                      <a:gd name="connsiteY3" fmla="*/ -44 h 868870"/>
                      <a:gd name="connsiteX4" fmla="*/ 752433 w 752475"/>
                      <a:gd name="connsiteY4" fmla="*/ 217221 h 868870"/>
                      <a:gd name="connsiteX5" fmla="*/ 752433 w 752475"/>
                      <a:gd name="connsiteY5" fmla="*/ 651656 h 868870"/>
                      <a:gd name="connsiteX6" fmla="*/ 9483 w 752475"/>
                      <a:gd name="connsiteY6" fmla="*/ 646132 h 868870"/>
                      <a:gd name="connsiteX7" fmla="*/ 376196 w 752475"/>
                      <a:gd name="connsiteY7" fmla="*/ 857873 h 868870"/>
                      <a:gd name="connsiteX8" fmla="*/ 742908 w 752475"/>
                      <a:gd name="connsiteY8" fmla="*/ 646132 h 868870"/>
                      <a:gd name="connsiteX9" fmla="*/ 742908 w 752475"/>
                      <a:gd name="connsiteY9" fmla="*/ 222650 h 868870"/>
                      <a:gd name="connsiteX10" fmla="*/ 376196 w 752475"/>
                      <a:gd name="connsiteY10" fmla="*/ 10909 h 868870"/>
                      <a:gd name="connsiteX11" fmla="*/ 9483 w 752475"/>
                      <a:gd name="connsiteY11" fmla="*/ 222650 h 8688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752475" h="868869">
                        <a:moveTo>
                          <a:pt x="376196" y="868826"/>
                        </a:moveTo>
                        <a:lnTo>
                          <a:pt x="-42" y="651656"/>
                        </a:lnTo>
                        <a:lnTo>
                          <a:pt x="-42" y="217221"/>
                        </a:lnTo>
                        <a:lnTo>
                          <a:pt x="376196" y="-44"/>
                        </a:lnTo>
                        <a:lnTo>
                          <a:pt x="752433" y="217221"/>
                        </a:lnTo>
                        <a:lnTo>
                          <a:pt x="752433" y="651656"/>
                        </a:lnTo>
                        <a:close/>
                        <a:moveTo>
                          <a:pt x="9483" y="646132"/>
                        </a:moveTo>
                        <a:lnTo>
                          <a:pt x="376196" y="857873"/>
                        </a:lnTo>
                        <a:lnTo>
                          <a:pt x="742908" y="646132"/>
                        </a:lnTo>
                        <a:lnTo>
                          <a:pt x="742908" y="222650"/>
                        </a:lnTo>
                        <a:lnTo>
                          <a:pt x="376196" y="10909"/>
                        </a:lnTo>
                        <a:lnTo>
                          <a:pt x="9483" y="22265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223" name="Freeform: Shape 2222">
                    <a:extLst>
                      <a:ext uri="{FF2B5EF4-FFF2-40B4-BE49-F238E27FC236}">
                        <a16:creationId xmlns:a16="http://schemas.microsoft.com/office/drawing/2014/main" id="{26EBBCD2-B0F1-9257-EC66-3409B02670FE}"/>
                      </a:ext>
                    </a:extLst>
                  </p:cNvPr>
                  <p:cNvSpPr/>
                  <p:nvPr/>
                </p:nvSpPr>
                <p:spPr>
                  <a:xfrm>
                    <a:off x="8170753" y="3003307"/>
                    <a:ext cx="957210" cy="868975"/>
                  </a:xfrm>
                  <a:custGeom>
                    <a:avLst/>
                    <a:gdLst>
                      <a:gd name="connsiteX0" fmla="*/ 371475 w 742950"/>
                      <a:gd name="connsiteY0" fmla="*/ 0 h 674465"/>
                      <a:gd name="connsiteX1" fmla="*/ 742950 w 742950"/>
                      <a:gd name="connsiteY1" fmla="*/ 214503 h 674465"/>
                      <a:gd name="connsiteX2" fmla="*/ 742950 w 742950"/>
                      <a:gd name="connsiteY2" fmla="*/ 276034 h 674465"/>
                      <a:gd name="connsiteX3" fmla="*/ 425196 w 742950"/>
                      <a:gd name="connsiteY3" fmla="*/ 92583 h 674465"/>
                      <a:gd name="connsiteX4" fmla="*/ 53626 w 742950"/>
                      <a:gd name="connsiteY4" fmla="*/ 307086 h 674465"/>
                      <a:gd name="connsiteX5" fmla="*/ 53626 w 742950"/>
                      <a:gd name="connsiteY5" fmla="*/ 674465 h 674465"/>
                      <a:gd name="connsiteX6" fmla="*/ 0 w 742950"/>
                      <a:gd name="connsiteY6" fmla="*/ 643509 h 674465"/>
                      <a:gd name="connsiteX7" fmla="*/ 0 w 742950"/>
                      <a:gd name="connsiteY7" fmla="*/ 214503 h 674465"/>
                      <a:gd name="connsiteX8" fmla="*/ 371475 w 742950"/>
                      <a:gd name="connsiteY8" fmla="*/ 0 h 6744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42950" h="674465">
                        <a:moveTo>
                          <a:pt x="371475" y="0"/>
                        </a:moveTo>
                        <a:lnTo>
                          <a:pt x="742950" y="214503"/>
                        </a:lnTo>
                        <a:lnTo>
                          <a:pt x="742950" y="276034"/>
                        </a:lnTo>
                        <a:lnTo>
                          <a:pt x="425196" y="92583"/>
                        </a:lnTo>
                        <a:lnTo>
                          <a:pt x="53626" y="307086"/>
                        </a:lnTo>
                        <a:lnTo>
                          <a:pt x="53626" y="674465"/>
                        </a:lnTo>
                        <a:lnTo>
                          <a:pt x="0" y="643509"/>
                        </a:lnTo>
                        <a:lnTo>
                          <a:pt x="0" y="214503"/>
                        </a:lnTo>
                        <a:lnTo>
                          <a:pt x="371475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224" name="Freeform: Shape 2223">
                    <a:extLst>
                      <a:ext uri="{FF2B5EF4-FFF2-40B4-BE49-F238E27FC236}">
                        <a16:creationId xmlns:a16="http://schemas.microsoft.com/office/drawing/2014/main" id="{C0BAD332-31D0-1B8A-7EC7-DAC144FE83B9}"/>
                      </a:ext>
                    </a:extLst>
                  </p:cNvPr>
                  <p:cNvSpPr/>
                  <p:nvPr/>
                </p:nvSpPr>
                <p:spPr>
                  <a:xfrm>
                    <a:off x="8164740" y="2996312"/>
                    <a:ext cx="969482" cy="886646"/>
                  </a:xfrm>
                  <a:custGeom>
                    <a:avLst/>
                    <a:gdLst>
                      <a:gd name="connsiteX0" fmla="*/ 63109 w 752475"/>
                      <a:gd name="connsiteY0" fmla="*/ 688137 h 688181"/>
                      <a:gd name="connsiteX1" fmla="*/ -42 w 752475"/>
                      <a:gd name="connsiteY1" fmla="*/ 651656 h 688181"/>
                      <a:gd name="connsiteX2" fmla="*/ -42 w 752475"/>
                      <a:gd name="connsiteY2" fmla="*/ 217126 h 688181"/>
                      <a:gd name="connsiteX3" fmla="*/ 376196 w 752475"/>
                      <a:gd name="connsiteY3" fmla="*/ -44 h 688181"/>
                      <a:gd name="connsiteX4" fmla="*/ 752433 w 752475"/>
                      <a:gd name="connsiteY4" fmla="*/ 217126 h 688181"/>
                      <a:gd name="connsiteX5" fmla="*/ 752433 w 752475"/>
                      <a:gd name="connsiteY5" fmla="*/ 289706 h 688181"/>
                      <a:gd name="connsiteX6" fmla="*/ 429917 w 752475"/>
                      <a:gd name="connsiteY6" fmla="*/ 103492 h 688181"/>
                      <a:gd name="connsiteX7" fmla="*/ 63204 w 752475"/>
                      <a:gd name="connsiteY7" fmla="*/ 315233 h 688181"/>
                      <a:gd name="connsiteX8" fmla="*/ 9483 w 752475"/>
                      <a:gd name="connsiteY8" fmla="*/ 646132 h 688181"/>
                      <a:gd name="connsiteX9" fmla="*/ 53679 w 752475"/>
                      <a:gd name="connsiteY9" fmla="*/ 671659 h 688181"/>
                      <a:gd name="connsiteX10" fmla="*/ 53679 w 752475"/>
                      <a:gd name="connsiteY10" fmla="*/ 309709 h 688181"/>
                      <a:gd name="connsiteX11" fmla="*/ 429917 w 752475"/>
                      <a:gd name="connsiteY11" fmla="*/ 92443 h 688181"/>
                      <a:gd name="connsiteX12" fmla="*/ 742908 w 752475"/>
                      <a:gd name="connsiteY12" fmla="*/ 273418 h 688181"/>
                      <a:gd name="connsiteX13" fmla="*/ 742908 w 752475"/>
                      <a:gd name="connsiteY13" fmla="*/ 222269 h 688181"/>
                      <a:gd name="connsiteX14" fmla="*/ 376196 w 752475"/>
                      <a:gd name="connsiteY14" fmla="*/ 10528 h 688181"/>
                      <a:gd name="connsiteX15" fmla="*/ 9483 w 752475"/>
                      <a:gd name="connsiteY15" fmla="*/ 222269 h 6881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752475" h="688181">
                        <a:moveTo>
                          <a:pt x="63109" y="688137"/>
                        </a:moveTo>
                        <a:lnTo>
                          <a:pt x="-42" y="651656"/>
                        </a:lnTo>
                        <a:lnTo>
                          <a:pt x="-42" y="217126"/>
                        </a:lnTo>
                        <a:lnTo>
                          <a:pt x="376196" y="-44"/>
                        </a:lnTo>
                        <a:lnTo>
                          <a:pt x="752433" y="217126"/>
                        </a:lnTo>
                        <a:lnTo>
                          <a:pt x="752433" y="289706"/>
                        </a:lnTo>
                        <a:lnTo>
                          <a:pt x="429917" y="103492"/>
                        </a:lnTo>
                        <a:lnTo>
                          <a:pt x="63204" y="315233"/>
                        </a:lnTo>
                        <a:close/>
                        <a:moveTo>
                          <a:pt x="9483" y="646132"/>
                        </a:moveTo>
                        <a:lnTo>
                          <a:pt x="53679" y="671659"/>
                        </a:lnTo>
                        <a:lnTo>
                          <a:pt x="53679" y="309709"/>
                        </a:lnTo>
                        <a:lnTo>
                          <a:pt x="429917" y="92443"/>
                        </a:lnTo>
                        <a:lnTo>
                          <a:pt x="742908" y="273418"/>
                        </a:lnTo>
                        <a:lnTo>
                          <a:pt x="742908" y="222269"/>
                        </a:lnTo>
                        <a:lnTo>
                          <a:pt x="376196" y="10528"/>
                        </a:lnTo>
                        <a:lnTo>
                          <a:pt x="9483" y="222269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248" name="Freeform: Shape 2247">
                    <a:extLst>
                      <a:ext uri="{FF2B5EF4-FFF2-40B4-BE49-F238E27FC236}">
                        <a16:creationId xmlns:a16="http://schemas.microsoft.com/office/drawing/2014/main" id="{AFF3DF00-A0C8-EAD7-90E5-0CF7BBF60BC5}"/>
                      </a:ext>
                    </a:extLst>
                  </p:cNvPr>
                  <p:cNvSpPr/>
                  <p:nvPr/>
                </p:nvSpPr>
                <p:spPr>
                  <a:xfrm>
                    <a:off x="8718572" y="3951559"/>
                    <a:ext cx="1134662" cy="276364"/>
                  </a:xfrm>
                  <a:custGeom>
                    <a:avLst/>
                    <a:gdLst>
                      <a:gd name="connsiteX0" fmla="*/ 0 w 880681"/>
                      <a:gd name="connsiteY0" fmla="*/ 0 h 214503"/>
                      <a:gd name="connsiteX1" fmla="*/ 880682 w 880681"/>
                      <a:gd name="connsiteY1" fmla="*/ 0 h 214503"/>
                      <a:gd name="connsiteX2" fmla="*/ 880682 w 880681"/>
                      <a:gd name="connsiteY2" fmla="*/ 214503 h 214503"/>
                      <a:gd name="connsiteX3" fmla="*/ 0 w 880681"/>
                      <a:gd name="connsiteY3" fmla="*/ 214503 h 2145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80681" h="214503">
                        <a:moveTo>
                          <a:pt x="0" y="0"/>
                        </a:moveTo>
                        <a:lnTo>
                          <a:pt x="880682" y="0"/>
                        </a:lnTo>
                        <a:lnTo>
                          <a:pt x="880682" y="214503"/>
                        </a:lnTo>
                        <a:lnTo>
                          <a:pt x="0" y="21450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algn="ctr"/>
                    <a:r>
                      <a:rPr lang="en-IN" sz="1100">
                        <a:solidFill>
                          <a:schemeClr val="bg1"/>
                        </a:solidFill>
                        <a:latin typeface="Georgia" panose="02040502050405020303" pitchFamily="18" charset="0"/>
                        <a:ea typeface="Roboto"/>
                        <a:cs typeface="Roboto"/>
                        <a:sym typeface="Fira Sans Extra Condensed Medium"/>
                      </a:rPr>
                      <a:t>Name here</a:t>
                    </a:r>
                    <a:endParaRPr lang="en-IN" sz="1100">
                      <a:solidFill>
                        <a:schemeClr val="bg1"/>
                      </a:solidFill>
                      <a:latin typeface="Georgia" panose="02040502050405020303" pitchFamily="18" charset="0"/>
                      <a:ea typeface="Roboto"/>
                      <a:cs typeface="Roboto"/>
                    </a:endParaRPr>
                  </a:p>
                </p:txBody>
              </p:sp>
              <p:sp>
                <p:nvSpPr>
                  <p:cNvPr id="2249" name="Freeform: Shape 2248">
                    <a:extLst>
                      <a:ext uri="{FF2B5EF4-FFF2-40B4-BE49-F238E27FC236}">
                        <a16:creationId xmlns:a16="http://schemas.microsoft.com/office/drawing/2014/main" id="{0BEA28A0-A8BB-982A-64B7-64A7863F0E7E}"/>
                      </a:ext>
                    </a:extLst>
                  </p:cNvPr>
                  <p:cNvSpPr/>
                  <p:nvPr/>
                </p:nvSpPr>
                <p:spPr>
                  <a:xfrm>
                    <a:off x="8712436" y="3945422"/>
                    <a:ext cx="1146933" cy="288758"/>
                  </a:xfrm>
                  <a:custGeom>
                    <a:avLst/>
                    <a:gdLst>
                      <a:gd name="connsiteX0" fmla="*/ 890165 w 890206"/>
                      <a:gd name="connsiteY0" fmla="*/ 224079 h 224123"/>
                      <a:gd name="connsiteX1" fmla="*/ -42 w 890206"/>
                      <a:gd name="connsiteY1" fmla="*/ 224079 h 224123"/>
                      <a:gd name="connsiteX2" fmla="*/ -42 w 890206"/>
                      <a:gd name="connsiteY2" fmla="*/ -44 h 224123"/>
                      <a:gd name="connsiteX3" fmla="*/ 890165 w 890206"/>
                      <a:gd name="connsiteY3" fmla="*/ -44 h 224123"/>
                      <a:gd name="connsiteX4" fmla="*/ 9483 w 890206"/>
                      <a:gd name="connsiteY4" fmla="*/ 214554 h 224123"/>
                      <a:gd name="connsiteX5" fmla="*/ 880640 w 890206"/>
                      <a:gd name="connsiteY5" fmla="*/ 214554 h 224123"/>
                      <a:gd name="connsiteX6" fmla="*/ 880640 w 890206"/>
                      <a:gd name="connsiteY6" fmla="*/ 9481 h 224123"/>
                      <a:gd name="connsiteX7" fmla="*/ 9483 w 890206"/>
                      <a:gd name="connsiteY7" fmla="*/ 9481 h 224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890206" h="224123">
                        <a:moveTo>
                          <a:pt x="890165" y="224079"/>
                        </a:moveTo>
                        <a:lnTo>
                          <a:pt x="-42" y="224079"/>
                        </a:lnTo>
                        <a:lnTo>
                          <a:pt x="-42" y="-44"/>
                        </a:lnTo>
                        <a:lnTo>
                          <a:pt x="890165" y="-44"/>
                        </a:lnTo>
                        <a:close/>
                        <a:moveTo>
                          <a:pt x="9483" y="214554"/>
                        </a:moveTo>
                        <a:lnTo>
                          <a:pt x="880640" y="214554"/>
                        </a:lnTo>
                        <a:lnTo>
                          <a:pt x="880640" y="9481"/>
                        </a:lnTo>
                        <a:lnTo>
                          <a:pt x="9483" y="9481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</p:grpSp>
            <p:grpSp>
              <p:nvGrpSpPr>
                <p:cNvPr id="4951" name="Group 4950">
                  <a:extLst>
                    <a:ext uri="{FF2B5EF4-FFF2-40B4-BE49-F238E27FC236}">
                      <a16:creationId xmlns:a16="http://schemas.microsoft.com/office/drawing/2014/main" id="{B1077B5F-7C59-3F3B-471E-70EACF22882D}"/>
                    </a:ext>
                  </a:extLst>
                </p:cNvPr>
                <p:cNvGrpSpPr/>
                <p:nvPr/>
              </p:nvGrpSpPr>
              <p:grpSpPr>
                <a:xfrm>
                  <a:off x="8175417" y="4306831"/>
                  <a:ext cx="1086554" cy="691767"/>
                  <a:chOff x="8175417" y="4306831"/>
                  <a:chExt cx="1086554" cy="691767"/>
                </a:xfrm>
                <a:solidFill>
                  <a:schemeClr val="accent2"/>
                </a:solidFill>
              </p:grpSpPr>
              <p:grpSp>
                <p:nvGrpSpPr>
                  <p:cNvPr id="4950" name="Group 4949">
                    <a:extLst>
                      <a:ext uri="{FF2B5EF4-FFF2-40B4-BE49-F238E27FC236}">
                        <a16:creationId xmlns:a16="http://schemas.microsoft.com/office/drawing/2014/main" id="{9049D2B7-A910-0544-ADC4-D8D1AD5A764C}"/>
                      </a:ext>
                    </a:extLst>
                  </p:cNvPr>
                  <p:cNvGrpSpPr/>
                  <p:nvPr/>
                </p:nvGrpSpPr>
                <p:grpSpPr>
                  <a:xfrm>
                    <a:off x="8223399" y="4306831"/>
                    <a:ext cx="990714" cy="666364"/>
                    <a:chOff x="8223399" y="4306831"/>
                    <a:chExt cx="990714" cy="666364"/>
                  </a:xfrm>
                  <a:grpFill/>
                </p:grpSpPr>
                <p:sp>
                  <p:nvSpPr>
                    <p:cNvPr id="2252" name="Freeform: Shape 2251">
                      <a:extLst>
                        <a:ext uri="{FF2B5EF4-FFF2-40B4-BE49-F238E27FC236}">
                          <a16:creationId xmlns:a16="http://schemas.microsoft.com/office/drawing/2014/main" id="{930E9DD0-4D6F-B152-DDEE-37078C77BF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23399" y="4771568"/>
                      <a:ext cx="590279" cy="201627"/>
                    </a:xfrm>
                    <a:custGeom>
                      <a:avLst/>
                      <a:gdLst>
                        <a:gd name="connsiteX0" fmla="*/ 4763 w 458152"/>
                        <a:gd name="connsiteY0" fmla="*/ 156496 h 156495"/>
                        <a:gd name="connsiteX1" fmla="*/ 0 w 458152"/>
                        <a:gd name="connsiteY1" fmla="*/ 148304 h 156495"/>
                        <a:gd name="connsiteX2" fmla="*/ 256794 w 458152"/>
                        <a:gd name="connsiteY2" fmla="*/ 0 h 156495"/>
                        <a:gd name="connsiteX3" fmla="*/ 458153 w 458152"/>
                        <a:gd name="connsiteY3" fmla="*/ 0 h 156495"/>
                        <a:gd name="connsiteX4" fmla="*/ 458153 w 458152"/>
                        <a:gd name="connsiteY4" fmla="*/ 9525 h 156495"/>
                        <a:gd name="connsiteX5" fmla="*/ 259366 w 458152"/>
                        <a:gd name="connsiteY5" fmla="*/ 9525 h 156495"/>
                        <a:gd name="connsiteX6" fmla="*/ 4763 w 458152"/>
                        <a:gd name="connsiteY6" fmla="*/ 156496 h 1564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58151" h="156495">
                          <a:moveTo>
                            <a:pt x="4763" y="156496"/>
                          </a:moveTo>
                          <a:lnTo>
                            <a:pt x="0" y="148304"/>
                          </a:lnTo>
                          <a:lnTo>
                            <a:pt x="256794" y="0"/>
                          </a:lnTo>
                          <a:lnTo>
                            <a:pt x="458153" y="0"/>
                          </a:lnTo>
                          <a:lnTo>
                            <a:pt x="458153" y="9525"/>
                          </a:lnTo>
                          <a:lnTo>
                            <a:pt x="259366" y="9525"/>
                          </a:lnTo>
                          <a:lnTo>
                            <a:pt x="4763" y="156496"/>
                          </a:ln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2254" name="Freeform: Shape 2253">
                      <a:extLst>
                        <a:ext uri="{FF2B5EF4-FFF2-40B4-BE49-F238E27FC236}">
                          <a16:creationId xmlns:a16="http://schemas.microsoft.com/office/drawing/2014/main" id="{DEB9ADCB-220C-7A2F-1C2F-2D9A63EBF7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23710" y="4771568"/>
                      <a:ext cx="590403" cy="201627"/>
                    </a:xfrm>
                    <a:custGeom>
                      <a:avLst/>
                      <a:gdLst>
                        <a:gd name="connsiteX0" fmla="*/ 453486 w 458248"/>
                        <a:gd name="connsiteY0" fmla="*/ 156496 h 156495"/>
                        <a:gd name="connsiteX1" fmla="*/ 198787 w 458248"/>
                        <a:gd name="connsiteY1" fmla="*/ 9525 h 156495"/>
                        <a:gd name="connsiteX2" fmla="*/ 0 w 458248"/>
                        <a:gd name="connsiteY2" fmla="*/ 9525 h 156495"/>
                        <a:gd name="connsiteX3" fmla="*/ 0 w 458248"/>
                        <a:gd name="connsiteY3" fmla="*/ 0 h 156495"/>
                        <a:gd name="connsiteX4" fmla="*/ 201359 w 458248"/>
                        <a:gd name="connsiteY4" fmla="*/ 0 h 156495"/>
                        <a:gd name="connsiteX5" fmla="*/ 202502 w 458248"/>
                        <a:gd name="connsiteY5" fmla="*/ 667 h 156495"/>
                        <a:gd name="connsiteX6" fmla="*/ 458248 w 458248"/>
                        <a:gd name="connsiteY6" fmla="*/ 148304 h 156495"/>
                        <a:gd name="connsiteX7" fmla="*/ 453486 w 458248"/>
                        <a:gd name="connsiteY7" fmla="*/ 156496 h 1564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458248" h="156495">
                          <a:moveTo>
                            <a:pt x="453486" y="156496"/>
                          </a:moveTo>
                          <a:lnTo>
                            <a:pt x="198787" y="9525"/>
                          </a:lnTo>
                          <a:lnTo>
                            <a:pt x="0" y="9525"/>
                          </a:lnTo>
                          <a:lnTo>
                            <a:pt x="0" y="0"/>
                          </a:lnTo>
                          <a:lnTo>
                            <a:pt x="201359" y="0"/>
                          </a:lnTo>
                          <a:lnTo>
                            <a:pt x="202502" y="667"/>
                          </a:lnTo>
                          <a:lnTo>
                            <a:pt x="458248" y="148304"/>
                          </a:lnTo>
                          <a:lnTo>
                            <a:pt x="453486" y="156496"/>
                          </a:ln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2256" name="Freeform: Shape 2255">
                      <a:extLst>
                        <a:ext uri="{FF2B5EF4-FFF2-40B4-BE49-F238E27FC236}">
                          <a16:creationId xmlns:a16="http://schemas.microsoft.com/office/drawing/2014/main" id="{F506D5AE-49AB-C9B3-5655-6E5E1BBBA8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17836" y="4306831"/>
                      <a:ext cx="12272" cy="470873"/>
                    </a:xfrm>
                    <a:custGeom>
                      <a:avLst/>
                      <a:gdLst>
                        <a:gd name="connsiteX0" fmla="*/ 0 w 9525"/>
                        <a:gd name="connsiteY0" fmla="*/ 0 h 365474"/>
                        <a:gd name="connsiteX1" fmla="*/ 9525 w 9525"/>
                        <a:gd name="connsiteY1" fmla="*/ 0 h 365474"/>
                        <a:gd name="connsiteX2" fmla="*/ 9525 w 9525"/>
                        <a:gd name="connsiteY2" fmla="*/ 365474 h 365474"/>
                        <a:gd name="connsiteX3" fmla="*/ 0 w 9525"/>
                        <a:gd name="connsiteY3" fmla="*/ 365474 h 3654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525" h="365474">
                          <a:moveTo>
                            <a:pt x="0" y="0"/>
                          </a:moveTo>
                          <a:lnTo>
                            <a:pt x="9525" y="0"/>
                          </a:lnTo>
                          <a:lnTo>
                            <a:pt x="9525" y="365474"/>
                          </a:lnTo>
                          <a:lnTo>
                            <a:pt x="0" y="365474"/>
                          </a:ln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</p:grpSp>
              <p:sp>
                <p:nvSpPr>
                  <p:cNvPr id="2253" name="Freeform: Shape 2252">
                    <a:extLst>
                      <a:ext uri="{FF2B5EF4-FFF2-40B4-BE49-F238E27FC236}">
                        <a16:creationId xmlns:a16="http://schemas.microsoft.com/office/drawing/2014/main" id="{BE0992AF-CB60-DB1B-2A3E-ACC68247F412}"/>
                      </a:ext>
                    </a:extLst>
                  </p:cNvPr>
                  <p:cNvSpPr/>
                  <p:nvPr/>
                </p:nvSpPr>
                <p:spPr>
                  <a:xfrm>
                    <a:off x="8175417" y="4914413"/>
                    <a:ext cx="101979" cy="84185"/>
                  </a:xfrm>
                  <a:custGeom>
                    <a:avLst/>
                    <a:gdLst>
                      <a:gd name="connsiteX0" fmla="*/ 63246 w 79152"/>
                      <a:gd name="connsiteY0" fmla="*/ 25051 h 65341"/>
                      <a:gd name="connsiteX1" fmla="*/ 79153 w 79152"/>
                      <a:gd name="connsiteY1" fmla="*/ 50006 h 65341"/>
                      <a:gd name="connsiteX2" fmla="*/ 39624 w 79152"/>
                      <a:gd name="connsiteY2" fmla="*/ 57721 h 65341"/>
                      <a:gd name="connsiteX3" fmla="*/ 0 w 79152"/>
                      <a:gd name="connsiteY3" fmla="*/ 65341 h 65341"/>
                      <a:gd name="connsiteX4" fmla="*/ 23622 w 79152"/>
                      <a:gd name="connsiteY4" fmla="*/ 32671 h 65341"/>
                      <a:gd name="connsiteX5" fmla="*/ 47339 w 79152"/>
                      <a:gd name="connsiteY5" fmla="*/ 0 h 65341"/>
                      <a:gd name="connsiteX6" fmla="*/ 63246 w 79152"/>
                      <a:gd name="connsiteY6" fmla="*/ 25051 h 653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9152" h="65341">
                        <a:moveTo>
                          <a:pt x="63246" y="25051"/>
                        </a:moveTo>
                        <a:lnTo>
                          <a:pt x="79153" y="50006"/>
                        </a:lnTo>
                        <a:lnTo>
                          <a:pt x="39624" y="57721"/>
                        </a:lnTo>
                        <a:lnTo>
                          <a:pt x="0" y="65341"/>
                        </a:lnTo>
                        <a:lnTo>
                          <a:pt x="23622" y="32671"/>
                        </a:lnTo>
                        <a:lnTo>
                          <a:pt x="47339" y="0"/>
                        </a:lnTo>
                        <a:lnTo>
                          <a:pt x="63246" y="25051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2255" name="Freeform: Shape 2254">
                    <a:extLst>
                      <a:ext uri="{FF2B5EF4-FFF2-40B4-BE49-F238E27FC236}">
                        <a16:creationId xmlns:a16="http://schemas.microsoft.com/office/drawing/2014/main" id="{ED63983C-1CFA-BBFA-101C-00C44024C7C4}"/>
                      </a:ext>
                    </a:extLst>
                  </p:cNvPr>
                  <p:cNvSpPr/>
                  <p:nvPr/>
                </p:nvSpPr>
                <p:spPr>
                  <a:xfrm>
                    <a:off x="9159992" y="4914413"/>
                    <a:ext cx="101979" cy="84185"/>
                  </a:xfrm>
                  <a:custGeom>
                    <a:avLst/>
                    <a:gdLst>
                      <a:gd name="connsiteX0" fmla="*/ 15907 w 79152"/>
                      <a:gd name="connsiteY0" fmla="*/ 25051 h 65341"/>
                      <a:gd name="connsiteX1" fmla="*/ 0 w 79152"/>
                      <a:gd name="connsiteY1" fmla="*/ 50006 h 65341"/>
                      <a:gd name="connsiteX2" fmla="*/ 39624 w 79152"/>
                      <a:gd name="connsiteY2" fmla="*/ 57721 h 65341"/>
                      <a:gd name="connsiteX3" fmla="*/ 79153 w 79152"/>
                      <a:gd name="connsiteY3" fmla="*/ 65341 h 65341"/>
                      <a:gd name="connsiteX4" fmla="*/ 55531 w 79152"/>
                      <a:gd name="connsiteY4" fmla="*/ 32671 h 65341"/>
                      <a:gd name="connsiteX5" fmla="*/ 31909 w 79152"/>
                      <a:gd name="connsiteY5" fmla="*/ 0 h 65341"/>
                      <a:gd name="connsiteX6" fmla="*/ 15907 w 79152"/>
                      <a:gd name="connsiteY6" fmla="*/ 25051 h 653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9152" h="65341">
                        <a:moveTo>
                          <a:pt x="15907" y="25051"/>
                        </a:moveTo>
                        <a:lnTo>
                          <a:pt x="0" y="50006"/>
                        </a:lnTo>
                        <a:lnTo>
                          <a:pt x="39624" y="57721"/>
                        </a:lnTo>
                        <a:lnTo>
                          <a:pt x="79153" y="65341"/>
                        </a:lnTo>
                        <a:lnTo>
                          <a:pt x="55531" y="32671"/>
                        </a:lnTo>
                        <a:lnTo>
                          <a:pt x="31909" y="0"/>
                        </a:lnTo>
                        <a:lnTo>
                          <a:pt x="15907" y="25051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</p:grpSp>
            <p:grpSp>
              <p:nvGrpSpPr>
                <p:cNvPr id="5011" name="Group 5010">
                  <a:extLst>
                    <a:ext uri="{FF2B5EF4-FFF2-40B4-BE49-F238E27FC236}">
                      <a16:creationId xmlns:a16="http://schemas.microsoft.com/office/drawing/2014/main" id="{1BD848F8-8D57-6A05-710A-424A84CBE12C}"/>
                    </a:ext>
                  </a:extLst>
                </p:cNvPr>
                <p:cNvGrpSpPr/>
                <p:nvPr/>
              </p:nvGrpSpPr>
              <p:grpSpPr>
                <a:xfrm>
                  <a:off x="8540944" y="3419045"/>
                  <a:ext cx="338801" cy="455096"/>
                  <a:chOff x="7889418" y="2721363"/>
                  <a:chExt cx="428319" cy="575342"/>
                </a:xfrm>
              </p:grpSpPr>
              <p:sp>
                <p:nvSpPr>
                  <p:cNvPr id="5012" name="Freeform: Shape 5011">
                    <a:extLst>
                      <a:ext uri="{FF2B5EF4-FFF2-40B4-BE49-F238E27FC236}">
                        <a16:creationId xmlns:a16="http://schemas.microsoft.com/office/drawing/2014/main" id="{87ACC4DA-B8CD-024E-DE54-DFDEBE8128B6}"/>
                      </a:ext>
                    </a:extLst>
                  </p:cNvPr>
                  <p:cNvSpPr/>
                  <p:nvPr/>
                </p:nvSpPr>
                <p:spPr>
                  <a:xfrm>
                    <a:off x="8066389" y="2975206"/>
                    <a:ext cx="59944" cy="59943"/>
                  </a:xfrm>
                  <a:custGeom>
                    <a:avLst/>
                    <a:gdLst>
                      <a:gd name="connsiteX0" fmla="*/ 29602 w 59944"/>
                      <a:gd name="connsiteY0" fmla="*/ -11 h 59943"/>
                      <a:gd name="connsiteX1" fmla="*/ 59639 w 59944"/>
                      <a:gd name="connsiteY1" fmla="*/ 29896 h 59943"/>
                      <a:gd name="connsiteX2" fmla="*/ 29732 w 59944"/>
                      <a:gd name="connsiteY2" fmla="*/ 59933 h 59943"/>
                      <a:gd name="connsiteX3" fmla="*/ -305 w 59944"/>
                      <a:gd name="connsiteY3" fmla="*/ 30026 h 59943"/>
                      <a:gd name="connsiteX4" fmla="*/ -305 w 59944"/>
                      <a:gd name="connsiteY4" fmla="*/ 29918 h 59943"/>
                      <a:gd name="connsiteX5" fmla="*/ 29602 w 59944"/>
                      <a:gd name="connsiteY5" fmla="*/ -11 h 599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9944" h="59942">
                        <a:moveTo>
                          <a:pt x="29602" y="-11"/>
                        </a:moveTo>
                        <a:cubicBezTo>
                          <a:pt x="46159" y="-48"/>
                          <a:pt x="59596" y="13343"/>
                          <a:pt x="59639" y="29896"/>
                        </a:cubicBezTo>
                        <a:cubicBezTo>
                          <a:pt x="59682" y="46449"/>
                          <a:pt x="46289" y="59896"/>
                          <a:pt x="29732" y="59933"/>
                        </a:cubicBezTo>
                        <a:cubicBezTo>
                          <a:pt x="13175" y="59968"/>
                          <a:pt x="-262" y="46579"/>
                          <a:pt x="-305" y="30026"/>
                        </a:cubicBezTo>
                        <a:cubicBezTo>
                          <a:pt x="-305" y="29989"/>
                          <a:pt x="-305" y="29954"/>
                          <a:pt x="-305" y="29918"/>
                        </a:cubicBezTo>
                        <a:cubicBezTo>
                          <a:pt x="-283" y="13406"/>
                          <a:pt x="13088" y="26"/>
                          <a:pt x="29602" y="-11"/>
                        </a:cubicBezTo>
                        <a:close/>
                      </a:path>
                    </a:pathLst>
                  </a:custGeom>
                  <a:solidFill>
                    <a:srgbClr val="696B82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013" name="Freeform: Shape 5012">
                    <a:extLst>
                      <a:ext uri="{FF2B5EF4-FFF2-40B4-BE49-F238E27FC236}">
                        <a16:creationId xmlns:a16="http://schemas.microsoft.com/office/drawing/2014/main" id="{12F28933-08F7-CBB8-ECCB-7A647C7B264F}"/>
                      </a:ext>
                    </a:extLst>
                  </p:cNvPr>
                  <p:cNvSpPr/>
                  <p:nvPr/>
                </p:nvSpPr>
                <p:spPr>
                  <a:xfrm>
                    <a:off x="7924808" y="3026243"/>
                    <a:ext cx="178748" cy="270462"/>
                  </a:xfrm>
                  <a:custGeom>
                    <a:avLst/>
                    <a:gdLst>
                      <a:gd name="connsiteX0" fmla="*/ -305 w 178748"/>
                      <a:gd name="connsiteY0" fmla="*/ 66759 h 270462"/>
                      <a:gd name="connsiteX1" fmla="*/ -24 w 178748"/>
                      <a:gd name="connsiteY1" fmla="*/ 66543 h 270462"/>
                      <a:gd name="connsiteX2" fmla="*/ 178443 w 178748"/>
                      <a:gd name="connsiteY2" fmla="*/ -11 h 270462"/>
                      <a:gd name="connsiteX3" fmla="*/ 178443 w 178748"/>
                      <a:gd name="connsiteY3" fmla="*/ 270452 h 270462"/>
                      <a:gd name="connsiteX4" fmla="*/ 178443 w 178748"/>
                      <a:gd name="connsiteY4" fmla="*/ 270452 h 270462"/>
                      <a:gd name="connsiteX5" fmla="*/ -305 w 178748"/>
                      <a:gd name="connsiteY5" fmla="*/ 228669 h 270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8748" h="270462">
                        <a:moveTo>
                          <a:pt x="-305" y="66759"/>
                        </a:moveTo>
                        <a:cubicBezTo>
                          <a:pt x="-197" y="66759"/>
                          <a:pt x="-154" y="66629"/>
                          <a:pt x="-24" y="66543"/>
                        </a:cubicBezTo>
                        <a:cubicBezTo>
                          <a:pt x="36277" y="37156"/>
                          <a:pt x="117134" y="-11"/>
                          <a:pt x="178443" y="-11"/>
                        </a:cubicBezTo>
                        <a:lnTo>
                          <a:pt x="178443" y="270452"/>
                        </a:lnTo>
                        <a:lnTo>
                          <a:pt x="178443" y="270452"/>
                        </a:lnTo>
                        <a:cubicBezTo>
                          <a:pt x="111456" y="270452"/>
                          <a:pt x="49648" y="255455"/>
                          <a:pt x="-305" y="228669"/>
                        </a:cubicBezTo>
                        <a:close/>
                      </a:path>
                    </a:pathLst>
                  </a:custGeom>
                  <a:solidFill>
                    <a:srgbClr val="161618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014" name="Freeform: Shape 5013">
                    <a:extLst>
                      <a:ext uri="{FF2B5EF4-FFF2-40B4-BE49-F238E27FC236}">
                        <a16:creationId xmlns:a16="http://schemas.microsoft.com/office/drawing/2014/main" id="{99FD0398-8F2E-A3F6-98BE-E1941F9A19B0}"/>
                      </a:ext>
                    </a:extLst>
                  </p:cNvPr>
                  <p:cNvSpPr/>
                  <p:nvPr/>
                </p:nvSpPr>
                <p:spPr>
                  <a:xfrm>
                    <a:off x="7889418" y="3092775"/>
                    <a:ext cx="71473" cy="178444"/>
                  </a:xfrm>
                  <a:custGeom>
                    <a:avLst/>
                    <a:gdLst>
                      <a:gd name="connsiteX0" fmla="*/ 71168 w 71473"/>
                      <a:gd name="connsiteY0" fmla="*/ 155071 h 178444"/>
                      <a:gd name="connsiteX1" fmla="*/ 70757 w 71473"/>
                      <a:gd name="connsiteY1" fmla="*/ 178434 h 178444"/>
                      <a:gd name="connsiteX2" fmla="*/ -305 w 71473"/>
                      <a:gd name="connsiteY2" fmla="*/ 139663 h 178444"/>
                      <a:gd name="connsiteX3" fmla="*/ 19026 w 71473"/>
                      <a:gd name="connsiteY3" fmla="*/ 17023 h 178444"/>
                      <a:gd name="connsiteX4" fmla="*/ 35367 w 71473"/>
                      <a:gd name="connsiteY4" fmla="*/ -11 h 178444"/>
                      <a:gd name="connsiteX5" fmla="*/ 71168 w 71473"/>
                      <a:gd name="connsiteY5" fmla="*/ 155071 h 1784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1473" h="178444">
                        <a:moveTo>
                          <a:pt x="71168" y="155071"/>
                        </a:moveTo>
                        <a:cubicBezTo>
                          <a:pt x="71168" y="163003"/>
                          <a:pt x="71038" y="170827"/>
                          <a:pt x="70757" y="178434"/>
                        </a:cubicBezTo>
                        <a:cubicBezTo>
                          <a:pt x="45400" y="168811"/>
                          <a:pt x="21497" y="155765"/>
                          <a:pt x="-305" y="139663"/>
                        </a:cubicBezTo>
                        <a:cubicBezTo>
                          <a:pt x="887" y="86112"/>
                          <a:pt x="8364" y="40493"/>
                          <a:pt x="19026" y="17023"/>
                        </a:cubicBezTo>
                        <a:cubicBezTo>
                          <a:pt x="23707" y="10664"/>
                          <a:pt x="29212" y="4939"/>
                          <a:pt x="35367" y="-11"/>
                        </a:cubicBezTo>
                        <a:cubicBezTo>
                          <a:pt x="55131" y="11"/>
                          <a:pt x="71168" y="69447"/>
                          <a:pt x="71168" y="155071"/>
                        </a:cubicBezTo>
                        <a:close/>
                      </a:path>
                    </a:pathLst>
                  </a:custGeom>
                  <a:solidFill>
                    <a:srgbClr val="212123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015" name="Freeform: Shape 5014">
                    <a:extLst>
                      <a:ext uri="{FF2B5EF4-FFF2-40B4-BE49-F238E27FC236}">
                        <a16:creationId xmlns:a16="http://schemas.microsoft.com/office/drawing/2014/main" id="{3CA127BE-24B5-1EA1-F907-5321E46981A5}"/>
                      </a:ext>
                    </a:extLst>
                  </p:cNvPr>
                  <p:cNvSpPr/>
                  <p:nvPr/>
                </p:nvSpPr>
                <p:spPr>
                  <a:xfrm>
                    <a:off x="8103621" y="3026243"/>
                    <a:ext cx="178726" cy="270462"/>
                  </a:xfrm>
                  <a:custGeom>
                    <a:avLst/>
                    <a:gdLst>
                      <a:gd name="connsiteX0" fmla="*/ 178422 w 178726"/>
                      <a:gd name="connsiteY0" fmla="*/ 66759 h 270462"/>
                      <a:gd name="connsiteX1" fmla="*/ 178140 w 178726"/>
                      <a:gd name="connsiteY1" fmla="*/ 66543 h 270462"/>
                      <a:gd name="connsiteX2" fmla="*/ -305 w 178726"/>
                      <a:gd name="connsiteY2" fmla="*/ -11 h 270462"/>
                      <a:gd name="connsiteX3" fmla="*/ -305 w 178726"/>
                      <a:gd name="connsiteY3" fmla="*/ 270452 h 270462"/>
                      <a:gd name="connsiteX4" fmla="*/ -305 w 178726"/>
                      <a:gd name="connsiteY4" fmla="*/ 270452 h 270462"/>
                      <a:gd name="connsiteX5" fmla="*/ 178422 w 178726"/>
                      <a:gd name="connsiteY5" fmla="*/ 228669 h 270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8726" h="270462">
                        <a:moveTo>
                          <a:pt x="178422" y="66759"/>
                        </a:moveTo>
                        <a:cubicBezTo>
                          <a:pt x="178313" y="66701"/>
                          <a:pt x="178227" y="66627"/>
                          <a:pt x="178140" y="66543"/>
                        </a:cubicBezTo>
                        <a:cubicBezTo>
                          <a:pt x="141840" y="37156"/>
                          <a:pt x="60961" y="-11"/>
                          <a:pt x="-305" y="-11"/>
                        </a:cubicBezTo>
                        <a:lnTo>
                          <a:pt x="-305" y="270452"/>
                        </a:lnTo>
                        <a:lnTo>
                          <a:pt x="-305" y="270452"/>
                        </a:lnTo>
                        <a:cubicBezTo>
                          <a:pt x="66639" y="270452"/>
                          <a:pt x="128403" y="255455"/>
                          <a:pt x="178422" y="228669"/>
                        </a:cubicBezTo>
                        <a:close/>
                      </a:path>
                    </a:pathLst>
                  </a:custGeom>
                  <a:solidFill>
                    <a:srgbClr val="161618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016" name="Freeform: Shape 5015">
                    <a:extLst>
                      <a:ext uri="{FF2B5EF4-FFF2-40B4-BE49-F238E27FC236}">
                        <a16:creationId xmlns:a16="http://schemas.microsoft.com/office/drawing/2014/main" id="{ED0469F8-5D66-9097-5FD7-0DC69118EB37}"/>
                      </a:ext>
                    </a:extLst>
                  </p:cNvPr>
                  <p:cNvSpPr/>
                  <p:nvPr/>
                </p:nvSpPr>
                <p:spPr>
                  <a:xfrm>
                    <a:off x="8246286" y="3092775"/>
                    <a:ext cx="71451" cy="178444"/>
                  </a:xfrm>
                  <a:custGeom>
                    <a:avLst/>
                    <a:gdLst>
                      <a:gd name="connsiteX0" fmla="*/ -305 w 71451"/>
                      <a:gd name="connsiteY0" fmla="*/ 155071 h 178444"/>
                      <a:gd name="connsiteX1" fmla="*/ 63 w 71451"/>
                      <a:gd name="connsiteY1" fmla="*/ 178434 h 178444"/>
                      <a:gd name="connsiteX2" fmla="*/ 71146 w 71451"/>
                      <a:gd name="connsiteY2" fmla="*/ 139663 h 178444"/>
                      <a:gd name="connsiteX3" fmla="*/ 51837 w 71451"/>
                      <a:gd name="connsiteY3" fmla="*/ 17023 h 178444"/>
                      <a:gd name="connsiteX4" fmla="*/ 35475 w 71451"/>
                      <a:gd name="connsiteY4" fmla="*/ -11 h 178444"/>
                      <a:gd name="connsiteX5" fmla="*/ -305 w 71451"/>
                      <a:gd name="connsiteY5" fmla="*/ 155071 h 1784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1451" h="178444">
                        <a:moveTo>
                          <a:pt x="-305" y="155071"/>
                        </a:moveTo>
                        <a:cubicBezTo>
                          <a:pt x="-305" y="163003"/>
                          <a:pt x="-197" y="170827"/>
                          <a:pt x="63" y="178434"/>
                        </a:cubicBezTo>
                        <a:cubicBezTo>
                          <a:pt x="25420" y="168811"/>
                          <a:pt x="49323" y="155765"/>
                          <a:pt x="71146" y="139663"/>
                        </a:cubicBezTo>
                        <a:cubicBezTo>
                          <a:pt x="69890" y="86112"/>
                          <a:pt x="62478" y="40493"/>
                          <a:pt x="51837" y="17023"/>
                        </a:cubicBezTo>
                        <a:cubicBezTo>
                          <a:pt x="47113" y="10677"/>
                          <a:pt x="41630" y="4956"/>
                          <a:pt x="35475" y="-11"/>
                        </a:cubicBezTo>
                        <a:cubicBezTo>
                          <a:pt x="15732" y="11"/>
                          <a:pt x="-305" y="69447"/>
                          <a:pt x="-305" y="155071"/>
                        </a:cubicBezTo>
                        <a:close/>
                      </a:path>
                    </a:pathLst>
                  </a:custGeom>
                  <a:solidFill>
                    <a:srgbClr val="212123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017" name="Freeform: Shape 5016">
                    <a:extLst>
                      <a:ext uri="{FF2B5EF4-FFF2-40B4-BE49-F238E27FC236}">
                        <a16:creationId xmlns:a16="http://schemas.microsoft.com/office/drawing/2014/main" id="{0FE81488-97DA-3A6B-C3BD-BB26A6FDD107}"/>
                      </a:ext>
                    </a:extLst>
                  </p:cNvPr>
                  <p:cNvSpPr/>
                  <p:nvPr/>
                </p:nvSpPr>
                <p:spPr>
                  <a:xfrm>
                    <a:off x="7976361" y="2721363"/>
                    <a:ext cx="127195" cy="311187"/>
                  </a:xfrm>
                  <a:custGeom>
                    <a:avLst/>
                    <a:gdLst>
                      <a:gd name="connsiteX0" fmla="*/ 86342 w 127195"/>
                      <a:gd name="connsiteY0" fmla="*/ 4543 h 311187"/>
                      <a:gd name="connsiteX1" fmla="*/ 10058 w 127195"/>
                      <a:gd name="connsiteY1" fmla="*/ 311176 h 311187"/>
                      <a:gd name="connsiteX2" fmla="*/ 126891 w 127195"/>
                      <a:gd name="connsiteY2" fmla="*/ 301380 h 311187"/>
                      <a:gd name="connsiteX3" fmla="*/ 126891 w 127195"/>
                      <a:gd name="connsiteY3" fmla="*/ 5692 h 311187"/>
                      <a:gd name="connsiteX4" fmla="*/ 86342 w 127195"/>
                      <a:gd name="connsiteY4" fmla="*/ 4543 h 3111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7194" h="311187">
                        <a:moveTo>
                          <a:pt x="86342" y="4543"/>
                        </a:moveTo>
                        <a:cubicBezTo>
                          <a:pt x="-41759" y="44007"/>
                          <a:pt x="10058" y="311176"/>
                          <a:pt x="10058" y="311176"/>
                        </a:cubicBezTo>
                        <a:cubicBezTo>
                          <a:pt x="41569" y="303352"/>
                          <a:pt x="126891" y="301380"/>
                          <a:pt x="126891" y="301380"/>
                        </a:cubicBezTo>
                        <a:lnTo>
                          <a:pt x="126891" y="5692"/>
                        </a:lnTo>
                        <a:cubicBezTo>
                          <a:pt x="126891" y="5692"/>
                          <a:pt x="121646" y="-6336"/>
                          <a:pt x="86342" y="4543"/>
                        </a:cubicBezTo>
                        <a:close/>
                      </a:path>
                    </a:pathLst>
                  </a:custGeom>
                  <a:solidFill>
                    <a:srgbClr val="2B1B00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018" name="Freeform: Shape 5017">
                    <a:extLst>
                      <a:ext uri="{FF2B5EF4-FFF2-40B4-BE49-F238E27FC236}">
                        <a16:creationId xmlns:a16="http://schemas.microsoft.com/office/drawing/2014/main" id="{182FBD91-A41F-D2A2-7E48-3E8DE4FD8602}"/>
                      </a:ext>
                    </a:extLst>
                  </p:cNvPr>
                  <p:cNvSpPr/>
                  <p:nvPr/>
                </p:nvSpPr>
                <p:spPr>
                  <a:xfrm>
                    <a:off x="8103556" y="2895433"/>
                    <a:ext cx="54179" cy="192054"/>
                  </a:xfrm>
                  <a:custGeom>
                    <a:avLst/>
                    <a:gdLst>
                      <a:gd name="connsiteX0" fmla="*/ -305 w 54179"/>
                      <a:gd name="connsiteY0" fmla="*/ -11 h 192054"/>
                      <a:gd name="connsiteX1" fmla="*/ -305 w 54179"/>
                      <a:gd name="connsiteY1" fmla="*/ 192043 h 192054"/>
                      <a:gd name="connsiteX2" fmla="*/ 53874 w 54179"/>
                      <a:gd name="connsiteY2" fmla="*/ 101282 h 192054"/>
                      <a:gd name="connsiteX3" fmla="*/ -305 w 54179"/>
                      <a:gd name="connsiteY3" fmla="*/ -11 h 1920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178" h="192054">
                        <a:moveTo>
                          <a:pt x="-305" y="-11"/>
                        </a:moveTo>
                        <a:lnTo>
                          <a:pt x="-305" y="192043"/>
                        </a:lnTo>
                        <a:cubicBezTo>
                          <a:pt x="49236" y="192043"/>
                          <a:pt x="53874" y="136455"/>
                          <a:pt x="53874" y="101282"/>
                        </a:cubicBezTo>
                        <a:cubicBezTo>
                          <a:pt x="53874" y="66109"/>
                          <a:pt x="53874" y="-11"/>
                          <a:pt x="-305" y="-11"/>
                        </a:cubicBezTo>
                        <a:close/>
                      </a:path>
                    </a:pathLst>
                  </a:custGeom>
                  <a:solidFill>
                    <a:srgbClr val="F79661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019" name="Freeform: Shape 5018">
                    <a:extLst>
                      <a:ext uri="{FF2B5EF4-FFF2-40B4-BE49-F238E27FC236}">
                        <a16:creationId xmlns:a16="http://schemas.microsoft.com/office/drawing/2014/main" id="{C50DC14D-59DF-488B-3904-E255706A9D1D}"/>
                      </a:ext>
                    </a:extLst>
                  </p:cNvPr>
                  <p:cNvSpPr/>
                  <p:nvPr/>
                </p:nvSpPr>
                <p:spPr>
                  <a:xfrm>
                    <a:off x="8049377" y="2895433"/>
                    <a:ext cx="54179" cy="192054"/>
                  </a:xfrm>
                  <a:custGeom>
                    <a:avLst/>
                    <a:gdLst>
                      <a:gd name="connsiteX0" fmla="*/ 53874 w 54179"/>
                      <a:gd name="connsiteY0" fmla="*/ -11 h 192054"/>
                      <a:gd name="connsiteX1" fmla="*/ 53874 w 54179"/>
                      <a:gd name="connsiteY1" fmla="*/ 192043 h 192054"/>
                      <a:gd name="connsiteX2" fmla="*/ -305 w 54179"/>
                      <a:gd name="connsiteY2" fmla="*/ 101282 h 192054"/>
                      <a:gd name="connsiteX3" fmla="*/ 53874 w 54179"/>
                      <a:gd name="connsiteY3" fmla="*/ -11 h 1920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178" h="192054">
                        <a:moveTo>
                          <a:pt x="53874" y="-11"/>
                        </a:moveTo>
                        <a:lnTo>
                          <a:pt x="53874" y="192043"/>
                        </a:lnTo>
                        <a:cubicBezTo>
                          <a:pt x="4267" y="192043"/>
                          <a:pt x="-305" y="136455"/>
                          <a:pt x="-305" y="101282"/>
                        </a:cubicBezTo>
                        <a:cubicBezTo>
                          <a:pt x="-305" y="66109"/>
                          <a:pt x="-327" y="-11"/>
                          <a:pt x="53874" y="-11"/>
                        </a:cubicBezTo>
                        <a:close/>
                      </a:path>
                    </a:pathLst>
                  </a:custGeom>
                  <a:solidFill>
                    <a:srgbClr val="EFAC7F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020" name="Freeform: Shape 5019">
                    <a:extLst>
                      <a:ext uri="{FF2B5EF4-FFF2-40B4-BE49-F238E27FC236}">
                        <a16:creationId xmlns:a16="http://schemas.microsoft.com/office/drawing/2014/main" id="{7263512D-1511-987D-018D-33EF3DA29495}"/>
                      </a:ext>
                    </a:extLst>
                  </p:cNvPr>
                  <p:cNvSpPr/>
                  <p:nvPr/>
                </p:nvSpPr>
                <p:spPr>
                  <a:xfrm>
                    <a:off x="8003325" y="2735929"/>
                    <a:ext cx="101401" cy="308214"/>
                  </a:xfrm>
                  <a:custGeom>
                    <a:avLst/>
                    <a:gdLst>
                      <a:gd name="connsiteX0" fmla="*/ 101096 w 101401"/>
                      <a:gd name="connsiteY0" fmla="*/ -11 h 308214"/>
                      <a:gd name="connsiteX1" fmla="*/ 101096 w 101401"/>
                      <a:gd name="connsiteY1" fmla="*/ 308204 h 308214"/>
                      <a:gd name="connsiteX2" fmla="*/ -305 w 101401"/>
                      <a:gd name="connsiteY2" fmla="*/ 147443 h 308214"/>
                      <a:gd name="connsiteX3" fmla="*/ 101096 w 101401"/>
                      <a:gd name="connsiteY3" fmla="*/ -11 h 3082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1401" h="308214">
                        <a:moveTo>
                          <a:pt x="101096" y="-11"/>
                        </a:moveTo>
                        <a:lnTo>
                          <a:pt x="101096" y="308204"/>
                        </a:lnTo>
                        <a:cubicBezTo>
                          <a:pt x="44013" y="308204"/>
                          <a:pt x="-305" y="251402"/>
                          <a:pt x="-305" y="147443"/>
                        </a:cubicBezTo>
                        <a:cubicBezTo>
                          <a:pt x="-305" y="58762"/>
                          <a:pt x="39159" y="-11"/>
                          <a:pt x="101096" y="-11"/>
                        </a:cubicBezTo>
                        <a:close/>
                      </a:path>
                    </a:pathLst>
                  </a:custGeom>
                  <a:solidFill>
                    <a:srgbClr val="FEB582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021" name="Freeform: Shape 5020">
                    <a:extLst>
                      <a:ext uri="{FF2B5EF4-FFF2-40B4-BE49-F238E27FC236}">
                        <a16:creationId xmlns:a16="http://schemas.microsoft.com/office/drawing/2014/main" id="{010D7299-7ABA-B317-7270-8299C30D1273}"/>
                      </a:ext>
                    </a:extLst>
                  </p:cNvPr>
                  <p:cNvSpPr/>
                  <p:nvPr/>
                </p:nvSpPr>
                <p:spPr>
                  <a:xfrm>
                    <a:off x="7980924" y="2835879"/>
                    <a:ext cx="37044" cy="55218"/>
                  </a:xfrm>
                  <a:custGeom>
                    <a:avLst/>
                    <a:gdLst>
                      <a:gd name="connsiteX0" fmla="*/ 13340 w 37044"/>
                      <a:gd name="connsiteY0" fmla="*/ -11 h 55218"/>
                      <a:gd name="connsiteX1" fmla="*/ 36182 w 37044"/>
                      <a:gd name="connsiteY1" fmla="*/ 8072 h 55218"/>
                      <a:gd name="connsiteX2" fmla="*/ -248 w 37044"/>
                      <a:gd name="connsiteY2" fmla="*/ 54168 h 55218"/>
                      <a:gd name="connsiteX3" fmla="*/ 13340 w 37044"/>
                      <a:gd name="connsiteY3" fmla="*/ -11 h 552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044" h="55218">
                        <a:moveTo>
                          <a:pt x="13340" y="-11"/>
                        </a:moveTo>
                        <a:lnTo>
                          <a:pt x="36182" y="8072"/>
                        </a:lnTo>
                        <a:cubicBezTo>
                          <a:pt x="36182" y="8072"/>
                          <a:pt x="44158" y="63400"/>
                          <a:pt x="-248" y="54168"/>
                        </a:cubicBezTo>
                        <a:cubicBezTo>
                          <a:pt x="-248" y="54168"/>
                          <a:pt x="-1960" y="17261"/>
                          <a:pt x="13340" y="-11"/>
                        </a:cubicBezTo>
                        <a:close/>
                      </a:path>
                    </a:pathLst>
                  </a:custGeom>
                  <a:solidFill>
                    <a:srgbClr val="2B1B00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022" name="Freeform: Shape 5021">
                    <a:extLst>
                      <a:ext uri="{FF2B5EF4-FFF2-40B4-BE49-F238E27FC236}">
                        <a16:creationId xmlns:a16="http://schemas.microsoft.com/office/drawing/2014/main" id="{AB8F3C35-6305-D1C7-BCFB-C4E2179101F3}"/>
                      </a:ext>
                    </a:extLst>
                  </p:cNvPr>
                  <p:cNvSpPr/>
                  <p:nvPr/>
                </p:nvSpPr>
                <p:spPr>
                  <a:xfrm>
                    <a:off x="8003563" y="2735929"/>
                    <a:ext cx="99976" cy="141992"/>
                  </a:xfrm>
                  <a:custGeom>
                    <a:avLst/>
                    <a:gdLst>
                      <a:gd name="connsiteX0" fmla="*/ 99580 w 99976"/>
                      <a:gd name="connsiteY0" fmla="*/ -11 h 141992"/>
                      <a:gd name="connsiteX1" fmla="*/ -305 w 99976"/>
                      <a:gd name="connsiteY1" fmla="*/ 118988 h 141992"/>
                      <a:gd name="connsiteX2" fmla="*/ 99537 w 99976"/>
                      <a:gd name="connsiteY2" fmla="*/ 141982 h 141992"/>
                      <a:gd name="connsiteX3" fmla="*/ 99537 w 99976"/>
                      <a:gd name="connsiteY3" fmla="*/ 141982 h 1419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9976" h="141992">
                        <a:moveTo>
                          <a:pt x="99580" y="-11"/>
                        </a:moveTo>
                        <a:cubicBezTo>
                          <a:pt x="44642" y="-11"/>
                          <a:pt x="7302" y="46431"/>
                          <a:pt x="-305" y="118988"/>
                        </a:cubicBezTo>
                        <a:cubicBezTo>
                          <a:pt x="26590" y="133335"/>
                          <a:pt x="62131" y="141982"/>
                          <a:pt x="99537" y="141982"/>
                        </a:cubicBezTo>
                        <a:cubicBezTo>
                          <a:pt x="99970" y="141982"/>
                          <a:pt x="99190" y="141982"/>
                          <a:pt x="99537" y="141982"/>
                        </a:cubicBezTo>
                        <a:close/>
                      </a:path>
                    </a:pathLst>
                  </a:custGeom>
                  <a:solidFill>
                    <a:srgbClr val="2B1B00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023" name="Freeform: Shape 5022">
                    <a:extLst>
                      <a:ext uri="{FF2B5EF4-FFF2-40B4-BE49-F238E27FC236}">
                        <a16:creationId xmlns:a16="http://schemas.microsoft.com/office/drawing/2014/main" id="{E44EEBF5-63DA-56C4-96BC-4E5B1ABBA882}"/>
                      </a:ext>
                    </a:extLst>
                  </p:cNvPr>
                  <p:cNvSpPr/>
                  <p:nvPr/>
                </p:nvSpPr>
                <p:spPr>
                  <a:xfrm>
                    <a:off x="8006012" y="2734672"/>
                    <a:ext cx="99906" cy="142057"/>
                  </a:xfrm>
                  <a:custGeom>
                    <a:avLst/>
                    <a:gdLst>
                      <a:gd name="connsiteX0" fmla="*/ 99601 w 99906"/>
                      <a:gd name="connsiteY0" fmla="*/ -11 h 142057"/>
                      <a:gd name="connsiteX1" fmla="*/ -305 w 99906"/>
                      <a:gd name="connsiteY1" fmla="*/ 119053 h 142057"/>
                      <a:gd name="connsiteX2" fmla="*/ 98345 w 99906"/>
                      <a:gd name="connsiteY2" fmla="*/ 142047 h 142057"/>
                      <a:gd name="connsiteX3" fmla="*/ 99601 w 99906"/>
                      <a:gd name="connsiteY3" fmla="*/ 142047 h 1420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9906" h="142057">
                        <a:moveTo>
                          <a:pt x="99601" y="-11"/>
                        </a:moveTo>
                        <a:cubicBezTo>
                          <a:pt x="44620" y="-11"/>
                          <a:pt x="7323" y="46453"/>
                          <a:pt x="-305" y="119053"/>
                        </a:cubicBezTo>
                        <a:cubicBezTo>
                          <a:pt x="26589" y="133421"/>
                          <a:pt x="60939" y="142047"/>
                          <a:pt x="98345" y="142047"/>
                        </a:cubicBezTo>
                        <a:lnTo>
                          <a:pt x="99601" y="142047"/>
                        </a:lnTo>
                        <a:close/>
                      </a:path>
                    </a:pathLst>
                  </a:custGeom>
                  <a:solidFill>
                    <a:srgbClr val="382201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024" name="Freeform: Shape 5023">
                    <a:extLst>
                      <a:ext uri="{FF2B5EF4-FFF2-40B4-BE49-F238E27FC236}">
                        <a16:creationId xmlns:a16="http://schemas.microsoft.com/office/drawing/2014/main" id="{F0113494-7EB6-6F37-46AE-06F9B63C7930}"/>
                      </a:ext>
                    </a:extLst>
                  </p:cNvPr>
                  <p:cNvSpPr/>
                  <p:nvPr/>
                </p:nvSpPr>
                <p:spPr>
                  <a:xfrm>
                    <a:off x="7982326" y="2866285"/>
                    <a:ext cx="37065" cy="56060"/>
                  </a:xfrm>
                  <a:custGeom>
                    <a:avLst/>
                    <a:gdLst>
                      <a:gd name="connsiteX0" fmla="*/ 3486 w 37065"/>
                      <a:gd name="connsiteY0" fmla="*/ 32951 h 56060"/>
                      <a:gd name="connsiteX1" fmla="*/ 29709 w 37065"/>
                      <a:gd name="connsiteY1" fmla="*/ 55490 h 56060"/>
                      <a:gd name="connsiteX2" fmla="*/ 32873 w 37065"/>
                      <a:gd name="connsiteY2" fmla="*/ 23134 h 56060"/>
                      <a:gd name="connsiteX3" fmla="*/ 6867 w 37065"/>
                      <a:gd name="connsiteY3" fmla="*/ 552 h 56060"/>
                      <a:gd name="connsiteX4" fmla="*/ 3486 w 37065"/>
                      <a:gd name="connsiteY4" fmla="*/ 32951 h 56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065" h="56059">
                        <a:moveTo>
                          <a:pt x="3486" y="32951"/>
                        </a:moveTo>
                        <a:cubicBezTo>
                          <a:pt x="8666" y="48512"/>
                          <a:pt x="20412" y="58589"/>
                          <a:pt x="29709" y="55490"/>
                        </a:cubicBezTo>
                        <a:cubicBezTo>
                          <a:pt x="39007" y="52391"/>
                          <a:pt x="38075" y="38673"/>
                          <a:pt x="32873" y="23134"/>
                        </a:cubicBezTo>
                        <a:cubicBezTo>
                          <a:pt x="27672" y="7596"/>
                          <a:pt x="16186" y="-2568"/>
                          <a:pt x="6867" y="552"/>
                        </a:cubicBezTo>
                        <a:cubicBezTo>
                          <a:pt x="-2452" y="3673"/>
                          <a:pt x="-1693" y="17478"/>
                          <a:pt x="3486" y="32951"/>
                        </a:cubicBezTo>
                        <a:close/>
                      </a:path>
                    </a:pathLst>
                  </a:custGeom>
                  <a:solidFill>
                    <a:srgbClr val="FEB582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025" name="Freeform: Shape 5024">
                    <a:extLst>
                      <a:ext uri="{FF2B5EF4-FFF2-40B4-BE49-F238E27FC236}">
                        <a16:creationId xmlns:a16="http://schemas.microsoft.com/office/drawing/2014/main" id="{692D2327-7AA3-09B5-1D43-823BC30FCE2C}"/>
                      </a:ext>
                    </a:extLst>
                  </p:cNvPr>
                  <p:cNvSpPr/>
                  <p:nvPr/>
                </p:nvSpPr>
                <p:spPr>
                  <a:xfrm>
                    <a:off x="8102299" y="2721363"/>
                    <a:ext cx="127207" cy="311187"/>
                  </a:xfrm>
                  <a:custGeom>
                    <a:avLst/>
                    <a:gdLst>
                      <a:gd name="connsiteX0" fmla="*/ 40243 w 127207"/>
                      <a:gd name="connsiteY0" fmla="*/ 4543 h 311187"/>
                      <a:gd name="connsiteX1" fmla="*/ 116549 w 127207"/>
                      <a:gd name="connsiteY1" fmla="*/ 311176 h 311187"/>
                      <a:gd name="connsiteX2" fmla="*/ 1862 w 127207"/>
                      <a:gd name="connsiteY2" fmla="*/ 301380 h 311187"/>
                      <a:gd name="connsiteX3" fmla="*/ -305 w 127207"/>
                      <a:gd name="connsiteY3" fmla="*/ 5692 h 311187"/>
                      <a:gd name="connsiteX4" fmla="*/ 40243 w 127207"/>
                      <a:gd name="connsiteY4" fmla="*/ 4543 h 3111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7207" h="311187">
                        <a:moveTo>
                          <a:pt x="40243" y="4543"/>
                        </a:moveTo>
                        <a:cubicBezTo>
                          <a:pt x="168344" y="44007"/>
                          <a:pt x="116549" y="311176"/>
                          <a:pt x="116549" y="311176"/>
                        </a:cubicBezTo>
                        <a:cubicBezTo>
                          <a:pt x="84973" y="303352"/>
                          <a:pt x="1862" y="301380"/>
                          <a:pt x="1862" y="301380"/>
                        </a:cubicBezTo>
                        <a:lnTo>
                          <a:pt x="-305" y="5692"/>
                        </a:lnTo>
                        <a:cubicBezTo>
                          <a:pt x="-305" y="5692"/>
                          <a:pt x="4961" y="-6336"/>
                          <a:pt x="40243" y="4543"/>
                        </a:cubicBezTo>
                        <a:close/>
                      </a:path>
                    </a:pathLst>
                  </a:custGeom>
                  <a:solidFill>
                    <a:srgbClr val="2B1B00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026" name="Freeform: Shape 5025">
                    <a:extLst>
                      <a:ext uri="{FF2B5EF4-FFF2-40B4-BE49-F238E27FC236}">
                        <a16:creationId xmlns:a16="http://schemas.microsoft.com/office/drawing/2014/main" id="{0DFA2405-B448-79A7-D4DA-0F0EC3648E0A}"/>
                      </a:ext>
                    </a:extLst>
                  </p:cNvPr>
                  <p:cNvSpPr/>
                  <p:nvPr/>
                </p:nvSpPr>
                <p:spPr>
                  <a:xfrm>
                    <a:off x="8102364" y="2735929"/>
                    <a:ext cx="101380" cy="308214"/>
                  </a:xfrm>
                  <a:custGeom>
                    <a:avLst/>
                    <a:gdLst>
                      <a:gd name="connsiteX0" fmla="*/ -305 w 101380"/>
                      <a:gd name="connsiteY0" fmla="*/ -11 h 308214"/>
                      <a:gd name="connsiteX1" fmla="*/ -305 w 101380"/>
                      <a:gd name="connsiteY1" fmla="*/ 308204 h 308214"/>
                      <a:gd name="connsiteX2" fmla="*/ 101075 w 101380"/>
                      <a:gd name="connsiteY2" fmla="*/ 147443 h 308214"/>
                      <a:gd name="connsiteX3" fmla="*/ -305 w 101380"/>
                      <a:gd name="connsiteY3" fmla="*/ -11 h 3082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1380" h="308214">
                        <a:moveTo>
                          <a:pt x="-305" y="-11"/>
                        </a:moveTo>
                        <a:lnTo>
                          <a:pt x="-305" y="308204"/>
                        </a:lnTo>
                        <a:cubicBezTo>
                          <a:pt x="56735" y="308204"/>
                          <a:pt x="101075" y="251402"/>
                          <a:pt x="101075" y="147443"/>
                        </a:cubicBezTo>
                        <a:cubicBezTo>
                          <a:pt x="101075" y="58762"/>
                          <a:pt x="61589" y="-11"/>
                          <a:pt x="-305" y="-11"/>
                        </a:cubicBezTo>
                        <a:close/>
                      </a:path>
                    </a:pathLst>
                  </a:custGeom>
                  <a:solidFill>
                    <a:srgbClr val="FFA063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027" name="Freeform: Shape 5026">
                    <a:extLst>
                      <a:ext uri="{FF2B5EF4-FFF2-40B4-BE49-F238E27FC236}">
                        <a16:creationId xmlns:a16="http://schemas.microsoft.com/office/drawing/2014/main" id="{8B04F033-06A5-FB20-9964-BF61B35249DF}"/>
                      </a:ext>
                    </a:extLst>
                  </p:cNvPr>
                  <p:cNvSpPr/>
                  <p:nvPr/>
                </p:nvSpPr>
                <p:spPr>
                  <a:xfrm>
                    <a:off x="8189104" y="2835879"/>
                    <a:ext cx="37035" cy="55218"/>
                  </a:xfrm>
                  <a:custGeom>
                    <a:avLst/>
                    <a:gdLst>
                      <a:gd name="connsiteX0" fmla="*/ 23069 w 37035"/>
                      <a:gd name="connsiteY0" fmla="*/ -11 h 55218"/>
                      <a:gd name="connsiteX1" fmla="*/ 249 w 37035"/>
                      <a:gd name="connsiteY1" fmla="*/ 8072 h 55218"/>
                      <a:gd name="connsiteX2" fmla="*/ 36678 w 37035"/>
                      <a:gd name="connsiteY2" fmla="*/ 54168 h 55218"/>
                      <a:gd name="connsiteX3" fmla="*/ 23069 w 37035"/>
                      <a:gd name="connsiteY3" fmla="*/ -11 h 552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035" h="55218">
                        <a:moveTo>
                          <a:pt x="23069" y="-11"/>
                        </a:moveTo>
                        <a:lnTo>
                          <a:pt x="249" y="8072"/>
                        </a:lnTo>
                        <a:cubicBezTo>
                          <a:pt x="249" y="8072"/>
                          <a:pt x="-7705" y="63400"/>
                          <a:pt x="36678" y="54168"/>
                        </a:cubicBezTo>
                        <a:cubicBezTo>
                          <a:pt x="36678" y="54168"/>
                          <a:pt x="38325" y="17261"/>
                          <a:pt x="23069" y="-11"/>
                        </a:cubicBezTo>
                        <a:close/>
                      </a:path>
                    </a:pathLst>
                  </a:custGeom>
                  <a:solidFill>
                    <a:srgbClr val="2B1B00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028" name="Freeform: Shape 5027">
                    <a:extLst>
                      <a:ext uri="{FF2B5EF4-FFF2-40B4-BE49-F238E27FC236}">
                        <a16:creationId xmlns:a16="http://schemas.microsoft.com/office/drawing/2014/main" id="{20427110-9751-8AB7-01E3-6AFDB0686AED}"/>
                      </a:ext>
                    </a:extLst>
                  </p:cNvPr>
                  <p:cNvSpPr/>
                  <p:nvPr/>
                </p:nvSpPr>
                <p:spPr>
                  <a:xfrm>
                    <a:off x="8102408" y="2735929"/>
                    <a:ext cx="101076" cy="141992"/>
                  </a:xfrm>
                  <a:custGeom>
                    <a:avLst/>
                    <a:gdLst>
                      <a:gd name="connsiteX0" fmla="*/ 908 w 101076"/>
                      <a:gd name="connsiteY0" fmla="*/ -11 h 141992"/>
                      <a:gd name="connsiteX1" fmla="*/ 100772 w 101076"/>
                      <a:gd name="connsiteY1" fmla="*/ 118988 h 141992"/>
                      <a:gd name="connsiteX2" fmla="*/ 2122 w 101076"/>
                      <a:gd name="connsiteY2" fmla="*/ 141982 h 141992"/>
                      <a:gd name="connsiteX3" fmla="*/ -305 w 101076"/>
                      <a:gd name="connsiteY3" fmla="*/ 141982 h 1419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1076" h="141992">
                        <a:moveTo>
                          <a:pt x="908" y="-11"/>
                        </a:moveTo>
                        <a:cubicBezTo>
                          <a:pt x="55846" y="-11"/>
                          <a:pt x="93121" y="46431"/>
                          <a:pt x="100772" y="118988"/>
                        </a:cubicBezTo>
                        <a:cubicBezTo>
                          <a:pt x="73899" y="133335"/>
                          <a:pt x="36363" y="141982"/>
                          <a:pt x="2122" y="141982"/>
                        </a:cubicBezTo>
                        <a:lnTo>
                          <a:pt x="-305" y="141982"/>
                        </a:lnTo>
                        <a:close/>
                      </a:path>
                    </a:pathLst>
                  </a:custGeom>
                  <a:solidFill>
                    <a:srgbClr val="2B1B00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029" name="Freeform: Shape 5028">
                    <a:extLst>
                      <a:ext uri="{FF2B5EF4-FFF2-40B4-BE49-F238E27FC236}">
                        <a16:creationId xmlns:a16="http://schemas.microsoft.com/office/drawing/2014/main" id="{FA1D8950-91CE-3DFD-1C92-5D561DABCDD0}"/>
                      </a:ext>
                    </a:extLst>
                  </p:cNvPr>
                  <p:cNvSpPr/>
                  <p:nvPr/>
                </p:nvSpPr>
                <p:spPr>
                  <a:xfrm>
                    <a:off x="8101150" y="2735929"/>
                    <a:ext cx="99863" cy="141992"/>
                  </a:xfrm>
                  <a:custGeom>
                    <a:avLst/>
                    <a:gdLst>
                      <a:gd name="connsiteX0" fmla="*/ -305 w 99863"/>
                      <a:gd name="connsiteY0" fmla="*/ -11 h 141992"/>
                      <a:gd name="connsiteX1" fmla="*/ 99558 w 99863"/>
                      <a:gd name="connsiteY1" fmla="*/ 118988 h 141992"/>
                      <a:gd name="connsiteX2" fmla="*/ 930 w 99863"/>
                      <a:gd name="connsiteY2" fmla="*/ 141982 h 141992"/>
                      <a:gd name="connsiteX3" fmla="*/ -305 w 99863"/>
                      <a:gd name="connsiteY3" fmla="*/ 141982 h 1419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9863" h="141992">
                        <a:moveTo>
                          <a:pt x="-305" y="-11"/>
                        </a:moveTo>
                        <a:cubicBezTo>
                          <a:pt x="54655" y="-11"/>
                          <a:pt x="91930" y="46431"/>
                          <a:pt x="99558" y="118988"/>
                        </a:cubicBezTo>
                        <a:cubicBezTo>
                          <a:pt x="72663" y="133335"/>
                          <a:pt x="38336" y="141982"/>
                          <a:pt x="930" y="141982"/>
                        </a:cubicBezTo>
                        <a:lnTo>
                          <a:pt x="-305" y="141982"/>
                        </a:lnTo>
                        <a:close/>
                      </a:path>
                    </a:pathLst>
                  </a:custGeom>
                  <a:solidFill>
                    <a:srgbClr val="2B1B00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030" name="Freeform: Shape 5029">
                    <a:extLst>
                      <a:ext uri="{FF2B5EF4-FFF2-40B4-BE49-F238E27FC236}">
                        <a16:creationId xmlns:a16="http://schemas.microsoft.com/office/drawing/2014/main" id="{2A7A7B2A-635D-D94F-2F23-DA078A297A11}"/>
                      </a:ext>
                    </a:extLst>
                  </p:cNvPr>
                  <p:cNvSpPr/>
                  <p:nvPr/>
                </p:nvSpPr>
                <p:spPr>
                  <a:xfrm>
                    <a:off x="8187652" y="2866285"/>
                    <a:ext cx="37103" cy="56060"/>
                  </a:xfrm>
                  <a:custGeom>
                    <a:avLst/>
                    <a:gdLst>
                      <a:gd name="connsiteX0" fmla="*/ 33017 w 37103"/>
                      <a:gd name="connsiteY0" fmla="*/ 32951 h 56060"/>
                      <a:gd name="connsiteX1" fmla="*/ 6750 w 37103"/>
                      <a:gd name="connsiteY1" fmla="*/ 55490 h 56060"/>
                      <a:gd name="connsiteX2" fmla="*/ 3608 w 37103"/>
                      <a:gd name="connsiteY2" fmla="*/ 23134 h 56060"/>
                      <a:gd name="connsiteX3" fmla="*/ 29614 w 37103"/>
                      <a:gd name="connsiteY3" fmla="*/ 552 h 56060"/>
                      <a:gd name="connsiteX4" fmla="*/ 33017 w 37103"/>
                      <a:gd name="connsiteY4" fmla="*/ 32951 h 56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103" h="56059">
                        <a:moveTo>
                          <a:pt x="33017" y="32951"/>
                        </a:moveTo>
                        <a:cubicBezTo>
                          <a:pt x="27794" y="48512"/>
                          <a:pt x="16069" y="58589"/>
                          <a:pt x="6750" y="55490"/>
                        </a:cubicBezTo>
                        <a:cubicBezTo>
                          <a:pt x="-2568" y="52391"/>
                          <a:pt x="-1615" y="38673"/>
                          <a:pt x="3608" y="23134"/>
                        </a:cubicBezTo>
                        <a:cubicBezTo>
                          <a:pt x="8831" y="7596"/>
                          <a:pt x="20295" y="-2568"/>
                          <a:pt x="29614" y="552"/>
                        </a:cubicBezTo>
                        <a:cubicBezTo>
                          <a:pt x="38933" y="3673"/>
                          <a:pt x="38196" y="17478"/>
                          <a:pt x="33017" y="32951"/>
                        </a:cubicBezTo>
                        <a:close/>
                      </a:path>
                    </a:pathLst>
                  </a:custGeom>
                  <a:solidFill>
                    <a:srgbClr val="FFA063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031" name="Freeform: Shape 5030">
                    <a:extLst>
                      <a:ext uri="{FF2B5EF4-FFF2-40B4-BE49-F238E27FC236}">
                        <a16:creationId xmlns:a16="http://schemas.microsoft.com/office/drawing/2014/main" id="{32AE2458-F398-94D6-8323-E7303B9AD244}"/>
                      </a:ext>
                    </a:extLst>
                  </p:cNvPr>
                  <p:cNvSpPr/>
                  <p:nvPr/>
                </p:nvSpPr>
                <p:spPr>
                  <a:xfrm>
                    <a:off x="8103556" y="3032980"/>
                    <a:ext cx="89503" cy="195329"/>
                  </a:xfrm>
                  <a:custGeom>
                    <a:avLst/>
                    <a:gdLst>
                      <a:gd name="connsiteX0" fmla="*/ 69564 w 89503"/>
                      <a:gd name="connsiteY0" fmla="*/ 55471 h 195329"/>
                      <a:gd name="connsiteX1" fmla="*/ 85233 w 89503"/>
                      <a:gd name="connsiteY1" fmla="*/ 49143 h 195329"/>
                      <a:gd name="connsiteX2" fmla="*/ 66877 w 89503"/>
                      <a:gd name="connsiteY2" fmla="*/ 3633 h 195329"/>
                      <a:gd name="connsiteX3" fmla="*/ 53874 w 89503"/>
                      <a:gd name="connsiteY3" fmla="*/ 273 h 195329"/>
                      <a:gd name="connsiteX4" fmla="*/ -305 w 89503"/>
                      <a:gd name="connsiteY4" fmla="*/ 195319 h 195329"/>
                      <a:gd name="connsiteX5" fmla="*/ 89199 w 89503"/>
                      <a:gd name="connsiteY5" fmla="*/ 70403 h 1953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9503" h="195329">
                        <a:moveTo>
                          <a:pt x="69564" y="55471"/>
                        </a:moveTo>
                        <a:lnTo>
                          <a:pt x="85233" y="49143"/>
                        </a:lnTo>
                        <a:cubicBezTo>
                          <a:pt x="82069" y="23939"/>
                          <a:pt x="66877" y="3633"/>
                          <a:pt x="66877" y="3633"/>
                        </a:cubicBezTo>
                        <a:cubicBezTo>
                          <a:pt x="55196" y="-1460"/>
                          <a:pt x="53874" y="273"/>
                          <a:pt x="53874" y="273"/>
                        </a:cubicBezTo>
                        <a:lnTo>
                          <a:pt x="-305" y="195319"/>
                        </a:lnTo>
                        <a:cubicBezTo>
                          <a:pt x="74028" y="149114"/>
                          <a:pt x="89199" y="70403"/>
                          <a:pt x="89199" y="70403"/>
                        </a:cubicBezTo>
                        <a:close/>
                      </a:path>
                    </a:pathLst>
                  </a:custGeom>
                  <a:solidFill>
                    <a:srgbClr val="424242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032" name="Freeform: Shape 5031">
                    <a:extLst>
                      <a:ext uri="{FF2B5EF4-FFF2-40B4-BE49-F238E27FC236}">
                        <a16:creationId xmlns:a16="http://schemas.microsoft.com/office/drawing/2014/main" id="{DDAC33C1-EDFE-A629-6B7F-576061A9B2E3}"/>
                      </a:ext>
                    </a:extLst>
                  </p:cNvPr>
                  <p:cNvSpPr/>
                  <p:nvPr/>
                </p:nvSpPr>
                <p:spPr>
                  <a:xfrm>
                    <a:off x="8014117" y="3032980"/>
                    <a:ext cx="89547" cy="195329"/>
                  </a:xfrm>
                  <a:custGeom>
                    <a:avLst/>
                    <a:gdLst>
                      <a:gd name="connsiteX0" fmla="*/ 19373 w 89547"/>
                      <a:gd name="connsiteY0" fmla="*/ 55471 h 195329"/>
                      <a:gd name="connsiteX1" fmla="*/ 3661 w 89547"/>
                      <a:gd name="connsiteY1" fmla="*/ 49143 h 195329"/>
                      <a:gd name="connsiteX2" fmla="*/ 22060 w 89547"/>
                      <a:gd name="connsiteY2" fmla="*/ 3633 h 195329"/>
                      <a:gd name="connsiteX3" fmla="*/ 35063 w 89547"/>
                      <a:gd name="connsiteY3" fmla="*/ 273 h 195329"/>
                      <a:gd name="connsiteX4" fmla="*/ 89242 w 89547"/>
                      <a:gd name="connsiteY4" fmla="*/ 195319 h 195329"/>
                      <a:gd name="connsiteX5" fmla="*/ -305 w 89547"/>
                      <a:gd name="connsiteY5" fmla="*/ 70403 h 1953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9547" h="195329">
                        <a:moveTo>
                          <a:pt x="19373" y="55471"/>
                        </a:moveTo>
                        <a:lnTo>
                          <a:pt x="3661" y="49143"/>
                        </a:lnTo>
                        <a:cubicBezTo>
                          <a:pt x="6825" y="23939"/>
                          <a:pt x="22060" y="3633"/>
                          <a:pt x="22060" y="3633"/>
                        </a:cubicBezTo>
                        <a:cubicBezTo>
                          <a:pt x="33741" y="-1460"/>
                          <a:pt x="35063" y="273"/>
                          <a:pt x="35063" y="273"/>
                        </a:cubicBezTo>
                        <a:lnTo>
                          <a:pt x="89242" y="195319"/>
                        </a:lnTo>
                        <a:cubicBezTo>
                          <a:pt x="14865" y="149114"/>
                          <a:pt x="-305" y="70403"/>
                          <a:pt x="-305" y="70403"/>
                        </a:cubicBezTo>
                        <a:close/>
                      </a:path>
                    </a:pathLst>
                  </a:custGeom>
                  <a:solidFill>
                    <a:srgbClr val="424242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033" name="Freeform: Shape 5032">
                    <a:extLst>
                      <a:ext uri="{FF2B5EF4-FFF2-40B4-BE49-F238E27FC236}">
                        <a16:creationId xmlns:a16="http://schemas.microsoft.com/office/drawing/2014/main" id="{7C8DC2BE-F742-BF71-46DC-B477B05B75F5}"/>
                      </a:ext>
                    </a:extLst>
                  </p:cNvPr>
                  <p:cNvSpPr/>
                  <p:nvPr/>
                </p:nvSpPr>
                <p:spPr>
                  <a:xfrm>
                    <a:off x="8052909" y="3071559"/>
                    <a:ext cx="101337" cy="156772"/>
                  </a:xfrm>
                  <a:custGeom>
                    <a:avLst/>
                    <a:gdLst>
                      <a:gd name="connsiteX0" fmla="*/ 101032 w 101337"/>
                      <a:gd name="connsiteY0" fmla="*/ -11 h 156772"/>
                      <a:gd name="connsiteX1" fmla="*/ 49020 w 101337"/>
                      <a:gd name="connsiteY1" fmla="*/ 5754 h 156772"/>
                      <a:gd name="connsiteX2" fmla="*/ -305 w 101337"/>
                      <a:gd name="connsiteY2" fmla="*/ -11 h 156772"/>
                      <a:gd name="connsiteX3" fmla="*/ 50342 w 101337"/>
                      <a:gd name="connsiteY3" fmla="*/ 156762 h 156772"/>
                      <a:gd name="connsiteX4" fmla="*/ 50515 w 101337"/>
                      <a:gd name="connsiteY4" fmla="*/ 156762 h 156772"/>
                      <a:gd name="connsiteX5" fmla="*/ 101032 w 101337"/>
                      <a:gd name="connsiteY5" fmla="*/ -11 h 1567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1337" h="156772">
                        <a:moveTo>
                          <a:pt x="101032" y="-11"/>
                        </a:moveTo>
                        <a:lnTo>
                          <a:pt x="49020" y="5754"/>
                        </a:lnTo>
                        <a:lnTo>
                          <a:pt x="-305" y="-11"/>
                        </a:lnTo>
                        <a:cubicBezTo>
                          <a:pt x="-305" y="-11"/>
                          <a:pt x="-890" y="76923"/>
                          <a:pt x="50342" y="156762"/>
                        </a:cubicBezTo>
                        <a:lnTo>
                          <a:pt x="50515" y="156762"/>
                        </a:lnTo>
                        <a:cubicBezTo>
                          <a:pt x="101596" y="76923"/>
                          <a:pt x="101032" y="-11"/>
                          <a:pt x="101032" y="-11"/>
                        </a:cubicBezTo>
                        <a:close/>
                      </a:path>
                    </a:pathLst>
                  </a:custGeom>
                  <a:solidFill>
                    <a:srgbClr val="D1D3D4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034" name="Freeform: Shape 5033">
                    <a:extLst>
                      <a:ext uri="{FF2B5EF4-FFF2-40B4-BE49-F238E27FC236}">
                        <a16:creationId xmlns:a16="http://schemas.microsoft.com/office/drawing/2014/main" id="{ADC13B9B-BDBB-9DD1-35E9-73EB026B4C5E}"/>
                      </a:ext>
                    </a:extLst>
                  </p:cNvPr>
                  <p:cNvSpPr/>
                  <p:nvPr/>
                </p:nvSpPr>
                <p:spPr>
                  <a:xfrm>
                    <a:off x="8083315" y="3073531"/>
                    <a:ext cx="40309" cy="29885"/>
                  </a:xfrm>
                  <a:custGeom>
                    <a:avLst/>
                    <a:gdLst>
                      <a:gd name="connsiteX0" fmla="*/ 40310 w 40309"/>
                      <a:gd name="connsiteY0" fmla="*/ 5526 h 29885"/>
                      <a:gd name="connsiteX1" fmla="*/ 20176 w 40309"/>
                      <a:gd name="connsiteY1" fmla="*/ 0 h 29885"/>
                      <a:gd name="connsiteX2" fmla="*/ 20111 w 40309"/>
                      <a:gd name="connsiteY2" fmla="*/ 0 h 29885"/>
                      <a:gd name="connsiteX3" fmla="*/ 0 w 40309"/>
                      <a:gd name="connsiteY3" fmla="*/ 5526 h 29885"/>
                      <a:gd name="connsiteX4" fmla="*/ 325 w 40309"/>
                      <a:gd name="connsiteY4" fmla="*/ 21823 h 29885"/>
                      <a:gd name="connsiteX5" fmla="*/ 20090 w 40309"/>
                      <a:gd name="connsiteY5" fmla="*/ 29842 h 29885"/>
                      <a:gd name="connsiteX6" fmla="*/ 20090 w 40309"/>
                      <a:gd name="connsiteY6" fmla="*/ 29885 h 29885"/>
                      <a:gd name="connsiteX7" fmla="*/ 20111 w 40309"/>
                      <a:gd name="connsiteY7" fmla="*/ 29842 h 29885"/>
                      <a:gd name="connsiteX8" fmla="*/ 20242 w 40309"/>
                      <a:gd name="connsiteY8" fmla="*/ 29885 h 29885"/>
                      <a:gd name="connsiteX9" fmla="*/ 20242 w 40309"/>
                      <a:gd name="connsiteY9" fmla="*/ 29842 h 29885"/>
                      <a:gd name="connsiteX10" fmla="*/ 39962 w 40309"/>
                      <a:gd name="connsiteY10" fmla="*/ 21823 h 29885"/>
                      <a:gd name="connsiteX11" fmla="*/ 40310 w 40309"/>
                      <a:gd name="connsiteY11" fmla="*/ 5526 h 298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40309" h="29885">
                        <a:moveTo>
                          <a:pt x="40310" y="5526"/>
                        </a:moveTo>
                        <a:lnTo>
                          <a:pt x="20176" y="0"/>
                        </a:lnTo>
                        <a:lnTo>
                          <a:pt x="20111" y="0"/>
                        </a:lnTo>
                        <a:lnTo>
                          <a:pt x="0" y="5526"/>
                        </a:lnTo>
                        <a:lnTo>
                          <a:pt x="325" y="21823"/>
                        </a:lnTo>
                        <a:lnTo>
                          <a:pt x="20090" y="29842"/>
                        </a:lnTo>
                        <a:lnTo>
                          <a:pt x="20090" y="29885"/>
                        </a:lnTo>
                        <a:lnTo>
                          <a:pt x="20111" y="29842"/>
                        </a:lnTo>
                        <a:lnTo>
                          <a:pt x="20242" y="29885"/>
                        </a:lnTo>
                        <a:lnTo>
                          <a:pt x="20242" y="29842"/>
                        </a:lnTo>
                        <a:lnTo>
                          <a:pt x="39962" y="21823"/>
                        </a:lnTo>
                        <a:lnTo>
                          <a:pt x="40310" y="5526"/>
                        </a:lnTo>
                        <a:close/>
                      </a:path>
                    </a:pathLst>
                  </a:custGeom>
                  <a:solidFill>
                    <a:srgbClr val="D1D3D4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035" name="Freeform: Shape 5034">
                    <a:extLst>
                      <a:ext uri="{FF2B5EF4-FFF2-40B4-BE49-F238E27FC236}">
                        <a16:creationId xmlns:a16="http://schemas.microsoft.com/office/drawing/2014/main" id="{239D5799-5B2A-383E-1394-B010C0296189}"/>
                      </a:ext>
                    </a:extLst>
                  </p:cNvPr>
                  <p:cNvSpPr/>
                  <p:nvPr/>
                </p:nvSpPr>
                <p:spPr>
                  <a:xfrm>
                    <a:off x="8103556" y="3030231"/>
                    <a:ext cx="55643" cy="69349"/>
                  </a:xfrm>
                  <a:custGeom>
                    <a:avLst/>
                    <a:gdLst>
                      <a:gd name="connsiteX0" fmla="*/ 53874 w 55643"/>
                      <a:gd name="connsiteY0" fmla="*/ 2850 h 69349"/>
                      <a:gd name="connsiteX1" fmla="*/ 51707 w 55643"/>
                      <a:gd name="connsiteY1" fmla="*/ -11 h 69349"/>
                      <a:gd name="connsiteX2" fmla="*/ -305 w 55643"/>
                      <a:gd name="connsiteY2" fmla="*/ 43332 h 69349"/>
                      <a:gd name="connsiteX3" fmla="*/ 32072 w 55643"/>
                      <a:gd name="connsiteY3" fmla="*/ 69338 h 69349"/>
                      <a:gd name="connsiteX4" fmla="*/ 53874 w 55643"/>
                      <a:gd name="connsiteY4" fmla="*/ 2850 h 693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643" h="69349">
                        <a:moveTo>
                          <a:pt x="53874" y="2850"/>
                        </a:moveTo>
                        <a:lnTo>
                          <a:pt x="51707" y="-11"/>
                        </a:lnTo>
                        <a:cubicBezTo>
                          <a:pt x="37014" y="44394"/>
                          <a:pt x="-305" y="43332"/>
                          <a:pt x="-305" y="43332"/>
                        </a:cubicBezTo>
                        <a:cubicBezTo>
                          <a:pt x="8038" y="46930"/>
                          <a:pt x="32072" y="69338"/>
                          <a:pt x="32072" y="69338"/>
                        </a:cubicBezTo>
                        <a:cubicBezTo>
                          <a:pt x="63778" y="41577"/>
                          <a:pt x="53874" y="2850"/>
                          <a:pt x="53874" y="28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036" name="Freeform: Shape 5035">
                    <a:extLst>
                      <a:ext uri="{FF2B5EF4-FFF2-40B4-BE49-F238E27FC236}">
                        <a16:creationId xmlns:a16="http://schemas.microsoft.com/office/drawing/2014/main" id="{B88090C9-6D19-6979-BE50-08F2A0DF56CF}"/>
                      </a:ext>
                    </a:extLst>
                  </p:cNvPr>
                  <p:cNvSpPr/>
                  <p:nvPr/>
                </p:nvSpPr>
                <p:spPr>
                  <a:xfrm>
                    <a:off x="8047957" y="3030231"/>
                    <a:ext cx="55534" cy="69349"/>
                  </a:xfrm>
                  <a:custGeom>
                    <a:avLst/>
                    <a:gdLst>
                      <a:gd name="connsiteX0" fmla="*/ 1180 w 55534"/>
                      <a:gd name="connsiteY0" fmla="*/ 2850 h 69349"/>
                      <a:gd name="connsiteX1" fmla="*/ 3218 w 55534"/>
                      <a:gd name="connsiteY1" fmla="*/ -11 h 69349"/>
                      <a:gd name="connsiteX2" fmla="*/ 55230 w 55534"/>
                      <a:gd name="connsiteY2" fmla="*/ 43332 h 69349"/>
                      <a:gd name="connsiteX3" fmla="*/ 22722 w 55534"/>
                      <a:gd name="connsiteY3" fmla="*/ 69338 h 69349"/>
                      <a:gd name="connsiteX4" fmla="*/ 1180 w 55534"/>
                      <a:gd name="connsiteY4" fmla="*/ 2850 h 693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534" h="69349">
                        <a:moveTo>
                          <a:pt x="1180" y="2850"/>
                        </a:moveTo>
                        <a:lnTo>
                          <a:pt x="3218" y="-11"/>
                        </a:lnTo>
                        <a:cubicBezTo>
                          <a:pt x="17954" y="44394"/>
                          <a:pt x="55230" y="43332"/>
                          <a:pt x="55230" y="43332"/>
                        </a:cubicBezTo>
                        <a:cubicBezTo>
                          <a:pt x="46821" y="46930"/>
                          <a:pt x="22722" y="69338"/>
                          <a:pt x="22722" y="69338"/>
                        </a:cubicBezTo>
                        <a:cubicBezTo>
                          <a:pt x="-8745" y="41577"/>
                          <a:pt x="1180" y="2850"/>
                          <a:pt x="1180" y="28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</p:grpSp>
            <p:grpSp>
              <p:nvGrpSpPr>
                <p:cNvPr id="4" name="Group 3">
                  <a:extLst>
                    <a:ext uri="{FF2B5EF4-FFF2-40B4-BE49-F238E27FC236}">
                      <a16:creationId xmlns:a16="http://schemas.microsoft.com/office/drawing/2014/main" id="{1D6559F8-2B27-FBEC-B88F-DA554FBB45EA}"/>
                    </a:ext>
                  </a:extLst>
                </p:cNvPr>
                <p:cNvGrpSpPr/>
                <p:nvPr/>
              </p:nvGrpSpPr>
              <p:grpSpPr>
                <a:xfrm>
                  <a:off x="7668709" y="5054928"/>
                  <a:ext cx="1251982" cy="955736"/>
                  <a:chOff x="7668709" y="5054928"/>
                  <a:chExt cx="1251982" cy="955736"/>
                </a:xfrm>
              </p:grpSpPr>
              <p:grpSp>
                <p:nvGrpSpPr>
                  <p:cNvPr id="4953" name="Group 4952">
                    <a:extLst>
                      <a:ext uri="{FF2B5EF4-FFF2-40B4-BE49-F238E27FC236}">
                        <a16:creationId xmlns:a16="http://schemas.microsoft.com/office/drawing/2014/main" id="{96B52E34-678C-BC8F-5976-47254684D3D2}"/>
                      </a:ext>
                    </a:extLst>
                  </p:cNvPr>
                  <p:cNvGrpSpPr/>
                  <p:nvPr/>
                </p:nvGrpSpPr>
                <p:grpSpPr>
                  <a:xfrm>
                    <a:off x="7668709" y="5054928"/>
                    <a:ext cx="1251982" cy="955736"/>
                    <a:chOff x="7668709" y="5054928"/>
                    <a:chExt cx="1251982" cy="955736"/>
                  </a:xfrm>
                  <a:solidFill>
                    <a:schemeClr val="accent2"/>
                  </a:solidFill>
                </p:grpSpPr>
                <p:sp>
                  <p:nvSpPr>
                    <p:cNvPr id="3149" name="Freeform: Shape 3148">
                      <a:extLst>
                        <a:ext uri="{FF2B5EF4-FFF2-40B4-BE49-F238E27FC236}">
                          <a16:creationId xmlns:a16="http://schemas.microsoft.com/office/drawing/2014/main" id="{20836EA0-0A3B-5AA0-64EC-FB657735B3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21969" y="5147089"/>
                      <a:ext cx="747850" cy="863575"/>
                    </a:xfrm>
                    <a:custGeom>
                      <a:avLst/>
                      <a:gdLst>
                        <a:gd name="connsiteX0" fmla="*/ 290185 w 580453"/>
                        <a:gd name="connsiteY0" fmla="*/ 670230 h 670274"/>
                        <a:gd name="connsiteX1" fmla="*/ -42 w 580453"/>
                        <a:gd name="connsiteY1" fmla="*/ 502685 h 670274"/>
                        <a:gd name="connsiteX2" fmla="*/ -42 w 580453"/>
                        <a:gd name="connsiteY2" fmla="*/ 167500 h 670274"/>
                        <a:gd name="connsiteX3" fmla="*/ 2340 w 580453"/>
                        <a:gd name="connsiteY3" fmla="*/ 166167 h 670274"/>
                        <a:gd name="connsiteX4" fmla="*/ 290185 w 580453"/>
                        <a:gd name="connsiteY4" fmla="*/ -44 h 670274"/>
                        <a:gd name="connsiteX5" fmla="*/ 580412 w 580453"/>
                        <a:gd name="connsiteY5" fmla="*/ 167500 h 670274"/>
                        <a:gd name="connsiteX6" fmla="*/ 580412 w 580453"/>
                        <a:gd name="connsiteY6" fmla="*/ 502685 h 670274"/>
                        <a:gd name="connsiteX7" fmla="*/ 578031 w 580453"/>
                        <a:gd name="connsiteY7" fmla="*/ 504019 h 670274"/>
                        <a:gd name="connsiteX8" fmla="*/ 9483 w 580453"/>
                        <a:gd name="connsiteY8" fmla="*/ 497161 h 670274"/>
                        <a:gd name="connsiteX9" fmla="*/ 290185 w 580453"/>
                        <a:gd name="connsiteY9" fmla="*/ 659086 h 670274"/>
                        <a:gd name="connsiteX10" fmla="*/ 570887 w 580453"/>
                        <a:gd name="connsiteY10" fmla="*/ 497161 h 670274"/>
                        <a:gd name="connsiteX11" fmla="*/ 570887 w 580453"/>
                        <a:gd name="connsiteY11" fmla="*/ 173311 h 670274"/>
                        <a:gd name="connsiteX12" fmla="*/ 290185 w 580453"/>
                        <a:gd name="connsiteY12" fmla="*/ 11386 h 670274"/>
                        <a:gd name="connsiteX13" fmla="*/ 9483 w 580453"/>
                        <a:gd name="connsiteY13" fmla="*/ 173311 h 6702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580453" h="670274">
                          <a:moveTo>
                            <a:pt x="290185" y="670230"/>
                          </a:moveTo>
                          <a:lnTo>
                            <a:pt x="-42" y="502685"/>
                          </a:lnTo>
                          <a:lnTo>
                            <a:pt x="-42" y="167500"/>
                          </a:lnTo>
                          <a:lnTo>
                            <a:pt x="2340" y="166167"/>
                          </a:lnTo>
                          <a:lnTo>
                            <a:pt x="290185" y="-44"/>
                          </a:lnTo>
                          <a:lnTo>
                            <a:pt x="580412" y="167500"/>
                          </a:lnTo>
                          <a:lnTo>
                            <a:pt x="580412" y="502685"/>
                          </a:lnTo>
                          <a:lnTo>
                            <a:pt x="578031" y="504019"/>
                          </a:lnTo>
                          <a:close/>
                          <a:moveTo>
                            <a:pt x="9483" y="497161"/>
                          </a:moveTo>
                          <a:lnTo>
                            <a:pt x="290185" y="659086"/>
                          </a:lnTo>
                          <a:lnTo>
                            <a:pt x="570887" y="497161"/>
                          </a:lnTo>
                          <a:lnTo>
                            <a:pt x="570887" y="173311"/>
                          </a:lnTo>
                          <a:lnTo>
                            <a:pt x="290185" y="11386"/>
                          </a:lnTo>
                          <a:lnTo>
                            <a:pt x="9483" y="173311"/>
                          </a:ln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 sz="1400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3592" name="Freeform: Shape 3591">
                      <a:extLst>
                        <a:ext uri="{FF2B5EF4-FFF2-40B4-BE49-F238E27FC236}">
                          <a16:creationId xmlns:a16="http://schemas.microsoft.com/office/drawing/2014/main" id="{1CA38A68-0636-C51F-0F2F-48A3C53610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68709" y="5054928"/>
                      <a:ext cx="747850" cy="686000"/>
                    </a:xfrm>
                    <a:custGeom>
                      <a:avLst/>
                      <a:gdLst>
                        <a:gd name="connsiteX0" fmla="*/ 50821 w 580453"/>
                        <a:gd name="connsiteY0" fmla="*/ 532403 h 532447"/>
                        <a:gd name="connsiteX1" fmla="*/ -42 w 580453"/>
                        <a:gd name="connsiteY1" fmla="*/ 503066 h 532447"/>
                        <a:gd name="connsiteX2" fmla="*/ -42 w 580453"/>
                        <a:gd name="connsiteY2" fmla="*/ 167500 h 532447"/>
                        <a:gd name="connsiteX3" fmla="*/ 2340 w 580453"/>
                        <a:gd name="connsiteY3" fmla="*/ 166167 h 532447"/>
                        <a:gd name="connsiteX4" fmla="*/ 290185 w 580453"/>
                        <a:gd name="connsiteY4" fmla="*/ -44 h 532447"/>
                        <a:gd name="connsiteX5" fmla="*/ 580412 w 580453"/>
                        <a:gd name="connsiteY5" fmla="*/ 167500 h 532447"/>
                        <a:gd name="connsiteX6" fmla="*/ 580412 w 580453"/>
                        <a:gd name="connsiteY6" fmla="*/ 225793 h 532447"/>
                        <a:gd name="connsiteX7" fmla="*/ 331524 w 580453"/>
                        <a:gd name="connsiteY7" fmla="*/ 82061 h 532447"/>
                        <a:gd name="connsiteX8" fmla="*/ 50821 w 580453"/>
                        <a:gd name="connsiteY8" fmla="*/ 243986 h 532447"/>
                        <a:gd name="connsiteX9" fmla="*/ 9483 w 580453"/>
                        <a:gd name="connsiteY9" fmla="*/ 497542 h 532447"/>
                        <a:gd name="connsiteX10" fmla="*/ 41296 w 580453"/>
                        <a:gd name="connsiteY10" fmla="*/ 515925 h 532447"/>
                        <a:gd name="connsiteX11" fmla="*/ 41296 w 580453"/>
                        <a:gd name="connsiteY11" fmla="*/ 239033 h 532447"/>
                        <a:gd name="connsiteX12" fmla="*/ 43678 w 580453"/>
                        <a:gd name="connsiteY12" fmla="*/ 237700 h 532447"/>
                        <a:gd name="connsiteX13" fmla="*/ 331524 w 580453"/>
                        <a:gd name="connsiteY13" fmla="*/ 71489 h 532447"/>
                        <a:gd name="connsiteX14" fmla="*/ 570887 w 580453"/>
                        <a:gd name="connsiteY14" fmla="*/ 209696 h 532447"/>
                        <a:gd name="connsiteX15" fmla="*/ 570887 w 580453"/>
                        <a:gd name="connsiteY15" fmla="*/ 173406 h 532447"/>
                        <a:gd name="connsiteX16" fmla="*/ 290185 w 580453"/>
                        <a:gd name="connsiteY16" fmla="*/ 11481 h 532447"/>
                        <a:gd name="connsiteX17" fmla="*/ 9483 w 580453"/>
                        <a:gd name="connsiteY17" fmla="*/ 173406 h 5324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580453" h="532447">
                          <a:moveTo>
                            <a:pt x="50821" y="532403"/>
                          </a:moveTo>
                          <a:lnTo>
                            <a:pt x="-42" y="503066"/>
                          </a:lnTo>
                          <a:lnTo>
                            <a:pt x="-42" y="167500"/>
                          </a:lnTo>
                          <a:lnTo>
                            <a:pt x="2340" y="166167"/>
                          </a:lnTo>
                          <a:lnTo>
                            <a:pt x="290185" y="-44"/>
                          </a:lnTo>
                          <a:lnTo>
                            <a:pt x="580412" y="167500"/>
                          </a:lnTo>
                          <a:lnTo>
                            <a:pt x="580412" y="225793"/>
                          </a:lnTo>
                          <a:lnTo>
                            <a:pt x="331524" y="82061"/>
                          </a:lnTo>
                          <a:lnTo>
                            <a:pt x="50821" y="243986"/>
                          </a:lnTo>
                          <a:close/>
                          <a:moveTo>
                            <a:pt x="9483" y="497542"/>
                          </a:moveTo>
                          <a:lnTo>
                            <a:pt x="41296" y="515925"/>
                          </a:lnTo>
                          <a:lnTo>
                            <a:pt x="41296" y="239033"/>
                          </a:lnTo>
                          <a:lnTo>
                            <a:pt x="43678" y="237700"/>
                          </a:lnTo>
                          <a:lnTo>
                            <a:pt x="331524" y="71489"/>
                          </a:lnTo>
                          <a:lnTo>
                            <a:pt x="570887" y="209696"/>
                          </a:lnTo>
                          <a:lnTo>
                            <a:pt x="570887" y="173406"/>
                          </a:lnTo>
                          <a:lnTo>
                            <a:pt x="290185" y="11481"/>
                          </a:lnTo>
                          <a:lnTo>
                            <a:pt x="9483" y="173406"/>
                          </a:ln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 sz="1400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4037" name="Freeform: Shape 4036">
                      <a:extLst>
                        <a:ext uri="{FF2B5EF4-FFF2-40B4-BE49-F238E27FC236}">
                          <a16:creationId xmlns:a16="http://schemas.microsoft.com/office/drawing/2014/main" id="{D9053851-1E87-4C29-5F56-C520A90904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42634" y="5791120"/>
                      <a:ext cx="871920" cy="212304"/>
                    </a:xfrm>
                    <a:custGeom>
                      <a:avLst/>
                      <a:gdLst>
                        <a:gd name="connsiteX0" fmla="*/ 0 w 676751"/>
                        <a:gd name="connsiteY0" fmla="*/ 0 h 164782"/>
                        <a:gd name="connsiteX1" fmla="*/ 676751 w 676751"/>
                        <a:gd name="connsiteY1" fmla="*/ 0 h 164782"/>
                        <a:gd name="connsiteX2" fmla="*/ 676751 w 676751"/>
                        <a:gd name="connsiteY2" fmla="*/ 164782 h 164782"/>
                        <a:gd name="connsiteX3" fmla="*/ 0 w 676751"/>
                        <a:gd name="connsiteY3" fmla="*/ 164782 h 1647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76751" h="164782">
                          <a:moveTo>
                            <a:pt x="0" y="0"/>
                          </a:moveTo>
                          <a:lnTo>
                            <a:pt x="676751" y="0"/>
                          </a:lnTo>
                          <a:lnTo>
                            <a:pt x="676751" y="164782"/>
                          </a:lnTo>
                          <a:lnTo>
                            <a:pt x="0" y="164782"/>
                          </a:ln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algn="ctr"/>
                      <a:r>
                        <a:rPr lang="en-IN" sz="1000">
                          <a:solidFill>
                            <a:schemeClr val="bg1"/>
                          </a:solidFill>
                          <a:latin typeface="Georgia" panose="02040502050405020303" pitchFamily="18" charset="0"/>
                          <a:ea typeface="Roboto"/>
                          <a:cs typeface="Roboto"/>
                          <a:sym typeface="Fira Sans Extra Condensed Medium"/>
                        </a:rPr>
                        <a:t>Name here</a:t>
                      </a:r>
                      <a:endParaRPr lang="en-IN" sz="1000">
                        <a:solidFill>
                          <a:schemeClr val="bg1"/>
                        </a:solidFill>
                        <a:latin typeface="Georgia" panose="02040502050405020303" pitchFamily="18" charset="0"/>
                        <a:ea typeface="Roboto"/>
                        <a:cs typeface="Roboto"/>
                      </a:endParaRPr>
                    </a:p>
                  </p:txBody>
                </p:sp>
                <p:sp>
                  <p:nvSpPr>
                    <p:cNvPr id="4038" name="Freeform: Shape 4037">
                      <a:extLst>
                        <a:ext uri="{FF2B5EF4-FFF2-40B4-BE49-F238E27FC236}">
                          <a16:creationId xmlns:a16="http://schemas.microsoft.com/office/drawing/2014/main" id="{D1482799-1070-74D6-4851-C03F64A14A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36499" y="5785107"/>
                      <a:ext cx="884192" cy="224576"/>
                    </a:xfrm>
                    <a:custGeom>
                      <a:avLst/>
                      <a:gdLst>
                        <a:gd name="connsiteX0" fmla="*/ 686234 w 686276"/>
                        <a:gd name="connsiteY0" fmla="*/ 174263 h 174307"/>
                        <a:gd name="connsiteX1" fmla="*/ -42 w 686276"/>
                        <a:gd name="connsiteY1" fmla="*/ 174263 h 174307"/>
                        <a:gd name="connsiteX2" fmla="*/ -42 w 686276"/>
                        <a:gd name="connsiteY2" fmla="*/ -44 h 174307"/>
                        <a:gd name="connsiteX3" fmla="*/ 686234 w 686276"/>
                        <a:gd name="connsiteY3" fmla="*/ -44 h 174307"/>
                        <a:gd name="connsiteX4" fmla="*/ 9483 w 686276"/>
                        <a:gd name="connsiteY4" fmla="*/ 164738 h 174307"/>
                        <a:gd name="connsiteX5" fmla="*/ 676709 w 686276"/>
                        <a:gd name="connsiteY5" fmla="*/ 164738 h 174307"/>
                        <a:gd name="connsiteX6" fmla="*/ 676709 w 686276"/>
                        <a:gd name="connsiteY6" fmla="*/ 9481 h 174307"/>
                        <a:gd name="connsiteX7" fmla="*/ 9483 w 686276"/>
                        <a:gd name="connsiteY7" fmla="*/ 9481 h 1743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686276" h="174307">
                          <a:moveTo>
                            <a:pt x="686234" y="174263"/>
                          </a:moveTo>
                          <a:lnTo>
                            <a:pt x="-42" y="174263"/>
                          </a:lnTo>
                          <a:lnTo>
                            <a:pt x="-42" y="-44"/>
                          </a:lnTo>
                          <a:lnTo>
                            <a:pt x="686234" y="-44"/>
                          </a:lnTo>
                          <a:close/>
                          <a:moveTo>
                            <a:pt x="9483" y="164738"/>
                          </a:moveTo>
                          <a:lnTo>
                            <a:pt x="676709" y="164738"/>
                          </a:lnTo>
                          <a:lnTo>
                            <a:pt x="676709" y="9481"/>
                          </a:lnTo>
                          <a:lnTo>
                            <a:pt x="9483" y="9481"/>
                          </a:ln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 sz="1400">
                        <a:latin typeface="Georgia" panose="02040502050405020303" pitchFamily="18" charset="0"/>
                      </a:endParaRPr>
                    </a:p>
                  </p:txBody>
                </p:sp>
              </p:grpSp>
              <p:grpSp>
                <p:nvGrpSpPr>
                  <p:cNvPr id="5089" name="Group 5088">
                    <a:extLst>
                      <a:ext uri="{FF2B5EF4-FFF2-40B4-BE49-F238E27FC236}">
                        <a16:creationId xmlns:a16="http://schemas.microsoft.com/office/drawing/2014/main" id="{F17F8CDA-A352-C917-D149-981D4DB8A913}"/>
                      </a:ext>
                    </a:extLst>
                  </p:cNvPr>
                  <p:cNvGrpSpPr/>
                  <p:nvPr/>
                </p:nvGrpSpPr>
                <p:grpSpPr>
                  <a:xfrm>
                    <a:off x="7929124" y="5331821"/>
                    <a:ext cx="296528" cy="398312"/>
                    <a:chOff x="7889418" y="2721363"/>
                    <a:chExt cx="428319" cy="575342"/>
                  </a:xfrm>
                </p:grpSpPr>
                <p:sp>
                  <p:nvSpPr>
                    <p:cNvPr id="5090" name="Freeform: Shape 5089">
                      <a:extLst>
                        <a:ext uri="{FF2B5EF4-FFF2-40B4-BE49-F238E27FC236}">
                          <a16:creationId xmlns:a16="http://schemas.microsoft.com/office/drawing/2014/main" id="{827536DD-1C94-079B-2A60-AC62175241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66389" y="2975206"/>
                      <a:ext cx="59944" cy="59943"/>
                    </a:xfrm>
                    <a:custGeom>
                      <a:avLst/>
                      <a:gdLst>
                        <a:gd name="connsiteX0" fmla="*/ 29602 w 59944"/>
                        <a:gd name="connsiteY0" fmla="*/ -11 h 59943"/>
                        <a:gd name="connsiteX1" fmla="*/ 59639 w 59944"/>
                        <a:gd name="connsiteY1" fmla="*/ 29896 h 59943"/>
                        <a:gd name="connsiteX2" fmla="*/ 29732 w 59944"/>
                        <a:gd name="connsiteY2" fmla="*/ 59933 h 59943"/>
                        <a:gd name="connsiteX3" fmla="*/ -305 w 59944"/>
                        <a:gd name="connsiteY3" fmla="*/ 30026 h 59943"/>
                        <a:gd name="connsiteX4" fmla="*/ -305 w 59944"/>
                        <a:gd name="connsiteY4" fmla="*/ 29918 h 59943"/>
                        <a:gd name="connsiteX5" fmla="*/ 29602 w 59944"/>
                        <a:gd name="connsiteY5" fmla="*/ -11 h 599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9944" h="59942">
                          <a:moveTo>
                            <a:pt x="29602" y="-11"/>
                          </a:moveTo>
                          <a:cubicBezTo>
                            <a:pt x="46159" y="-48"/>
                            <a:pt x="59596" y="13343"/>
                            <a:pt x="59639" y="29896"/>
                          </a:cubicBezTo>
                          <a:cubicBezTo>
                            <a:pt x="59682" y="46449"/>
                            <a:pt x="46289" y="59896"/>
                            <a:pt x="29732" y="59933"/>
                          </a:cubicBezTo>
                          <a:cubicBezTo>
                            <a:pt x="13175" y="59968"/>
                            <a:pt x="-262" y="46579"/>
                            <a:pt x="-305" y="30026"/>
                          </a:cubicBezTo>
                          <a:cubicBezTo>
                            <a:pt x="-305" y="29989"/>
                            <a:pt x="-305" y="29954"/>
                            <a:pt x="-305" y="29918"/>
                          </a:cubicBezTo>
                          <a:cubicBezTo>
                            <a:pt x="-283" y="13406"/>
                            <a:pt x="13088" y="26"/>
                            <a:pt x="29602" y="-11"/>
                          </a:cubicBezTo>
                          <a:close/>
                        </a:path>
                      </a:pathLst>
                    </a:custGeom>
                    <a:solidFill>
                      <a:srgbClr val="696B82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5091" name="Freeform: Shape 5090">
                      <a:extLst>
                        <a:ext uri="{FF2B5EF4-FFF2-40B4-BE49-F238E27FC236}">
                          <a16:creationId xmlns:a16="http://schemas.microsoft.com/office/drawing/2014/main" id="{0858C01D-1100-284F-7103-45A448E697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24808" y="3026243"/>
                      <a:ext cx="178748" cy="270462"/>
                    </a:xfrm>
                    <a:custGeom>
                      <a:avLst/>
                      <a:gdLst>
                        <a:gd name="connsiteX0" fmla="*/ -305 w 178748"/>
                        <a:gd name="connsiteY0" fmla="*/ 66759 h 270462"/>
                        <a:gd name="connsiteX1" fmla="*/ -24 w 178748"/>
                        <a:gd name="connsiteY1" fmla="*/ 66543 h 270462"/>
                        <a:gd name="connsiteX2" fmla="*/ 178443 w 178748"/>
                        <a:gd name="connsiteY2" fmla="*/ -11 h 270462"/>
                        <a:gd name="connsiteX3" fmla="*/ 178443 w 178748"/>
                        <a:gd name="connsiteY3" fmla="*/ 270452 h 270462"/>
                        <a:gd name="connsiteX4" fmla="*/ 178443 w 178748"/>
                        <a:gd name="connsiteY4" fmla="*/ 270452 h 270462"/>
                        <a:gd name="connsiteX5" fmla="*/ -305 w 178748"/>
                        <a:gd name="connsiteY5" fmla="*/ 228669 h 2704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78748" h="270462">
                          <a:moveTo>
                            <a:pt x="-305" y="66759"/>
                          </a:moveTo>
                          <a:cubicBezTo>
                            <a:pt x="-197" y="66759"/>
                            <a:pt x="-154" y="66629"/>
                            <a:pt x="-24" y="66543"/>
                          </a:cubicBezTo>
                          <a:cubicBezTo>
                            <a:pt x="36277" y="37156"/>
                            <a:pt x="117134" y="-11"/>
                            <a:pt x="178443" y="-11"/>
                          </a:cubicBezTo>
                          <a:lnTo>
                            <a:pt x="178443" y="270452"/>
                          </a:lnTo>
                          <a:lnTo>
                            <a:pt x="178443" y="270452"/>
                          </a:lnTo>
                          <a:cubicBezTo>
                            <a:pt x="111456" y="270452"/>
                            <a:pt x="49648" y="255455"/>
                            <a:pt x="-305" y="228669"/>
                          </a:cubicBezTo>
                          <a:close/>
                        </a:path>
                      </a:pathLst>
                    </a:custGeom>
                    <a:solidFill>
                      <a:srgbClr val="161618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5092" name="Freeform: Shape 5091">
                      <a:extLst>
                        <a:ext uri="{FF2B5EF4-FFF2-40B4-BE49-F238E27FC236}">
                          <a16:creationId xmlns:a16="http://schemas.microsoft.com/office/drawing/2014/main" id="{1C548DC9-37A5-FEAB-E2E5-D03EF1B5CC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89418" y="3092775"/>
                      <a:ext cx="71473" cy="178444"/>
                    </a:xfrm>
                    <a:custGeom>
                      <a:avLst/>
                      <a:gdLst>
                        <a:gd name="connsiteX0" fmla="*/ 71168 w 71473"/>
                        <a:gd name="connsiteY0" fmla="*/ 155071 h 178444"/>
                        <a:gd name="connsiteX1" fmla="*/ 70757 w 71473"/>
                        <a:gd name="connsiteY1" fmla="*/ 178434 h 178444"/>
                        <a:gd name="connsiteX2" fmla="*/ -305 w 71473"/>
                        <a:gd name="connsiteY2" fmla="*/ 139663 h 178444"/>
                        <a:gd name="connsiteX3" fmla="*/ 19026 w 71473"/>
                        <a:gd name="connsiteY3" fmla="*/ 17023 h 178444"/>
                        <a:gd name="connsiteX4" fmla="*/ 35367 w 71473"/>
                        <a:gd name="connsiteY4" fmla="*/ -11 h 178444"/>
                        <a:gd name="connsiteX5" fmla="*/ 71168 w 71473"/>
                        <a:gd name="connsiteY5" fmla="*/ 155071 h 1784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1473" h="178444">
                          <a:moveTo>
                            <a:pt x="71168" y="155071"/>
                          </a:moveTo>
                          <a:cubicBezTo>
                            <a:pt x="71168" y="163003"/>
                            <a:pt x="71038" y="170827"/>
                            <a:pt x="70757" y="178434"/>
                          </a:cubicBezTo>
                          <a:cubicBezTo>
                            <a:pt x="45400" y="168811"/>
                            <a:pt x="21497" y="155765"/>
                            <a:pt x="-305" y="139663"/>
                          </a:cubicBezTo>
                          <a:cubicBezTo>
                            <a:pt x="887" y="86112"/>
                            <a:pt x="8364" y="40493"/>
                            <a:pt x="19026" y="17023"/>
                          </a:cubicBezTo>
                          <a:cubicBezTo>
                            <a:pt x="23707" y="10664"/>
                            <a:pt x="29212" y="4939"/>
                            <a:pt x="35367" y="-11"/>
                          </a:cubicBezTo>
                          <a:cubicBezTo>
                            <a:pt x="55131" y="11"/>
                            <a:pt x="71168" y="69447"/>
                            <a:pt x="71168" y="155071"/>
                          </a:cubicBezTo>
                          <a:close/>
                        </a:path>
                      </a:pathLst>
                    </a:custGeom>
                    <a:solidFill>
                      <a:srgbClr val="212123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5093" name="Freeform: Shape 5092">
                      <a:extLst>
                        <a:ext uri="{FF2B5EF4-FFF2-40B4-BE49-F238E27FC236}">
                          <a16:creationId xmlns:a16="http://schemas.microsoft.com/office/drawing/2014/main" id="{BB67935C-1CC4-F549-CFA3-8FFC02CE04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03621" y="3026243"/>
                      <a:ext cx="178726" cy="270462"/>
                    </a:xfrm>
                    <a:custGeom>
                      <a:avLst/>
                      <a:gdLst>
                        <a:gd name="connsiteX0" fmla="*/ 178422 w 178726"/>
                        <a:gd name="connsiteY0" fmla="*/ 66759 h 270462"/>
                        <a:gd name="connsiteX1" fmla="*/ 178140 w 178726"/>
                        <a:gd name="connsiteY1" fmla="*/ 66543 h 270462"/>
                        <a:gd name="connsiteX2" fmla="*/ -305 w 178726"/>
                        <a:gd name="connsiteY2" fmla="*/ -11 h 270462"/>
                        <a:gd name="connsiteX3" fmla="*/ -305 w 178726"/>
                        <a:gd name="connsiteY3" fmla="*/ 270452 h 270462"/>
                        <a:gd name="connsiteX4" fmla="*/ -305 w 178726"/>
                        <a:gd name="connsiteY4" fmla="*/ 270452 h 270462"/>
                        <a:gd name="connsiteX5" fmla="*/ 178422 w 178726"/>
                        <a:gd name="connsiteY5" fmla="*/ 228669 h 2704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78726" h="270462">
                          <a:moveTo>
                            <a:pt x="178422" y="66759"/>
                          </a:moveTo>
                          <a:cubicBezTo>
                            <a:pt x="178313" y="66701"/>
                            <a:pt x="178227" y="66627"/>
                            <a:pt x="178140" y="66543"/>
                          </a:cubicBezTo>
                          <a:cubicBezTo>
                            <a:pt x="141840" y="37156"/>
                            <a:pt x="60961" y="-11"/>
                            <a:pt x="-305" y="-11"/>
                          </a:cubicBezTo>
                          <a:lnTo>
                            <a:pt x="-305" y="270452"/>
                          </a:lnTo>
                          <a:lnTo>
                            <a:pt x="-305" y="270452"/>
                          </a:lnTo>
                          <a:cubicBezTo>
                            <a:pt x="66639" y="270452"/>
                            <a:pt x="128403" y="255455"/>
                            <a:pt x="178422" y="228669"/>
                          </a:cubicBezTo>
                          <a:close/>
                        </a:path>
                      </a:pathLst>
                    </a:custGeom>
                    <a:solidFill>
                      <a:srgbClr val="161618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5094" name="Freeform: Shape 5093">
                      <a:extLst>
                        <a:ext uri="{FF2B5EF4-FFF2-40B4-BE49-F238E27FC236}">
                          <a16:creationId xmlns:a16="http://schemas.microsoft.com/office/drawing/2014/main" id="{2C4E2557-096A-988C-93A2-0A898E0A89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46286" y="3092775"/>
                      <a:ext cx="71451" cy="178444"/>
                    </a:xfrm>
                    <a:custGeom>
                      <a:avLst/>
                      <a:gdLst>
                        <a:gd name="connsiteX0" fmla="*/ -305 w 71451"/>
                        <a:gd name="connsiteY0" fmla="*/ 155071 h 178444"/>
                        <a:gd name="connsiteX1" fmla="*/ 63 w 71451"/>
                        <a:gd name="connsiteY1" fmla="*/ 178434 h 178444"/>
                        <a:gd name="connsiteX2" fmla="*/ 71146 w 71451"/>
                        <a:gd name="connsiteY2" fmla="*/ 139663 h 178444"/>
                        <a:gd name="connsiteX3" fmla="*/ 51837 w 71451"/>
                        <a:gd name="connsiteY3" fmla="*/ 17023 h 178444"/>
                        <a:gd name="connsiteX4" fmla="*/ 35475 w 71451"/>
                        <a:gd name="connsiteY4" fmla="*/ -11 h 178444"/>
                        <a:gd name="connsiteX5" fmla="*/ -305 w 71451"/>
                        <a:gd name="connsiteY5" fmla="*/ 155071 h 1784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1451" h="178444">
                          <a:moveTo>
                            <a:pt x="-305" y="155071"/>
                          </a:moveTo>
                          <a:cubicBezTo>
                            <a:pt x="-305" y="163003"/>
                            <a:pt x="-197" y="170827"/>
                            <a:pt x="63" y="178434"/>
                          </a:cubicBezTo>
                          <a:cubicBezTo>
                            <a:pt x="25420" y="168811"/>
                            <a:pt x="49323" y="155765"/>
                            <a:pt x="71146" y="139663"/>
                          </a:cubicBezTo>
                          <a:cubicBezTo>
                            <a:pt x="69890" y="86112"/>
                            <a:pt x="62478" y="40493"/>
                            <a:pt x="51837" y="17023"/>
                          </a:cubicBezTo>
                          <a:cubicBezTo>
                            <a:pt x="47113" y="10677"/>
                            <a:pt x="41630" y="4956"/>
                            <a:pt x="35475" y="-11"/>
                          </a:cubicBezTo>
                          <a:cubicBezTo>
                            <a:pt x="15732" y="11"/>
                            <a:pt x="-305" y="69447"/>
                            <a:pt x="-305" y="155071"/>
                          </a:cubicBezTo>
                          <a:close/>
                        </a:path>
                      </a:pathLst>
                    </a:custGeom>
                    <a:solidFill>
                      <a:srgbClr val="212123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5095" name="Freeform: Shape 5094">
                      <a:extLst>
                        <a:ext uri="{FF2B5EF4-FFF2-40B4-BE49-F238E27FC236}">
                          <a16:creationId xmlns:a16="http://schemas.microsoft.com/office/drawing/2014/main" id="{C4D11B4A-C9E1-3A20-BD38-9EC6608FD9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76361" y="2721363"/>
                      <a:ext cx="127195" cy="311187"/>
                    </a:xfrm>
                    <a:custGeom>
                      <a:avLst/>
                      <a:gdLst>
                        <a:gd name="connsiteX0" fmla="*/ 86342 w 127195"/>
                        <a:gd name="connsiteY0" fmla="*/ 4543 h 311187"/>
                        <a:gd name="connsiteX1" fmla="*/ 10058 w 127195"/>
                        <a:gd name="connsiteY1" fmla="*/ 311176 h 311187"/>
                        <a:gd name="connsiteX2" fmla="*/ 126891 w 127195"/>
                        <a:gd name="connsiteY2" fmla="*/ 301380 h 311187"/>
                        <a:gd name="connsiteX3" fmla="*/ 126891 w 127195"/>
                        <a:gd name="connsiteY3" fmla="*/ 5692 h 311187"/>
                        <a:gd name="connsiteX4" fmla="*/ 86342 w 127195"/>
                        <a:gd name="connsiteY4" fmla="*/ 4543 h 3111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7194" h="311187">
                          <a:moveTo>
                            <a:pt x="86342" y="4543"/>
                          </a:moveTo>
                          <a:cubicBezTo>
                            <a:pt x="-41759" y="44007"/>
                            <a:pt x="10058" y="311176"/>
                            <a:pt x="10058" y="311176"/>
                          </a:cubicBezTo>
                          <a:cubicBezTo>
                            <a:pt x="41569" y="303352"/>
                            <a:pt x="126891" y="301380"/>
                            <a:pt x="126891" y="301380"/>
                          </a:cubicBezTo>
                          <a:lnTo>
                            <a:pt x="126891" y="5692"/>
                          </a:lnTo>
                          <a:cubicBezTo>
                            <a:pt x="126891" y="5692"/>
                            <a:pt x="121646" y="-6336"/>
                            <a:pt x="86342" y="4543"/>
                          </a:cubicBezTo>
                          <a:close/>
                        </a:path>
                      </a:pathLst>
                    </a:custGeom>
                    <a:solidFill>
                      <a:srgbClr val="2B1B00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5096" name="Freeform: Shape 5095">
                      <a:extLst>
                        <a:ext uri="{FF2B5EF4-FFF2-40B4-BE49-F238E27FC236}">
                          <a16:creationId xmlns:a16="http://schemas.microsoft.com/office/drawing/2014/main" id="{47905471-AC6E-345D-2C1C-B216F31CA2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03556" y="2895433"/>
                      <a:ext cx="54179" cy="192054"/>
                    </a:xfrm>
                    <a:custGeom>
                      <a:avLst/>
                      <a:gdLst>
                        <a:gd name="connsiteX0" fmla="*/ -305 w 54179"/>
                        <a:gd name="connsiteY0" fmla="*/ -11 h 192054"/>
                        <a:gd name="connsiteX1" fmla="*/ -305 w 54179"/>
                        <a:gd name="connsiteY1" fmla="*/ 192043 h 192054"/>
                        <a:gd name="connsiteX2" fmla="*/ 53874 w 54179"/>
                        <a:gd name="connsiteY2" fmla="*/ 101282 h 192054"/>
                        <a:gd name="connsiteX3" fmla="*/ -305 w 54179"/>
                        <a:gd name="connsiteY3" fmla="*/ -11 h 1920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54178" h="192054">
                          <a:moveTo>
                            <a:pt x="-305" y="-11"/>
                          </a:moveTo>
                          <a:lnTo>
                            <a:pt x="-305" y="192043"/>
                          </a:lnTo>
                          <a:cubicBezTo>
                            <a:pt x="49236" y="192043"/>
                            <a:pt x="53874" y="136455"/>
                            <a:pt x="53874" y="101282"/>
                          </a:cubicBezTo>
                          <a:cubicBezTo>
                            <a:pt x="53874" y="66109"/>
                            <a:pt x="53874" y="-11"/>
                            <a:pt x="-305" y="-11"/>
                          </a:cubicBezTo>
                          <a:close/>
                        </a:path>
                      </a:pathLst>
                    </a:custGeom>
                    <a:solidFill>
                      <a:srgbClr val="F79661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5097" name="Freeform: Shape 5096">
                      <a:extLst>
                        <a:ext uri="{FF2B5EF4-FFF2-40B4-BE49-F238E27FC236}">
                          <a16:creationId xmlns:a16="http://schemas.microsoft.com/office/drawing/2014/main" id="{5C58B6F9-4A52-86F1-3915-1A3C23C9E1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49377" y="2895433"/>
                      <a:ext cx="54179" cy="192054"/>
                    </a:xfrm>
                    <a:custGeom>
                      <a:avLst/>
                      <a:gdLst>
                        <a:gd name="connsiteX0" fmla="*/ 53874 w 54179"/>
                        <a:gd name="connsiteY0" fmla="*/ -11 h 192054"/>
                        <a:gd name="connsiteX1" fmla="*/ 53874 w 54179"/>
                        <a:gd name="connsiteY1" fmla="*/ 192043 h 192054"/>
                        <a:gd name="connsiteX2" fmla="*/ -305 w 54179"/>
                        <a:gd name="connsiteY2" fmla="*/ 101282 h 192054"/>
                        <a:gd name="connsiteX3" fmla="*/ 53874 w 54179"/>
                        <a:gd name="connsiteY3" fmla="*/ -11 h 1920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54178" h="192054">
                          <a:moveTo>
                            <a:pt x="53874" y="-11"/>
                          </a:moveTo>
                          <a:lnTo>
                            <a:pt x="53874" y="192043"/>
                          </a:lnTo>
                          <a:cubicBezTo>
                            <a:pt x="4267" y="192043"/>
                            <a:pt x="-305" y="136455"/>
                            <a:pt x="-305" y="101282"/>
                          </a:cubicBezTo>
                          <a:cubicBezTo>
                            <a:pt x="-305" y="66109"/>
                            <a:pt x="-327" y="-11"/>
                            <a:pt x="53874" y="-11"/>
                          </a:cubicBezTo>
                          <a:close/>
                        </a:path>
                      </a:pathLst>
                    </a:custGeom>
                    <a:solidFill>
                      <a:srgbClr val="EFAC7F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5098" name="Freeform: Shape 5097">
                      <a:extLst>
                        <a:ext uri="{FF2B5EF4-FFF2-40B4-BE49-F238E27FC236}">
                          <a16:creationId xmlns:a16="http://schemas.microsoft.com/office/drawing/2014/main" id="{1408A127-F28C-BE72-FDBD-29C48217F9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03325" y="2735929"/>
                      <a:ext cx="101401" cy="308214"/>
                    </a:xfrm>
                    <a:custGeom>
                      <a:avLst/>
                      <a:gdLst>
                        <a:gd name="connsiteX0" fmla="*/ 101096 w 101401"/>
                        <a:gd name="connsiteY0" fmla="*/ -11 h 308214"/>
                        <a:gd name="connsiteX1" fmla="*/ 101096 w 101401"/>
                        <a:gd name="connsiteY1" fmla="*/ 308204 h 308214"/>
                        <a:gd name="connsiteX2" fmla="*/ -305 w 101401"/>
                        <a:gd name="connsiteY2" fmla="*/ 147443 h 308214"/>
                        <a:gd name="connsiteX3" fmla="*/ 101096 w 101401"/>
                        <a:gd name="connsiteY3" fmla="*/ -11 h 3082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01401" h="308214">
                          <a:moveTo>
                            <a:pt x="101096" y="-11"/>
                          </a:moveTo>
                          <a:lnTo>
                            <a:pt x="101096" y="308204"/>
                          </a:lnTo>
                          <a:cubicBezTo>
                            <a:pt x="44013" y="308204"/>
                            <a:pt x="-305" y="251402"/>
                            <a:pt x="-305" y="147443"/>
                          </a:cubicBezTo>
                          <a:cubicBezTo>
                            <a:pt x="-305" y="58762"/>
                            <a:pt x="39159" y="-11"/>
                            <a:pt x="101096" y="-11"/>
                          </a:cubicBezTo>
                          <a:close/>
                        </a:path>
                      </a:pathLst>
                    </a:custGeom>
                    <a:solidFill>
                      <a:srgbClr val="FEB582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5099" name="Freeform: Shape 5098">
                      <a:extLst>
                        <a:ext uri="{FF2B5EF4-FFF2-40B4-BE49-F238E27FC236}">
                          <a16:creationId xmlns:a16="http://schemas.microsoft.com/office/drawing/2014/main" id="{4E5B729B-B7C7-4BCF-1846-1C5A6EDEB8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80924" y="2835879"/>
                      <a:ext cx="37044" cy="55218"/>
                    </a:xfrm>
                    <a:custGeom>
                      <a:avLst/>
                      <a:gdLst>
                        <a:gd name="connsiteX0" fmla="*/ 13340 w 37044"/>
                        <a:gd name="connsiteY0" fmla="*/ -11 h 55218"/>
                        <a:gd name="connsiteX1" fmla="*/ 36182 w 37044"/>
                        <a:gd name="connsiteY1" fmla="*/ 8072 h 55218"/>
                        <a:gd name="connsiteX2" fmla="*/ -248 w 37044"/>
                        <a:gd name="connsiteY2" fmla="*/ 54168 h 55218"/>
                        <a:gd name="connsiteX3" fmla="*/ 13340 w 37044"/>
                        <a:gd name="connsiteY3" fmla="*/ -11 h 552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7044" h="55218">
                          <a:moveTo>
                            <a:pt x="13340" y="-11"/>
                          </a:moveTo>
                          <a:lnTo>
                            <a:pt x="36182" y="8072"/>
                          </a:lnTo>
                          <a:cubicBezTo>
                            <a:pt x="36182" y="8072"/>
                            <a:pt x="44158" y="63400"/>
                            <a:pt x="-248" y="54168"/>
                          </a:cubicBezTo>
                          <a:cubicBezTo>
                            <a:pt x="-248" y="54168"/>
                            <a:pt x="-1960" y="17261"/>
                            <a:pt x="13340" y="-11"/>
                          </a:cubicBezTo>
                          <a:close/>
                        </a:path>
                      </a:pathLst>
                    </a:custGeom>
                    <a:solidFill>
                      <a:srgbClr val="2B1B00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5100" name="Freeform: Shape 5099">
                      <a:extLst>
                        <a:ext uri="{FF2B5EF4-FFF2-40B4-BE49-F238E27FC236}">
                          <a16:creationId xmlns:a16="http://schemas.microsoft.com/office/drawing/2014/main" id="{3A33DB23-55D2-A7B4-57F6-4EADC46079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03563" y="2735929"/>
                      <a:ext cx="99976" cy="141992"/>
                    </a:xfrm>
                    <a:custGeom>
                      <a:avLst/>
                      <a:gdLst>
                        <a:gd name="connsiteX0" fmla="*/ 99580 w 99976"/>
                        <a:gd name="connsiteY0" fmla="*/ -11 h 141992"/>
                        <a:gd name="connsiteX1" fmla="*/ -305 w 99976"/>
                        <a:gd name="connsiteY1" fmla="*/ 118988 h 141992"/>
                        <a:gd name="connsiteX2" fmla="*/ 99537 w 99976"/>
                        <a:gd name="connsiteY2" fmla="*/ 141982 h 141992"/>
                        <a:gd name="connsiteX3" fmla="*/ 99537 w 99976"/>
                        <a:gd name="connsiteY3" fmla="*/ 141982 h 1419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9976" h="141992">
                          <a:moveTo>
                            <a:pt x="99580" y="-11"/>
                          </a:moveTo>
                          <a:cubicBezTo>
                            <a:pt x="44642" y="-11"/>
                            <a:pt x="7302" y="46431"/>
                            <a:pt x="-305" y="118988"/>
                          </a:cubicBezTo>
                          <a:cubicBezTo>
                            <a:pt x="26590" y="133335"/>
                            <a:pt x="62131" y="141982"/>
                            <a:pt x="99537" y="141982"/>
                          </a:cubicBezTo>
                          <a:cubicBezTo>
                            <a:pt x="99970" y="141982"/>
                            <a:pt x="99190" y="141982"/>
                            <a:pt x="99537" y="141982"/>
                          </a:cubicBezTo>
                          <a:close/>
                        </a:path>
                      </a:pathLst>
                    </a:custGeom>
                    <a:solidFill>
                      <a:srgbClr val="2B1B00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5101" name="Freeform: Shape 5100">
                      <a:extLst>
                        <a:ext uri="{FF2B5EF4-FFF2-40B4-BE49-F238E27FC236}">
                          <a16:creationId xmlns:a16="http://schemas.microsoft.com/office/drawing/2014/main" id="{7E5ECF3A-33AF-7EA6-B3EE-907DDEA4A0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06012" y="2734672"/>
                      <a:ext cx="99906" cy="142057"/>
                    </a:xfrm>
                    <a:custGeom>
                      <a:avLst/>
                      <a:gdLst>
                        <a:gd name="connsiteX0" fmla="*/ 99601 w 99906"/>
                        <a:gd name="connsiteY0" fmla="*/ -11 h 142057"/>
                        <a:gd name="connsiteX1" fmla="*/ -305 w 99906"/>
                        <a:gd name="connsiteY1" fmla="*/ 119053 h 142057"/>
                        <a:gd name="connsiteX2" fmla="*/ 98345 w 99906"/>
                        <a:gd name="connsiteY2" fmla="*/ 142047 h 142057"/>
                        <a:gd name="connsiteX3" fmla="*/ 99601 w 99906"/>
                        <a:gd name="connsiteY3" fmla="*/ 142047 h 1420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9906" h="142057">
                          <a:moveTo>
                            <a:pt x="99601" y="-11"/>
                          </a:moveTo>
                          <a:cubicBezTo>
                            <a:pt x="44620" y="-11"/>
                            <a:pt x="7323" y="46453"/>
                            <a:pt x="-305" y="119053"/>
                          </a:cubicBezTo>
                          <a:cubicBezTo>
                            <a:pt x="26589" y="133421"/>
                            <a:pt x="60939" y="142047"/>
                            <a:pt x="98345" y="142047"/>
                          </a:cubicBezTo>
                          <a:lnTo>
                            <a:pt x="99601" y="142047"/>
                          </a:lnTo>
                          <a:close/>
                        </a:path>
                      </a:pathLst>
                    </a:custGeom>
                    <a:solidFill>
                      <a:srgbClr val="382201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5102" name="Freeform: Shape 5101">
                      <a:extLst>
                        <a:ext uri="{FF2B5EF4-FFF2-40B4-BE49-F238E27FC236}">
                          <a16:creationId xmlns:a16="http://schemas.microsoft.com/office/drawing/2014/main" id="{7052F345-5F8F-5617-7613-37CD9F3B6E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82326" y="2866285"/>
                      <a:ext cx="37065" cy="56060"/>
                    </a:xfrm>
                    <a:custGeom>
                      <a:avLst/>
                      <a:gdLst>
                        <a:gd name="connsiteX0" fmla="*/ 3486 w 37065"/>
                        <a:gd name="connsiteY0" fmla="*/ 32951 h 56060"/>
                        <a:gd name="connsiteX1" fmla="*/ 29709 w 37065"/>
                        <a:gd name="connsiteY1" fmla="*/ 55490 h 56060"/>
                        <a:gd name="connsiteX2" fmla="*/ 32873 w 37065"/>
                        <a:gd name="connsiteY2" fmla="*/ 23134 h 56060"/>
                        <a:gd name="connsiteX3" fmla="*/ 6867 w 37065"/>
                        <a:gd name="connsiteY3" fmla="*/ 552 h 56060"/>
                        <a:gd name="connsiteX4" fmla="*/ 3486 w 37065"/>
                        <a:gd name="connsiteY4" fmla="*/ 32951 h 560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7065" h="56059">
                          <a:moveTo>
                            <a:pt x="3486" y="32951"/>
                          </a:moveTo>
                          <a:cubicBezTo>
                            <a:pt x="8666" y="48512"/>
                            <a:pt x="20412" y="58589"/>
                            <a:pt x="29709" y="55490"/>
                          </a:cubicBezTo>
                          <a:cubicBezTo>
                            <a:pt x="39007" y="52391"/>
                            <a:pt x="38075" y="38673"/>
                            <a:pt x="32873" y="23134"/>
                          </a:cubicBezTo>
                          <a:cubicBezTo>
                            <a:pt x="27672" y="7596"/>
                            <a:pt x="16186" y="-2568"/>
                            <a:pt x="6867" y="552"/>
                          </a:cubicBezTo>
                          <a:cubicBezTo>
                            <a:pt x="-2452" y="3673"/>
                            <a:pt x="-1693" y="17478"/>
                            <a:pt x="3486" y="32951"/>
                          </a:cubicBezTo>
                          <a:close/>
                        </a:path>
                      </a:pathLst>
                    </a:custGeom>
                    <a:solidFill>
                      <a:srgbClr val="FEB582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5103" name="Freeform: Shape 5102">
                      <a:extLst>
                        <a:ext uri="{FF2B5EF4-FFF2-40B4-BE49-F238E27FC236}">
                          <a16:creationId xmlns:a16="http://schemas.microsoft.com/office/drawing/2014/main" id="{CB407AC9-3955-C60D-4F58-7CBDA02310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02299" y="2721363"/>
                      <a:ext cx="127207" cy="311187"/>
                    </a:xfrm>
                    <a:custGeom>
                      <a:avLst/>
                      <a:gdLst>
                        <a:gd name="connsiteX0" fmla="*/ 40243 w 127207"/>
                        <a:gd name="connsiteY0" fmla="*/ 4543 h 311187"/>
                        <a:gd name="connsiteX1" fmla="*/ 116549 w 127207"/>
                        <a:gd name="connsiteY1" fmla="*/ 311176 h 311187"/>
                        <a:gd name="connsiteX2" fmla="*/ 1862 w 127207"/>
                        <a:gd name="connsiteY2" fmla="*/ 301380 h 311187"/>
                        <a:gd name="connsiteX3" fmla="*/ -305 w 127207"/>
                        <a:gd name="connsiteY3" fmla="*/ 5692 h 311187"/>
                        <a:gd name="connsiteX4" fmla="*/ 40243 w 127207"/>
                        <a:gd name="connsiteY4" fmla="*/ 4543 h 3111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7207" h="311187">
                          <a:moveTo>
                            <a:pt x="40243" y="4543"/>
                          </a:moveTo>
                          <a:cubicBezTo>
                            <a:pt x="168344" y="44007"/>
                            <a:pt x="116549" y="311176"/>
                            <a:pt x="116549" y="311176"/>
                          </a:cubicBezTo>
                          <a:cubicBezTo>
                            <a:pt x="84973" y="303352"/>
                            <a:pt x="1862" y="301380"/>
                            <a:pt x="1862" y="301380"/>
                          </a:cubicBezTo>
                          <a:lnTo>
                            <a:pt x="-305" y="5692"/>
                          </a:lnTo>
                          <a:cubicBezTo>
                            <a:pt x="-305" y="5692"/>
                            <a:pt x="4961" y="-6336"/>
                            <a:pt x="40243" y="4543"/>
                          </a:cubicBezTo>
                          <a:close/>
                        </a:path>
                      </a:pathLst>
                    </a:custGeom>
                    <a:solidFill>
                      <a:srgbClr val="2B1B00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5104" name="Freeform: Shape 5103">
                      <a:extLst>
                        <a:ext uri="{FF2B5EF4-FFF2-40B4-BE49-F238E27FC236}">
                          <a16:creationId xmlns:a16="http://schemas.microsoft.com/office/drawing/2014/main" id="{4BB34723-C680-6273-0CE6-5A71C65C57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02364" y="2735929"/>
                      <a:ext cx="101380" cy="308214"/>
                    </a:xfrm>
                    <a:custGeom>
                      <a:avLst/>
                      <a:gdLst>
                        <a:gd name="connsiteX0" fmla="*/ -305 w 101380"/>
                        <a:gd name="connsiteY0" fmla="*/ -11 h 308214"/>
                        <a:gd name="connsiteX1" fmla="*/ -305 w 101380"/>
                        <a:gd name="connsiteY1" fmla="*/ 308204 h 308214"/>
                        <a:gd name="connsiteX2" fmla="*/ 101075 w 101380"/>
                        <a:gd name="connsiteY2" fmla="*/ 147443 h 308214"/>
                        <a:gd name="connsiteX3" fmla="*/ -305 w 101380"/>
                        <a:gd name="connsiteY3" fmla="*/ -11 h 3082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01380" h="308214">
                          <a:moveTo>
                            <a:pt x="-305" y="-11"/>
                          </a:moveTo>
                          <a:lnTo>
                            <a:pt x="-305" y="308204"/>
                          </a:lnTo>
                          <a:cubicBezTo>
                            <a:pt x="56735" y="308204"/>
                            <a:pt x="101075" y="251402"/>
                            <a:pt x="101075" y="147443"/>
                          </a:cubicBezTo>
                          <a:cubicBezTo>
                            <a:pt x="101075" y="58762"/>
                            <a:pt x="61589" y="-11"/>
                            <a:pt x="-305" y="-11"/>
                          </a:cubicBezTo>
                          <a:close/>
                        </a:path>
                      </a:pathLst>
                    </a:custGeom>
                    <a:solidFill>
                      <a:srgbClr val="FFA063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5105" name="Freeform: Shape 5104">
                      <a:extLst>
                        <a:ext uri="{FF2B5EF4-FFF2-40B4-BE49-F238E27FC236}">
                          <a16:creationId xmlns:a16="http://schemas.microsoft.com/office/drawing/2014/main" id="{ECB93E3A-EA11-DCA0-D48A-F42B6DD524D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89104" y="2835879"/>
                      <a:ext cx="37035" cy="55218"/>
                    </a:xfrm>
                    <a:custGeom>
                      <a:avLst/>
                      <a:gdLst>
                        <a:gd name="connsiteX0" fmla="*/ 23069 w 37035"/>
                        <a:gd name="connsiteY0" fmla="*/ -11 h 55218"/>
                        <a:gd name="connsiteX1" fmla="*/ 249 w 37035"/>
                        <a:gd name="connsiteY1" fmla="*/ 8072 h 55218"/>
                        <a:gd name="connsiteX2" fmla="*/ 36678 w 37035"/>
                        <a:gd name="connsiteY2" fmla="*/ 54168 h 55218"/>
                        <a:gd name="connsiteX3" fmla="*/ 23069 w 37035"/>
                        <a:gd name="connsiteY3" fmla="*/ -11 h 552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7035" h="55218">
                          <a:moveTo>
                            <a:pt x="23069" y="-11"/>
                          </a:moveTo>
                          <a:lnTo>
                            <a:pt x="249" y="8072"/>
                          </a:lnTo>
                          <a:cubicBezTo>
                            <a:pt x="249" y="8072"/>
                            <a:pt x="-7705" y="63400"/>
                            <a:pt x="36678" y="54168"/>
                          </a:cubicBezTo>
                          <a:cubicBezTo>
                            <a:pt x="36678" y="54168"/>
                            <a:pt x="38325" y="17261"/>
                            <a:pt x="23069" y="-11"/>
                          </a:cubicBezTo>
                          <a:close/>
                        </a:path>
                      </a:pathLst>
                    </a:custGeom>
                    <a:solidFill>
                      <a:srgbClr val="2B1B00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5106" name="Freeform: Shape 5105">
                      <a:extLst>
                        <a:ext uri="{FF2B5EF4-FFF2-40B4-BE49-F238E27FC236}">
                          <a16:creationId xmlns:a16="http://schemas.microsoft.com/office/drawing/2014/main" id="{B2DC67A9-9B3E-1A6D-46DC-F292D96321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02408" y="2735929"/>
                      <a:ext cx="101076" cy="141992"/>
                    </a:xfrm>
                    <a:custGeom>
                      <a:avLst/>
                      <a:gdLst>
                        <a:gd name="connsiteX0" fmla="*/ 908 w 101076"/>
                        <a:gd name="connsiteY0" fmla="*/ -11 h 141992"/>
                        <a:gd name="connsiteX1" fmla="*/ 100772 w 101076"/>
                        <a:gd name="connsiteY1" fmla="*/ 118988 h 141992"/>
                        <a:gd name="connsiteX2" fmla="*/ 2122 w 101076"/>
                        <a:gd name="connsiteY2" fmla="*/ 141982 h 141992"/>
                        <a:gd name="connsiteX3" fmla="*/ -305 w 101076"/>
                        <a:gd name="connsiteY3" fmla="*/ 141982 h 1419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01076" h="141992">
                          <a:moveTo>
                            <a:pt x="908" y="-11"/>
                          </a:moveTo>
                          <a:cubicBezTo>
                            <a:pt x="55846" y="-11"/>
                            <a:pt x="93121" y="46431"/>
                            <a:pt x="100772" y="118988"/>
                          </a:cubicBezTo>
                          <a:cubicBezTo>
                            <a:pt x="73899" y="133335"/>
                            <a:pt x="36363" y="141982"/>
                            <a:pt x="2122" y="141982"/>
                          </a:cubicBezTo>
                          <a:lnTo>
                            <a:pt x="-305" y="141982"/>
                          </a:lnTo>
                          <a:close/>
                        </a:path>
                      </a:pathLst>
                    </a:custGeom>
                    <a:solidFill>
                      <a:srgbClr val="2B1B00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5107" name="Freeform: Shape 5106">
                      <a:extLst>
                        <a:ext uri="{FF2B5EF4-FFF2-40B4-BE49-F238E27FC236}">
                          <a16:creationId xmlns:a16="http://schemas.microsoft.com/office/drawing/2014/main" id="{2AAD2B73-C491-472F-82ED-E5861B46C7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01150" y="2735929"/>
                      <a:ext cx="99863" cy="141992"/>
                    </a:xfrm>
                    <a:custGeom>
                      <a:avLst/>
                      <a:gdLst>
                        <a:gd name="connsiteX0" fmla="*/ -305 w 99863"/>
                        <a:gd name="connsiteY0" fmla="*/ -11 h 141992"/>
                        <a:gd name="connsiteX1" fmla="*/ 99558 w 99863"/>
                        <a:gd name="connsiteY1" fmla="*/ 118988 h 141992"/>
                        <a:gd name="connsiteX2" fmla="*/ 930 w 99863"/>
                        <a:gd name="connsiteY2" fmla="*/ 141982 h 141992"/>
                        <a:gd name="connsiteX3" fmla="*/ -305 w 99863"/>
                        <a:gd name="connsiteY3" fmla="*/ 141982 h 1419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9863" h="141992">
                          <a:moveTo>
                            <a:pt x="-305" y="-11"/>
                          </a:moveTo>
                          <a:cubicBezTo>
                            <a:pt x="54655" y="-11"/>
                            <a:pt x="91930" y="46431"/>
                            <a:pt x="99558" y="118988"/>
                          </a:cubicBezTo>
                          <a:cubicBezTo>
                            <a:pt x="72663" y="133335"/>
                            <a:pt x="38336" y="141982"/>
                            <a:pt x="930" y="141982"/>
                          </a:cubicBezTo>
                          <a:lnTo>
                            <a:pt x="-305" y="141982"/>
                          </a:lnTo>
                          <a:close/>
                        </a:path>
                      </a:pathLst>
                    </a:custGeom>
                    <a:solidFill>
                      <a:srgbClr val="2B1B00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5108" name="Freeform: Shape 5107">
                      <a:extLst>
                        <a:ext uri="{FF2B5EF4-FFF2-40B4-BE49-F238E27FC236}">
                          <a16:creationId xmlns:a16="http://schemas.microsoft.com/office/drawing/2014/main" id="{97872E5B-4CAB-498F-29C6-851F859B65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87652" y="2866285"/>
                      <a:ext cx="37103" cy="56060"/>
                    </a:xfrm>
                    <a:custGeom>
                      <a:avLst/>
                      <a:gdLst>
                        <a:gd name="connsiteX0" fmla="*/ 33017 w 37103"/>
                        <a:gd name="connsiteY0" fmla="*/ 32951 h 56060"/>
                        <a:gd name="connsiteX1" fmla="*/ 6750 w 37103"/>
                        <a:gd name="connsiteY1" fmla="*/ 55490 h 56060"/>
                        <a:gd name="connsiteX2" fmla="*/ 3608 w 37103"/>
                        <a:gd name="connsiteY2" fmla="*/ 23134 h 56060"/>
                        <a:gd name="connsiteX3" fmla="*/ 29614 w 37103"/>
                        <a:gd name="connsiteY3" fmla="*/ 552 h 56060"/>
                        <a:gd name="connsiteX4" fmla="*/ 33017 w 37103"/>
                        <a:gd name="connsiteY4" fmla="*/ 32951 h 560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7103" h="56059">
                          <a:moveTo>
                            <a:pt x="33017" y="32951"/>
                          </a:moveTo>
                          <a:cubicBezTo>
                            <a:pt x="27794" y="48512"/>
                            <a:pt x="16069" y="58589"/>
                            <a:pt x="6750" y="55490"/>
                          </a:cubicBezTo>
                          <a:cubicBezTo>
                            <a:pt x="-2568" y="52391"/>
                            <a:pt x="-1615" y="38673"/>
                            <a:pt x="3608" y="23134"/>
                          </a:cubicBezTo>
                          <a:cubicBezTo>
                            <a:pt x="8831" y="7596"/>
                            <a:pt x="20295" y="-2568"/>
                            <a:pt x="29614" y="552"/>
                          </a:cubicBezTo>
                          <a:cubicBezTo>
                            <a:pt x="38933" y="3673"/>
                            <a:pt x="38196" y="17478"/>
                            <a:pt x="33017" y="32951"/>
                          </a:cubicBezTo>
                          <a:close/>
                        </a:path>
                      </a:pathLst>
                    </a:custGeom>
                    <a:solidFill>
                      <a:srgbClr val="FFA063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5109" name="Freeform: Shape 5108">
                      <a:extLst>
                        <a:ext uri="{FF2B5EF4-FFF2-40B4-BE49-F238E27FC236}">
                          <a16:creationId xmlns:a16="http://schemas.microsoft.com/office/drawing/2014/main" id="{89B315CB-E3B2-7E7C-F029-9951035C3C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03556" y="3032980"/>
                      <a:ext cx="89503" cy="195329"/>
                    </a:xfrm>
                    <a:custGeom>
                      <a:avLst/>
                      <a:gdLst>
                        <a:gd name="connsiteX0" fmla="*/ 69564 w 89503"/>
                        <a:gd name="connsiteY0" fmla="*/ 55471 h 195329"/>
                        <a:gd name="connsiteX1" fmla="*/ 85233 w 89503"/>
                        <a:gd name="connsiteY1" fmla="*/ 49143 h 195329"/>
                        <a:gd name="connsiteX2" fmla="*/ 66877 w 89503"/>
                        <a:gd name="connsiteY2" fmla="*/ 3633 h 195329"/>
                        <a:gd name="connsiteX3" fmla="*/ 53874 w 89503"/>
                        <a:gd name="connsiteY3" fmla="*/ 273 h 195329"/>
                        <a:gd name="connsiteX4" fmla="*/ -305 w 89503"/>
                        <a:gd name="connsiteY4" fmla="*/ 195319 h 195329"/>
                        <a:gd name="connsiteX5" fmla="*/ 89199 w 89503"/>
                        <a:gd name="connsiteY5" fmla="*/ 70403 h 1953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9503" h="195329">
                          <a:moveTo>
                            <a:pt x="69564" y="55471"/>
                          </a:moveTo>
                          <a:lnTo>
                            <a:pt x="85233" y="49143"/>
                          </a:lnTo>
                          <a:cubicBezTo>
                            <a:pt x="82069" y="23939"/>
                            <a:pt x="66877" y="3633"/>
                            <a:pt x="66877" y="3633"/>
                          </a:cubicBezTo>
                          <a:cubicBezTo>
                            <a:pt x="55196" y="-1460"/>
                            <a:pt x="53874" y="273"/>
                            <a:pt x="53874" y="273"/>
                          </a:cubicBezTo>
                          <a:lnTo>
                            <a:pt x="-305" y="195319"/>
                          </a:lnTo>
                          <a:cubicBezTo>
                            <a:pt x="74028" y="149114"/>
                            <a:pt x="89199" y="70403"/>
                            <a:pt x="89199" y="70403"/>
                          </a:cubicBezTo>
                          <a:close/>
                        </a:path>
                      </a:pathLst>
                    </a:custGeom>
                    <a:solidFill>
                      <a:srgbClr val="424242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5110" name="Freeform: Shape 5109">
                      <a:extLst>
                        <a:ext uri="{FF2B5EF4-FFF2-40B4-BE49-F238E27FC236}">
                          <a16:creationId xmlns:a16="http://schemas.microsoft.com/office/drawing/2014/main" id="{0FD05DA2-C35A-4831-5457-336F607B75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14117" y="3032980"/>
                      <a:ext cx="89547" cy="195329"/>
                    </a:xfrm>
                    <a:custGeom>
                      <a:avLst/>
                      <a:gdLst>
                        <a:gd name="connsiteX0" fmla="*/ 19373 w 89547"/>
                        <a:gd name="connsiteY0" fmla="*/ 55471 h 195329"/>
                        <a:gd name="connsiteX1" fmla="*/ 3661 w 89547"/>
                        <a:gd name="connsiteY1" fmla="*/ 49143 h 195329"/>
                        <a:gd name="connsiteX2" fmla="*/ 22060 w 89547"/>
                        <a:gd name="connsiteY2" fmla="*/ 3633 h 195329"/>
                        <a:gd name="connsiteX3" fmla="*/ 35063 w 89547"/>
                        <a:gd name="connsiteY3" fmla="*/ 273 h 195329"/>
                        <a:gd name="connsiteX4" fmla="*/ 89242 w 89547"/>
                        <a:gd name="connsiteY4" fmla="*/ 195319 h 195329"/>
                        <a:gd name="connsiteX5" fmla="*/ -305 w 89547"/>
                        <a:gd name="connsiteY5" fmla="*/ 70403 h 1953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9547" h="195329">
                          <a:moveTo>
                            <a:pt x="19373" y="55471"/>
                          </a:moveTo>
                          <a:lnTo>
                            <a:pt x="3661" y="49143"/>
                          </a:lnTo>
                          <a:cubicBezTo>
                            <a:pt x="6825" y="23939"/>
                            <a:pt x="22060" y="3633"/>
                            <a:pt x="22060" y="3633"/>
                          </a:cubicBezTo>
                          <a:cubicBezTo>
                            <a:pt x="33741" y="-1460"/>
                            <a:pt x="35063" y="273"/>
                            <a:pt x="35063" y="273"/>
                          </a:cubicBezTo>
                          <a:lnTo>
                            <a:pt x="89242" y="195319"/>
                          </a:lnTo>
                          <a:cubicBezTo>
                            <a:pt x="14865" y="149114"/>
                            <a:pt x="-305" y="70403"/>
                            <a:pt x="-305" y="70403"/>
                          </a:cubicBezTo>
                          <a:close/>
                        </a:path>
                      </a:pathLst>
                    </a:custGeom>
                    <a:solidFill>
                      <a:srgbClr val="424242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5111" name="Freeform: Shape 5110">
                      <a:extLst>
                        <a:ext uri="{FF2B5EF4-FFF2-40B4-BE49-F238E27FC236}">
                          <a16:creationId xmlns:a16="http://schemas.microsoft.com/office/drawing/2014/main" id="{EC859D4D-E5F5-61B0-40BB-4D42CE3B70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52909" y="3071559"/>
                      <a:ext cx="101337" cy="156772"/>
                    </a:xfrm>
                    <a:custGeom>
                      <a:avLst/>
                      <a:gdLst>
                        <a:gd name="connsiteX0" fmla="*/ 101032 w 101337"/>
                        <a:gd name="connsiteY0" fmla="*/ -11 h 156772"/>
                        <a:gd name="connsiteX1" fmla="*/ 49020 w 101337"/>
                        <a:gd name="connsiteY1" fmla="*/ 5754 h 156772"/>
                        <a:gd name="connsiteX2" fmla="*/ -305 w 101337"/>
                        <a:gd name="connsiteY2" fmla="*/ -11 h 156772"/>
                        <a:gd name="connsiteX3" fmla="*/ 50342 w 101337"/>
                        <a:gd name="connsiteY3" fmla="*/ 156762 h 156772"/>
                        <a:gd name="connsiteX4" fmla="*/ 50515 w 101337"/>
                        <a:gd name="connsiteY4" fmla="*/ 156762 h 156772"/>
                        <a:gd name="connsiteX5" fmla="*/ 101032 w 101337"/>
                        <a:gd name="connsiteY5" fmla="*/ -11 h 1567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01337" h="156772">
                          <a:moveTo>
                            <a:pt x="101032" y="-11"/>
                          </a:moveTo>
                          <a:lnTo>
                            <a:pt x="49020" y="5754"/>
                          </a:lnTo>
                          <a:lnTo>
                            <a:pt x="-305" y="-11"/>
                          </a:lnTo>
                          <a:cubicBezTo>
                            <a:pt x="-305" y="-11"/>
                            <a:pt x="-890" y="76923"/>
                            <a:pt x="50342" y="156762"/>
                          </a:cubicBezTo>
                          <a:lnTo>
                            <a:pt x="50515" y="156762"/>
                          </a:lnTo>
                          <a:cubicBezTo>
                            <a:pt x="101596" y="76923"/>
                            <a:pt x="101032" y="-11"/>
                            <a:pt x="101032" y="-11"/>
                          </a:cubicBezTo>
                          <a:close/>
                        </a:path>
                      </a:pathLst>
                    </a:custGeom>
                    <a:solidFill>
                      <a:srgbClr val="D1D3D4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5112" name="Freeform: Shape 5111">
                      <a:extLst>
                        <a:ext uri="{FF2B5EF4-FFF2-40B4-BE49-F238E27FC236}">
                          <a16:creationId xmlns:a16="http://schemas.microsoft.com/office/drawing/2014/main" id="{287E8968-733B-41CF-5006-3885CB299A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83315" y="3073531"/>
                      <a:ext cx="40309" cy="29885"/>
                    </a:xfrm>
                    <a:custGeom>
                      <a:avLst/>
                      <a:gdLst>
                        <a:gd name="connsiteX0" fmla="*/ 40310 w 40309"/>
                        <a:gd name="connsiteY0" fmla="*/ 5526 h 29885"/>
                        <a:gd name="connsiteX1" fmla="*/ 20176 w 40309"/>
                        <a:gd name="connsiteY1" fmla="*/ 0 h 29885"/>
                        <a:gd name="connsiteX2" fmla="*/ 20111 w 40309"/>
                        <a:gd name="connsiteY2" fmla="*/ 0 h 29885"/>
                        <a:gd name="connsiteX3" fmla="*/ 0 w 40309"/>
                        <a:gd name="connsiteY3" fmla="*/ 5526 h 29885"/>
                        <a:gd name="connsiteX4" fmla="*/ 325 w 40309"/>
                        <a:gd name="connsiteY4" fmla="*/ 21823 h 29885"/>
                        <a:gd name="connsiteX5" fmla="*/ 20090 w 40309"/>
                        <a:gd name="connsiteY5" fmla="*/ 29842 h 29885"/>
                        <a:gd name="connsiteX6" fmla="*/ 20090 w 40309"/>
                        <a:gd name="connsiteY6" fmla="*/ 29885 h 29885"/>
                        <a:gd name="connsiteX7" fmla="*/ 20111 w 40309"/>
                        <a:gd name="connsiteY7" fmla="*/ 29842 h 29885"/>
                        <a:gd name="connsiteX8" fmla="*/ 20242 w 40309"/>
                        <a:gd name="connsiteY8" fmla="*/ 29885 h 29885"/>
                        <a:gd name="connsiteX9" fmla="*/ 20242 w 40309"/>
                        <a:gd name="connsiteY9" fmla="*/ 29842 h 29885"/>
                        <a:gd name="connsiteX10" fmla="*/ 39962 w 40309"/>
                        <a:gd name="connsiteY10" fmla="*/ 21823 h 29885"/>
                        <a:gd name="connsiteX11" fmla="*/ 40310 w 40309"/>
                        <a:gd name="connsiteY11" fmla="*/ 5526 h 298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40309" h="29885">
                          <a:moveTo>
                            <a:pt x="40310" y="5526"/>
                          </a:moveTo>
                          <a:lnTo>
                            <a:pt x="20176" y="0"/>
                          </a:lnTo>
                          <a:lnTo>
                            <a:pt x="20111" y="0"/>
                          </a:lnTo>
                          <a:lnTo>
                            <a:pt x="0" y="5526"/>
                          </a:lnTo>
                          <a:lnTo>
                            <a:pt x="325" y="21823"/>
                          </a:lnTo>
                          <a:lnTo>
                            <a:pt x="20090" y="29842"/>
                          </a:lnTo>
                          <a:lnTo>
                            <a:pt x="20090" y="29885"/>
                          </a:lnTo>
                          <a:lnTo>
                            <a:pt x="20111" y="29842"/>
                          </a:lnTo>
                          <a:lnTo>
                            <a:pt x="20242" y="29885"/>
                          </a:lnTo>
                          <a:lnTo>
                            <a:pt x="20242" y="29842"/>
                          </a:lnTo>
                          <a:lnTo>
                            <a:pt x="39962" y="21823"/>
                          </a:lnTo>
                          <a:lnTo>
                            <a:pt x="40310" y="5526"/>
                          </a:lnTo>
                          <a:close/>
                        </a:path>
                      </a:pathLst>
                    </a:custGeom>
                    <a:solidFill>
                      <a:srgbClr val="D1D3D4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5113" name="Freeform: Shape 5112">
                      <a:extLst>
                        <a:ext uri="{FF2B5EF4-FFF2-40B4-BE49-F238E27FC236}">
                          <a16:creationId xmlns:a16="http://schemas.microsoft.com/office/drawing/2014/main" id="{19D66638-4FAA-8938-3E9E-902ED34DA1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03556" y="3030231"/>
                      <a:ext cx="55643" cy="69349"/>
                    </a:xfrm>
                    <a:custGeom>
                      <a:avLst/>
                      <a:gdLst>
                        <a:gd name="connsiteX0" fmla="*/ 53874 w 55643"/>
                        <a:gd name="connsiteY0" fmla="*/ 2850 h 69349"/>
                        <a:gd name="connsiteX1" fmla="*/ 51707 w 55643"/>
                        <a:gd name="connsiteY1" fmla="*/ -11 h 69349"/>
                        <a:gd name="connsiteX2" fmla="*/ -305 w 55643"/>
                        <a:gd name="connsiteY2" fmla="*/ 43332 h 69349"/>
                        <a:gd name="connsiteX3" fmla="*/ 32072 w 55643"/>
                        <a:gd name="connsiteY3" fmla="*/ 69338 h 69349"/>
                        <a:gd name="connsiteX4" fmla="*/ 53874 w 55643"/>
                        <a:gd name="connsiteY4" fmla="*/ 2850 h 693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5643" h="69349">
                          <a:moveTo>
                            <a:pt x="53874" y="2850"/>
                          </a:moveTo>
                          <a:lnTo>
                            <a:pt x="51707" y="-11"/>
                          </a:lnTo>
                          <a:cubicBezTo>
                            <a:pt x="37014" y="44394"/>
                            <a:pt x="-305" y="43332"/>
                            <a:pt x="-305" y="43332"/>
                          </a:cubicBezTo>
                          <a:cubicBezTo>
                            <a:pt x="8038" y="46930"/>
                            <a:pt x="32072" y="69338"/>
                            <a:pt x="32072" y="69338"/>
                          </a:cubicBezTo>
                          <a:cubicBezTo>
                            <a:pt x="63778" y="41577"/>
                            <a:pt x="53874" y="2850"/>
                            <a:pt x="53874" y="285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5114" name="Freeform: Shape 5113">
                      <a:extLst>
                        <a:ext uri="{FF2B5EF4-FFF2-40B4-BE49-F238E27FC236}">
                          <a16:creationId xmlns:a16="http://schemas.microsoft.com/office/drawing/2014/main" id="{82BADE29-E4F8-9438-71D4-053A5C80FB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47957" y="3030231"/>
                      <a:ext cx="55534" cy="69349"/>
                    </a:xfrm>
                    <a:custGeom>
                      <a:avLst/>
                      <a:gdLst>
                        <a:gd name="connsiteX0" fmla="*/ 1180 w 55534"/>
                        <a:gd name="connsiteY0" fmla="*/ 2850 h 69349"/>
                        <a:gd name="connsiteX1" fmla="*/ 3218 w 55534"/>
                        <a:gd name="connsiteY1" fmla="*/ -11 h 69349"/>
                        <a:gd name="connsiteX2" fmla="*/ 55230 w 55534"/>
                        <a:gd name="connsiteY2" fmla="*/ 43332 h 69349"/>
                        <a:gd name="connsiteX3" fmla="*/ 22722 w 55534"/>
                        <a:gd name="connsiteY3" fmla="*/ 69338 h 69349"/>
                        <a:gd name="connsiteX4" fmla="*/ 1180 w 55534"/>
                        <a:gd name="connsiteY4" fmla="*/ 2850 h 693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5534" h="69349">
                          <a:moveTo>
                            <a:pt x="1180" y="2850"/>
                          </a:moveTo>
                          <a:lnTo>
                            <a:pt x="3218" y="-11"/>
                          </a:lnTo>
                          <a:cubicBezTo>
                            <a:pt x="17954" y="44394"/>
                            <a:pt x="55230" y="43332"/>
                            <a:pt x="55230" y="43332"/>
                          </a:cubicBezTo>
                          <a:cubicBezTo>
                            <a:pt x="46821" y="46930"/>
                            <a:pt x="22722" y="69338"/>
                            <a:pt x="22722" y="69338"/>
                          </a:cubicBezTo>
                          <a:cubicBezTo>
                            <a:pt x="-8745" y="41577"/>
                            <a:pt x="1180" y="2850"/>
                            <a:pt x="1180" y="285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216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Georgia" panose="02040502050405020303" pitchFamily="18" charset="0"/>
                      </a:endParaRPr>
                    </a:p>
                  </p:txBody>
                </p:sp>
              </p:grpSp>
            </p:grpSp>
          </p:grp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13878D9C-FDFB-1C9F-F684-E17010B41C70}"/>
                  </a:ext>
                </a:extLst>
              </p:cNvPr>
              <p:cNvGrpSpPr/>
              <p:nvPr/>
            </p:nvGrpSpPr>
            <p:grpSpPr>
              <a:xfrm>
                <a:off x="8978123" y="5054928"/>
                <a:ext cx="1305242" cy="955736"/>
                <a:chOff x="8978123" y="5054928"/>
                <a:chExt cx="1305242" cy="955736"/>
              </a:xfrm>
            </p:grpSpPr>
            <p:grpSp>
              <p:nvGrpSpPr>
                <p:cNvPr id="4952" name="Group 4951">
                  <a:extLst>
                    <a:ext uri="{FF2B5EF4-FFF2-40B4-BE49-F238E27FC236}">
                      <a16:creationId xmlns:a16="http://schemas.microsoft.com/office/drawing/2014/main" id="{F1C88F1F-A739-3DFA-786C-D12A93F3AA6C}"/>
                    </a:ext>
                  </a:extLst>
                </p:cNvPr>
                <p:cNvGrpSpPr/>
                <p:nvPr/>
              </p:nvGrpSpPr>
              <p:grpSpPr>
                <a:xfrm>
                  <a:off x="8978123" y="5054928"/>
                  <a:ext cx="1305242" cy="955736"/>
                  <a:chOff x="8978123" y="5054928"/>
                  <a:chExt cx="1305242" cy="955736"/>
                </a:xfrm>
                <a:solidFill>
                  <a:schemeClr val="accent2"/>
                </a:solidFill>
              </p:grpSpPr>
              <p:sp>
                <p:nvSpPr>
                  <p:cNvPr id="3593" name="Freeform: Shape 3592">
                    <a:extLst>
                      <a:ext uri="{FF2B5EF4-FFF2-40B4-BE49-F238E27FC236}">
                        <a16:creationId xmlns:a16="http://schemas.microsoft.com/office/drawing/2014/main" id="{6C76492F-7496-85F7-7F50-7C10E15EBA0F}"/>
                      </a:ext>
                    </a:extLst>
                  </p:cNvPr>
                  <p:cNvSpPr/>
                  <p:nvPr/>
                </p:nvSpPr>
                <p:spPr>
                  <a:xfrm>
                    <a:off x="8978123" y="5147089"/>
                    <a:ext cx="747973" cy="863575"/>
                  </a:xfrm>
                  <a:custGeom>
                    <a:avLst/>
                    <a:gdLst>
                      <a:gd name="connsiteX0" fmla="*/ 290280 w 580548"/>
                      <a:gd name="connsiteY0" fmla="*/ 670230 h 670274"/>
                      <a:gd name="connsiteX1" fmla="*/ -42 w 580548"/>
                      <a:gd name="connsiteY1" fmla="*/ 502685 h 670274"/>
                      <a:gd name="connsiteX2" fmla="*/ -42 w 580548"/>
                      <a:gd name="connsiteY2" fmla="*/ 167500 h 670274"/>
                      <a:gd name="connsiteX3" fmla="*/ 2340 w 580548"/>
                      <a:gd name="connsiteY3" fmla="*/ 166167 h 670274"/>
                      <a:gd name="connsiteX4" fmla="*/ 290280 w 580548"/>
                      <a:gd name="connsiteY4" fmla="*/ -44 h 670274"/>
                      <a:gd name="connsiteX5" fmla="*/ 580507 w 580548"/>
                      <a:gd name="connsiteY5" fmla="*/ 167500 h 670274"/>
                      <a:gd name="connsiteX6" fmla="*/ 580507 w 580548"/>
                      <a:gd name="connsiteY6" fmla="*/ 502685 h 670274"/>
                      <a:gd name="connsiteX7" fmla="*/ 578125 w 580548"/>
                      <a:gd name="connsiteY7" fmla="*/ 504019 h 670274"/>
                      <a:gd name="connsiteX8" fmla="*/ 9483 w 580548"/>
                      <a:gd name="connsiteY8" fmla="*/ 497161 h 670274"/>
                      <a:gd name="connsiteX9" fmla="*/ 290280 w 580548"/>
                      <a:gd name="connsiteY9" fmla="*/ 659086 h 670274"/>
                      <a:gd name="connsiteX10" fmla="*/ 570982 w 580548"/>
                      <a:gd name="connsiteY10" fmla="*/ 497161 h 670274"/>
                      <a:gd name="connsiteX11" fmla="*/ 570982 w 580548"/>
                      <a:gd name="connsiteY11" fmla="*/ 173311 h 670274"/>
                      <a:gd name="connsiteX12" fmla="*/ 290280 w 580548"/>
                      <a:gd name="connsiteY12" fmla="*/ 11386 h 670274"/>
                      <a:gd name="connsiteX13" fmla="*/ 9483 w 580548"/>
                      <a:gd name="connsiteY13" fmla="*/ 173311 h 6702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580548" h="670274">
                        <a:moveTo>
                          <a:pt x="290280" y="670230"/>
                        </a:moveTo>
                        <a:lnTo>
                          <a:pt x="-42" y="502685"/>
                        </a:lnTo>
                        <a:lnTo>
                          <a:pt x="-42" y="167500"/>
                        </a:lnTo>
                        <a:lnTo>
                          <a:pt x="2340" y="166167"/>
                        </a:lnTo>
                        <a:lnTo>
                          <a:pt x="290280" y="-44"/>
                        </a:lnTo>
                        <a:lnTo>
                          <a:pt x="580507" y="167500"/>
                        </a:lnTo>
                        <a:lnTo>
                          <a:pt x="580507" y="502685"/>
                        </a:lnTo>
                        <a:lnTo>
                          <a:pt x="578125" y="504019"/>
                        </a:lnTo>
                        <a:close/>
                        <a:moveTo>
                          <a:pt x="9483" y="497161"/>
                        </a:moveTo>
                        <a:lnTo>
                          <a:pt x="290280" y="659086"/>
                        </a:lnTo>
                        <a:lnTo>
                          <a:pt x="570982" y="497161"/>
                        </a:lnTo>
                        <a:lnTo>
                          <a:pt x="570982" y="173311"/>
                        </a:lnTo>
                        <a:lnTo>
                          <a:pt x="290280" y="11386"/>
                        </a:lnTo>
                        <a:lnTo>
                          <a:pt x="9483" y="173311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 sz="1400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4035" name="Freeform: Shape 4034">
                    <a:extLst>
                      <a:ext uri="{FF2B5EF4-FFF2-40B4-BE49-F238E27FC236}">
                        <a16:creationId xmlns:a16="http://schemas.microsoft.com/office/drawing/2014/main" id="{02C4BEAE-8082-92EB-8A6C-1FA3588ABD9D}"/>
                      </a:ext>
                    </a:extLst>
                  </p:cNvPr>
                  <p:cNvSpPr/>
                  <p:nvPr/>
                </p:nvSpPr>
                <p:spPr>
                  <a:xfrm>
                    <a:off x="9037519" y="5062413"/>
                    <a:ext cx="735579" cy="667837"/>
                  </a:xfrm>
                  <a:custGeom>
                    <a:avLst/>
                    <a:gdLst>
                      <a:gd name="connsiteX0" fmla="*/ 285464 w 570928"/>
                      <a:gd name="connsiteY0" fmla="*/ 0 h 518350"/>
                      <a:gd name="connsiteX1" fmla="*/ 0 w 570928"/>
                      <a:gd name="connsiteY1" fmla="*/ 164878 h 518350"/>
                      <a:gd name="connsiteX2" fmla="*/ 0 w 570928"/>
                      <a:gd name="connsiteY2" fmla="*/ 212122 h 518350"/>
                      <a:gd name="connsiteX3" fmla="*/ 244126 w 570928"/>
                      <a:gd name="connsiteY3" fmla="*/ 71152 h 518350"/>
                      <a:gd name="connsiteX4" fmla="*/ 529685 w 570928"/>
                      <a:gd name="connsiteY4" fmla="*/ 236029 h 518350"/>
                      <a:gd name="connsiteX5" fmla="*/ 529685 w 570928"/>
                      <a:gd name="connsiteY5" fmla="*/ 518350 h 518350"/>
                      <a:gd name="connsiteX6" fmla="*/ 570929 w 570928"/>
                      <a:gd name="connsiteY6" fmla="*/ 494443 h 518350"/>
                      <a:gd name="connsiteX7" fmla="*/ 570929 w 570928"/>
                      <a:gd name="connsiteY7" fmla="*/ 164878 h 518350"/>
                      <a:gd name="connsiteX8" fmla="*/ 285464 w 570928"/>
                      <a:gd name="connsiteY8" fmla="*/ 0 h 518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70928" h="518350">
                        <a:moveTo>
                          <a:pt x="285464" y="0"/>
                        </a:moveTo>
                        <a:lnTo>
                          <a:pt x="0" y="164878"/>
                        </a:lnTo>
                        <a:lnTo>
                          <a:pt x="0" y="212122"/>
                        </a:lnTo>
                        <a:lnTo>
                          <a:pt x="244126" y="71152"/>
                        </a:lnTo>
                        <a:lnTo>
                          <a:pt x="529685" y="236029"/>
                        </a:lnTo>
                        <a:lnTo>
                          <a:pt x="529685" y="518350"/>
                        </a:lnTo>
                        <a:lnTo>
                          <a:pt x="570929" y="494443"/>
                        </a:lnTo>
                        <a:lnTo>
                          <a:pt x="570929" y="164878"/>
                        </a:lnTo>
                        <a:lnTo>
                          <a:pt x="285464" y="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 sz="1400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4036" name="Freeform: Shape 4035">
                    <a:extLst>
                      <a:ext uri="{FF2B5EF4-FFF2-40B4-BE49-F238E27FC236}">
                        <a16:creationId xmlns:a16="http://schemas.microsoft.com/office/drawing/2014/main" id="{DBB33578-5813-DA7C-E4AD-08CE7225BB74}"/>
                      </a:ext>
                    </a:extLst>
                  </p:cNvPr>
                  <p:cNvSpPr/>
                  <p:nvPr/>
                </p:nvSpPr>
                <p:spPr>
                  <a:xfrm>
                    <a:off x="9031383" y="5054928"/>
                    <a:ext cx="747850" cy="686000"/>
                  </a:xfrm>
                  <a:custGeom>
                    <a:avLst/>
                    <a:gdLst>
                      <a:gd name="connsiteX0" fmla="*/ 529643 w 580453"/>
                      <a:gd name="connsiteY0" fmla="*/ 532403 h 532447"/>
                      <a:gd name="connsiteX1" fmla="*/ 529643 w 580453"/>
                      <a:gd name="connsiteY1" fmla="*/ 244558 h 532447"/>
                      <a:gd name="connsiteX2" fmla="*/ 248942 w 580453"/>
                      <a:gd name="connsiteY2" fmla="*/ 82633 h 532447"/>
                      <a:gd name="connsiteX3" fmla="*/ -42 w 580453"/>
                      <a:gd name="connsiteY3" fmla="*/ 226365 h 532447"/>
                      <a:gd name="connsiteX4" fmla="*/ -42 w 580453"/>
                      <a:gd name="connsiteY4" fmla="*/ 167500 h 532447"/>
                      <a:gd name="connsiteX5" fmla="*/ 2340 w 580453"/>
                      <a:gd name="connsiteY5" fmla="*/ 166167 h 532447"/>
                      <a:gd name="connsiteX6" fmla="*/ 290185 w 580453"/>
                      <a:gd name="connsiteY6" fmla="*/ -44 h 532447"/>
                      <a:gd name="connsiteX7" fmla="*/ 580412 w 580453"/>
                      <a:gd name="connsiteY7" fmla="*/ 167500 h 532447"/>
                      <a:gd name="connsiteX8" fmla="*/ 580412 w 580453"/>
                      <a:gd name="connsiteY8" fmla="*/ 502685 h 532447"/>
                      <a:gd name="connsiteX9" fmla="*/ 248942 w 580453"/>
                      <a:gd name="connsiteY9" fmla="*/ 71489 h 532447"/>
                      <a:gd name="connsiteX10" fmla="*/ 539168 w 580453"/>
                      <a:gd name="connsiteY10" fmla="*/ 239033 h 532447"/>
                      <a:gd name="connsiteX11" fmla="*/ 539168 w 580453"/>
                      <a:gd name="connsiteY11" fmla="*/ 515925 h 532447"/>
                      <a:gd name="connsiteX12" fmla="*/ 570887 w 580453"/>
                      <a:gd name="connsiteY12" fmla="*/ 497542 h 532447"/>
                      <a:gd name="connsiteX13" fmla="*/ 570887 w 580453"/>
                      <a:gd name="connsiteY13" fmla="*/ 173692 h 532447"/>
                      <a:gd name="connsiteX14" fmla="*/ 290185 w 580453"/>
                      <a:gd name="connsiteY14" fmla="*/ 11767 h 532447"/>
                      <a:gd name="connsiteX15" fmla="*/ 9483 w 580453"/>
                      <a:gd name="connsiteY15" fmla="*/ 173692 h 532447"/>
                      <a:gd name="connsiteX16" fmla="*/ 9483 w 580453"/>
                      <a:gd name="connsiteY16" fmla="*/ 209982 h 5324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580453" h="532447">
                        <a:moveTo>
                          <a:pt x="529643" y="532403"/>
                        </a:moveTo>
                        <a:lnTo>
                          <a:pt x="529643" y="244558"/>
                        </a:lnTo>
                        <a:lnTo>
                          <a:pt x="248942" y="82633"/>
                        </a:lnTo>
                        <a:lnTo>
                          <a:pt x="-42" y="226365"/>
                        </a:lnTo>
                        <a:lnTo>
                          <a:pt x="-42" y="167500"/>
                        </a:lnTo>
                        <a:lnTo>
                          <a:pt x="2340" y="166167"/>
                        </a:lnTo>
                        <a:lnTo>
                          <a:pt x="290185" y="-44"/>
                        </a:lnTo>
                        <a:lnTo>
                          <a:pt x="580412" y="167500"/>
                        </a:lnTo>
                        <a:lnTo>
                          <a:pt x="580412" y="502685"/>
                        </a:lnTo>
                        <a:close/>
                        <a:moveTo>
                          <a:pt x="248942" y="71489"/>
                        </a:moveTo>
                        <a:lnTo>
                          <a:pt x="539168" y="239033"/>
                        </a:lnTo>
                        <a:lnTo>
                          <a:pt x="539168" y="515925"/>
                        </a:lnTo>
                        <a:lnTo>
                          <a:pt x="570887" y="497542"/>
                        </a:lnTo>
                        <a:lnTo>
                          <a:pt x="570887" y="173692"/>
                        </a:lnTo>
                        <a:lnTo>
                          <a:pt x="290185" y="11767"/>
                        </a:lnTo>
                        <a:lnTo>
                          <a:pt x="9483" y="173692"/>
                        </a:lnTo>
                        <a:lnTo>
                          <a:pt x="9483" y="209982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 sz="1400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4039" name="Freeform: Shape 4038">
                    <a:extLst>
                      <a:ext uri="{FF2B5EF4-FFF2-40B4-BE49-F238E27FC236}">
                        <a16:creationId xmlns:a16="http://schemas.microsoft.com/office/drawing/2014/main" id="{73821371-D342-7DE3-732A-222DBBE92659}"/>
                      </a:ext>
                    </a:extLst>
                  </p:cNvPr>
                  <p:cNvSpPr/>
                  <p:nvPr/>
                </p:nvSpPr>
                <p:spPr>
                  <a:xfrm>
                    <a:off x="9405308" y="5791120"/>
                    <a:ext cx="871920" cy="212304"/>
                  </a:xfrm>
                  <a:custGeom>
                    <a:avLst/>
                    <a:gdLst>
                      <a:gd name="connsiteX0" fmla="*/ 0 w 676751"/>
                      <a:gd name="connsiteY0" fmla="*/ 0 h 164782"/>
                      <a:gd name="connsiteX1" fmla="*/ 676751 w 676751"/>
                      <a:gd name="connsiteY1" fmla="*/ 0 h 164782"/>
                      <a:gd name="connsiteX2" fmla="*/ 676751 w 676751"/>
                      <a:gd name="connsiteY2" fmla="*/ 164782 h 164782"/>
                      <a:gd name="connsiteX3" fmla="*/ 0 w 676751"/>
                      <a:gd name="connsiteY3" fmla="*/ 164782 h 1647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76751" h="164782">
                        <a:moveTo>
                          <a:pt x="0" y="0"/>
                        </a:moveTo>
                        <a:lnTo>
                          <a:pt x="676751" y="0"/>
                        </a:lnTo>
                        <a:lnTo>
                          <a:pt x="676751" y="164782"/>
                        </a:lnTo>
                        <a:lnTo>
                          <a:pt x="0" y="164782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algn="ctr"/>
                    <a:r>
                      <a:rPr lang="en-IN" sz="1000">
                        <a:solidFill>
                          <a:schemeClr val="bg1"/>
                        </a:solidFill>
                        <a:latin typeface="Georgia" panose="02040502050405020303" pitchFamily="18" charset="0"/>
                        <a:ea typeface="Roboto"/>
                        <a:cs typeface="Roboto"/>
                        <a:sym typeface="Fira Sans Extra Condensed Medium"/>
                      </a:rPr>
                      <a:t>Name here</a:t>
                    </a:r>
                    <a:endParaRPr lang="en-IN" sz="1000">
                      <a:solidFill>
                        <a:schemeClr val="bg1"/>
                      </a:solidFill>
                      <a:latin typeface="Georgia" panose="02040502050405020303" pitchFamily="18" charset="0"/>
                      <a:ea typeface="Roboto"/>
                      <a:cs typeface="Roboto"/>
                    </a:endParaRPr>
                  </a:p>
                </p:txBody>
              </p:sp>
              <p:sp>
                <p:nvSpPr>
                  <p:cNvPr id="4040" name="Freeform: Shape 4039">
                    <a:extLst>
                      <a:ext uri="{FF2B5EF4-FFF2-40B4-BE49-F238E27FC236}">
                        <a16:creationId xmlns:a16="http://schemas.microsoft.com/office/drawing/2014/main" id="{49A48EDE-F7D0-3F16-2798-4E7C5E1E71C4}"/>
                      </a:ext>
                    </a:extLst>
                  </p:cNvPr>
                  <p:cNvSpPr/>
                  <p:nvPr/>
                </p:nvSpPr>
                <p:spPr>
                  <a:xfrm>
                    <a:off x="9399786" y="5785107"/>
                    <a:ext cx="883579" cy="224576"/>
                  </a:xfrm>
                  <a:custGeom>
                    <a:avLst/>
                    <a:gdLst>
                      <a:gd name="connsiteX0" fmla="*/ 685758 w 685800"/>
                      <a:gd name="connsiteY0" fmla="*/ 174263 h 174307"/>
                      <a:gd name="connsiteX1" fmla="*/ -42 w 685800"/>
                      <a:gd name="connsiteY1" fmla="*/ 174263 h 174307"/>
                      <a:gd name="connsiteX2" fmla="*/ -42 w 685800"/>
                      <a:gd name="connsiteY2" fmla="*/ -44 h 174307"/>
                      <a:gd name="connsiteX3" fmla="*/ 685758 w 685800"/>
                      <a:gd name="connsiteY3" fmla="*/ -44 h 174307"/>
                      <a:gd name="connsiteX4" fmla="*/ 9483 w 685800"/>
                      <a:gd name="connsiteY4" fmla="*/ 164738 h 174307"/>
                      <a:gd name="connsiteX5" fmla="*/ 676233 w 685800"/>
                      <a:gd name="connsiteY5" fmla="*/ 164738 h 174307"/>
                      <a:gd name="connsiteX6" fmla="*/ 676233 w 685800"/>
                      <a:gd name="connsiteY6" fmla="*/ 9481 h 174307"/>
                      <a:gd name="connsiteX7" fmla="*/ 9483 w 685800"/>
                      <a:gd name="connsiteY7" fmla="*/ 9481 h 1743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85800" h="174307">
                        <a:moveTo>
                          <a:pt x="685758" y="174263"/>
                        </a:moveTo>
                        <a:lnTo>
                          <a:pt x="-42" y="174263"/>
                        </a:lnTo>
                        <a:lnTo>
                          <a:pt x="-42" y="-44"/>
                        </a:lnTo>
                        <a:lnTo>
                          <a:pt x="685758" y="-44"/>
                        </a:lnTo>
                        <a:close/>
                        <a:moveTo>
                          <a:pt x="9483" y="164738"/>
                        </a:moveTo>
                        <a:lnTo>
                          <a:pt x="676233" y="164738"/>
                        </a:lnTo>
                        <a:lnTo>
                          <a:pt x="676233" y="9481"/>
                        </a:lnTo>
                        <a:lnTo>
                          <a:pt x="9483" y="9481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 sz="1400">
                      <a:latin typeface="Georgia" panose="02040502050405020303" pitchFamily="18" charset="0"/>
                    </a:endParaRPr>
                  </a:p>
                </p:txBody>
              </p:sp>
            </p:grpSp>
            <p:grpSp>
              <p:nvGrpSpPr>
                <p:cNvPr id="5187" name="Group 5186">
                  <a:extLst>
                    <a:ext uri="{FF2B5EF4-FFF2-40B4-BE49-F238E27FC236}">
                      <a16:creationId xmlns:a16="http://schemas.microsoft.com/office/drawing/2014/main" id="{1A87DFAE-019C-CFD3-AE33-A1CE4B9A8282}"/>
                    </a:ext>
                  </a:extLst>
                </p:cNvPr>
                <p:cNvGrpSpPr/>
                <p:nvPr/>
              </p:nvGrpSpPr>
              <p:grpSpPr>
                <a:xfrm>
                  <a:off x="9203313" y="5338963"/>
                  <a:ext cx="296026" cy="391170"/>
                  <a:chOff x="8999637" y="4587520"/>
                  <a:chExt cx="438331" cy="579213"/>
                </a:xfrm>
              </p:grpSpPr>
              <p:sp>
                <p:nvSpPr>
                  <p:cNvPr id="5188" name="Freeform: Shape 5187">
                    <a:extLst>
                      <a:ext uri="{FF2B5EF4-FFF2-40B4-BE49-F238E27FC236}">
                        <a16:creationId xmlns:a16="http://schemas.microsoft.com/office/drawing/2014/main" id="{4736EF61-39BF-13F4-E2E6-C1DB73E85D40}"/>
                      </a:ext>
                    </a:extLst>
                  </p:cNvPr>
                  <p:cNvSpPr/>
                  <p:nvPr/>
                </p:nvSpPr>
                <p:spPr>
                  <a:xfrm>
                    <a:off x="9035872" y="4889878"/>
                    <a:ext cx="182930" cy="276855"/>
                  </a:xfrm>
                  <a:custGeom>
                    <a:avLst/>
                    <a:gdLst>
                      <a:gd name="connsiteX0" fmla="*/ -305 w 182930"/>
                      <a:gd name="connsiteY0" fmla="*/ 68341 h 276855"/>
                      <a:gd name="connsiteX1" fmla="*/ -67 w 182930"/>
                      <a:gd name="connsiteY1" fmla="*/ 68125 h 276855"/>
                      <a:gd name="connsiteX2" fmla="*/ 182626 w 182930"/>
                      <a:gd name="connsiteY2" fmla="*/ -11 h 276855"/>
                      <a:gd name="connsiteX3" fmla="*/ 182626 w 182930"/>
                      <a:gd name="connsiteY3" fmla="*/ 276845 h 276855"/>
                      <a:gd name="connsiteX4" fmla="*/ 182626 w 182930"/>
                      <a:gd name="connsiteY4" fmla="*/ 276845 h 276855"/>
                      <a:gd name="connsiteX5" fmla="*/ -305 w 182930"/>
                      <a:gd name="connsiteY5" fmla="*/ 234065 h 2768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82930" h="276855">
                        <a:moveTo>
                          <a:pt x="-305" y="68341"/>
                        </a:moveTo>
                        <a:cubicBezTo>
                          <a:pt x="-197" y="68298"/>
                          <a:pt x="-110" y="68233"/>
                          <a:pt x="-67" y="68125"/>
                        </a:cubicBezTo>
                        <a:cubicBezTo>
                          <a:pt x="37122" y="38044"/>
                          <a:pt x="119908" y="-11"/>
                          <a:pt x="182626" y="-11"/>
                        </a:cubicBezTo>
                        <a:lnTo>
                          <a:pt x="182626" y="276845"/>
                        </a:lnTo>
                        <a:lnTo>
                          <a:pt x="182626" y="276845"/>
                        </a:lnTo>
                        <a:cubicBezTo>
                          <a:pt x="114143" y="276845"/>
                          <a:pt x="50862" y="261458"/>
                          <a:pt x="-305" y="234065"/>
                        </a:cubicBezTo>
                        <a:close/>
                      </a:path>
                    </a:pathLst>
                  </a:custGeom>
                  <a:solidFill>
                    <a:srgbClr val="161618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189" name="Freeform: Shape 5188">
                    <a:extLst>
                      <a:ext uri="{FF2B5EF4-FFF2-40B4-BE49-F238E27FC236}">
                        <a16:creationId xmlns:a16="http://schemas.microsoft.com/office/drawing/2014/main" id="{575F1982-861B-0218-798F-419600492B06}"/>
                      </a:ext>
                    </a:extLst>
                  </p:cNvPr>
                  <p:cNvSpPr/>
                  <p:nvPr/>
                </p:nvSpPr>
                <p:spPr>
                  <a:xfrm>
                    <a:off x="9218803" y="4889878"/>
                    <a:ext cx="182973" cy="276855"/>
                  </a:xfrm>
                  <a:custGeom>
                    <a:avLst/>
                    <a:gdLst>
                      <a:gd name="connsiteX0" fmla="*/ 182669 w 182973"/>
                      <a:gd name="connsiteY0" fmla="*/ 68341 h 276855"/>
                      <a:gd name="connsiteX1" fmla="*/ 182366 w 182973"/>
                      <a:gd name="connsiteY1" fmla="*/ 68125 h 276855"/>
                      <a:gd name="connsiteX2" fmla="*/ -305 w 182973"/>
                      <a:gd name="connsiteY2" fmla="*/ -11 h 276855"/>
                      <a:gd name="connsiteX3" fmla="*/ -305 w 182973"/>
                      <a:gd name="connsiteY3" fmla="*/ 276845 h 276855"/>
                      <a:gd name="connsiteX4" fmla="*/ -305 w 182973"/>
                      <a:gd name="connsiteY4" fmla="*/ 276845 h 276855"/>
                      <a:gd name="connsiteX5" fmla="*/ 182669 w 182973"/>
                      <a:gd name="connsiteY5" fmla="*/ 234065 h 2768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82973" h="276855">
                        <a:moveTo>
                          <a:pt x="182669" y="68341"/>
                        </a:moveTo>
                        <a:cubicBezTo>
                          <a:pt x="182539" y="68320"/>
                          <a:pt x="182431" y="68233"/>
                          <a:pt x="182366" y="68125"/>
                        </a:cubicBezTo>
                        <a:cubicBezTo>
                          <a:pt x="145199" y="38044"/>
                          <a:pt x="62456" y="-11"/>
                          <a:pt x="-305" y="-11"/>
                        </a:cubicBezTo>
                        <a:lnTo>
                          <a:pt x="-305" y="276845"/>
                        </a:lnTo>
                        <a:lnTo>
                          <a:pt x="-305" y="276845"/>
                        </a:lnTo>
                        <a:cubicBezTo>
                          <a:pt x="68221" y="276845"/>
                          <a:pt x="131502" y="261458"/>
                          <a:pt x="182669" y="234065"/>
                        </a:cubicBezTo>
                        <a:close/>
                      </a:path>
                    </a:pathLst>
                  </a:custGeom>
                  <a:solidFill>
                    <a:srgbClr val="161618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190" name="Freeform: Shape 5189">
                    <a:extLst>
                      <a:ext uri="{FF2B5EF4-FFF2-40B4-BE49-F238E27FC236}">
                        <a16:creationId xmlns:a16="http://schemas.microsoft.com/office/drawing/2014/main" id="{BAEDFF87-B4B5-C7DD-54B4-153F10F2F469}"/>
                      </a:ext>
                    </a:extLst>
                  </p:cNvPr>
                  <p:cNvSpPr/>
                  <p:nvPr/>
                </p:nvSpPr>
                <p:spPr>
                  <a:xfrm>
                    <a:off x="9113320" y="4587520"/>
                    <a:ext cx="208878" cy="145888"/>
                  </a:xfrm>
                  <a:custGeom>
                    <a:avLst/>
                    <a:gdLst>
                      <a:gd name="connsiteX0" fmla="*/ 207880 w 208878"/>
                      <a:gd name="connsiteY0" fmla="*/ 55138 h 145888"/>
                      <a:gd name="connsiteX1" fmla="*/ 39123 w 208878"/>
                      <a:gd name="connsiteY1" fmla="*/ 26683 h 145888"/>
                      <a:gd name="connsiteX2" fmla="*/ 7070 w 208878"/>
                      <a:gd name="connsiteY2" fmla="*/ 145877 h 145888"/>
                      <a:gd name="connsiteX3" fmla="*/ 203221 w 208878"/>
                      <a:gd name="connsiteY3" fmla="*/ 145877 h 145888"/>
                      <a:gd name="connsiteX4" fmla="*/ 207880 w 208878"/>
                      <a:gd name="connsiteY4" fmla="*/ 55138 h 1458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8877" h="145888">
                        <a:moveTo>
                          <a:pt x="207880" y="55138"/>
                        </a:moveTo>
                        <a:cubicBezTo>
                          <a:pt x="200447" y="13008"/>
                          <a:pt x="90008" y="-28862"/>
                          <a:pt x="39123" y="26683"/>
                        </a:cubicBezTo>
                        <a:cubicBezTo>
                          <a:pt x="39123" y="26683"/>
                          <a:pt x="-20756" y="28092"/>
                          <a:pt x="7070" y="145877"/>
                        </a:cubicBezTo>
                        <a:lnTo>
                          <a:pt x="203221" y="145877"/>
                        </a:lnTo>
                        <a:cubicBezTo>
                          <a:pt x="203221" y="145877"/>
                          <a:pt x="210871" y="72128"/>
                          <a:pt x="207880" y="55138"/>
                        </a:cubicBezTo>
                        <a:close/>
                      </a:path>
                    </a:pathLst>
                  </a:custGeom>
                  <a:solidFill>
                    <a:srgbClr val="692A00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191" name="Freeform: Shape 5190">
                    <a:extLst>
                      <a:ext uri="{FF2B5EF4-FFF2-40B4-BE49-F238E27FC236}">
                        <a16:creationId xmlns:a16="http://schemas.microsoft.com/office/drawing/2014/main" id="{15A9D858-42AC-563E-D411-9005B0B104A4}"/>
                      </a:ext>
                    </a:extLst>
                  </p:cNvPr>
                  <p:cNvSpPr/>
                  <p:nvPr/>
                </p:nvSpPr>
                <p:spPr>
                  <a:xfrm>
                    <a:off x="9218889" y="4768517"/>
                    <a:ext cx="50343" cy="178227"/>
                  </a:xfrm>
                  <a:custGeom>
                    <a:avLst/>
                    <a:gdLst>
                      <a:gd name="connsiteX0" fmla="*/ -305 w 50343"/>
                      <a:gd name="connsiteY0" fmla="*/ -11 h 178227"/>
                      <a:gd name="connsiteX1" fmla="*/ -305 w 50343"/>
                      <a:gd name="connsiteY1" fmla="*/ 178217 h 178227"/>
                      <a:gd name="connsiteX2" fmla="*/ 50038 w 50343"/>
                      <a:gd name="connsiteY2" fmla="*/ 93914 h 178227"/>
                      <a:gd name="connsiteX3" fmla="*/ -305 w 50343"/>
                      <a:gd name="connsiteY3" fmla="*/ -11 h 1782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0343" h="178227">
                        <a:moveTo>
                          <a:pt x="-305" y="-11"/>
                        </a:moveTo>
                        <a:lnTo>
                          <a:pt x="-305" y="178217"/>
                        </a:lnTo>
                        <a:cubicBezTo>
                          <a:pt x="45704" y="178217"/>
                          <a:pt x="50038" y="126595"/>
                          <a:pt x="50038" y="93914"/>
                        </a:cubicBezTo>
                        <a:cubicBezTo>
                          <a:pt x="50038" y="61233"/>
                          <a:pt x="49952" y="-11"/>
                          <a:pt x="-305" y="-11"/>
                        </a:cubicBezTo>
                        <a:close/>
                      </a:path>
                    </a:pathLst>
                  </a:custGeom>
                  <a:solidFill>
                    <a:srgbClr val="F79661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192" name="Freeform: Shape 5191">
                    <a:extLst>
                      <a:ext uri="{FF2B5EF4-FFF2-40B4-BE49-F238E27FC236}">
                        <a16:creationId xmlns:a16="http://schemas.microsoft.com/office/drawing/2014/main" id="{CE1B13AE-D6FD-A7DF-7E12-72AF01767867}"/>
                      </a:ext>
                    </a:extLst>
                  </p:cNvPr>
                  <p:cNvSpPr/>
                  <p:nvPr/>
                </p:nvSpPr>
                <p:spPr>
                  <a:xfrm>
                    <a:off x="9218889" y="4606391"/>
                    <a:ext cx="94141" cy="286174"/>
                  </a:xfrm>
                  <a:custGeom>
                    <a:avLst/>
                    <a:gdLst>
                      <a:gd name="connsiteX0" fmla="*/ -305 w 94141"/>
                      <a:gd name="connsiteY0" fmla="*/ -11 h 286174"/>
                      <a:gd name="connsiteX1" fmla="*/ -305 w 94141"/>
                      <a:gd name="connsiteY1" fmla="*/ 286164 h 286174"/>
                      <a:gd name="connsiteX2" fmla="*/ 93837 w 94141"/>
                      <a:gd name="connsiteY2" fmla="*/ 136976 h 286174"/>
                      <a:gd name="connsiteX3" fmla="*/ -305 w 94141"/>
                      <a:gd name="connsiteY3" fmla="*/ -11 h 286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4141" h="286174">
                        <a:moveTo>
                          <a:pt x="-305" y="-11"/>
                        </a:moveTo>
                        <a:lnTo>
                          <a:pt x="-305" y="286164"/>
                        </a:lnTo>
                        <a:cubicBezTo>
                          <a:pt x="52639" y="286164"/>
                          <a:pt x="93837" y="233415"/>
                          <a:pt x="93837" y="136976"/>
                        </a:cubicBezTo>
                        <a:cubicBezTo>
                          <a:pt x="93750" y="54580"/>
                          <a:pt x="57082" y="-11"/>
                          <a:pt x="-305" y="-11"/>
                        </a:cubicBezTo>
                        <a:close/>
                      </a:path>
                    </a:pathLst>
                  </a:custGeom>
                  <a:solidFill>
                    <a:srgbClr val="FFA063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193" name="Freeform: Shape 5192">
                    <a:extLst>
                      <a:ext uri="{FF2B5EF4-FFF2-40B4-BE49-F238E27FC236}">
                        <a16:creationId xmlns:a16="http://schemas.microsoft.com/office/drawing/2014/main" id="{DA448B99-1F45-9863-0EE2-34FE9E5EF205}"/>
                      </a:ext>
                    </a:extLst>
                  </p:cNvPr>
                  <p:cNvSpPr/>
                  <p:nvPr/>
                </p:nvSpPr>
                <p:spPr>
                  <a:xfrm>
                    <a:off x="9168611" y="4768517"/>
                    <a:ext cx="50278" cy="178227"/>
                  </a:xfrm>
                  <a:custGeom>
                    <a:avLst/>
                    <a:gdLst>
                      <a:gd name="connsiteX0" fmla="*/ 49973 w 50278"/>
                      <a:gd name="connsiteY0" fmla="*/ -11 h 178227"/>
                      <a:gd name="connsiteX1" fmla="*/ 49973 w 50278"/>
                      <a:gd name="connsiteY1" fmla="*/ 178217 h 178227"/>
                      <a:gd name="connsiteX2" fmla="*/ -305 w 50278"/>
                      <a:gd name="connsiteY2" fmla="*/ 93914 h 178227"/>
                      <a:gd name="connsiteX3" fmla="*/ 49973 w 50278"/>
                      <a:gd name="connsiteY3" fmla="*/ -11 h 1782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0278" h="178227">
                        <a:moveTo>
                          <a:pt x="49973" y="-11"/>
                        </a:moveTo>
                        <a:lnTo>
                          <a:pt x="49973" y="178217"/>
                        </a:lnTo>
                        <a:cubicBezTo>
                          <a:pt x="3986" y="178217"/>
                          <a:pt x="-305" y="126595"/>
                          <a:pt x="-305" y="93914"/>
                        </a:cubicBezTo>
                        <a:cubicBezTo>
                          <a:pt x="-305" y="61233"/>
                          <a:pt x="-392" y="-11"/>
                          <a:pt x="49973" y="-11"/>
                        </a:cubicBezTo>
                        <a:close/>
                      </a:path>
                    </a:pathLst>
                  </a:custGeom>
                  <a:solidFill>
                    <a:srgbClr val="EFAC7F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194" name="Freeform: Shape 5193">
                    <a:extLst>
                      <a:ext uri="{FF2B5EF4-FFF2-40B4-BE49-F238E27FC236}">
                        <a16:creationId xmlns:a16="http://schemas.microsoft.com/office/drawing/2014/main" id="{1EEC4D92-A297-0EC3-BE8F-0D742CCC2DFD}"/>
                      </a:ext>
                    </a:extLst>
                  </p:cNvPr>
                  <p:cNvSpPr/>
                  <p:nvPr/>
                </p:nvSpPr>
                <p:spPr>
                  <a:xfrm>
                    <a:off x="9126958" y="4606391"/>
                    <a:ext cx="94098" cy="286174"/>
                  </a:xfrm>
                  <a:custGeom>
                    <a:avLst/>
                    <a:gdLst>
                      <a:gd name="connsiteX0" fmla="*/ 93793 w 94098"/>
                      <a:gd name="connsiteY0" fmla="*/ -11 h 286174"/>
                      <a:gd name="connsiteX1" fmla="*/ 93793 w 94098"/>
                      <a:gd name="connsiteY1" fmla="*/ 286164 h 286174"/>
                      <a:gd name="connsiteX2" fmla="*/ -305 w 94098"/>
                      <a:gd name="connsiteY2" fmla="*/ 136976 h 286174"/>
                      <a:gd name="connsiteX3" fmla="*/ 93793 w 94098"/>
                      <a:gd name="connsiteY3" fmla="*/ -11 h 286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4098" h="286174">
                        <a:moveTo>
                          <a:pt x="93793" y="-11"/>
                        </a:moveTo>
                        <a:lnTo>
                          <a:pt x="93793" y="286164"/>
                        </a:lnTo>
                        <a:cubicBezTo>
                          <a:pt x="40806" y="286164"/>
                          <a:pt x="-305" y="233415"/>
                          <a:pt x="-305" y="136976"/>
                        </a:cubicBezTo>
                        <a:cubicBezTo>
                          <a:pt x="-370" y="54580"/>
                          <a:pt x="36277" y="-11"/>
                          <a:pt x="93793" y="-11"/>
                        </a:cubicBezTo>
                        <a:close/>
                      </a:path>
                    </a:pathLst>
                  </a:custGeom>
                  <a:solidFill>
                    <a:srgbClr val="FEB582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195" name="Freeform: Shape 5194">
                    <a:extLst>
                      <a:ext uri="{FF2B5EF4-FFF2-40B4-BE49-F238E27FC236}">
                        <a16:creationId xmlns:a16="http://schemas.microsoft.com/office/drawing/2014/main" id="{4CDECCF6-2B10-1573-746B-7B3C63F17FEC}"/>
                      </a:ext>
                    </a:extLst>
                  </p:cNvPr>
                  <p:cNvSpPr/>
                  <p:nvPr/>
                </p:nvSpPr>
                <p:spPr>
                  <a:xfrm>
                    <a:off x="9298594" y="4663516"/>
                    <a:ext cx="16105" cy="75765"/>
                  </a:xfrm>
                  <a:custGeom>
                    <a:avLst/>
                    <a:gdLst>
                      <a:gd name="connsiteX0" fmla="*/ -279 w 16105"/>
                      <a:gd name="connsiteY0" fmla="*/ 11172 h 75765"/>
                      <a:gd name="connsiteX1" fmla="*/ 8801 w 16105"/>
                      <a:gd name="connsiteY1" fmla="*/ 75754 h 75765"/>
                      <a:gd name="connsiteX2" fmla="*/ 15801 w 16105"/>
                      <a:gd name="connsiteY2" fmla="*/ 68711 h 75765"/>
                      <a:gd name="connsiteX3" fmla="*/ 15801 w 16105"/>
                      <a:gd name="connsiteY3" fmla="*/ 9699 h 75765"/>
                      <a:gd name="connsiteX4" fmla="*/ -279 w 16105"/>
                      <a:gd name="connsiteY4" fmla="*/ 11172 h 757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104" h="75765">
                        <a:moveTo>
                          <a:pt x="-279" y="11172"/>
                        </a:moveTo>
                        <a:cubicBezTo>
                          <a:pt x="-865" y="35488"/>
                          <a:pt x="8801" y="75754"/>
                          <a:pt x="8801" y="75754"/>
                        </a:cubicBezTo>
                        <a:lnTo>
                          <a:pt x="15801" y="68711"/>
                        </a:lnTo>
                        <a:lnTo>
                          <a:pt x="15801" y="9699"/>
                        </a:lnTo>
                        <a:cubicBezTo>
                          <a:pt x="15801" y="9699"/>
                          <a:pt x="284" y="-13100"/>
                          <a:pt x="-279" y="11172"/>
                        </a:cubicBezTo>
                        <a:close/>
                      </a:path>
                    </a:pathLst>
                  </a:custGeom>
                  <a:solidFill>
                    <a:srgbClr val="692A00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196" name="Freeform: Shape 5195">
                    <a:extLst>
                      <a:ext uri="{FF2B5EF4-FFF2-40B4-BE49-F238E27FC236}">
                        <a16:creationId xmlns:a16="http://schemas.microsoft.com/office/drawing/2014/main" id="{E97B4107-3782-F659-E34E-390BCD790E6C}"/>
                      </a:ext>
                    </a:extLst>
                  </p:cNvPr>
                  <p:cNvSpPr/>
                  <p:nvPr/>
                </p:nvSpPr>
                <p:spPr>
                  <a:xfrm>
                    <a:off x="9120977" y="4654747"/>
                    <a:ext cx="19754" cy="83451"/>
                  </a:xfrm>
                  <a:custGeom>
                    <a:avLst/>
                    <a:gdLst>
                      <a:gd name="connsiteX0" fmla="*/ 19004 w 19754"/>
                      <a:gd name="connsiteY0" fmla="*/ 9561 h 83451"/>
                      <a:gd name="connsiteX1" fmla="*/ 13283 w 19754"/>
                      <a:gd name="connsiteY1" fmla="*/ 83440 h 83451"/>
                      <a:gd name="connsiteX2" fmla="*/ 3769 w 19754"/>
                      <a:gd name="connsiteY2" fmla="*/ 76938 h 83451"/>
                      <a:gd name="connsiteX3" fmla="*/ -305 w 19754"/>
                      <a:gd name="connsiteY3" fmla="*/ 16258 h 83451"/>
                      <a:gd name="connsiteX4" fmla="*/ 19004 w 19754"/>
                      <a:gd name="connsiteY4" fmla="*/ 9561 h 834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54" h="83451">
                        <a:moveTo>
                          <a:pt x="19004" y="9561"/>
                        </a:moveTo>
                        <a:cubicBezTo>
                          <a:pt x="21410" y="34549"/>
                          <a:pt x="13283" y="83440"/>
                          <a:pt x="13283" y="83440"/>
                        </a:cubicBezTo>
                        <a:lnTo>
                          <a:pt x="3769" y="76938"/>
                        </a:lnTo>
                        <a:lnTo>
                          <a:pt x="-305" y="16258"/>
                        </a:lnTo>
                        <a:cubicBezTo>
                          <a:pt x="-305" y="16258"/>
                          <a:pt x="16556" y="-15361"/>
                          <a:pt x="19004" y="9561"/>
                        </a:cubicBezTo>
                        <a:close/>
                      </a:path>
                    </a:pathLst>
                  </a:custGeom>
                  <a:solidFill>
                    <a:srgbClr val="692A00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197" name="Freeform: Shape 5196">
                    <a:extLst>
                      <a:ext uri="{FF2B5EF4-FFF2-40B4-BE49-F238E27FC236}">
                        <a16:creationId xmlns:a16="http://schemas.microsoft.com/office/drawing/2014/main" id="{0F0094D9-B6B6-E1AA-F14A-BE6B7303F95C}"/>
                      </a:ext>
                    </a:extLst>
                  </p:cNvPr>
                  <p:cNvSpPr/>
                  <p:nvPr/>
                </p:nvSpPr>
                <p:spPr>
                  <a:xfrm>
                    <a:off x="9136234" y="4597634"/>
                    <a:ext cx="172203" cy="83644"/>
                  </a:xfrm>
                  <a:custGeom>
                    <a:avLst/>
                    <a:gdLst>
                      <a:gd name="connsiteX0" fmla="*/ 82351 w 172203"/>
                      <a:gd name="connsiteY0" fmla="*/ 619 h 83644"/>
                      <a:gd name="connsiteX1" fmla="*/ -305 w 172203"/>
                      <a:gd name="connsiteY1" fmla="*/ 62686 h 83644"/>
                      <a:gd name="connsiteX2" fmla="*/ 171898 w 172203"/>
                      <a:gd name="connsiteY2" fmla="*/ 80847 h 83644"/>
                      <a:gd name="connsiteX3" fmla="*/ 82351 w 172203"/>
                      <a:gd name="connsiteY3" fmla="*/ 619 h 836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2203" h="83644">
                        <a:moveTo>
                          <a:pt x="82351" y="619"/>
                        </a:moveTo>
                        <a:cubicBezTo>
                          <a:pt x="20543" y="-7335"/>
                          <a:pt x="-305" y="62686"/>
                          <a:pt x="-305" y="62686"/>
                        </a:cubicBezTo>
                        <a:cubicBezTo>
                          <a:pt x="-305" y="62686"/>
                          <a:pt x="71840" y="92745"/>
                          <a:pt x="171898" y="80847"/>
                        </a:cubicBezTo>
                        <a:cubicBezTo>
                          <a:pt x="171811" y="80847"/>
                          <a:pt x="173567" y="12386"/>
                          <a:pt x="82351" y="619"/>
                        </a:cubicBezTo>
                        <a:close/>
                      </a:path>
                    </a:pathLst>
                  </a:custGeom>
                  <a:solidFill>
                    <a:srgbClr val="692A00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198" name="Freeform: Shape 5197">
                    <a:extLst>
                      <a:ext uri="{FF2B5EF4-FFF2-40B4-BE49-F238E27FC236}">
                        <a16:creationId xmlns:a16="http://schemas.microsoft.com/office/drawing/2014/main" id="{9F991B0E-6007-809F-E01C-F68F19490529}"/>
                      </a:ext>
                    </a:extLst>
                  </p:cNvPr>
                  <p:cNvSpPr/>
                  <p:nvPr/>
                </p:nvSpPr>
                <p:spPr>
                  <a:xfrm>
                    <a:off x="9296892" y="4727416"/>
                    <a:ext cx="34409" cy="51999"/>
                  </a:xfrm>
                  <a:custGeom>
                    <a:avLst/>
                    <a:gdLst>
                      <a:gd name="connsiteX0" fmla="*/ 30614 w 34409"/>
                      <a:gd name="connsiteY0" fmla="*/ 30557 h 51999"/>
                      <a:gd name="connsiteX1" fmla="*/ 6233 w 34409"/>
                      <a:gd name="connsiteY1" fmla="*/ 51449 h 51999"/>
                      <a:gd name="connsiteX2" fmla="*/ 3307 w 34409"/>
                      <a:gd name="connsiteY2" fmla="*/ 21477 h 51999"/>
                      <a:gd name="connsiteX3" fmla="*/ 27450 w 34409"/>
                      <a:gd name="connsiteY3" fmla="*/ 499 h 51999"/>
                      <a:gd name="connsiteX4" fmla="*/ 30614 w 34409"/>
                      <a:gd name="connsiteY4" fmla="*/ 30557 h 519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409" h="51998">
                        <a:moveTo>
                          <a:pt x="30614" y="30557"/>
                        </a:moveTo>
                        <a:cubicBezTo>
                          <a:pt x="25781" y="44969"/>
                          <a:pt x="14880" y="54396"/>
                          <a:pt x="6233" y="51449"/>
                        </a:cubicBezTo>
                        <a:cubicBezTo>
                          <a:pt x="-2414" y="48502"/>
                          <a:pt x="-1504" y="35845"/>
                          <a:pt x="3307" y="21477"/>
                        </a:cubicBezTo>
                        <a:cubicBezTo>
                          <a:pt x="8118" y="7109"/>
                          <a:pt x="18803" y="-2362"/>
                          <a:pt x="27450" y="499"/>
                        </a:cubicBezTo>
                        <a:cubicBezTo>
                          <a:pt x="36097" y="3360"/>
                          <a:pt x="35382" y="16146"/>
                          <a:pt x="30614" y="30557"/>
                        </a:cubicBezTo>
                        <a:close/>
                      </a:path>
                    </a:pathLst>
                  </a:custGeom>
                  <a:solidFill>
                    <a:srgbClr val="FFA063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199" name="Freeform: Shape 5198">
                    <a:extLst>
                      <a:ext uri="{FF2B5EF4-FFF2-40B4-BE49-F238E27FC236}">
                        <a16:creationId xmlns:a16="http://schemas.microsoft.com/office/drawing/2014/main" id="{1D1FA660-4933-19BC-968E-90E3779739CD}"/>
                      </a:ext>
                    </a:extLst>
                  </p:cNvPr>
                  <p:cNvSpPr/>
                  <p:nvPr/>
                </p:nvSpPr>
                <p:spPr>
                  <a:xfrm>
                    <a:off x="9106352" y="4727416"/>
                    <a:ext cx="34376" cy="51999"/>
                  </a:xfrm>
                  <a:custGeom>
                    <a:avLst/>
                    <a:gdLst>
                      <a:gd name="connsiteX0" fmla="*/ 3180 w 34376"/>
                      <a:gd name="connsiteY0" fmla="*/ 30557 h 51999"/>
                      <a:gd name="connsiteX1" fmla="*/ 27539 w 34376"/>
                      <a:gd name="connsiteY1" fmla="*/ 51449 h 51999"/>
                      <a:gd name="connsiteX2" fmla="*/ 30465 w 34376"/>
                      <a:gd name="connsiteY2" fmla="*/ 21477 h 51999"/>
                      <a:gd name="connsiteX3" fmla="*/ 6344 w 34376"/>
                      <a:gd name="connsiteY3" fmla="*/ 499 h 51999"/>
                      <a:gd name="connsiteX4" fmla="*/ 3180 w 34376"/>
                      <a:gd name="connsiteY4" fmla="*/ 30557 h 519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376" h="51998">
                        <a:moveTo>
                          <a:pt x="3180" y="30557"/>
                        </a:moveTo>
                        <a:cubicBezTo>
                          <a:pt x="8013" y="44969"/>
                          <a:pt x="18935" y="54396"/>
                          <a:pt x="27539" y="51449"/>
                        </a:cubicBezTo>
                        <a:cubicBezTo>
                          <a:pt x="36143" y="48502"/>
                          <a:pt x="35298" y="35845"/>
                          <a:pt x="30465" y="21477"/>
                        </a:cubicBezTo>
                        <a:cubicBezTo>
                          <a:pt x="25632" y="7109"/>
                          <a:pt x="14948" y="-2362"/>
                          <a:pt x="6344" y="499"/>
                        </a:cubicBezTo>
                        <a:cubicBezTo>
                          <a:pt x="-2259" y="3360"/>
                          <a:pt x="-1609" y="16146"/>
                          <a:pt x="3180" y="30557"/>
                        </a:cubicBezTo>
                        <a:close/>
                      </a:path>
                    </a:pathLst>
                  </a:custGeom>
                  <a:solidFill>
                    <a:srgbClr val="FEB582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200" name="Freeform: Shape 5199">
                    <a:extLst>
                      <a:ext uri="{FF2B5EF4-FFF2-40B4-BE49-F238E27FC236}">
                        <a16:creationId xmlns:a16="http://schemas.microsoft.com/office/drawing/2014/main" id="{C951252E-62EC-D803-F04A-CD509FFCFB96}"/>
                      </a:ext>
                    </a:extLst>
                  </p:cNvPr>
                  <p:cNvSpPr/>
                  <p:nvPr/>
                </p:nvSpPr>
                <p:spPr>
                  <a:xfrm>
                    <a:off x="9123517" y="4647524"/>
                    <a:ext cx="27887" cy="54396"/>
                  </a:xfrm>
                  <a:custGeom>
                    <a:avLst/>
                    <a:gdLst>
                      <a:gd name="connsiteX0" fmla="*/ 12325 w 27887"/>
                      <a:gd name="connsiteY0" fmla="*/ -11 h 54396"/>
                      <a:gd name="connsiteX1" fmla="*/ 4393 w 27887"/>
                      <a:gd name="connsiteY1" fmla="*/ 53886 h 54396"/>
                      <a:gd name="connsiteX2" fmla="*/ 27582 w 27887"/>
                      <a:gd name="connsiteY2" fmla="*/ 4952 h 543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7886" h="54396">
                        <a:moveTo>
                          <a:pt x="12325" y="-11"/>
                        </a:moveTo>
                        <a:cubicBezTo>
                          <a:pt x="12325" y="-11"/>
                          <a:pt x="-9672" y="60453"/>
                          <a:pt x="4393" y="53886"/>
                        </a:cubicBezTo>
                        <a:cubicBezTo>
                          <a:pt x="18458" y="47320"/>
                          <a:pt x="27582" y="4952"/>
                          <a:pt x="27582" y="4952"/>
                        </a:cubicBezTo>
                        <a:close/>
                      </a:path>
                    </a:pathLst>
                  </a:custGeom>
                  <a:solidFill>
                    <a:srgbClr val="692A00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201" name="Freeform: Shape 5200">
                    <a:extLst>
                      <a:ext uri="{FF2B5EF4-FFF2-40B4-BE49-F238E27FC236}">
                        <a16:creationId xmlns:a16="http://schemas.microsoft.com/office/drawing/2014/main" id="{AD6CD936-2645-AFC1-3025-AEE876E08685}"/>
                      </a:ext>
                    </a:extLst>
                  </p:cNvPr>
                  <p:cNvSpPr/>
                  <p:nvPr/>
                </p:nvSpPr>
                <p:spPr>
                  <a:xfrm>
                    <a:off x="9364805" y="4958101"/>
                    <a:ext cx="73163" cy="182584"/>
                  </a:xfrm>
                  <a:custGeom>
                    <a:avLst/>
                    <a:gdLst>
                      <a:gd name="connsiteX0" fmla="*/ -305 w 73163"/>
                      <a:gd name="connsiteY0" fmla="*/ 158561 h 182584"/>
                      <a:gd name="connsiteX1" fmla="*/ 128 w 73163"/>
                      <a:gd name="connsiteY1" fmla="*/ 182573 h 182584"/>
                      <a:gd name="connsiteX2" fmla="*/ 72859 w 73163"/>
                      <a:gd name="connsiteY2" fmla="*/ 142870 h 182584"/>
                      <a:gd name="connsiteX3" fmla="*/ 53094 w 73163"/>
                      <a:gd name="connsiteY3" fmla="*/ 17326 h 182584"/>
                      <a:gd name="connsiteX4" fmla="*/ 36363 w 73163"/>
                      <a:gd name="connsiteY4" fmla="*/ -11 h 182584"/>
                      <a:gd name="connsiteX5" fmla="*/ -305 w 73163"/>
                      <a:gd name="connsiteY5" fmla="*/ 158561 h 1825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3163" h="182584">
                        <a:moveTo>
                          <a:pt x="-305" y="158561"/>
                        </a:moveTo>
                        <a:cubicBezTo>
                          <a:pt x="-305" y="166774"/>
                          <a:pt x="-132" y="174749"/>
                          <a:pt x="128" y="182573"/>
                        </a:cubicBezTo>
                        <a:cubicBezTo>
                          <a:pt x="26069" y="172712"/>
                          <a:pt x="50537" y="159341"/>
                          <a:pt x="72859" y="142870"/>
                        </a:cubicBezTo>
                        <a:cubicBezTo>
                          <a:pt x="71580" y="87998"/>
                          <a:pt x="63908" y="41360"/>
                          <a:pt x="53094" y="17326"/>
                        </a:cubicBezTo>
                        <a:cubicBezTo>
                          <a:pt x="48283" y="10868"/>
                          <a:pt x="42648" y="5038"/>
                          <a:pt x="36363" y="-11"/>
                        </a:cubicBezTo>
                        <a:cubicBezTo>
                          <a:pt x="16122" y="-98"/>
                          <a:pt x="-305" y="70942"/>
                          <a:pt x="-305" y="158561"/>
                        </a:cubicBezTo>
                        <a:close/>
                      </a:path>
                    </a:pathLst>
                  </a:custGeom>
                  <a:solidFill>
                    <a:srgbClr val="212123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202" name="Freeform: Shape 5201">
                    <a:extLst>
                      <a:ext uri="{FF2B5EF4-FFF2-40B4-BE49-F238E27FC236}">
                        <a16:creationId xmlns:a16="http://schemas.microsoft.com/office/drawing/2014/main" id="{5F424425-ECBF-A1FE-71C4-438F2924C0D9}"/>
                      </a:ext>
                    </a:extLst>
                  </p:cNvPr>
                  <p:cNvSpPr/>
                  <p:nvPr/>
                </p:nvSpPr>
                <p:spPr>
                  <a:xfrm>
                    <a:off x="8999637" y="4958101"/>
                    <a:ext cx="73141" cy="182584"/>
                  </a:xfrm>
                  <a:custGeom>
                    <a:avLst/>
                    <a:gdLst>
                      <a:gd name="connsiteX0" fmla="*/ 72837 w 73141"/>
                      <a:gd name="connsiteY0" fmla="*/ 158561 h 182584"/>
                      <a:gd name="connsiteX1" fmla="*/ 72446 w 73141"/>
                      <a:gd name="connsiteY1" fmla="*/ 182573 h 182584"/>
                      <a:gd name="connsiteX2" fmla="*/ -305 w 73141"/>
                      <a:gd name="connsiteY2" fmla="*/ 142870 h 182584"/>
                      <a:gd name="connsiteX3" fmla="*/ 19524 w 73141"/>
                      <a:gd name="connsiteY3" fmla="*/ 17326 h 182584"/>
                      <a:gd name="connsiteX4" fmla="*/ 36168 w 73141"/>
                      <a:gd name="connsiteY4" fmla="*/ -11 h 182584"/>
                      <a:gd name="connsiteX5" fmla="*/ 72837 w 73141"/>
                      <a:gd name="connsiteY5" fmla="*/ 158561 h 1825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3141" h="182584">
                        <a:moveTo>
                          <a:pt x="72837" y="158561"/>
                        </a:moveTo>
                        <a:cubicBezTo>
                          <a:pt x="72837" y="166774"/>
                          <a:pt x="72837" y="174749"/>
                          <a:pt x="72446" y="182573"/>
                        </a:cubicBezTo>
                        <a:cubicBezTo>
                          <a:pt x="46506" y="172691"/>
                          <a:pt x="22038" y="159341"/>
                          <a:pt x="-305" y="142870"/>
                        </a:cubicBezTo>
                        <a:cubicBezTo>
                          <a:pt x="995" y="87998"/>
                          <a:pt x="8689" y="41360"/>
                          <a:pt x="19524" y="17326"/>
                        </a:cubicBezTo>
                        <a:cubicBezTo>
                          <a:pt x="24314" y="10868"/>
                          <a:pt x="29905" y="5038"/>
                          <a:pt x="36168" y="-11"/>
                        </a:cubicBezTo>
                        <a:cubicBezTo>
                          <a:pt x="56410" y="-98"/>
                          <a:pt x="72837" y="70942"/>
                          <a:pt x="72837" y="158561"/>
                        </a:cubicBezTo>
                        <a:close/>
                      </a:path>
                    </a:pathLst>
                  </a:custGeom>
                  <a:solidFill>
                    <a:srgbClr val="212123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203" name="Freeform: Shape 5202">
                    <a:extLst>
                      <a:ext uri="{FF2B5EF4-FFF2-40B4-BE49-F238E27FC236}">
                        <a16:creationId xmlns:a16="http://schemas.microsoft.com/office/drawing/2014/main" id="{F311A644-EFA8-8C2B-2370-E948974E2158}"/>
                      </a:ext>
                    </a:extLst>
                  </p:cNvPr>
                  <p:cNvSpPr/>
                  <p:nvPr/>
                </p:nvSpPr>
                <p:spPr>
                  <a:xfrm>
                    <a:off x="9218889" y="4897326"/>
                    <a:ext cx="83089" cy="179015"/>
                  </a:xfrm>
                  <a:custGeom>
                    <a:avLst/>
                    <a:gdLst>
                      <a:gd name="connsiteX0" fmla="*/ 64450 w 83089"/>
                      <a:gd name="connsiteY0" fmla="*/ 49191 h 179015"/>
                      <a:gd name="connsiteX1" fmla="*/ 78949 w 83089"/>
                      <a:gd name="connsiteY1" fmla="*/ 43340 h 179015"/>
                      <a:gd name="connsiteX2" fmla="*/ 67722 w 83089"/>
                      <a:gd name="connsiteY2" fmla="*/ 4331 h 179015"/>
                      <a:gd name="connsiteX3" fmla="*/ 58881 w 83089"/>
                      <a:gd name="connsiteY3" fmla="*/ 256 h 179015"/>
                      <a:gd name="connsiteX4" fmla="*/ -305 w 83089"/>
                      <a:gd name="connsiteY4" fmla="*/ 179004 h 179015"/>
                      <a:gd name="connsiteX5" fmla="*/ 82784 w 83089"/>
                      <a:gd name="connsiteY5" fmla="*/ 63039 h 1790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3089" h="179015">
                        <a:moveTo>
                          <a:pt x="64450" y="49191"/>
                        </a:moveTo>
                        <a:lnTo>
                          <a:pt x="78949" y="43340"/>
                        </a:lnTo>
                        <a:cubicBezTo>
                          <a:pt x="77345" y="29817"/>
                          <a:pt x="73552" y="16640"/>
                          <a:pt x="67722" y="4331"/>
                        </a:cubicBezTo>
                        <a:cubicBezTo>
                          <a:pt x="64147" y="516"/>
                          <a:pt x="58707" y="-589"/>
                          <a:pt x="58881" y="256"/>
                        </a:cubicBezTo>
                        <a:lnTo>
                          <a:pt x="-305" y="179004"/>
                        </a:lnTo>
                        <a:cubicBezTo>
                          <a:pt x="68676" y="136095"/>
                          <a:pt x="82784" y="63039"/>
                          <a:pt x="82784" y="63039"/>
                        </a:cubicBezTo>
                        <a:close/>
                      </a:path>
                    </a:pathLst>
                  </a:custGeom>
                  <a:solidFill>
                    <a:srgbClr val="212123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204" name="Freeform: Shape 5203">
                    <a:extLst>
                      <a:ext uri="{FF2B5EF4-FFF2-40B4-BE49-F238E27FC236}">
                        <a16:creationId xmlns:a16="http://schemas.microsoft.com/office/drawing/2014/main" id="{561C93AB-68C9-DEA1-8E81-6904B6BC50E5}"/>
                      </a:ext>
                    </a:extLst>
                  </p:cNvPr>
                  <p:cNvSpPr/>
                  <p:nvPr/>
                </p:nvSpPr>
                <p:spPr>
                  <a:xfrm>
                    <a:off x="9135735" y="4897326"/>
                    <a:ext cx="83067" cy="179080"/>
                  </a:xfrm>
                  <a:custGeom>
                    <a:avLst/>
                    <a:gdLst>
                      <a:gd name="connsiteX0" fmla="*/ 17965 w 83067"/>
                      <a:gd name="connsiteY0" fmla="*/ 49191 h 179080"/>
                      <a:gd name="connsiteX1" fmla="*/ 3401 w 83067"/>
                      <a:gd name="connsiteY1" fmla="*/ 43340 h 179080"/>
                      <a:gd name="connsiteX2" fmla="*/ 14714 w 83067"/>
                      <a:gd name="connsiteY2" fmla="*/ 4331 h 179080"/>
                      <a:gd name="connsiteX3" fmla="*/ 23491 w 83067"/>
                      <a:gd name="connsiteY3" fmla="*/ 256 h 179080"/>
                      <a:gd name="connsiteX4" fmla="*/ 82763 w 83067"/>
                      <a:gd name="connsiteY4" fmla="*/ 179069 h 179080"/>
                      <a:gd name="connsiteX5" fmla="*/ -305 w 83067"/>
                      <a:gd name="connsiteY5" fmla="*/ 63104 h 1790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3067" h="179080">
                        <a:moveTo>
                          <a:pt x="17965" y="49191"/>
                        </a:moveTo>
                        <a:lnTo>
                          <a:pt x="3401" y="43340"/>
                        </a:lnTo>
                        <a:cubicBezTo>
                          <a:pt x="4983" y="29795"/>
                          <a:pt x="8798" y="16619"/>
                          <a:pt x="14714" y="4331"/>
                        </a:cubicBezTo>
                        <a:cubicBezTo>
                          <a:pt x="18289" y="516"/>
                          <a:pt x="23707" y="-589"/>
                          <a:pt x="23491" y="256"/>
                        </a:cubicBezTo>
                        <a:lnTo>
                          <a:pt x="82763" y="179069"/>
                        </a:lnTo>
                        <a:cubicBezTo>
                          <a:pt x="13760" y="136159"/>
                          <a:pt x="-305" y="63104"/>
                          <a:pt x="-305" y="63104"/>
                        </a:cubicBezTo>
                        <a:close/>
                      </a:path>
                    </a:pathLst>
                  </a:custGeom>
                  <a:solidFill>
                    <a:srgbClr val="212123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205" name="Freeform: Shape 5204">
                    <a:extLst>
                      <a:ext uri="{FF2B5EF4-FFF2-40B4-BE49-F238E27FC236}">
                        <a16:creationId xmlns:a16="http://schemas.microsoft.com/office/drawing/2014/main" id="{F232F2DA-1CDC-E8FC-23F5-D08762D7CA19}"/>
                      </a:ext>
                    </a:extLst>
                  </p:cNvPr>
                  <p:cNvSpPr/>
                  <p:nvPr/>
                </p:nvSpPr>
                <p:spPr>
                  <a:xfrm>
                    <a:off x="9171775" y="4930859"/>
                    <a:ext cx="94120" cy="145482"/>
                  </a:xfrm>
                  <a:custGeom>
                    <a:avLst/>
                    <a:gdLst>
                      <a:gd name="connsiteX0" fmla="*/ 93815 w 94120"/>
                      <a:gd name="connsiteY0" fmla="*/ -11 h 145482"/>
                      <a:gd name="connsiteX1" fmla="*/ 45466 w 94120"/>
                      <a:gd name="connsiteY1" fmla="*/ 5320 h 145482"/>
                      <a:gd name="connsiteX2" fmla="*/ -305 w 94120"/>
                      <a:gd name="connsiteY2" fmla="*/ -11 h 145482"/>
                      <a:gd name="connsiteX3" fmla="*/ 46636 w 94120"/>
                      <a:gd name="connsiteY3" fmla="*/ 145471 h 145482"/>
                      <a:gd name="connsiteX4" fmla="*/ 46810 w 94120"/>
                      <a:gd name="connsiteY4" fmla="*/ 145471 h 145482"/>
                      <a:gd name="connsiteX5" fmla="*/ 93815 w 94120"/>
                      <a:gd name="connsiteY5" fmla="*/ -11 h 1454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4120" h="145482">
                        <a:moveTo>
                          <a:pt x="93815" y="-11"/>
                        </a:moveTo>
                        <a:lnTo>
                          <a:pt x="45466" y="5320"/>
                        </a:lnTo>
                        <a:lnTo>
                          <a:pt x="-305" y="-11"/>
                        </a:lnTo>
                        <a:cubicBezTo>
                          <a:pt x="-305" y="-11"/>
                          <a:pt x="-890" y="71505"/>
                          <a:pt x="46636" y="145471"/>
                        </a:cubicBezTo>
                        <a:lnTo>
                          <a:pt x="46810" y="145471"/>
                        </a:lnTo>
                        <a:cubicBezTo>
                          <a:pt x="94357" y="71419"/>
                          <a:pt x="93815" y="-11"/>
                          <a:pt x="93815" y="-11"/>
                        </a:cubicBezTo>
                        <a:close/>
                      </a:path>
                    </a:pathLst>
                  </a:custGeom>
                  <a:solidFill>
                    <a:srgbClr val="8EC3DD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206" name="Freeform: Shape 5205">
                    <a:extLst>
                      <a:ext uri="{FF2B5EF4-FFF2-40B4-BE49-F238E27FC236}">
                        <a16:creationId xmlns:a16="http://schemas.microsoft.com/office/drawing/2014/main" id="{0F3C7EFE-E119-E061-7B31-542C440C46AD}"/>
                      </a:ext>
                    </a:extLst>
                  </p:cNvPr>
                  <p:cNvSpPr/>
                  <p:nvPr/>
                </p:nvSpPr>
                <p:spPr>
                  <a:xfrm>
                    <a:off x="9193685" y="4932355"/>
                    <a:ext cx="50321" cy="33114"/>
                  </a:xfrm>
                  <a:custGeom>
                    <a:avLst/>
                    <a:gdLst>
                      <a:gd name="connsiteX0" fmla="*/ 50017 w 50321"/>
                      <a:gd name="connsiteY0" fmla="*/ -11 h 33114"/>
                      <a:gd name="connsiteX1" fmla="*/ -305 w 50321"/>
                      <a:gd name="connsiteY1" fmla="*/ -11 h 33114"/>
                      <a:gd name="connsiteX2" fmla="*/ 24769 w 50321"/>
                      <a:gd name="connsiteY2" fmla="*/ 33103 h 33114"/>
                      <a:gd name="connsiteX3" fmla="*/ 24769 w 50321"/>
                      <a:gd name="connsiteY3" fmla="*/ 33103 h 33114"/>
                      <a:gd name="connsiteX4" fmla="*/ 50017 w 50321"/>
                      <a:gd name="connsiteY4" fmla="*/ -11 h 331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321" h="33114">
                        <a:moveTo>
                          <a:pt x="50017" y="-11"/>
                        </a:moveTo>
                        <a:lnTo>
                          <a:pt x="-305" y="-11"/>
                        </a:lnTo>
                        <a:cubicBezTo>
                          <a:pt x="-305" y="-11"/>
                          <a:pt x="1710" y="31608"/>
                          <a:pt x="24769" y="33103"/>
                        </a:cubicBezTo>
                        <a:lnTo>
                          <a:pt x="24769" y="33103"/>
                        </a:lnTo>
                        <a:cubicBezTo>
                          <a:pt x="47828" y="31608"/>
                          <a:pt x="50017" y="-11"/>
                          <a:pt x="50017" y="-11"/>
                        </a:cubicBezTo>
                        <a:close/>
                      </a:path>
                    </a:pathLst>
                  </a:custGeom>
                  <a:solidFill>
                    <a:srgbClr val="C63814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207" name="Freeform: Shape 5206">
                    <a:extLst>
                      <a:ext uri="{FF2B5EF4-FFF2-40B4-BE49-F238E27FC236}">
                        <a16:creationId xmlns:a16="http://schemas.microsoft.com/office/drawing/2014/main" id="{42387FE1-897F-4DDF-E9E6-2FC38D09E05D}"/>
                      </a:ext>
                    </a:extLst>
                  </p:cNvPr>
                  <p:cNvSpPr/>
                  <p:nvPr/>
                </p:nvSpPr>
                <p:spPr>
                  <a:xfrm>
                    <a:off x="9201162" y="4961958"/>
                    <a:ext cx="35194" cy="114383"/>
                  </a:xfrm>
                  <a:custGeom>
                    <a:avLst/>
                    <a:gdLst>
                      <a:gd name="connsiteX0" fmla="*/ -305 w 35194"/>
                      <a:gd name="connsiteY0" fmla="*/ 82926 h 114383"/>
                      <a:gd name="connsiteX1" fmla="*/ 17249 w 35194"/>
                      <a:gd name="connsiteY1" fmla="*/ 114372 h 114383"/>
                      <a:gd name="connsiteX2" fmla="*/ 17422 w 35194"/>
                      <a:gd name="connsiteY2" fmla="*/ 114372 h 114383"/>
                      <a:gd name="connsiteX3" fmla="*/ 34890 w 35194"/>
                      <a:gd name="connsiteY3" fmla="*/ 83208 h 114383"/>
                      <a:gd name="connsiteX4" fmla="*/ 22190 w 35194"/>
                      <a:gd name="connsiteY4" fmla="*/ -11 h 114383"/>
                      <a:gd name="connsiteX5" fmla="*/ 12351 w 35194"/>
                      <a:gd name="connsiteY5" fmla="*/ -11 h 114383"/>
                      <a:gd name="connsiteX6" fmla="*/ -305 w 35194"/>
                      <a:gd name="connsiteY6" fmla="*/ 82926 h 114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5194" h="114383">
                        <a:moveTo>
                          <a:pt x="-305" y="82926"/>
                        </a:moveTo>
                        <a:cubicBezTo>
                          <a:pt x="4918" y="93741"/>
                          <a:pt x="10769" y="104252"/>
                          <a:pt x="17249" y="114372"/>
                        </a:cubicBezTo>
                        <a:lnTo>
                          <a:pt x="17422" y="114372"/>
                        </a:lnTo>
                        <a:cubicBezTo>
                          <a:pt x="23880" y="104338"/>
                          <a:pt x="29710" y="93936"/>
                          <a:pt x="34890" y="83208"/>
                        </a:cubicBezTo>
                        <a:cubicBezTo>
                          <a:pt x="29125" y="35531"/>
                          <a:pt x="22190" y="-11"/>
                          <a:pt x="22190" y="-11"/>
                        </a:cubicBezTo>
                        <a:lnTo>
                          <a:pt x="12351" y="-11"/>
                        </a:lnTo>
                        <a:cubicBezTo>
                          <a:pt x="12351" y="-11"/>
                          <a:pt x="5394" y="35466"/>
                          <a:pt x="-305" y="82926"/>
                        </a:cubicBezTo>
                        <a:close/>
                      </a:path>
                    </a:pathLst>
                  </a:custGeom>
                  <a:solidFill>
                    <a:srgbClr val="C63814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208" name="Freeform: Shape 5207">
                    <a:extLst>
                      <a:ext uri="{FF2B5EF4-FFF2-40B4-BE49-F238E27FC236}">
                        <a16:creationId xmlns:a16="http://schemas.microsoft.com/office/drawing/2014/main" id="{A85BC6FC-E437-9B48-16B2-8A83833C1FB5}"/>
                      </a:ext>
                    </a:extLst>
                  </p:cNvPr>
                  <p:cNvSpPr/>
                  <p:nvPr/>
                </p:nvSpPr>
                <p:spPr>
                  <a:xfrm>
                    <a:off x="9282214" y="5060824"/>
                    <a:ext cx="52423" cy="12418"/>
                  </a:xfrm>
                  <a:custGeom>
                    <a:avLst/>
                    <a:gdLst>
                      <a:gd name="connsiteX0" fmla="*/ 52424 w 52423"/>
                      <a:gd name="connsiteY0" fmla="*/ 8300 h 12418"/>
                      <a:gd name="connsiteX1" fmla="*/ 0 w 52423"/>
                      <a:gd name="connsiteY1" fmla="*/ 12418 h 12418"/>
                      <a:gd name="connsiteX2" fmla="*/ 0 w 52423"/>
                      <a:gd name="connsiteY2" fmla="*/ 4161 h 12418"/>
                      <a:gd name="connsiteX3" fmla="*/ 52424 w 52423"/>
                      <a:gd name="connsiteY3" fmla="*/ 0 h 12418"/>
                      <a:gd name="connsiteX4" fmla="*/ 52424 w 52423"/>
                      <a:gd name="connsiteY4" fmla="*/ 8300 h 124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423" h="12418">
                        <a:moveTo>
                          <a:pt x="52424" y="8300"/>
                        </a:moveTo>
                        <a:lnTo>
                          <a:pt x="0" y="12418"/>
                        </a:lnTo>
                        <a:lnTo>
                          <a:pt x="0" y="4161"/>
                        </a:lnTo>
                        <a:lnTo>
                          <a:pt x="52424" y="0"/>
                        </a:lnTo>
                        <a:lnTo>
                          <a:pt x="52424" y="8300"/>
                        </a:lnTo>
                        <a:close/>
                      </a:path>
                    </a:pathLst>
                  </a:custGeom>
                  <a:solidFill>
                    <a:srgbClr val="C63814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209" name="Freeform: Shape 5208">
                    <a:extLst>
                      <a:ext uri="{FF2B5EF4-FFF2-40B4-BE49-F238E27FC236}">
                        <a16:creationId xmlns:a16="http://schemas.microsoft.com/office/drawing/2014/main" id="{4CDE36DF-298B-E009-8029-8AB84460EA09}"/>
                      </a:ext>
                    </a:extLst>
                  </p:cNvPr>
                  <p:cNvSpPr/>
                  <p:nvPr/>
                </p:nvSpPr>
                <p:spPr>
                  <a:xfrm>
                    <a:off x="9157320" y="4884070"/>
                    <a:ext cx="61482" cy="82829"/>
                  </a:xfrm>
                  <a:custGeom>
                    <a:avLst/>
                    <a:gdLst>
                      <a:gd name="connsiteX0" fmla="*/ 11744 w 61482"/>
                      <a:gd name="connsiteY0" fmla="*/ -11 h 82829"/>
                      <a:gd name="connsiteX1" fmla="*/ -305 w 61482"/>
                      <a:gd name="connsiteY1" fmla="*/ 15159 h 82829"/>
                      <a:gd name="connsiteX2" fmla="*/ 29038 w 61482"/>
                      <a:gd name="connsiteY2" fmla="*/ 82818 h 82829"/>
                      <a:gd name="connsiteX3" fmla="*/ 61177 w 61482"/>
                      <a:gd name="connsiteY3" fmla="*/ 48143 h 82829"/>
                      <a:gd name="connsiteX4" fmla="*/ 11744 w 61482"/>
                      <a:gd name="connsiteY4" fmla="*/ -11 h 828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1482" h="82829">
                        <a:moveTo>
                          <a:pt x="11744" y="-11"/>
                        </a:moveTo>
                        <a:cubicBezTo>
                          <a:pt x="11744" y="-11"/>
                          <a:pt x="8168" y="-11"/>
                          <a:pt x="-305" y="15159"/>
                        </a:cubicBezTo>
                        <a:cubicBezTo>
                          <a:pt x="-305" y="15159"/>
                          <a:pt x="4484" y="60670"/>
                          <a:pt x="29038" y="82818"/>
                        </a:cubicBezTo>
                        <a:cubicBezTo>
                          <a:pt x="29038" y="82818"/>
                          <a:pt x="48543" y="55793"/>
                          <a:pt x="61177" y="48143"/>
                        </a:cubicBezTo>
                        <a:cubicBezTo>
                          <a:pt x="61264" y="48273"/>
                          <a:pt x="18549" y="35075"/>
                          <a:pt x="11744" y="-11"/>
                        </a:cubicBezTo>
                        <a:close/>
                      </a:path>
                    </a:pathLst>
                  </a:custGeom>
                  <a:solidFill>
                    <a:srgbClr val="D7E1F6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5210" name="Freeform: Shape 5209">
                    <a:extLst>
                      <a:ext uri="{FF2B5EF4-FFF2-40B4-BE49-F238E27FC236}">
                        <a16:creationId xmlns:a16="http://schemas.microsoft.com/office/drawing/2014/main" id="{7BAA15FE-A244-304B-F6BF-121B62DECD88}"/>
                      </a:ext>
                    </a:extLst>
                  </p:cNvPr>
                  <p:cNvSpPr/>
                  <p:nvPr/>
                </p:nvSpPr>
                <p:spPr>
                  <a:xfrm>
                    <a:off x="9218803" y="4884070"/>
                    <a:ext cx="61504" cy="82829"/>
                  </a:xfrm>
                  <a:custGeom>
                    <a:avLst/>
                    <a:gdLst>
                      <a:gd name="connsiteX0" fmla="*/ 49150 w 61504"/>
                      <a:gd name="connsiteY0" fmla="*/ -11 h 82829"/>
                      <a:gd name="connsiteX1" fmla="*/ 61200 w 61504"/>
                      <a:gd name="connsiteY1" fmla="*/ 15159 h 82829"/>
                      <a:gd name="connsiteX2" fmla="*/ 31899 w 61504"/>
                      <a:gd name="connsiteY2" fmla="*/ 82818 h 82829"/>
                      <a:gd name="connsiteX3" fmla="*/ -305 w 61504"/>
                      <a:gd name="connsiteY3" fmla="*/ 48143 h 82829"/>
                      <a:gd name="connsiteX4" fmla="*/ 49150 w 61504"/>
                      <a:gd name="connsiteY4" fmla="*/ -11 h 828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1504" h="82829">
                        <a:moveTo>
                          <a:pt x="49150" y="-11"/>
                        </a:moveTo>
                        <a:cubicBezTo>
                          <a:pt x="49150" y="-11"/>
                          <a:pt x="52747" y="-11"/>
                          <a:pt x="61200" y="15159"/>
                        </a:cubicBezTo>
                        <a:cubicBezTo>
                          <a:pt x="61200" y="15159"/>
                          <a:pt x="56431" y="60670"/>
                          <a:pt x="31899" y="82818"/>
                        </a:cubicBezTo>
                        <a:cubicBezTo>
                          <a:pt x="31899" y="82818"/>
                          <a:pt x="12395" y="55793"/>
                          <a:pt x="-305" y="48143"/>
                        </a:cubicBezTo>
                        <a:cubicBezTo>
                          <a:pt x="-218" y="48273"/>
                          <a:pt x="42388" y="35075"/>
                          <a:pt x="49150" y="-11"/>
                        </a:cubicBezTo>
                        <a:close/>
                      </a:path>
                    </a:pathLst>
                  </a:custGeom>
                  <a:solidFill>
                    <a:srgbClr val="D7E1F6"/>
                  </a:solidFill>
                  <a:ln w="21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Georgia" panose="02040502050405020303" pitchFamily="18" charset="0"/>
                    </a:endParaRPr>
                  </a:p>
                </p:txBody>
              </p:sp>
            </p:grpSp>
          </p:grpSp>
        </p:grpSp>
        <p:grpSp>
          <p:nvGrpSpPr>
            <p:cNvPr id="5211" name="Group 5210">
              <a:extLst>
                <a:ext uri="{FF2B5EF4-FFF2-40B4-BE49-F238E27FC236}">
                  <a16:creationId xmlns:a16="http://schemas.microsoft.com/office/drawing/2014/main" id="{D8FA7533-5978-22C3-E8EF-2D310E93E156}"/>
                </a:ext>
              </a:extLst>
            </p:cNvPr>
            <p:cNvGrpSpPr/>
            <p:nvPr/>
          </p:nvGrpSpPr>
          <p:grpSpPr>
            <a:xfrm>
              <a:off x="5584612" y="1841543"/>
              <a:ext cx="505944" cy="668557"/>
              <a:chOff x="8999637" y="4587520"/>
              <a:chExt cx="438331" cy="579213"/>
            </a:xfrm>
          </p:grpSpPr>
          <p:sp>
            <p:nvSpPr>
              <p:cNvPr id="5212" name="Freeform: Shape 5211">
                <a:extLst>
                  <a:ext uri="{FF2B5EF4-FFF2-40B4-BE49-F238E27FC236}">
                    <a16:creationId xmlns:a16="http://schemas.microsoft.com/office/drawing/2014/main" id="{0A51C197-A2DB-C113-587D-76CEDA55530C}"/>
                  </a:ext>
                </a:extLst>
              </p:cNvPr>
              <p:cNvSpPr/>
              <p:nvPr/>
            </p:nvSpPr>
            <p:spPr>
              <a:xfrm>
                <a:off x="9035872" y="4889878"/>
                <a:ext cx="182930" cy="276855"/>
              </a:xfrm>
              <a:custGeom>
                <a:avLst/>
                <a:gdLst>
                  <a:gd name="connsiteX0" fmla="*/ -305 w 182930"/>
                  <a:gd name="connsiteY0" fmla="*/ 68341 h 276855"/>
                  <a:gd name="connsiteX1" fmla="*/ -67 w 182930"/>
                  <a:gd name="connsiteY1" fmla="*/ 68125 h 276855"/>
                  <a:gd name="connsiteX2" fmla="*/ 182626 w 182930"/>
                  <a:gd name="connsiteY2" fmla="*/ -11 h 276855"/>
                  <a:gd name="connsiteX3" fmla="*/ 182626 w 182930"/>
                  <a:gd name="connsiteY3" fmla="*/ 276845 h 276855"/>
                  <a:gd name="connsiteX4" fmla="*/ 182626 w 182930"/>
                  <a:gd name="connsiteY4" fmla="*/ 276845 h 276855"/>
                  <a:gd name="connsiteX5" fmla="*/ -305 w 182930"/>
                  <a:gd name="connsiteY5" fmla="*/ 234065 h 276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2930" h="276855">
                    <a:moveTo>
                      <a:pt x="-305" y="68341"/>
                    </a:moveTo>
                    <a:cubicBezTo>
                      <a:pt x="-197" y="68298"/>
                      <a:pt x="-110" y="68233"/>
                      <a:pt x="-67" y="68125"/>
                    </a:cubicBezTo>
                    <a:cubicBezTo>
                      <a:pt x="37122" y="38044"/>
                      <a:pt x="119908" y="-11"/>
                      <a:pt x="182626" y="-11"/>
                    </a:cubicBezTo>
                    <a:lnTo>
                      <a:pt x="182626" y="276845"/>
                    </a:lnTo>
                    <a:lnTo>
                      <a:pt x="182626" y="276845"/>
                    </a:lnTo>
                    <a:cubicBezTo>
                      <a:pt x="114143" y="276845"/>
                      <a:pt x="50862" y="261458"/>
                      <a:pt x="-305" y="234065"/>
                    </a:cubicBezTo>
                    <a:close/>
                  </a:path>
                </a:pathLst>
              </a:custGeom>
              <a:solidFill>
                <a:srgbClr val="161618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5213" name="Freeform: Shape 5212">
                <a:extLst>
                  <a:ext uri="{FF2B5EF4-FFF2-40B4-BE49-F238E27FC236}">
                    <a16:creationId xmlns:a16="http://schemas.microsoft.com/office/drawing/2014/main" id="{CBB6B41C-480F-1A5A-4150-8C39BC008C19}"/>
                  </a:ext>
                </a:extLst>
              </p:cNvPr>
              <p:cNvSpPr/>
              <p:nvPr/>
            </p:nvSpPr>
            <p:spPr>
              <a:xfrm>
                <a:off x="9218803" y="4889878"/>
                <a:ext cx="182973" cy="276855"/>
              </a:xfrm>
              <a:custGeom>
                <a:avLst/>
                <a:gdLst>
                  <a:gd name="connsiteX0" fmla="*/ 182669 w 182973"/>
                  <a:gd name="connsiteY0" fmla="*/ 68341 h 276855"/>
                  <a:gd name="connsiteX1" fmla="*/ 182366 w 182973"/>
                  <a:gd name="connsiteY1" fmla="*/ 68125 h 276855"/>
                  <a:gd name="connsiteX2" fmla="*/ -305 w 182973"/>
                  <a:gd name="connsiteY2" fmla="*/ -11 h 276855"/>
                  <a:gd name="connsiteX3" fmla="*/ -305 w 182973"/>
                  <a:gd name="connsiteY3" fmla="*/ 276845 h 276855"/>
                  <a:gd name="connsiteX4" fmla="*/ -305 w 182973"/>
                  <a:gd name="connsiteY4" fmla="*/ 276845 h 276855"/>
                  <a:gd name="connsiteX5" fmla="*/ 182669 w 182973"/>
                  <a:gd name="connsiteY5" fmla="*/ 234065 h 276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2973" h="276855">
                    <a:moveTo>
                      <a:pt x="182669" y="68341"/>
                    </a:moveTo>
                    <a:cubicBezTo>
                      <a:pt x="182539" y="68320"/>
                      <a:pt x="182431" y="68233"/>
                      <a:pt x="182366" y="68125"/>
                    </a:cubicBezTo>
                    <a:cubicBezTo>
                      <a:pt x="145199" y="38044"/>
                      <a:pt x="62456" y="-11"/>
                      <a:pt x="-305" y="-11"/>
                    </a:cubicBezTo>
                    <a:lnTo>
                      <a:pt x="-305" y="276845"/>
                    </a:lnTo>
                    <a:lnTo>
                      <a:pt x="-305" y="276845"/>
                    </a:lnTo>
                    <a:cubicBezTo>
                      <a:pt x="68221" y="276845"/>
                      <a:pt x="131502" y="261458"/>
                      <a:pt x="182669" y="234065"/>
                    </a:cubicBezTo>
                    <a:close/>
                  </a:path>
                </a:pathLst>
              </a:custGeom>
              <a:solidFill>
                <a:srgbClr val="161618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5214" name="Freeform: Shape 5213">
                <a:extLst>
                  <a:ext uri="{FF2B5EF4-FFF2-40B4-BE49-F238E27FC236}">
                    <a16:creationId xmlns:a16="http://schemas.microsoft.com/office/drawing/2014/main" id="{069A12BF-E2A0-A4DC-DC9E-26F52D25F7E1}"/>
                  </a:ext>
                </a:extLst>
              </p:cNvPr>
              <p:cNvSpPr/>
              <p:nvPr/>
            </p:nvSpPr>
            <p:spPr>
              <a:xfrm>
                <a:off x="9113320" y="4587520"/>
                <a:ext cx="208878" cy="145888"/>
              </a:xfrm>
              <a:custGeom>
                <a:avLst/>
                <a:gdLst>
                  <a:gd name="connsiteX0" fmla="*/ 207880 w 208878"/>
                  <a:gd name="connsiteY0" fmla="*/ 55138 h 145888"/>
                  <a:gd name="connsiteX1" fmla="*/ 39123 w 208878"/>
                  <a:gd name="connsiteY1" fmla="*/ 26683 h 145888"/>
                  <a:gd name="connsiteX2" fmla="*/ 7070 w 208878"/>
                  <a:gd name="connsiteY2" fmla="*/ 145877 h 145888"/>
                  <a:gd name="connsiteX3" fmla="*/ 203221 w 208878"/>
                  <a:gd name="connsiteY3" fmla="*/ 145877 h 145888"/>
                  <a:gd name="connsiteX4" fmla="*/ 207880 w 208878"/>
                  <a:gd name="connsiteY4" fmla="*/ 55138 h 145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8877" h="145888">
                    <a:moveTo>
                      <a:pt x="207880" y="55138"/>
                    </a:moveTo>
                    <a:cubicBezTo>
                      <a:pt x="200447" y="13008"/>
                      <a:pt x="90008" y="-28862"/>
                      <a:pt x="39123" y="26683"/>
                    </a:cubicBezTo>
                    <a:cubicBezTo>
                      <a:pt x="39123" y="26683"/>
                      <a:pt x="-20756" y="28092"/>
                      <a:pt x="7070" y="145877"/>
                    </a:cubicBezTo>
                    <a:lnTo>
                      <a:pt x="203221" y="145877"/>
                    </a:lnTo>
                    <a:cubicBezTo>
                      <a:pt x="203221" y="145877"/>
                      <a:pt x="210871" y="72128"/>
                      <a:pt x="207880" y="55138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5215" name="Freeform: Shape 5214">
                <a:extLst>
                  <a:ext uri="{FF2B5EF4-FFF2-40B4-BE49-F238E27FC236}">
                    <a16:creationId xmlns:a16="http://schemas.microsoft.com/office/drawing/2014/main" id="{BB35708B-C01D-EC5F-87B7-B8B90DD634EC}"/>
                  </a:ext>
                </a:extLst>
              </p:cNvPr>
              <p:cNvSpPr/>
              <p:nvPr/>
            </p:nvSpPr>
            <p:spPr>
              <a:xfrm>
                <a:off x="9218889" y="4768517"/>
                <a:ext cx="50343" cy="178227"/>
              </a:xfrm>
              <a:custGeom>
                <a:avLst/>
                <a:gdLst>
                  <a:gd name="connsiteX0" fmla="*/ -305 w 50343"/>
                  <a:gd name="connsiteY0" fmla="*/ -11 h 178227"/>
                  <a:gd name="connsiteX1" fmla="*/ -305 w 50343"/>
                  <a:gd name="connsiteY1" fmla="*/ 178217 h 178227"/>
                  <a:gd name="connsiteX2" fmla="*/ 50038 w 50343"/>
                  <a:gd name="connsiteY2" fmla="*/ 93914 h 178227"/>
                  <a:gd name="connsiteX3" fmla="*/ -305 w 50343"/>
                  <a:gd name="connsiteY3" fmla="*/ -11 h 178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343" h="178227">
                    <a:moveTo>
                      <a:pt x="-305" y="-11"/>
                    </a:moveTo>
                    <a:lnTo>
                      <a:pt x="-305" y="178217"/>
                    </a:lnTo>
                    <a:cubicBezTo>
                      <a:pt x="45704" y="178217"/>
                      <a:pt x="50038" y="126595"/>
                      <a:pt x="50038" y="93914"/>
                    </a:cubicBezTo>
                    <a:cubicBezTo>
                      <a:pt x="50038" y="61233"/>
                      <a:pt x="49952" y="-11"/>
                      <a:pt x="-305" y="-11"/>
                    </a:cubicBezTo>
                    <a:close/>
                  </a:path>
                </a:pathLst>
              </a:custGeom>
              <a:solidFill>
                <a:srgbClr val="F79661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5216" name="Freeform: Shape 5215">
                <a:extLst>
                  <a:ext uri="{FF2B5EF4-FFF2-40B4-BE49-F238E27FC236}">
                    <a16:creationId xmlns:a16="http://schemas.microsoft.com/office/drawing/2014/main" id="{ECA37150-636D-AD08-547E-81360EDF724F}"/>
                  </a:ext>
                </a:extLst>
              </p:cNvPr>
              <p:cNvSpPr/>
              <p:nvPr/>
            </p:nvSpPr>
            <p:spPr>
              <a:xfrm>
                <a:off x="9218889" y="4606391"/>
                <a:ext cx="94141" cy="286174"/>
              </a:xfrm>
              <a:custGeom>
                <a:avLst/>
                <a:gdLst>
                  <a:gd name="connsiteX0" fmla="*/ -305 w 94141"/>
                  <a:gd name="connsiteY0" fmla="*/ -11 h 286174"/>
                  <a:gd name="connsiteX1" fmla="*/ -305 w 94141"/>
                  <a:gd name="connsiteY1" fmla="*/ 286164 h 286174"/>
                  <a:gd name="connsiteX2" fmla="*/ 93837 w 94141"/>
                  <a:gd name="connsiteY2" fmla="*/ 136976 h 286174"/>
                  <a:gd name="connsiteX3" fmla="*/ -305 w 94141"/>
                  <a:gd name="connsiteY3" fmla="*/ -11 h 286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141" h="286174">
                    <a:moveTo>
                      <a:pt x="-305" y="-11"/>
                    </a:moveTo>
                    <a:lnTo>
                      <a:pt x="-305" y="286164"/>
                    </a:lnTo>
                    <a:cubicBezTo>
                      <a:pt x="52639" y="286164"/>
                      <a:pt x="93837" y="233415"/>
                      <a:pt x="93837" y="136976"/>
                    </a:cubicBezTo>
                    <a:cubicBezTo>
                      <a:pt x="93750" y="54580"/>
                      <a:pt x="57082" y="-11"/>
                      <a:pt x="-305" y="-11"/>
                    </a:cubicBezTo>
                    <a:close/>
                  </a:path>
                </a:pathLst>
              </a:custGeom>
              <a:solidFill>
                <a:srgbClr val="FFA06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5217" name="Freeform: Shape 5216">
                <a:extLst>
                  <a:ext uri="{FF2B5EF4-FFF2-40B4-BE49-F238E27FC236}">
                    <a16:creationId xmlns:a16="http://schemas.microsoft.com/office/drawing/2014/main" id="{E47BB79A-2EAD-6A33-39EA-2C08EE024E26}"/>
                  </a:ext>
                </a:extLst>
              </p:cNvPr>
              <p:cNvSpPr/>
              <p:nvPr/>
            </p:nvSpPr>
            <p:spPr>
              <a:xfrm>
                <a:off x="9168611" y="4768517"/>
                <a:ext cx="50278" cy="178227"/>
              </a:xfrm>
              <a:custGeom>
                <a:avLst/>
                <a:gdLst>
                  <a:gd name="connsiteX0" fmla="*/ 49973 w 50278"/>
                  <a:gd name="connsiteY0" fmla="*/ -11 h 178227"/>
                  <a:gd name="connsiteX1" fmla="*/ 49973 w 50278"/>
                  <a:gd name="connsiteY1" fmla="*/ 178217 h 178227"/>
                  <a:gd name="connsiteX2" fmla="*/ -305 w 50278"/>
                  <a:gd name="connsiteY2" fmla="*/ 93914 h 178227"/>
                  <a:gd name="connsiteX3" fmla="*/ 49973 w 50278"/>
                  <a:gd name="connsiteY3" fmla="*/ -11 h 178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278" h="178227">
                    <a:moveTo>
                      <a:pt x="49973" y="-11"/>
                    </a:moveTo>
                    <a:lnTo>
                      <a:pt x="49973" y="178217"/>
                    </a:lnTo>
                    <a:cubicBezTo>
                      <a:pt x="3986" y="178217"/>
                      <a:pt x="-305" y="126595"/>
                      <a:pt x="-305" y="93914"/>
                    </a:cubicBezTo>
                    <a:cubicBezTo>
                      <a:pt x="-305" y="61233"/>
                      <a:pt x="-392" y="-11"/>
                      <a:pt x="49973" y="-11"/>
                    </a:cubicBezTo>
                    <a:close/>
                  </a:path>
                </a:pathLst>
              </a:custGeom>
              <a:solidFill>
                <a:srgbClr val="EFAC7F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5218" name="Freeform: Shape 5217">
                <a:extLst>
                  <a:ext uri="{FF2B5EF4-FFF2-40B4-BE49-F238E27FC236}">
                    <a16:creationId xmlns:a16="http://schemas.microsoft.com/office/drawing/2014/main" id="{A0E9E623-F6F6-82F7-BE8F-4188743893A1}"/>
                  </a:ext>
                </a:extLst>
              </p:cNvPr>
              <p:cNvSpPr/>
              <p:nvPr/>
            </p:nvSpPr>
            <p:spPr>
              <a:xfrm>
                <a:off x="9126958" y="4606391"/>
                <a:ext cx="94098" cy="286174"/>
              </a:xfrm>
              <a:custGeom>
                <a:avLst/>
                <a:gdLst>
                  <a:gd name="connsiteX0" fmla="*/ 93793 w 94098"/>
                  <a:gd name="connsiteY0" fmla="*/ -11 h 286174"/>
                  <a:gd name="connsiteX1" fmla="*/ 93793 w 94098"/>
                  <a:gd name="connsiteY1" fmla="*/ 286164 h 286174"/>
                  <a:gd name="connsiteX2" fmla="*/ -305 w 94098"/>
                  <a:gd name="connsiteY2" fmla="*/ 136976 h 286174"/>
                  <a:gd name="connsiteX3" fmla="*/ 93793 w 94098"/>
                  <a:gd name="connsiteY3" fmla="*/ -11 h 286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8" h="286174">
                    <a:moveTo>
                      <a:pt x="93793" y="-11"/>
                    </a:moveTo>
                    <a:lnTo>
                      <a:pt x="93793" y="286164"/>
                    </a:lnTo>
                    <a:cubicBezTo>
                      <a:pt x="40806" y="286164"/>
                      <a:pt x="-305" y="233415"/>
                      <a:pt x="-305" y="136976"/>
                    </a:cubicBezTo>
                    <a:cubicBezTo>
                      <a:pt x="-370" y="54580"/>
                      <a:pt x="36277" y="-11"/>
                      <a:pt x="93793" y="-11"/>
                    </a:cubicBezTo>
                    <a:close/>
                  </a:path>
                </a:pathLst>
              </a:custGeom>
              <a:solidFill>
                <a:srgbClr val="FEB5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5219" name="Freeform: Shape 5218">
                <a:extLst>
                  <a:ext uri="{FF2B5EF4-FFF2-40B4-BE49-F238E27FC236}">
                    <a16:creationId xmlns:a16="http://schemas.microsoft.com/office/drawing/2014/main" id="{512ED4D1-4E8B-8640-6DA2-2B9AB8363256}"/>
                  </a:ext>
                </a:extLst>
              </p:cNvPr>
              <p:cNvSpPr/>
              <p:nvPr/>
            </p:nvSpPr>
            <p:spPr>
              <a:xfrm>
                <a:off x="9298594" y="4663516"/>
                <a:ext cx="16105" cy="75765"/>
              </a:xfrm>
              <a:custGeom>
                <a:avLst/>
                <a:gdLst>
                  <a:gd name="connsiteX0" fmla="*/ -279 w 16105"/>
                  <a:gd name="connsiteY0" fmla="*/ 11172 h 75765"/>
                  <a:gd name="connsiteX1" fmla="*/ 8801 w 16105"/>
                  <a:gd name="connsiteY1" fmla="*/ 75754 h 75765"/>
                  <a:gd name="connsiteX2" fmla="*/ 15801 w 16105"/>
                  <a:gd name="connsiteY2" fmla="*/ 68711 h 75765"/>
                  <a:gd name="connsiteX3" fmla="*/ 15801 w 16105"/>
                  <a:gd name="connsiteY3" fmla="*/ 9699 h 75765"/>
                  <a:gd name="connsiteX4" fmla="*/ -279 w 16105"/>
                  <a:gd name="connsiteY4" fmla="*/ 11172 h 75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04" h="75765">
                    <a:moveTo>
                      <a:pt x="-279" y="11172"/>
                    </a:moveTo>
                    <a:cubicBezTo>
                      <a:pt x="-865" y="35488"/>
                      <a:pt x="8801" y="75754"/>
                      <a:pt x="8801" y="75754"/>
                    </a:cubicBezTo>
                    <a:lnTo>
                      <a:pt x="15801" y="68711"/>
                    </a:lnTo>
                    <a:lnTo>
                      <a:pt x="15801" y="9699"/>
                    </a:lnTo>
                    <a:cubicBezTo>
                      <a:pt x="15801" y="9699"/>
                      <a:pt x="284" y="-13100"/>
                      <a:pt x="-279" y="11172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5220" name="Freeform: Shape 5219">
                <a:extLst>
                  <a:ext uri="{FF2B5EF4-FFF2-40B4-BE49-F238E27FC236}">
                    <a16:creationId xmlns:a16="http://schemas.microsoft.com/office/drawing/2014/main" id="{44E3C784-957C-5D54-30EC-9A32A825DC10}"/>
                  </a:ext>
                </a:extLst>
              </p:cNvPr>
              <p:cNvSpPr/>
              <p:nvPr/>
            </p:nvSpPr>
            <p:spPr>
              <a:xfrm>
                <a:off x="9120977" y="4654747"/>
                <a:ext cx="19754" cy="83451"/>
              </a:xfrm>
              <a:custGeom>
                <a:avLst/>
                <a:gdLst>
                  <a:gd name="connsiteX0" fmla="*/ 19004 w 19754"/>
                  <a:gd name="connsiteY0" fmla="*/ 9561 h 83451"/>
                  <a:gd name="connsiteX1" fmla="*/ 13283 w 19754"/>
                  <a:gd name="connsiteY1" fmla="*/ 83440 h 83451"/>
                  <a:gd name="connsiteX2" fmla="*/ 3769 w 19754"/>
                  <a:gd name="connsiteY2" fmla="*/ 76938 h 83451"/>
                  <a:gd name="connsiteX3" fmla="*/ -305 w 19754"/>
                  <a:gd name="connsiteY3" fmla="*/ 16258 h 83451"/>
                  <a:gd name="connsiteX4" fmla="*/ 19004 w 19754"/>
                  <a:gd name="connsiteY4" fmla="*/ 9561 h 83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54" h="83451">
                    <a:moveTo>
                      <a:pt x="19004" y="9561"/>
                    </a:moveTo>
                    <a:cubicBezTo>
                      <a:pt x="21410" y="34549"/>
                      <a:pt x="13283" y="83440"/>
                      <a:pt x="13283" y="83440"/>
                    </a:cubicBezTo>
                    <a:lnTo>
                      <a:pt x="3769" y="76938"/>
                    </a:lnTo>
                    <a:lnTo>
                      <a:pt x="-305" y="16258"/>
                    </a:lnTo>
                    <a:cubicBezTo>
                      <a:pt x="-305" y="16258"/>
                      <a:pt x="16556" y="-15361"/>
                      <a:pt x="19004" y="9561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5221" name="Freeform: Shape 5220">
                <a:extLst>
                  <a:ext uri="{FF2B5EF4-FFF2-40B4-BE49-F238E27FC236}">
                    <a16:creationId xmlns:a16="http://schemas.microsoft.com/office/drawing/2014/main" id="{A3798394-1257-5A82-4F7D-422D7D20BA50}"/>
                  </a:ext>
                </a:extLst>
              </p:cNvPr>
              <p:cNvSpPr/>
              <p:nvPr/>
            </p:nvSpPr>
            <p:spPr>
              <a:xfrm>
                <a:off x="9136234" y="4597634"/>
                <a:ext cx="172203" cy="83644"/>
              </a:xfrm>
              <a:custGeom>
                <a:avLst/>
                <a:gdLst>
                  <a:gd name="connsiteX0" fmla="*/ 82351 w 172203"/>
                  <a:gd name="connsiteY0" fmla="*/ 619 h 83644"/>
                  <a:gd name="connsiteX1" fmla="*/ -305 w 172203"/>
                  <a:gd name="connsiteY1" fmla="*/ 62686 h 83644"/>
                  <a:gd name="connsiteX2" fmla="*/ 171898 w 172203"/>
                  <a:gd name="connsiteY2" fmla="*/ 80847 h 83644"/>
                  <a:gd name="connsiteX3" fmla="*/ 82351 w 172203"/>
                  <a:gd name="connsiteY3" fmla="*/ 619 h 83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2203" h="83644">
                    <a:moveTo>
                      <a:pt x="82351" y="619"/>
                    </a:moveTo>
                    <a:cubicBezTo>
                      <a:pt x="20543" y="-7335"/>
                      <a:pt x="-305" y="62686"/>
                      <a:pt x="-305" y="62686"/>
                    </a:cubicBezTo>
                    <a:cubicBezTo>
                      <a:pt x="-305" y="62686"/>
                      <a:pt x="71840" y="92745"/>
                      <a:pt x="171898" y="80847"/>
                    </a:cubicBezTo>
                    <a:cubicBezTo>
                      <a:pt x="171811" y="80847"/>
                      <a:pt x="173567" y="12386"/>
                      <a:pt x="82351" y="619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5222" name="Freeform: Shape 5221">
                <a:extLst>
                  <a:ext uri="{FF2B5EF4-FFF2-40B4-BE49-F238E27FC236}">
                    <a16:creationId xmlns:a16="http://schemas.microsoft.com/office/drawing/2014/main" id="{498F7149-EE93-429C-FD5A-98AA195EA4B2}"/>
                  </a:ext>
                </a:extLst>
              </p:cNvPr>
              <p:cNvSpPr/>
              <p:nvPr/>
            </p:nvSpPr>
            <p:spPr>
              <a:xfrm>
                <a:off x="9296892" y="4727416"/>
                <a:ext cx="34409" cy="51999"/>
              </a:xfrm>
              <a:custGeom>
                <a:avLst/>
                <a:gdLst>
                  <a:gd name="connsiteX0" fmla="*/ 30614 w 34409"/>
                  <a:gd name="connsiteY0" fmla="*/ 30557 h 51999"/>
                  <a:gd name="connsiteX1" fmla="*/ 6233 w 34409"/>
                  <a:gd name="connsiteY1" fmla="*/ 51449 h 51999"/>
                  <a:gd name="connsiteX2" fmla="*/ 3307 w 34409"/>
                  <a:gd name="connsiteY2" fmla="*/ 21477 h 51999"/>
                  <a:gd name="connsiteX3" fmla="*/ 27450 w 34409"/>
                  <a:gd name="connsiteY3" fmla="*/ 499 h 51999"/>
                  <a:gd name="connsiteX4" fmla="*/ 30614 w 34409"/>
                  <a:gd name="connsiteY4" fmla="*/ 30557 h 51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409" h="51998">
                    <a:moveTo>
                      <a:pt x="30614" y="30557"/>
                    </a:moveTo>
                    <a:cubicBezTo>
                      <a:pt x="25781" y="44969"/>
                      <a:pt x="14880" y="54396"/>
                      <a:pt x="6233" y="51449"/>
                    </a:cubicBezTo>
                    <a:cubicBezTo>
                      <a:pt x="-2414" y="48502"/>
                      <a:pt x="-1504" y="35845"/>
                      <a:pt x="3307" y="21477"/>
                    </a:cubicBezTo>
                    <a:cubicBezTo>
                      <a:pt x="8118" y="7109"/>
                      <a:pt x="18803" y="-2362"/>
                      <a:pt x="27450" y="499"/>
                    </a:cubicBezTo>
                    <a:cubicBezTo>
                      <a:pt x="36097" y="3360"/>
                      <a:pt x="35382" y="16146"/>
                      <a:pt x="30614" y="30557"/>
                    </a:cubicBezTo>
                    <a:close/>
                  </a:path>
                </a:pathLst>
              </a:custGeom>
              <a:solidFill>
                <a:srgbClr val="FFA06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5223" name="Freeform: Shape 5222">
                <a:extLst>
                  <a:ext uri="{FF2B5EF4-FFF2-40B4-BE49-F238E27FC236}">
                    <a16:creationId xmlns:a16="http://schemas.microsoft.com/office/drawing/2014/main" id="{4BE07B80-7A68-2742-2730-B48298C66B6D}"/>
                  </a:ext>
                </a:extLst>
              </p:cNvPr>
              <p:cNvSpPr/>
              <p:nvPr/>
            </p:nvSpPr>
            <p:spPr>
              <a:xfrm>
                <a:off x="9106352" y="4727416"/>
                <a:ext cx="34376" cy="51999"/>
              </a:xfrm>
              <a:custGeom>
                <a:avLst/>
                <a:gdLst>
                  <a:gd name="connsiteX0" fmla="*/ 3180 w 34376"/>
                  <a:gd name="connsiteY0" fmla="*/ 30557 h 51999"/>
                  <a:gd name="connsiteX1" fmla="*/ 27539 w 34376"/>
                  <a:gd name="connsiteY1" fmla="*/ 51449 h 51999"/>
                  <a:gd name="connsiteX2" fmla="*/ 30465 w 34376"/>
                  <a:gd name="connsiteY2" fmla="*/ 21477 h 51999"/>
                  <a:gd name="connsiteX3" fmla="*/ 6344 w 34376"/>
                  <a:gd name="connsiteY3" fmla="*/ 499 h 51999"/>
                  <a:gd name="connsiteX4" fmla="*/ 3180 w 34376"/>
                  <a:gd name="connsiteY4" fmla="*/ 30557 h 51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376" h="51998">
                    <a:moveTo>
                      <a:pt x="3180" y="30557"/>
                    </a:moveTo>
                    <a:cubicBezTo>
                      <a:pt x="8013" y="44969"/>
                      <a:pt x="18935" y="54396"/>
                      <a:pt x="27539" y="51449"/>
                    </a:cubicBezTo>
                    <a:cubicBezTo>
                      <a:pt x="36143" y="48502"/>
                      <a:pt x="35298" y="35845"/>
                      <a:pt x="30465" y="21477"/>
                    </a:cubicBezTo>
                    <a:cubicBezTo>
                      <a:pt x="25632" y="7109"/>
                      <a:pt x="14948" y="-2362"/>
                      <a:pt x="6344" y="499"/>
                    </a:cubicBezTo>
                    <a:cubicBezTo>
                      <a:pt x="-2259" y="3360"/>
                      <a:pt x="-1609" y="16146"/>
                      <a:pt x="3180" y="30557"/>
                    </a:cubicBezTo>
                    <a:close/>
                  </a:path>
                </a:pathLst>
              </a:custGeom>
              <a:solidFill>
                <a:srgbClr val="FEB5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5224" name="Freeform: Shape 5223">
                <a:extLst>
                  <a:ext uri="{FF2B5EF4-FFF2-40B4-BE49-F238E27FC236}">
                    <a16:creationId xmlns:a16="http://schemas.microsoft.com/office/drawing/2014/main" id="{1440FEAF-3F83-A1E0-D193-B6584BB433ED}"/>
                  </a:ext>
                </a:extLst>
              </p:cNvPr>
              <p:cNvSpPr/>
              <p:nvPr/>
            </p:nvSpPr>
            <p:spPr>
              <a:xfrm>
                <a:off x="9123517" y="4647524"/>
                <a:ext cx="27887" cy="54396"/>
              </a:xfrm>
              <a:custGeom>
                <a:avLst/>
                <a:gdLst>
                  <a:gd name="connsiteX0" fmla="*/ 12325 w 27887"/>
                  <a:gd name="connsiteY0" fmla="*/ -11 h 54396"/>
                  <a:gd name="connsiteX1" fmla="*/ 4393 w 27887"/>
                  <a:gd name="connsiteY1" fmla="*/ 53886 h 54396"/>
                  <a:gd name="connsiteX2" fmla="*/ 27582 w 27887"/>
                  <a:gd name="connsiteY2" fmla="*/ 4952 h 54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886" h="54396">
                    <a:moveTo>
                      <a:pt x="12325" y="-11"/>
                    </a:moveTo>
                    <a:cubicBezTo>
                      <a:pt x="12325" y="-11"/>
                      <a:pt x="-9672" y="60453"/>
                      <a:pt x="4393" y="53886"/>
                    </a:cubicBezTo>
                    <a:cubicBezTo>
                      <a:pt x="18458" y="47320"/>
                      <a:pt x="27582" y="4952"/>
                      <a:pt x="27582" y="4952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5225" name="Freeform: Shape 5224">
                <a:extLst>
                  <a:ext uri="{FF2B5EF4-FFF2-40B4-BE49-F238E27FC236}">
                    <a16:creationId xmlns:a16="http://schemas.microsoft.com/office/drawing/2014/main" id="{A96EF001-EB5E-8FC4-6F0F-F84C8763C753}"/>
                  </a:ext>
                </a:extLst>
              </p:cNvPr>
              <p:cNvSpPr/>
              <p:nvPr/>
            </p:nvSpPr>
            <p:spPr>
              <a:xfrm>
                <a:off x="9364805" y="4958101"/>
                <a:ext cx="73163" cy="182584"/>
              </a:xfrm>
              <a:custGeom>
                <a:avLst/>
                <a:gdLst>
                  <a:gd name="connsiteX0" fmla="*/ -305 w 73163"/>
                  <a:gd name="connsiteY0" fmla="*/ 158561 h 182584"/>
                  <a:gd name="connsiteX1" fmla="*/ 128 w 73163"/>
                  <a:gd name="connsiteY1" fmla="*/ 182573 h 182584"/>
                  <a:gd name="connsiteX2" fmla="*/ 72859 w 73163"/>
                  <a:gd name="connsiteY2" fmla="*/ 142870 h 182584"/>
                  <a:gd name="connsiteX3" fmla="*/ 53094 w 73163"/>
                  <a:gd name="connsiteY3" fmla="*/ 17326 h 182584"/>
                  <a:gd name="connsiteX4" fmla="*/ 36363 w 73163"/>
                  <a:gd name="connsiteY4" fmla="*/ -11 h 182584"/>
                  <a:gd name="connsiteX5" fmla="*/ -305 w 73163"/>
                  <a:gd name="connsiteY5" fmla="*/ 158561 h 182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3163" h="182584">
                    <a:moveTo>
                      <a:pt x="-305" y="158561"/>
                    </a:moveTo>
                    <a:cubicBezTo>
                      <a:pt x="-305" y="166774"/>
                      <a:pt x="-132" y="174749"/>
                      <a:pt x="128" y="182573"/>
                    </a:cubicBezTo>
                    <a:cubicBezTo>
                      <a:pt x="26069" y="172712"/>
                      <a:pt x="50537" y="159341"/>
                      <a:pt x="72859" y="142870"/>
                    </a:cubicBezTo>
                    <a:cubicBezTo>
                      <a:pt x="71580" y="87998"/>
                      <a:pt x="63908" y="41360"/>
                      <a:pt x="53094" y="17326"/>
                    </a:cubicBezTo>
                    <a:cubicBezTo>
                      <a:pt x="48283" y="10868"/>
                      <a:pt x="42648" y="5038"/>
                      <a:pt x="36363" y="-11"/>
                    </a:cubicBezTo>
                    <a:cubicBezTo>
                      <a:pt x="16122" y="-98"/>
                      <a:pt x="-305" y="70942"/>
                      <a:pt x="-305" y="158561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5226" name="Freeform: Shape 5225">
                <a:extLst>
                  <a:ext uri="{FF2B5EF4-FFF2-40B4-BE49-F238E27FC236}">
                    <a16:creationId xmlns:a16="http://schemas.microsoft.com/office/drawing/2014/main" id="{2B17F4D8-A779-D5F0-A31D-09619051A7D2}"/>
                  </a:ext>
                </a:extLst>
              </p:cNvPr>
              <p:cNvSpPr/>
              <p:nvPr/>
            </p:nvSpPr>
            <p:spPr>
              <a:xfrm>
                <a:off x="8999637" y="4958101"/>
                <a:ext cx="73141" cy="182584"/>
              </a:xfrm>
              <a:custGeom>
                <a:avLst/>
                <a:gdLst>
                  <a:gd name="connsiteX0" fmla="*/ 72837 w 73141"/>
                  <a:gd name="connsiteY0" fmla="*/ 158561 h 182584"/>
                  <a:gd name="connsiteX1" fmla="*/ 72446 w 73141"/>
                  <a:gd name="connsiteY1" fmla="*/ 182573 h 182584"/>
                  <a:gd name="connsiteX2" fmla="*/ -305 w 73141"/>
                  <a:gd name="connsiteY2" fmla="*/ 142870 h 182584"/>
                  <a:gd name="connsiteX3" fmla="*/ 19524 w 73141"/>
                  <a:gd name="connsiteY3" fmla="*/ 17326 h 182584"/>
                  <a:gd name="connsiteX4" fmla="*/ 36168 w 73141"/>
                  <a:gd name="connsiteY4" fmla="*/ -11 h 182584"/>
                  <a:gd name="connsiteX5" fmla="*/ 72837 w 73141"/>
                  <a:gd name="connsiteY5" fmla="*/ 158561 h 182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3141" h="182584">
                    <a:moveTo>
                      <a:pt x="72837" y="158561"/>
                    </a:moveTo>
                    <a:cubicBezTo>
                      <a:pt x="72837" y="166774"/>
                      <a:pt x="72837" y="174749"/>
                      <a:pt x="72446" y="182573"/>
                    </a:cubicBezTo>
                    <a:cubicBezTo>
                      <a:pt x="46506" y="172691"/>
                      <a:pt x="22038" y="159341"/>
                      <a:pt x="-305" y="142870"/>
                    </a:cubicBezTo>
                    <a:cubicBezTo>
                      <a:pt x="995" y="87998"/>
                      <a:pt x="8689" y="41360"/>
                      <a:pt x="19524" y="17326"/>
                    </a:cubicBezTo>
                    <a:cubicBezTo>
                      <a:pt x="24314" y="10868"/>
                      <a:pt x="29905" y="5038"/>
                      <a:pt x="36168" y="-11"/>
                    </a:cubicBezTo>
                    <a:cubicBezTo>
                      <a:pt x="56410" y="-98"/>
                      <a:pt x="72837" y="70942"/>
                      <a:pt x="72837" y="158561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5227" name="Freeform: Shape 5226">
                <a:extLst>
                  <a:ext uri="{FF2B5EF4-FFF2-40B4-BE49-F238E27FC236}">
                    <a16:creationId xmlns:a16="http://schemas.microsoft.com/office/drawing/2014/main" id="{77FED78D-3C09-7261-EF15-D22984BACD50}"/>
                  </a:ext>
                </a:extLst>
              </p:cNvPr>
              <p:cNvSpPr/>
              <p:nvPr/>
            </p:nvSpPr>
            <p:spPr>
              <a:xfrm>
                <a:off x="9218889" y="4897326"/>
                <a:ext cx="83089" cy="179015"/>
              </a:xfrm>
              <a:custGeom>
                <a:avLst/>
                <a:gdLst>
                  <a:gd name="connsiteX0" fmla="*/ 64450 w 83089"/>
                  <a:gd name="connsiteY0" fmla="*/ 49191 h 179015"/>
                  <a:gd name="connsiteX1" fmla="*/ 78949 w 83089"/>
                  <a:gd name="connsiteY1" fmla="*/ 43340 h 179015"/>
                  <a:gd name="connsiteX2" fmla="*/ 67722 w 83089"/>
                  <a:gd name="connsiteY2" fmla="*/ 4331 h 179015"/>
                  <a:gd name="connsiteX3" fmla="*/ 58881 w 83089"/>
                  <a:gd name="connsiteY3" fmla="*/ 256 h 179015"/>
                  <a:gd name="connsiteX4" fmla="*/ -305 w 83089"/>
                  <a:gd name="connsiteY4" fmla="*/ 179004 h 179015"/>
                  <a:gd name="connsiteX5" fmla="*/ 82784 w 83089"/>
                  <a:gd name="connsiteY5" fmla="*/ 63039 h 179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089" h="179015">
                    <a:moveTo>
                      <a:pt x="64450" y="49191"/>
                    </a:moveTo>
                    <a:lnTo>
                      <a:pt x="78949" y="43340"/>
                    </a:lnTo>
                    <a:cubicBezTo>
                      <a:pt x="77345" y="29817"/>
                      <a:pt x="73552" y="16640"/>
                      <a:pt x="67722" y="4331"/>
                    </a:cubicBezTo>
                    <a:cubicBezTo>
                      <a:pt x="64147" y="516"/>
                      <a:pt x="58707" y="-589"/>
                      <a:pt x="58881" y="256"/>
                    </a:cubicBezTo>
                    <a:lnTo>
                      <a:pt x="-305" y="179004"/>
                    </a:lnTo>
                    <a:cubicBezTo>
                      <a:pt x="68676" y="136095"/>
                      <a:pt x="82784" y="63039"/>
                      <a:pt x="82784" y="63039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5228" name="Freeform: Shape 5227">
                <a:extLst>
                  <a:ext uri="{FF2B5EF4-FFF2-40B4-BE49-F238E27FC236}">
                    <a16:creationId xmlns:a16="http://schemas.microsoft.com/office/drawing/2014/main" id="{F610D612-E20D-0EF9-1D18-2D6DBAE62EFD}"/>
                  </a:ext>
                </a:extLst>
              </p:cNvPr>
              <p:cNvSpPr/>
              <p:nvPr/>
            </p:nvSpPr>
            <p:spPr>
              <a:xfrm>
                <a:off x="9135735" y="4897326"/>
                <a:ext cx="83067" cy="179080"/>
              </a:xfrm>
              <a:custGeom>
                <a:avLst/>
                <a:gdLst>
                  <a:gd name="connsiteX0" fmla="*/ 17965 w 83067"/>
                  <a:gd name="connsiteY0" fmla="*/ 49191 h 179080"/>
                  <a:gd name="connsiteX1" fmla="*/ 3401 w 83067"/>
                  <a:gd name="connsiteY1" fmla="*/ 43340 h 179080"/>
                  <a:gd name="connsiteX2" fmla="*/ 14714 w 83067"/>
                  <a:gd name="connsiteY2" fmla="*/ 4331 h 179080"/>
                  <a:gd name="connsiteX3" fmla="*/ 23491 w 83067"/>
                  <a:gd name="connsiteY3" fmla="*/ 256 h 179080"/>
                  <a:gd name="connsiteX4" fmla="*/ 82763 w 83067"/>
                  <a:gd name="connsiteY4" fmla="*/ 179069 h 179080"/>
                  <a:gd name="connsiteX5" fmla="*/ -305 w 83067"/>
                  <a:gd name="connsiteY5" fmla="*/ 63104 h 17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067" h="179080">
                    <a:moveTo>
                      <a:pt x="17965" y="49191"/>
                    </a:moveTo>
                    <a:lnTo>
                      <a:pt x="3401" y="43340"/>
                    </a:lnTo>
                    <a:cubicBezTo>
                      <a:pt x="4983" y="29795"/>
                      <a:pt x="8798" y="16619"/>
                      <a:pt x="14714" y="4331"/>
                    </a:cubicBezTo>
                    <a:cubicBezTo>
                      <a:pt x="18289" y="516"/>
                      <a:pt x="23707" y="-589"/>
                      <a:pt x="23491" y="256"/>
                    </a:cubicBezTo>
                    <a:lnTo>
                      <a:pt x="82763" y="179069"/>
                    </a:lnTo>
                    <a:cubicBezTo>
                      <a:pt x="13760" y="136159"/>
                      <a:pt x="-305" y="63104"/>
                      <a:pt x="-305" y="63104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5229" name="Freeform: Shape 5228">
                <a:extLst>
                  <a:ext uri="{FF2B5EF4-FFF2-40B4-BE49-F238E27FC236}">
                    <a16:creationId xmlns:a16="http://schemas.microsoft.com/office/drawing/2014/main" id="{CBF885F6-C094-D923-DC19-BE70EA6B2059}"/>
                  </a:ext>
                </a:extLst>
              </p:cNvPr>
              <p:cNvSpPr/>
              <p:nvPr/>
            </p:nvSpPr>
            <p:spPr>
              <a:xfrm>
                <a:off x="9171775" y="4930859"/>
                <a:ext cx="94120" cy="145482"/>
              </a:xfrm>
              <a:custGeom>
                <a:avLst/>
                <a:gdLst>
                  <a:gd name="connsiteX0" fmla="*/ 93815 w 94120"/>
                  <a:gd name="connsiteY0" fmla="*/ -11 h 145482"/>
                  <a:gd name="connsiteX1" fmla="*/ 45466 w 94120"/>
                  <a:gd name="connsiteY1" fmla="*/ 5320 h 145482"/>
                  <a:gd name="connsiteX2" fmla="*/ -305 w 94120"/>
                  <a:gd name="connsiteY2" fmla="*/ -11 h 145482"/>
                  <a:gd name="connsiteX3" fmla="*/ 46636 w 94120"/>
                  <a:gd name="connsiteY3" fmla="*/ 145471 h 145482"/>
                  <a:gd name="connsiteX4" fmla="*/ 46810 w 94120"/>
                  <a:gd name="connsiteY4" fmla="*/ 145471 h 145482"/>
                  <a:gd name="connsiteX5" fmla="*/ 93815 w 94120"/>
                  <a:gd name="connsiteY5" fmla="*/ -11 h 145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4120" h="145482">
                    <a:moveTo>
                      <a:pt x="93815" y="-11"/>
                    </a:moveTo>
                    <a:lnTo>
                      <a:pt x="45466" y="5320"/>
                    </a:lnTo>
                    <a:lnTo>
                      <a:pt x="-305" y="-11"/>
                    </a:lnTo>
                    <a:cubicBezTo>
                      <a:pt x="-305" y="-11"/>
                      <a:pt x="-890" y="71505"/>
                      <a:pt x="46636" y="145471"/>
                    </a:cubicBezTo>
                    <a:lnTo>
                      <a:pt x="46810" y="145471"/>
                    </a:lnTo>
                    <a:cubicBezTo>
                      <a:pt x="94357" y="71419"/>
                      <a:pt x="93815" y="-11"/>
                      <a:pt x="93815" y="-11"/>
                    </a:cubicBezTo>
                    <a:close/>
                  </a:path>
                </a:pathLst>
              </a:custGeom>
              <a:solidFill>
                <a:srgbClr val="8EC3DD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5230" name="Freeform: Shape 5229">
                <a:extLst>
                  <a:ext uri="{FF2B5EF4-FFF2-40B4-BE49-F238E27FC236}">
                    <a16:creationId xmlns:a16="http://schemas.microsoft.com/office/drawing/2014/main" id="{A68F5C05-7F2D-D770-9B32-BEEA49D8ECBB}"/>
                  </a:ext>
                </a:extLst>
              </p:cNvPr>
              <p:cNvSpPr/>
              <p:nvPr/>
            </p:nvSpPr>
            <p:spPr>
              <a:xfrm>
                <a:off x="9193685" y="4932355"/>
                <a:ext cx="50321" cy="33114"/>
              </a:xfrm>
              <a:custGeom>
                <a:avLst/>
                <a:gdLst>
                  <a:gd name="connsiteX0" fmla="*/ 50017 w 50321"/>
                  <a:gd name="connsiteY0" fmla="*/ -11 h 33114"/>
                  <a:gd name="connsiteX1" fmla="*/ -305 w 50321"/>
                  <a:gd name="connsiteY1" fmla="*/ -11 h 33114"/>
                  <a:gd name="connsiteX2" fmla="*/ 24769 w 50321"/>
                  <a:gd name="connsiteY2" fmla="*/ 33103 h 33114"/>
                  <a:gd name="connsiteX3" fmla="*/ 24769 w 50321"/>
                  <a:gd name="connsiteY3" fmla="*/ 33103 h 33114"/>
                  <a:gd name="connsiteX4" fmla="*/ 50017 w 50321"/>
                  <a:gd name="connsiteY4" fmla="*/ -11 h 33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321" h="33114">
                    <a:moveTo>
                      <a:pt x="50017" y="-11"/>
                    </a:moveTo>
                    <a:lnTo>
                      <a:pt x="-305" y="-11"/>
                    </a:lnTo>
                    <a:cubicBezTo>
                      <a:pt x="-305" y="-11"/>
                      <a:pt x="1710" y="31608"/>
                      <a:pt x="24769" y="33103"/>
                    </a:cubicBezTo>
                    <a:lnTo>
                      <a:pt x="24769" y="33103"/>
                    </a:lnTo>
                    <a:cubicBezTo>
                      <a:pt x="47828" y="31608"/>
                      <a:pt x="50017" y="-11"/>
                      <a:pt x="50017" y="-11"/>
                    </a:cubicBezTo>
                    <a:close/>
                  </a:path>
                </a:pathLst>
              </a:custGeom>
              <a:solidFill>
                <a:srgbClr val="C6381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5231" name="Freeform: Shape 5230">
                <a:extLst>
                  <a:ext uri="{FF2B5EF4-FFF2-40B4-BE49-F238E27FC236}">
                    <a16:creationId xmlns:a16="http://schemas.microsoft.com/office/drawing/2014/main" id="{D0BDF1C9-2E1C-F9CD-63F1-7CD4BC18FD2F}"/>
                  </a:ext>
                </a:extLst>
              </p:cNvPr>
              <p:cNvSpPr/>
              <p:nvPr/>
            </p:nvSpPr>
            <p:spPr>
              <a:xfrm>
                <a:off x="9201162" y="4961958"/>
                <a:ext cx="35194" cy="114383"/>
              </a:xfrm>
              <a:custGeom>
                <a:avLst/>
                <a:gdLst>
                  <a:gd name="connsiteX0" fmla="*/ -305 w 35194"/>
                  <a:gd name="connsiteY0" fmla="*/ 82926 h 114383"/>
                  <a:gd name="connsiteX1" fmla="*/ 17249 w 35194"/>
                  <a:gd name="connsiteY1" fmla="*/ 114372 h 114383"/>
                  <a:gd name="connsiteX2" fmla="*/ 17422 w 35194"/>
                  <a:gd name="connsiteY2" fmla="*/ 114372 h 114383"/>
                  <a:gd name="connsiteX3" fmla="*/ 34890 w 35194"/>
                  <a:gd name="connsiteY3" fmla="*/ 83208 h 114383"/>
                  <a:gd name="connsiteX4" fmla="*/ 22190 w 35194"/>
                  <a:gd name="connsiteY4" fmla="*/ -11 h 114383"/>
                  <a:gd name="connsiteX5" fmla="*/ 12351 w 35194"/>
                  <a:gd name="connsiteY5" fmla="*/ -11 h 114383"/>
                  <a:gd name="connsiteX6" fmla="*/ -305 w 35194"/>
                  <a:gd name="connsiteY6" fmla="*/ 82926 h 114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194" h="114383">
                    <a:moveTo>
                      <a:pt x="-305" y="82926"/>
                    </a:moveTo>
                    <a:cubicBezTo>
                      <a:pt x="4918" y="93741"/>
                      <a:pt x="10769" y="104252"/>
                      <a:pt x="17249" y="114372"/>
                    </a:cubicBezTo>
                    <a:lnTo>
                      <a:pt x="17422" y="114372"/>
                    </a:lnTo>
                    <a:cubicBezTo>
                      <a:pt x="23880" y="104338"/>
                      <a:pt x="29710" y="93936"/>
                      <a:pt x="34890" y="83208"/>
                    </a:cubicBezTo>
                    <a:cubicBezTo>
                      <a:pt x="29125" y="35531"/>
                      <a:pt x="22190" y="-11"/>
                      <a:pt x="22190" y="-11"/>
                    </a:cubicBezTo>
                    <a:lnTo>
                      <a:pt x="12351" y="-11"/>
                    </a:lnTo>
                    <a:cubicBezTo>
                      <a:pt x="12351" y="-11"/>
                      <a:pt x="5394" y="35466"/>
                      <a:pt x="-305" y="82926"/>
                    </a:cubicBezTo>
                    <a:close/>
                  </a:path>
                </a:pathLst>
              </a:custGeom>
              <a:solidFill>
                <a:srgbClr val="C6381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5232" name="Freeform: Shape 5231">
                <a:extLst>
                  <a:ext uri="{FF2B5EF4-FFF2-40B4-BE49-F238E27FC236}">
                    <a16:creationId xmlns:a16="http://schemas.microsoft.com/office/drawing/2014/main" id="{37EAAE46-5F98-6101-295A-20E4D07AD1CC}"/>
                  </a:ext>
                </a:extLst>
              </p:cNvPr>
              <p:cNvSpPr/>
              <p:nvPr/>
            </p:nvSpPr>
            <p:spPr>
              <a:xfrm>
                <a:off x="9282214" y="5060824"/>
                <a:ext cx="52423" cy="12418"/>
              </a:xfrm>
              <a:custGeom>
                <a:avLst/>
                <a:gdLst>
                  <a:gd name="connsiteX0" fmla="*/ 52424 w 52423"/>
                  <a:gd name="connsiteY0" fmla="*/ 8300 h 12418"/>
                  <a:gd name="connsiteX1" fmla="*/ 0 w 52423"/>
                  <a:gd name="connsiteY1" fmla="*/ 12418 h 12418"/>
                  <a:gd name="connsiteX2" fmla="*/ 0 w 52423"/>
                  <a:gd name="connsiteY2" fmla="*/ 4161 h 12418"/>
                  <a:gd name="connsiteX3" fmla="*/ 52424 w 52423"/>
                  <a:gd name="connsiteY3" fmla="*/ 0 h 12418"/>
                  <a:gd name="connsiteX4" fmla="*/ 52424 w 52423"/>
                  <a:gd name="connsiteY4" fmla="*/ 8300 h 12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423" h="12418">
                    <a:moveTo>
                      <a:pt x="52424" y="8300"/>
                    </a:moveTo>
                    <a:lnTo>
                      <a:pt x="0" y="12418"/>
                    </a:lnTo>
                    <a:lnTo>
                      <a:pt x="0" y="4161"/>
                    </a:lnTo>
                    <a:lnTo>
                      <a:pt x="52424" y="0"/>
                    </a:lnTo>
                    <a:lnTo>
                      <a:pt x="52424" y="8300"/>
                    </a:lnTo>
                    <a:close/>
                  </a:path>
                </a:pathLst>
              </a:custGeom>
              <a:solidFill>
                <a:srgbClr val="C6381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5233" name="Freeform: Shape 5232">
                <a:extLst>
                  <a:ext uri="{FF2B5EF4-FFF2-40B4-BE49-F238E27FC236}">
                    <a16:creationId xmlns:a16="http://schemas.microsoft.com/office/drawing/2014/main" id="{D543E1C8-7F97-AFE2-FE2F-8E04A748B56C}"/>
                  </a:ext>
                </a:extLst>
              </p:cNvPr>
              <p:cNvSpPr/>
              <p:nvPr/>
            </p:nvSpPr>
            <p:spPr>
              <a:xfrm>
                <a:off x="9157320" y="4884070"/>
                <a:ext cx="61482" cy="82829"/>
              </a:xfrm>
              <a:custGeom>
                <a:avLst/>
                <a:gdLst>
                  <a:gd name="connsiteX0" fmla="*/ 11744 w 61482"/>
                  <a:gd name="connsiteY0" fmla="*/ -11 h 82829"/>
                  <a:gd name="connsiteX1" fmla="*/ -305 w 61482"/>
                  <a:gd name="connsiteY1" fmla="*/ 15159 h 82829"/>
                  <a:gd name="connsiteX2" fmla="*/ 29038 w 61482"/>
                  <a:gd name="connsiteY2" fmla="*/ 82818 h 82829"/>
                  <a:gd name="connsiteX3" fmla="*/ 61177 w 61482"/>
                  <a:gd name="connsiteY3" fmla="*/ 48143 h 82829"/>
                  <a:gd name="connsiteX4" fmla="*/ 11744 w 61482"/>
                  <a:gd name="connsiteY4" fmla="*/ -11 h 82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82" h="82829">
                    <a:moveTo>
                      <a:pt x="11744" y="-11"/>
                    </a:moveTo>
                    <a:cubicBezTo>
                      <a:pt x="11744" y="-11"/>
                      <a:pt x="8168" y="-11"/>
                      <a:pt x="-305" y="15159"/>
                    </a:cubicBezTo>
                    <a:cubicBezTo>
                      <a:pt x="-305" y="15159"/>
                      <a:pt x="4484" y="60670"/>
                      <a:pt x="29038" y="82818"/>
                    </a:cubicBezTo>
                    <a:cubicBezTo>
                      <a:pt x="29038" y="82818"/>
                      <a:pt x="48543" y="55793"/>
                      <a:pt x="61177" y="48143"/>
                    </a:cubicBezTo>
                    <a:cubicBezTo>
                      <a:pt x="61264" y="48273"/>
                      <a:pt x="18549" y="35075"/>
                      <a:pt x="11744" y="-11"/>
                    </a:cubicBezTo>
                    <a:close/>
                  </a:path>
                </a:pathLst>
              </a:custGeom>
              <a:solidFill>
                <a:srgbClr val="D7E1F6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5234" name="Freeform: Shape 5233">
                <a:extLst>
                  <a:ext uri="{FF2B5EF4-FFF2-40B4-BE49-F238E27FC236}">
                    <a16:creationId xmlns:a16="http://schemas.microsoft.com/office/drawing/2014/main" id="{625AB5A7-40B8-9687-857A-999841E7EC11}"/>
                  </a:ext>
                </a:extLst>
              </p:cNvPr>
              <p:cNvSpPr/>
              <p:nvPr/>
            </p:nvSpPr>
            <p:spPr>
              <a:xfrm>
                <a:off x="9218803" y="4884070"/>
                <a:ext cx="61504" cy="82829"/>
              </a:xfrm>
              <a:custGeom>
                <a:avLst/>
                <a:gdLst>
                  <a:gd name="connsiteX0" fmla="*/ 49150 w 61504"/>
                  <a:gd name="connsiteY0" fmla="*/ -11 h 82829"/>
                  <a:gd name="connsiteX1" fmla="*/ 61200 w 61504"/>
                  <a:gd name="connsiteY1" fmla="*/ 15159 h 82829"/>
                  <a:gd name="connsiteX2" fmla="*/ 31899 w 61504"/>
                  <a:gd name="connsiteY2" fmla="*/ 82818 h 82829"/>
                  <a:gd name="connsiteX3" fmla="*/ -305 w 61504"/>
                  <a:gd name="connsiteY3" fmla="*/ 48143 h 82829"/>
                  <a:gd name="connsiteX4" fmla="*/ 49150 w 61504"/>
                  <a:gd name="connsiteY4" fmla="*/ -11 h 82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504" h="82829">
                    <a:moveTo>
                      <a:pt x="49150" y="-11"/>
                    </a:moveTo>
                    <a:cubicBezTo>
                      <a:pt x="49150" y="-11"/>
                      <a:pt x="52747" y="-11"/>
                      <a:pt x="61200" y="15159"/>
                    </a:cubicBezTo>
                    <a:cubicBezTo>
                      <a:pt x="61200" y="15159"/>
                      <a:pt x="56431" y="60670"/>
                      <a:pt x="31899" y="82818"/>
                    </a:cubicBezTo>
                    <a:cubicBezTo>
                      <a:pt x="31899" y="82818"/>
                      <a:pt x="12395" y="55793"/>
                      <a:pt x="-305" y="48143"/>
                    </a:cubicBezTo>
                    <a:cubicBezTo>
                      <a:pt x="-218" y="48273"/>
                      <a:pt x="42388" y="35075"/>
                      <a:pt x="49150" y="-11"/>
                    </a:cubicBezTo>
                    <a:close/>
                  </a:path>
                </a:pathLst>
              </a:custGeom>
              <a:solidFill>
                <a:srgbClr val="D7E1F6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5752134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A29BED7-1002-385D-1C09-B0FE872E8B75}"/>
              </a:ext>
            </a:extLst>
          </p:cNvPr>
          <p:cNvGrpSpPr/>
          <p:nvPr/>
        </p:nvGrpSpPr>
        <p:grpSpPr>
          <a:xfrm>
            <a:off x="1355714" y="1386526"/>
            <a:ext cx="9480573" cy="4726741"/>
            <a:chOff x="1105872" y="1429908"/>
            <a:chExt cx="9480573" cy="4726741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552AFF9C-50BC-5DDD-1406-2CD9EAB0DA32}"/>
                </a:ext>
              </a:extLst>
            </p:cNvPr>
            <p:cNvSpPr/>
            <p:nvPr/>
          </p:nvSpPr>
          <p:spPr>
            <a:xfrm>
              <a:off x="3144566" y="3209599"/>
              <a:ext cx="89644" cy="89644"/>
            </a:xfrm>
            <a:custGeom>
              <a:avLst/>
              <a:gdLst>
                <a:gd name="connsiteX0" fmla="*/ 89597 w 89644"/>
                <a:gd name="connsiteY0" fmla="*/ 44780 h 89644"/>
                <a:gd name="connsiteX1" fmla="*/ 44775 w 89644"/>
                <a:gd name="connsiteY1" fmla="*/ 89602 h 89644"/>
                <a:gd name="connsiteX2" fmla="*/ -47 w 89644"/>
                <a:gd name="connsiteY2" fmla="*/ 44780 h 89644"/>
                <a:gd name="connsiteX3" fmla="*/ 44775 w 89644"/>
                <a:gd name="connsiteY3" fmla="*/ -42 h 89644"/>
                <a:gd name="connsiteX4" fmla="*/ 44917 w 89644"/>
                <a:gd name="connsiteY4" fmla="*/ -42 h 89644"/>
                <a:gd name="connsiteX5" fmla="*/ 89597 w 89644"/>
                <a:gd name="connsiteY5" fmla="*/ 44638 h 89644"/>
                <a:gd name="connsiteX6" fmla="*/ 89597 w 89644"/>
                <a:gd name="connsiteY6" fmla="*/ 44780 h 8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644" h="89644">
                  <a:moveTo>
                    <a:pt x="89597" y="44780"/>
                  </a:moveTo>
                  <a:cubicBezTo>
                    <a:pt x="89597" y="69532"/>
                    <a:pt x="69527" y="89602"/>
                    <a:pt x="44775" y="89602"/>
                  </a:cubicBezTo>
                  <a:cubicBezTo>
                    <a:pt x="20024" y="89602"/>
                    <a:pt x="-47" y="69532"/>
                    <a:pt x="-47" y="44780"/>
                  </a:cubicBezTo>
                  <a:cubicBezTo>
                    <a:pt x="-47" y="20029"/>
                    <a:pt x="20024" y="-42"/>
                    <a:pt x="44775" y="-42"/>
                  </a:cubicBezTo>
                  <a:cubicBezTo>
                    <a:pt x="44818" y="-42"/>
                    <a:pt x="44875" y="-42"/>
                    <a:pt x="44917" y="-42"/>
                  </a:cubicBezTo>
                  <a:cubicBezTo>
                    <a:pt x="69598" y="-42"/>
                    <a:pt x="89597" y="19958"/>
                    <a:pt x="89597" y="44638"/>
                  </a:cubicBezTo>
                  <a:cubicBezTo>
                    <a:pt x="89597" y="44681"/>
                    <a:pt x="89597" y="44738"/>
                    <a:pt x="89597" y="44780"/>
                  </a:cubicBezTo>
                  <a:close/>
                </a:path>
              </a:pathLst>
            </a:custGeom>
            <a:solidFill>
              <a:schemeClr val="accent5"/>
            </a:solidFill>
            <a:ln w="14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52D8238-9BF1-3990-FB23-A3E9E22FAB58}"/>
                </a:ext>
              </a:extLst>
            </p:cNvPr>
            <p:cNvSpPr/>
            <p:nvPr/>
          </p:nvSpPr>
          <p:spPr>
            <a:xfrm>
              <a:off x="8290875" y="3209599"/>
              <a:ext cx="89644" cy="89644"/>
            </a:xfrm>
            <a:custGeom>
              <a:avLst/>
              <a:gdLst>
                <a:gd name="connsiteX0" fmla="*/ 89597 w 89644"/>
                <a:gd name="connsiteY0" fmla="*/ 44780 h 89644"/>
                <a:gd name="connsiteX1" fmla="*/ 44776 w 89644"/>
                <a:gd name="connsiteY1" fmla="*/ 89602 h 89644"/>
                <a:gd name="connsiteX2" fmla="*/ -47 w 89644"/>
                <a:gd name="connsiteY2" fmla="*/ 44780 h 89644"/>
                <a:gd name="connsiteX3" fmla="*/ 44776 w 89644"/>
                <a:gd name="connsiteY3" fmla="*/ -42 h 89644"/>
                <a:gd name="connsiteX4" fmla="*/ 89597 w 89644"/>
                <a:gd name="connsiteY4" fmla="*/ 44780 h 8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644" h="89644">
                  <a:moveTo>
                    <a:pt x="89597" y="44780"/>
                  </a:moveTo>
                  <a:cubicBezTo>
                    <a:pt x="89597" y="69532"/>
                    <a:pt x="69527" y="89602"/>
                    <a:pt x="44776" y="89602"/>
                  </a:cubicBezTo>
                  <a:cubicBezTo>
                    <a:pt x="20024" y="89602"/>
                    <a:pt x="-47" y="69532"/>
                    <a:pt x="-47" y="44780"/>
                  </a:cubicBezTo>
                  <a:cubicBezTo>
                    <a:pt x="-47" y="20029"/>
                    <a:pt x="20024" y="-42"/>
                    <a:pt x="44776" y="-42"/>
                  </a:cubicBezTo>
                  <a:cubicBezTo>
                    <a:pt x="69527" y="-42"/>
                    <a:pt x="89597" y="20029"/>
                    <a:pt x="89597" y="44780"/>
                  </a:cubicBezTo>
                  <a:close/>
                </a:path>
              </a:pathLst>
            </a:custGeom>
            <a:solidFill>
              <a:schemeClr val="accent5"/>
            </a:solidFill>
            <a:ln w="14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2B6C5A2D-F18A-1644-ACEF-9CA00B768235}"/>
                </a:ext>
              </a:extLst>
            </p:cNvPr>
            <p:cNvGrpSpPr/>
            <p:nvPr/>
          </p:nvGrpSpPr>
          <p:grpSpPr>
            <a:xfrm>
              <a:off x="3189530" y="1800541"/>
              <a:ext cx="5146167" cy="2745634"/>
              <a:chOff x="3189530" y="1800541"/>
              <a:chExt cx="5146167" cy="2745634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77A6AB4E-B48D-76E3-79F9-9EC76362528E}"/>
                  </a:ext>
                </a:extLst>
              </p:cNvPr>
              <p:cNvSpPr/>
              <p:nvPr/>
            </p:nvSpPr>
            <p:spPr>
              <a:xfrm>
                <a:off x="5762684" y="1800541"/>
                <a:ext cx="14184" cy="1453738"/>
              </a:xfrm>
              <a:custGeom>
                <a:avLst/>
                <a:gdLst>
                  <a:gd name="connsiteX0" fmla="*/ 0 w 14184"/>
                  <a:gd name="connsiteY0" fmla="*/ 0 h 1453738"/>
                  <a:gd name="connsiteX1" fmla="*/ 0 w 14184"/>
                  <a:gd name="connsiteY1" fmla="*/ 1453738 h 1453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184" h="1453738">
                    <a:moveTo>
                      <a:pt x="0" y="0"/>
                    </a:moveTo>
                    <a:lnTo>
                      <a:pt x="0" y="1453738"/>
                    </a:lnTo>
                  </a:path>
                </a:pathLst>
              </a:custGeom>
              <a:ln w="20835" cap="flat">
                <a:solidFill>
                  <a:schemeClr val="accent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8FEC66F-954F-F104-838C-DFC6C30774B9}"/>
                  </a:ext>
                </a:extLst>
              </p:cNvPr>
              <p:cNvSpPr/>
              <p:nvPr/>
            </p:nvSpPr>
            <p:spPr>
              <a:xfrm>
                <a:off x="3189530" y="3254279"/>
                <a:ext cx="5146167" cy="1291896"/>
              </a:xfrm>
              <a:custGeom>
                <a:avLst/>
                <a:gdLst>
                  <a:gd name="connsiteX0" fmla="*/ 0 w 5146167"/>
                  <a:gd name="connsiteY0" fmla="*/ 1291897 h 1291896"/>
                  <a:gd name="connsiteX1" fmla="*/ 0 w 5146167"/>
                  <a:gd name="connsiteY1" fmla="*/ 444958 h 1291896"/>
                  <a:gd name="connsiteX2" fmla="*/ 0 w 5146167"/>
                  <a:gd name="connsiteY2" fmla="*/ 0 h 1291896"/>
                  <a:gd name="connsiteX3" fmla="*/ 5146168 w 5146167"/>
                  <a:gd name="connsiteY3" fmla="*/ 0 h 1291896"/>
                  <a:gd name="connsiteX4" fmla="*/ 5146168 w 5146167"/>
                  <a:gd name="connsiteY4" fmla="*/ 514745 h 1291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46167" h="1291896">
                    <a:moveTo>
                      <a:pt x="0" y="1291897"/>
                    </a:moveTo>
                    <a:lnTo>
                      <a:pt x="0" y="444958"/>
                    </a:lnTo>
                    <a:lnTo>
                      <a:pt x="0" y="0"/>
                    </a:lnTo>
                    <a:lnTo>
                      <a:pt x="5146168" y="0"/>
                    </a:lnTo>
                    <a:lnTo>
                      <a:pt x="5146168" y="514745"/>
                    </a:lnTo>
                  </a:path>
                </a:pathLst>
              </a:custGeom>
              <a:noFill/>
              <a:ln w="20835" cap="flat">
                <a:solidFill>
                  <a:schemeClr val="accent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</p:grp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988D1E6-E8F8-938B-F0C3-2147BC25654C}"/>
                </a:ext>
              </a:extLst>
            </p:cNvPr>
            <p:cNvSpPr/>
            <p:nvPr/>
          </p:nvSpPr>
          <p:spPr>
            <a:xfrm>
              <a:off x="7182097" y="5029714"/>
              <a:ext cx="2307342" cy="488929"/>
            </a:xfrm>
            <a:custGeom>
              <a:avLst/>
              <a:gdLst>
                <a:gd name="connsiteX0" fmla="*/ 2307343 w 2307342"/>
                <a:gd name="connsiteY0" fmla="*/ 446093 h 488929"/>
                <a:gd name="connsiteX1" fmla="*/ 2307343 w 2307342"/>
                <a:gd name="connsiteY1" fmla="*/ 0 h 488929"/>
                <a:gd name="connsiteX2" fmla="*/ 0 w 2307342"/>
                <a:gd name="connsiteY2" fmla="*/ 0 h 488929"/>
                <a:gd name="connsiteX3" fmla="*/ 0 w 2307342"/>
                <a:gd name="connsiteY3" fmla="*/ 488929 h 488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7342" h="488929">
                  <a:moveTo>
                    <a:pt x="2307343" y="446093"/>
                  </a:moveTo>
                  <a:lnTo>
                    <a:pt x="2307343" y="0"/>
                  </a:lnTo>
                  <a:lnTo>
                    <a:pt x="0" y="0"/>
                  </a:lnTo>
                  <a:lnTo>
                    <a:pt x="0" y="488929"/>
                  </a:lnTo>
                </a:path>
              </a:pathLst>
            </a:custGeom>
            <a:noFill/>
            <a:ln w="20835" cap="flat">
              <a:solidFill>
                <a:schemeClr val="accent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18A95AE-F544-BAAB-3505-0E4F0627305D}"/>
                </a:ext>
              </a:extLst>
            </p:cNvPr>
            <p:cNvSpPr/>
            <p:nvPr/>
          </p:nvSpPr>
          <p:spPr>
            <a:xfrm>
              <a:off x="2035787" y="5029714"/>
              <a:ext cx="2307342" cy="488929"/>
            </a:xfrm>
            <a:custGeom>
              <a:avLst/>
              <a:gdLst>
                <a:gd name="connsiteX0" fmla="*/ 2307343 w 2307342"/>
                <a:gd name="connsiteY0" fmla="*/ 446093 h 488929"/>
                <a:gd name="connsiteX1" fmla="*/ 2307343 w 2307342"/>
                <a:gd name="connsiteY1" fmla="*/ 0 h 488929"/>
                <a:gd name="connsiteX2" fmla="*/ 0 w 2307342"/>
                <a:gd name="connsiteY2" fmla="*/ 0 h 488929"/>
                <a:gd name="connsiteX3" fmla="*/ 0 w 2307342"/>
                <a:gd name="connsiteY3" fmla="*/ 488929 h 488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7342" h="488929">
                  <a:moveTo>
                    <a:pt x="2307343" y="446093"/>
                  </a:moveTo>
                  <a:lnTo>
                    <a:pt x="2307343" y="0"/>
                  </a:lnTo>
                  <a:lnTo>
                    <a:pt x="0" y="0"/>
                  </a:lnTo>
                  <a:lnTo>
                    <a:pt x="0" y="488929"/>
                  </a:lnTo>
                </a:path>
              </a:pathLst>
            </a:custGeom>
            <a:noFill/>
            <a:ln w="20835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1B4FA10-F86C-62F6-AD53-480F961DD83B}"/>
                </a:ext>
              </a:extLst>
            </p:cNvPr>
            <p:cNvSpPr/>
            <p:nvPr/>
          </p:nvSpPr>
          <p:spPr>
            <a:xfrm>
              <a:off x="8335697" y="4420787"/>
              <a:ext cx="14184" cy="608927"/>
            </a:xfrm>
            <a:custGeom>
              <a:avLst/>
              <a:gdLst>
                <a:gd name="connsiteX0" fmla="*/ 0 w 14184"/>
                <a:gd name="connsiteY0" fmla="*/ 0 h 608927"/>
                <a:gd name="connsiteX1" fmla="*/ 0 w 14184"/>
                <a:gd name="connsiteY1" fmla="*/ 608927 h 60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184" h="608927">
                  <a:moveTo>
                    <a:pt x="0" y="0"/>
                  </a:moveTo>
                  <a:lnTo>
                    <a:pt x="0" y="608927"/>
                  </a:lnTo>
                </a:path>
              </a:pathLst>
            </a:custGeom>
            <a:ln w="20835" cap="flat">
              <a:solidFill>
                <a:schemeClr val="accent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3D2A2CC-40D6-04CB-DC4E-9FDE0DB39CA6}"/>
                </a:ext>
              </a:extLst>
            </p:cNvPr>
            <p:cNvSpPr/>
            <p:nvPr/>
          </p:nvSpPr>
          <p:spPr>
            <a:xfrm>
              <a:off x="3189530" y="4420787"/>
              <a:ext cx="14184" cy="608927"/>
            </a:xfrm>
            <a:custGeom>
              <a:avLst/>
              <a:gdLst>
                <a:gd name="connsiteX0" fmla="*/ 0 w 14184"/>
                <a:gd name="connsiteY0" fmla="*/ 0 h 608927"/>
                <a:gd name="connsiteX1" fmla="*/ 0 w 14184"/>
                <a:gd name="connsiteY1" fmla="*/ 608927 h 60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184" h="608927">
                  <a:moveTo>
                    <a:pt x="0" y="0"/>
                  </a:moveTo>
                  <a:lnTo>
                    <a:pt x="0" y="608927"/>
                  </a:lnTo>
                </a:path>
              </a:pathLst>
            </a:custGeom>
            <a:ln w="20835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069E526-ACD5-F8FE-2601-F65214BD5D46}"/>
                </a:ext>
              </a:extLst>
            </p:cNvPr>
            <p:cNvSpPr/>
            <p:nvPr/>
          </p:nvSpPr>
          <p:spPr>
            <a:xfrm>
              <a:off x="4268096" y="1484233"/>
              <a:ext cx="3022935" cy="1363810"/>
            </a:xfrm>
            <a:custGeom>
              <a:avLst/>
              <a:gdLst>
                <a:gd name="connsiteX0" fmla="*/ 0 w 3022935"/>
                <a:gd name="connsiteY0" fmla="*/ 0 h 1363810"/>
                <a:gd name="connsiteX1" fmla="*/ 3022936 w 3022935"/>
                <a:gd name="connsiteY1" fmla="*/ 0 h 1363810"/>
                <a:gd name="connsiteX2" fmla="*/ 3022936 w 3022935"/>
                <a:gd name="connsiteY2" fmla="*/ 1363810 h 1363810"/>
                <a:gd name="connsiteX3" fmla="*/ 0 w 3022935"/>
                <a:gd name="connsiteY3" fmla="*/ 1363810 h 136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22935" h="1363810">
                  <a:moveTo>
                    <a:pt x="0" y="0"/>
                  </a:moveTo>
                  <a:lnTo>
                    <a:pt x="3022936" y="0"/>
                  </a:lnTo>
                  <a:lnTo>
                    <a:pt x="3022936" y="1363810"/>
                  </a:lnTo>
                  <a:lnTo>
                    <a:pt x="0" y="136381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4173" cap="flat">
              <a:noFill/>
              <a:prstDash val="solid"/>
              <a:miter/>
            </a:ln>
            <a:effectLst>
              <a:outerShdw blurRad="50800" dist="38100" dir="8100000" algn="tr" rotWithShape="0">
                <a:prstClr val="black">
                  <a:alpha val="15000"/>
                </a:prstClr>
              </a:outerShdw>
            </a:effectLst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7B2BCDE-0A1B-34BC-E5E7-1E008772662E}"/>
                </a:ext>
              </a:extLst>
            </p:cNvPr>
            <p:cNvSpPr/>
            <p:nvPr/>
          </p:nvSpPr>
          <p:spPr>
            <a:xfrm>
              <a:off x="1980185" y="3528743"/>
              <a:ext cx="2418688" cy="1091190"/>
            </a:xfrm>
            <a:custGeom>
              <a:avLst/>
              <a:gdLst>
                <a:gd name="connsiteX0" fmla="*/ 0 w 2418688"/>
                <a:gd name="connsiteY0" fmla="*/ 0 h 1091190"/>
                <a:gd name="connsiteX1" fmla="*/ 2418689 w 2418688"/>
                <a:gd name="connsiteY1" fmla="*/ 0 h 1091190"/>
                <a:gd name="connsiteX2" fmla="*/ 2418689 w 2418688"/>
                <a:gd name="connsiteY2" fmla="*/ 1091190 h 1091190"/>
                <a:gd name="connsiteX3" fmla="*/ 0 w 2418688"/>
                <a:gd name="connsiteY3" fmla="*/ 1091190 h 109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18688" h="1091190">
                  <a:moveTo>
                    <a:pt x="0" y="0"/>
                  </a:moveTo>
                  <a:lnTo>
                    <a:pt x="2418689" y="0"/>
                  </a:lnTo>
                  <a:lnTo>
                    <a:pt x="2418689" y="1091190"/>
                  </a:lnTo>
                  <a:lnTo>
                    <a:pt x="0" y="109119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4173" cap="flat">
              <a:noFill/>
              <a:prstDash val="solid"/>
              <a:miter/>
            </a:ln>
            <a:effectLst>
              <a:outerShdw blurRad="50800" dist="38100" dir="8100000" algn="tr" rotWithShape="0">
                <a:prstClr val="black">
                  <a:alpha val="15000"/>
                </a:prstClr>
              </a:outerShdw>
            </a:effectLst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5893371-D48D-3956-6167-E8AD43198373}"/>
                </a:ext>
              </a:extLst>
            </p:cNvPr>
            <p:cNvSpPr/>
            <p:nvPr/>
          </p:nvSpPr>
          <p:spPr>
            <a:xfrm>
              <a:off x="2046709" y="3602501"/>
              <a:ext cx="943674" cy="943674"/>
            </a:xfrm>
            <a:custGeom>
              <a:avLst/>
              <a:gdLst>
                <a:gd name="connsiteX0" fmla="*/ 0 w 943674"/>
                <a:gd name="connsiteY0" fmla="*/ 0 h 943674"/>
                <a:gd name="connsiteX1" fmla="*/ 943675 w 943674"/>
                <a:gd name="connsiteY1" fmla="*/ 0 h 943674"/>
                <a:gd name="connsiteX2" fmla="*/ 943675 w 943674"/>
                <a:gd name="connsiteY2" fmla="*/ 943674 h 943674"/>
                <a:gd name="connsiteX3" fmla="*/ 0 w 943674"/>
                <a:gd name="connsiteY3" fmla="*/ 943674 h 943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3674" h="943674">
                  <a:moveTo>
                    <a:pt x="0" y="0"/>
                  </a:moveTo>
                  <a:lnTo>
                    <a:pt x="943675" y="0"/>
                  </a:lnTo>
                  <a:lnTo>
                    <a:pt x="943675" y="943674"/>
                  </a:lnTo>
                  <a:lnTo>
                    <a:pt x="0" y="943674"/>
                  </a:lnTo>
                  <a:close/>
                </a:path>
              </a:pathLst>
            </a:custGeom>
            <a:solidFill>
              <a:srgbClr val="F2F2F2"/>
            </a:solidFill>
            <a:ln w="14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BC713809-0647-D87C-E870-5B943718ED26}"/>
                </a:ext>
              </a:extLst>
            </p:cNvPr>
            <p:cNvSpPr/>
            <p:nvPr/>
          </p:nvSpPr>
          <p:spPr>
            <a:xfrm>
              <a:off x="2046709" y="3599948"/>
              <a:ext cx="959134" cy="94622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A0FE50B-EBB2-5E35-8124-0DAE92628792}"/>
                </a:ext>
              </a:extLst>
            </p:cNvPr>
            <p:cNvSpPr/>
            <p:nvPr/>
          </p:nvSpPr>
          <p:spPr>
            <a:xfrm>
              <a:off x="1105872" y="5327441"/>
              <a:ext cx="1838129" cy="829208"/>
            </a:xfrm>
            <a:custGeom>
              <a:avLst/>
              <a:gdLst>
                <a:gd name="connsiteX0" fmla="*/ 0 w 1838129"/>
                <a:gd name="connsiteY0" fmla="*/ 0 h 829208"/>
                <a:gd name="connsiteX1" fmla="*/ 1838130 w 1838129"/>
                <a:gd name="connsiteY1" fmla="*/ 0 h 829208"/>
                <a:gd name="connsiteX2" fmla="*/ 1838130 w 1838129"/>
                <a:gd name="connsiteY2" fmla="*/ 829208 h 829208"/>
                <a:gd name="connsiteX3" fmla="*/ 0 w 1838129"/>
                <a:gd name="connsiteY3" fmla="*/ 829208 h 829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8128" h="829208">
                  <a:moveTo>
                    <a:pt x="0" y="0"/>
                  </a:moveTo>
                  <a:lnTo>
                    <a:pt x="1838130" y="0"/>
                  </a:lnTo>
                  <a:lnTo>
                    <a:pt x="1838130" y="829208"/>
                  </a:lnTo>
                  <a:lnTo>
                    <a:pt x="0" y="82920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4173" cap="flat">
              <a:noFill/>
              <a:prstDash val="solid"/>
              <a:miter/>
            </a:ln>
            <a:effectLst>
              <a:outerShdw blurRad="50800" dist="38100" dir="8100000" algn="tr" rotWithShape="0">
                <a:prstClr val="black">
                  <a:alpha val="15000"/>
                </a:prstClr>
              </a:outerShdw>
            </a:effectLst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B5CA242-C4EE-9F88-73FB-EFB95E850445}"/>
                </a:ext>
              </a:extLst>
            </p:cNvPr>
            <p:cNvSpPr/>
            <p:nvPr/>
          </p:nvSpPr>
          <p:spPr>
            <a:xfrm>
              <a:off x="3435058" y="5327441"/>
              <a:ext cx="1838129" cy="829208"/>
            </a:xfrm>
            <a:custGeom>
              <a:avLst/>
              <a:gdLst>
                <a:gd name="connsiteX0" fmla="*/ 0 w 1838129"/>
                <a:gd name="connsiteY0" fmla="*/ 0 h 829208"/>
                <a:gd name="connsiteX1" fmla="*/ 1838130 w 1838129"/>
                <a:gd name="connsiteY1" fmla="*/ 0 h 829208"/>
                <a:gd name="connsiteX2" fmla="*/ 1838130 w 1838129"/>
                <a:gd name="connsiteY2" fmla="*/ 829208 h 829208"/>
                <a:gd name="connsiteX3" fmla="*/ 0 w 1838129"/>
                <a:gd name="connsiteY3" fmla="*/ 829208 h 829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8128" h="829208">
                  <a:moveTo>
                    <a:pt x="0" y="0"/>
                  </a:moveTo>
                  <a:lnTo>
                    <a:pt x="1838130" y="0"/>
                  </a:lnTo>
                  <a:lnTo>
                    <a:pt x="1838130" y="829208"/>
                  </a:lnTo>
                  <a:lnTo>
                    <a:pt x="0" y="82920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4173" cap="flat">
              <a:noFill/>
              <a:prstDash val="solid"/>
              <a:miter/>
            </a:ln>
            <a:effectLst>
              <a:outerShdw blurRad="50800" dist="38100" dir="8100000" algn="tr" rotWithShape="0">
                <a:prstClr val="black">
                  <a:alpha val="15000"/>
                </a:prstClr>
              </a:outerShdw>
            </a:effectLst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0699064-4277-A301-ADEA-113C80BDFB0E}"/>
                </a:ext>
              </a:extLst>
            </p:cNvPr>
            <p:cNvSpPr/>
            <p:nvPr/>
          </p:nvSpPr>
          <p:spPr>
            <a:xfrm>
              <a:off x="3485696" y="5383468"/>
              <a:ext cx="717152" cy="717152"/>
            </a:xfrm>
            <a:custGeom>
              <a:avLst/>
              <a:gdLst>
                <a:gd name="connsiteX0" fmla="*/ 0 w 717152"/>
                <a:gd name="connsiteY0" fmla="*/ 0 h 717152"/>
                <a:gd name="connsiteX1" fmla="*/ 717153 w 717152"/>
                <a:gd name="connsiteY1" fmla="*/ 0 h 717152"/>
                <a:gd name="connsiteX2" fmla="*/ 717153 w 717152"/>
                <a:gd name="connsiteY2" fmla="*/ 717153 h 717152"/>
                <a:gd name="connsiteX3" fmla="*/ 0 w 717152"/>
                <a:gd name="connsiteY3" fmla="*/ 717153 h 7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7152" h="717152">
                  <a:moveTo>
                    <a:pt x="0" y="0"/>
                  </a:moveTo>
                  <a:lnTo>
                    <a:pt x="717153" y="0"/>
                  </a:lnTo>
                  <a:lnTo>
                    <a:pt x="717153" y="717153"/>
                  </a:lnTo>
                  <a:lnTo>
                    <a:pt x="0" y="717153"/>
                  </a:lnTo>
                  <a:close/>
                </a:path>
              </a:pathLst>
            </a:custGeom>
            <a:solidFill>
              <a:srgbClr val="F2F2F2"/>
            </a:solidFill>
            <a:ln w="14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0A3843E-B123-F512-EA97-6C0D03F4278E}"/>
                </a:ext>
              </a:extLst>
            </p:cNvPr>
            <p:cNvSpPr/>
            <p:nvPr/>
          </p:nvSpPr>
          <p:spPr>
            <a:xfrm>
              <a:off x="7126353" y="3528743"/>
              <a:ext cx="2418688" cy="1091190"/>
            </a:xfrm>
            <a:custGeom>
              <a:avLst/>
              <a:gdLst>
                <a:gd name="connsiteX0" fmla="*/ 0 w 2418688"/>
                <a:gd name="connsiteY0" fmla="*/ 0 h 1091190"/>
                <a:gd name="connsiteX1" fmla="*/ 2418689 w 2418688"/>
                <a:gd name="connsiteY1" fmla="*/ 0 h 1091190"/>
                <a:gd name="connsiteX2" fmla="*/ 2418689 w 2418688"/>
                <a:gd name="connsiteY2" fmla="*/ 1091190 h 1091190"/>
                <a:gd name="connsiteX3" fmla="*/ 1 w 2418688"/>
                <a:gd name="connsiteY3" fmla="*/ 1091190 h 109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18688" h="1091190">
                  <a:moveTo>
                    <a:pt x="0" y="0"/>
                  </a:moveTo>
                  <a:lnTo>
                    <a:pt x="2418689" y="0"/>
                  </a:lnTo>
                  <a:lnTo>
                    <a:pt x="2418689" y="1091190"/>
                  </a:lnTo>
                  <a:lnTo>
                    <a:pt x="1" y="109119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4173" cap="flat">
              <a:noFill/>
              <a:prstDash val="solid"/>
              <a:miter/>
            </a:ln>
            <a:effectLst>
              <a:outerShdw blurRad="50800" dist="38100" dir="8100000" algn="tr" rotWithShape="0">
                <a:prstClr val="black">
                  <a:alpha val="15000"/>
                </a:prstClr>
              </a:outerShdw>
            </a:effectLst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F3E32BA-2E02-39EC-7692-8E883B713AD5}"/>
                </a:ext>
              </a:extLst>
            </p:cNvPr>
            <p:cNvSpPr/>
            <p:nvPr/>
          </p:nvSpPr>
          <p:spPr>
            <a:xfrm>
              <a:off x="7193019" y="3602501"/>
              <a:ext cx="943674" cy="943674"/>
            </a:xfrm>
            <a:custGeom>
              <a:avLst/>
              <a:gdLst>
                <a:gd name="connsiteX0" fmla="*/ 0 w 943674"/>
                <a:gd name="connsiteY0" fmla="*/ 0 h 943674"/>
                <a:gd name="connsiteX1" fmla="*/ 943674 w 943674"/>
                <a:gd name="connsiteY1" fmla="*/ 0 h 943674"/>
                <a:gd name="connsiteX2" fmla="*/ 943674 w 943674"/>
                <a:gd name="connsiteY2" fmla="*/ 943674 h 943674"/>
                <a:gd name="connsiteX3" fmla="*/ 0 w 943674"/>
                <a:gd name="connsiteY3" fmla="*/ 943674 h 943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3674" h="943674">
                  <a:moveTo>
                    <a:pt x="0" y="0"/>
                  </a:moveTo>
                  <a:lnTo>
                    <a:pt x="943674" y="0"/>
                  </a:lnTo>
                  <a:lnTo>
                    <a:pt x="943674" y="943674"/>
                  </a:lnTo>
                  <a:lnTo>
                    <a:pt x="0" y="943674"/>
                  </a:lnTo>
                  <a:close/>
                </a:path>
              </a:pathLst>
            </a:custGeom>
            <a:solidFill>
              <a:srgbClr val="F2F2F2"/>
            </a:solidFill>
            <a:ln w="14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2DCE2C3-B245-98BD-A71B-F47A92FBC19C}"/>
                </a:ext>
              </a:extLst>
            </p:cNvPr>
            <p:cNvSpPr/>
            <p:nvPr/>
          </p:nvSpPr>
          <p:spPr>
            <a:xfrm>
              <a:off x="6252181" y="5327441"/>
              <a:ext cx="1838129" cy="829208"/>
            </a:xfrm>
            <a:custGeom>
              <a:avLst/>
              <a:gdLst>
                <a:gd name="connsiteX0" fmla="*/ 0 w 1838129"/>
                <a:gd name="connsiteY0" fmla="*/ 0 h 829208"/>
                <a:gd name="connsiteX1" fmla="*/ 1838130 w 1838129"/>
                <a:gd name="connsiteY1" fmla="*/ 0 h 829208"/>
                <a:gd name="connsiteX2" fmla="*/ 1838130 w 1838129"/>
                <a:gd name="connsiteY2" fmla="*/ 829208 h 829208"/>
                <a:gd name="connsiteX3" fmla="*/ 0 w 1838129"/>
                <a:gd name="connsiteY3" fmla="*/ 829208 h 829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8128" h="829208">
                  <a:moveTo>
                    <a:pt x="0" y="0"/>
                  </a:moveTo>
                  <a:lnTo>
                    <a:pt x="1838130" y="0"/>
                  </a:lnTo>
                  <a:lnTo>
                    <a:pt x="1838130" y="829208"/>
                  </a:lnTo>
                  <a:lnTo>
                    <a:pt x="0" y="82920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4173" cap="flat">
              <a:noFill/>
              <a:prstDash val="solid"/>
              <a:miter/>
            </a:ln>
            <a:effectLst>
              <a:outerShdw blurRad="50800" dist="38100" dir="8100000" algn="tr" rotWithShape="0">
                <a:prstClr val="black">
                  <a:alpha val="15000"/>
                </a:prstClr>
              </a:outerShdw>
            </a:effectLst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84EEA11-EB4E-02B4-ABF1-AD2C114E5180}"/>
                </a:ext>
              </a:extLst>
            </p:cNvPr>
            <p:cNvSpPr/>
            <p:nvPr/>
          </p:nvSpPr>
          <p:spPr>
            <a:xfrm>
              <a:off x="6302677" y="5383468"/>
              <a:ext cx="717152" cy="717152"/>
            </a:xfrm>
            <a:custGeom>
              <a:avLst/>
              <a:gdLst>
                <a:gd name="connsiteX0" fmla="*/ 0 w 717152"/>
                <a:gd name="connsiteY0" fmla="*/ 0 h 717152"/>
                <a:gd name="connsiteX1" fmla="*/ 717153 w 717152"/>
                <a:gd name="connsiteY1" fmla="*/ 0 h 717152"/>
                <a:gd name="connsiteX2" fmla="*/ 717153 w 717152"/>
                <a:gd name="connsiteY2" fmla="*/ 717153 h 717152"/>
                <a:gd name="connsiteX3" fmla="*/ 0 w 717152"/>
                <a:gd name="connsiteY3" fmla="*/ 717153 h 7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7152" h="717152">
                  <a:moveTo>
                    <a:pt x="0" y="0"/>
                  </a:moveTo>
                  <a:lnTo>
                    <a:pt x="717153" y="0"/>
                  </a:lnTo>
                  <a:lnTo>
                    <a:pt x="717153" y="717153"/>
                  </a:lnTo>
                  <a:lnTo>
                    <a:pt x="0" y="717153"/>
                  </a:lnTo>
                  <a:close/>
                </a:path>
              </a:pathLst>
            </a:custGeom>
            <a:solidFill>
              <a:srgbClr val="F2F2F2"/>
            </a:solidFill>
            <a:ln w="14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1F103CB-B9EF-A1B6-DC66-0CD1ECAA0787}"/>
                </a:ext>
              </a:extLst>
            </p:cNvPr>
            <p:cNvSpPr/>
            <p:nvPr/>
          </p:nvSpPr>
          <p:spPr>
            <a:xfrm>
              <a:off x="8581368" y="5327441"/>
              <a:ext cx="1838129" cy="829208"/>
            </a:xfrm>
            <a:custGeom>
              <a:avLst/>
              <a:gdLst>
                <a:gd name="connsiteX0" fmla="*/ 0 w 1838129"/>
                <a:gd name="connsiteY0" fmla="*/ 0 h 829208"/>
                <a:gd name="connsiteX1" fmla="*/ 1838131 w 1838129"/>
                <a:gd name="connsiteY1" fmla="*/ 0 h 829208"/>
                <a:gd name="connsiteX2" fmla="*/ 1838131 w 1838129"/>
                <a:gd name="connsiteY2" fmla="*/ 829208 h 829208"/>
                <a:gd name="connsiteX3" fmla="*/ 0 w 1838129"/>
                <a:gd name="connsiteY3" fmla="*/ 829208 h 829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8128" h="829208">
                  <a:moveTo>
                    <a:pt x="0" y="0"/>
                  </a:moveTo>
                  <a:lnTo>
                    <a:pt x="1838131" y="0"/>
                  </a:lnTo>
                  <a:lnTo>
                    <a:pt x="1838131" y="829208"/>
                  </a:lnTo>
                  <a:lnTo>
                    <a:pt x="0" y="82920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4173" cap="flat">
              <a:noFill/>
              <a:prstDash val="solid"/>
              <a:miter/>
            </a:ln>
            <a:effectLst>
              <a:outerShdw blurRad="50800" dist="38100" dir="8100000" algn="tr" rotWithShape="0">
                <a:prstClr val="black">
                  <a:alpha val="15000"/>
                </a:prstClr>
              </a:outerShdw>
            </a:effectLst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E3AF81A-4236-6158-1B16-6BE8B2FA5F11}"/>
                </a:ext>
              </a:extLst>
            </p:cNvPr>
            <p:cNvSpPr/>
            <p:nvPr/>
          </p:nvSpPr>
          <p:spPr>
            <a:xfrm>
              <a:off x="8631863" y="5383468"/>
              <a:ext cx="717152" cy="717152"/>
            </a:xfrm>
            <a:custGeom>
              <a:avLst/>
              <a:gdLst>
                <a:gd name="connsiteX0" fmla="*/ 0 w 717152"/>
                <a:gd name="connsiteY0" fmla="*/ 0 h 717152"/>
                <a:gd name="connsiteX1" fmla="*/ 717153 w 717152"/>
                <a:gd name="connsiteY1" fmla="*/ 0 h 717152"/>
                <a:gd name="connsiteX2" fmla="*/ 717153 w 717152"/>
                <a:gd name="connsiteY2" fmla="*/ 717153 h 717152"/>
                <a:gd name="connsiteX3" fmla="*/ 0 w 717152"/>
                <a:gd name="connsiteY3" fmla="*/ 717153 h 7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7152" h="717152">
                  <a:moveTo>
                    <a:pt x="0" y="0"/>
                  </a:moveTo>
                  <a:lnTo>
                    <a:pt x="717153" y="0"/>
                  </a:lnTo>
                  <a:lnTo>
                    <a:pt x="717153" y="717153"/>
                  </a:lnTo>
                  <a:lnTo>
                    <a:pt x="0" y="717153"/>
                  </a:lnTo>
                  <a:close/>
                </a:path>
              </a:pathLst>
            </a:custGeom>
            <a:solidFill>
              <a:srgbClr val="F2F2F2"/>
            </a:solidFill>
            <a:ln w="14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98A7FB6-09BC-AABB-20A3-8698EC9252C0}"/>
                </a:ext>
              </a:extLst>
            </p:cNvPr>
            <p:cNvSpPr/>
            <p:nvPr/>
          </p:nvSpPr>
          <p:spPr>
            <a:xfrm>
              <a:off x="1156509" y="5383468"/>
              <a:ext cx="717152" cy="717152"/>
            </a:xfrm>
            <a:custGeom>
              <a:avLst/>
              <a:gdLst>
                <a:gd name="connsiteX0" fmla="*/ 0 w 717152"/>
                <a:gd name="connsiteY0" fmla="*/ 0 h 717152"/>
                <a:gd name="connsiteX1" fmla="*/ 717153 w 717152"/>
                <a:gd name="connsiteY1" fmla="*/ 0 h 717152"/>
                <a:gd name="connsiteX2" fmla="*/ 717153 w 717152"/>
                <a:gd name="connsiteY2" fmla="*/ 717153 h 717152"/>
                <a:gd name="connsiteX3" fmla="*/ 0 w 717152"/>
                <a:gd name="connsiteY3" fmla="*/ 717153 h 7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7152" h="717152">
                  <a:moveTo>
                    <a:pt x="0" y="0"/>
                  </a:moveTo>
                  <a:lnTo>
                    <a:pt x="717153" y="0"/>
                  </a:lnTo>
                  <a:lnTo>
                    <a:pt x="717153" y="717153"/>
                  </a:lnTo>
                  <a:lnTo>
                    <a:pt x="0" y="717153"/>
                  </a:lnTo>
                  <a:close/>
                </a:path>
              </a:pathLst>
            </a:custGeom>
            <a:noFill/>
            <a:ln w="14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01A940A-23BA-1B94-7A4F-BEF08EEA45D8}"/>
                </a:ext>
              </a:extLst>
            </p:cNvPr>
            <p:cNvSpPr/>
            <p:nvPr/>
          </p:nvSpPr>
          <p:spPr>
            <a:xfrm>
              <a:off x="5694742" y="1429908"/>
              <a:ext cx="1852597" cy="417440"/>
            </a:xfrm>
            <a:custGeom>
              <a:avLst/>
              <a:gdLst>
                <a:gd name="connsiteX0" fmla="*/ 1852598 w 1852597"/>
                <a:gd name="connsiteY0" fmla="*/ 417441 h 417440"/>
                <a:gd name="connsiteX1" fmla="*/ 190069 w 1852597"/>
                <a:gd name="connsiteY1" fmla="*/ 417441 h 417440"/>
                <a:gd name="connsiteX2" fmla="*/ 0 w 1852597"/>
                <a:gd name="connsiteY2" fmla="*/ 0 h 417440"/>
                <a:gd name="connsiteX3" fmla="*/ 1852598 w 1852597"/>
                <a:gd name="connsiteY3" fmla="*/ 0 h 417440"/>
                <a:gd name="connsiteX4" fmla="*/ 1852598 w 1852597"/>
                <a:gd name="connsiteY4" fmla="*/ 417441 h 41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2597" h="417440">
                  <a:moveTo>
                    <a:pt x="1852598" y="417441"/>
                  </a:moveTo>
                  <a:lnTo>
                    <a:pt x="190069" y="417441"/>
                  </a:lnTo>
                  <a:lnTo>
                    <a:pt x="0" y="0"/>
                  </a:lnTo>
                  <a:lnTo>
                    <a:pt x="1852598" y="0"/>
                  </a:lnTo>
                  <a:lnTo>
                    <a:pt x="1852598" y="417441"/>
                  </a:lnTo>
                  <a:close/>
                </a:path>
              </a:pathLst>
            </a:custGeom>
            <a:solidFill>
              <a:schemeClr val="accent5"/>
            </a:solidFill>
            <a:ln w="1417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IN" sz="1600" dirty="0">
                  <a:solidFill>
                    <a:schemeClr val="bg1"/>
                  </a:solidFill>
                  <a:latin typeface="Georgia" panose="02040502050405020303" pitchFamily="18" charset="0"/>
                  <a:ea typeface="Roboto"/>
                  <a:cs typeface="Roboto"/>
                  <a:sym typeface="Roboto"/>
                </a:rPr>
                <a:t>POSITION</a:t>
              </a: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EEE92B4-8C2B-4205-B410-733D944CC810}"/>
                </a:ext>
              </a:extLst>
            </p:cNvPr>
            <p:cNvSpPr/>
            <p:nvPr/>
          </p:nvSpPr>
          <p:spPr>
            <a:xfrm>
              <a:off x="7291031" y="1847348"/>
              <a:ext cx="256308" cy="188791"/>
            </a:xfrm>
            <a:custGeom>
              <a:avLst/>
              <a:gdLst>
                <a:gd name="connsiteX0" fmla="*/ -47 w 256308"/>
                <a:gd name="connsiteY0" fmla="*/ 188750 h 188791"/>
                <a:gd name="connsiteX1" fmla="*/ -47 w 256308"/>
                <a:gd name="connsiteY1" fmla="*/ -42 h 188791"/>
                <a:gd name="connsiteX2" fmla="*/ 256262 w 256308"/>
                <a:gd name="connsiteY2" fmla="*/ -42 h 188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6308" h="188791">
                  <a:moveTo>
                    <a:pt x="-47" y="188750"/>
                  </a:moveTo>
                  <a:lnTo>
                    <a:pt x="-47" y="-42"/>
                  </a:lnTo>
                  <a:lnTo>
                    <a:pt x="256262" y="-42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4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FF8AE23-D26C-5FB4-7FC8-3D83E4709538}"/>
                </a:ext>
              </a:extLst>
            </p:cNvPr>
            <p:cNvSpPr/>
            <p:nvPr/>
          </p:nvSpPr>
          <p:spPr>
            <a:xfrm>
              <a:off x="3140310" y="3448177"/>
              <a:ext cx="1458844" cy="328647"/>
            </a:xfrm>
            <a:custGeom>
              <a:avLst/>
              <a:gdLst>
                <a:gd name="connsiteX0" fmla="*/ 1458845 w 1458844"/>
                <a:gd name="connsiteY0" fmla="*/ 328648 h 328647"/>
                <a:gd name="connsiteX1" fmla="*/ 149643 w 1458844"/>
                <a:gd name="connsiteY1" fmla="*/ 328648 h 328647"/>
                <a:gd name="connsiteX2" fmla="*/ 0 w 1458844"/>
                <a:gd name="connsiteY2" fmla="*/ 0 h 328647"/>
                <a:gd name="connsiteX3" fmla="*/ 1458845 w 1458844"/>
                <a:gd name="connsiteY3" fmla="*/ 0 h 328647"/>
                <a:gd name="connsiteX4" fmla="*/ 1458845 w 1458844"/>
                <a:gd name="connsiteY4" fmla="*/ 328648 h 328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8844" h="328647">
                  <a:moveTo>
                    <a:pt x="1458845" y="328648"/>
                  </a:moveTo>
                  <a:lnTo>
                    <a:pt x="149643" y="328648"/>
                  </a:lnTo>
                  <a:lnTo>
                    <a:pt x="0" y="0"/>
                  </a:lnTo>
                  <a:lnTo>
                    <a:pt x="1458845" y="0"/>
                  </a:lnTo>
                  <a:lnTo>
                    <a:pt x="1458845" y="328648"/>
                  </a:lnTo>
                  <a:close/>
                </a:path>
              </a:pathLst>
            </a:custGeom>
            <a:solidFill>
              <a:schemeClr val="accent2"/>
            </a:solidFill>
            <a:ln w="1417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IN" sz="1400">
                  <a:solidFill>
                    <a:schemeClr val="bg1"/>
                  </a:solidFill>
                  <a:latin typeface="Georgia" panose="02040502050405020303" pitchFamily="18" charset="0"/>
                  <a:ea typeface="Roboto"/>
                  <a:cs typeface="Roboto"/>
                  <a:sym typeface="Roboto"/>
                </a:rPr>
                <a:t>POSITION</a:t>
              </a: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9AF1890-7584-B934-B7CF-5B055EF5C337}"/>
                </a:ext>
              </a:extLst>
            </p:cNvPr>
            <p:cNvSpPr/>
            <p:nvPr/>
          </p:nvSpPr>
          <p:spPr>
            <a:xfrm>
              <a:off x="4397314" y="3776966"/>
              <a:ext cx="201840" cy="148508"/>
            </a:xfrm>
            <a:custGeom>
              <a:avLst/>
              <a:gdLst>
                <a:gd name="connsiteX0" fmla="*/ -47 w 201840"/>
                <a:gd name="connsiteY0" fmla="*/ 148467 h 148508"/>
                <a:gd name="connsiteX1" fmla="*/ -47 w 201840"/>
                <a:gd name="connsiteY1" fmla="*/ -42 h 148508"/>
                <a:gd name="connsiteX2" fmla="*/ 201794 w 201840"/>
                <a:gd name="connsiteY2" fmla="*/ -42 h 14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1840" h="148508">
                  <a:moveTo>
                    <a:pt x="-47" y="148467"/>
                  </a:moveTo>
                  <a:lnTo>
                    <a:pt x="-47" y="-42"/>
                  </a:lnTo>
                  <a:lnTo>
                    <a:pt x="201794" y="-4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4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0B7ACF3-8DFE-390D-D762-0854B85FF630}"/>
                </a:ext>
              </a:extLst>
            </p:cNvPr>
            <p:cNvSpPr/>
            <p:nvPr/>
          </p:nvSpPr>
          <p:spPr>
            <a:xfrm>
              <a:off x="8289599" y="3448177"/>
              <a:ext cx="1458844" cy="328647"/>
            </a:xfrm>
            <a:custGeom>
              <a:avLst/>
              <a:gdLst>
                <a:gd name="connsiteX0" fmla="*/ 1458845 w 1458844"/>
                <a:gd name="connsiteY0" fmla="*/ 328648 h 328647"/>
                <a:gd name="connsiteX1" fmla="*/ 149786 w 1458844"/>
                <a:gd name="connsiteY1" fmla="*/ 328648 h 328647"/>
                <a:gd name="connsiteX2" fmla="*/ 0 w 1458844"/>
                <a:gd name="connsiteY2" fmla="*/ 0 h 328647"/>
                <a:gd name="connsiteX3" fmla="*/ 1458845 w 1458844"/>
                <a:gd name="connsiteY3" fmla="*/ 0 h 328647"/>
                <a:gd name="connsiteX4" fmla="*/ 1458845 w 1458844"/>
                <a:gd name="connsiteY4" fmla="*/ 328648 h 328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8844" h="328647">
                  <a:moveTo>
                    <a:pt x="1458845" y="328648"/>
                  </a:moveTo>
                  <a:lnTo>
                    <a:pt x="149786" y="328648"/>
                  </a:lnTo>
                  <a:lnTo>
                    <a:pt x="0" y="0"/>
                  </a:lnTo>
                  <a:lnTo>
                    <a:pt x="1458845" y="0"/>
                  </a:lnTo>
                  <a:lnTo>
                    <a:pt x="1458845" y="328648"/>
                  </a:lnTo>
                  <a:close/>
                </a:path>
              </a:pathLst>
            </a:custGeom>
            <a:solidFill>
              <a:schemeClr val="accent6"/>
            </a:solidFill>
            <a:ln w="1417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IN" sz="1400">
                  <a:solidFill>
                    <a:schemeClr val="bg1"/>
                  </a:solidFill>
                  <a:latin typeface="Georgia" panose="02040502050405020303" pitchFamily="18" charset="0"/>
                  <a:ea typeface="Roboto"/>
                  <a:cs typeface="Roboto"/>
                  <a:sym typeface="Roboto"/>
                </a:rPr>
                <a:t>POSITION</a:t>
              </a: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51D038A-1F0E-ADA9-7B70-828037A4DB0B}"/>
                </a:ext>
              </a:extLst>
            </p:cNvPr>
            <p:cNvSpPr/>
            <p:nvPr/>
          </p:nvSpPr>
          <p:spPr>
            <a:xfrm>
              <a:off x="9546602" y="3776966"/>
              <a:ext cx="201840" cy="148508"/>
            </a:xfrm>
            <a:custGeom>
              <a:avLst/>
              <a:gdLst>
                <a:gd name="connsiteX0" fmla="*/ -47 w 201840"/>
                <a:gd name="connsiteY0" fmla="*/ 148467 h 148508"/>
                <a:gd name="connsiteX1" fmla="*/ -47 w 201840"/>
                <a:gd name="connsiteY1" fmla="*/ -42 h 148508"/>
                <a:gd name="connsiteX2" fmla="*/ 201794 w 201840"/>
                <a:gd name="connsiteY2" fmla="*/ -42 h 14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1840" h="148508">
                  <a:moveTo>
                    <a:pt x="-47" y="148467"/>
                  </a:moveTo>
                  <a:lnTo>
                    <a:pt x="-47" y="-42"/>
                  </a:lnTo>
                  <a:lnTo>
                    <a:pt x="201794" y="-4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4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4630C59-A760-E57A-42FB-55E7E2A8BFBC}"/>
                </a:ext>
              </a:extLst>
            </p:cNvPr>
            <p:cNvSpPr/>
            <p:nvPr/>
          </p:nvSpPr>
          <p:spPr>
            <a:xfrm>
              <a:off x="9395824" y="5247726"/>
              <a:ext cx="1190621" cy="268364"/>
            </a:xfrm>
            <a:custGeom>
              <a:avLst/>
              <a:gdLst>
                <a:gd name="connsiteX0" fmla="*/ 1190621 w 1190621"/>
                <a:gd name="connsiteY0" fmla="*/ 268365 h 268364"/>
                <a:gd name="connsiteX1" fmla="*/ 122126 w 1190621"/>
                <a:gd name="connsiteY1" fmla="*/ 268365 h 268364"/>
                <a:gd name="connsiteX2" fmla="*/ 0 w 1190621"/>
                <a:gd name="connsiteY2" fmla="*/ 0 h 268364"/>
                <a:gd name="connsiteX3" fmla="*/ 1190621 w 1190621"/>
                <a:gd name="connsiteY3" fmla="*/ 0 h 268364"/>
                <a:gd name="connsiteX4" fmla="*/ 1190621 w 1190621"/>
                <a:gd name="connsiteY4" fmla="*/ 268365 h 268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0621" h="268364">
                  <a:moveTo>
                    <a:pt x="1190621" y="268365"/>
                  </a:moveTo>
                  <a:lnTo>
                    <a:pt x="122126" y="268365"/>
                  </a:lnTo>
                  <a:lnTo>
                    <a:pt x="0" y="0"/>
                  </a:lnTo>
                  <a:lnTo>
                    <a:pt x="1190621" y="0"/>
                  </a:lnTo>
                  <a:lnTo>
                    <a:pt x="1190621" y="26836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417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IN" sz="1200">
                  <a:solidFill>
                    <a:schemeClr val="bg1"/>
                  </a:solidFill>
                  <a:latin typeface="Georgia" panose="02040502050405020303" pitchFamily="18" charset="0"/>
                  <a:ea typeface="Roboto"/>
                  <a:cs typeface="Roboto"/>
                  <a:sym typeface="Roboto"/>
                </a:rPr>
                <a:t>POSITION</a:t>
              </a: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2759B05-B34A-B36D-3F73-79ED99AC38B3}"/>
                </a:ext>
              </a:extLst>
            </p:cNvPr>
            <p:cNvSpPr/>
            <p:nvPr/>
          </p:nvSpPr>
          <p:spPr>
            <a:xfrm>
              <a:off x="10421767" y="5516091"/>
              <a:ext cx="164678" cy="121274"/>
            </a:xfrm>
            <a:custGeom>
              <a:avLst/>
              <a:gdLst>
                <a:gd name="connsiteX0" fmla="*/ -47 w 164678"/>
                <a:gd name="connsiteY0" fmla="*/ 121233 h 121274"/>
                <a:gd name="connsiteX1" fmla="*/ -47 w 164678"/>
                <a:gd name="connsiteY1" fmla="*/ -42 h 121274"/>
                <a:gd name="connsiteX2" fmla="*/ 164631 w 164678"/>
                <a:gd name="connsiteY2" fmla="*/ -42 h 12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678" h="121273">
                  <a:moveTo>
                    <a:pt x="-47" y="121233"/>
                  </a:moveTo>
                  <a:lnTo>
                    <a:pt x="-47" y="-42"/>
                  </a:lnTo>
                  <a:lnTo>
                    <a:pt x="164631" y="-4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4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DE236DC-A043-D249-42B1-01F499952133}"/>
                </a:ext>
              </a:extLst>
            </p:cNvPr>
            <p:cNvSpPr/>
            <p:nvPr/>
          </p:nvSpPr>
          <p:spPr>
            <a:xfrm>
              <a:off x="7060113" y="5247726"/>
              <a:ext cx="1190763" cy="268364"/>
            </a:xfrm>
            <a:custGeom>
              <a:avLst/>
              <a:gdLst>
                <a:gd name="connsiteX0" fmla="*/ 1190763 w 1190763"/>
                <a:gd name="connsiteY0" fmla="*/ 268365 h 268364"/>
                <a:gd name="connsiteX1" fmla="*/ 122268 w 1190763"/>
                <a:gd name="connsiteY1" fmla="*/ 268365 h 268364"/>
                <a:gd name="connsiteX2" fmla="*/ 0 w 1190763"/>
                <a:gd name="connsiteY2" fmla="*/ 0 h 268364"/>
                <a:gd name="connsiteX3" fmla="*/ 1190763 w 1190763"/>
                <a:gd name="connsiteY3" fmla="*/ 0 h 268364"/>
                <a:gd name="connsiteX4" fmla="*/ 1190763 w 1190763"/>
                <a:gd name="connsiteY4" fmla="*/ 268365 h 268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0763" h="268364">
                  <a:moveTo>
                    <a:pt x="1190763" y="268365"/>
                  </a:moveTo>
                  <a:lnTo>
                    <a:pt x="122268" y="268365"/>
                  </a:lnTo>
                  <a:lnTo>
                    <a:pt x="0" y="0"/>
                  </a:lnTo>
                  <a:lnTo>
                    <a:pt x="1190763" y="0"/>
                  </a:lnTo>
                  <a:lnTo>
                    <a:pt x="1190763" y="26836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417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IN" sz="1200">
                  <a:solidFill>
                    <a:schemeClr val="bg1"/>
                  </a:solidFill>
                  <a:latin typeface="Georgia" panose="02040502050405020303" pitchFamily="18" charset="0"/>
                  <a:ea typeface="Roboto"/>
                  <a:cs typeface="Roboto"/>
                  <a:sym typeface="Roboto"/>
                </a:rPr>
                <a:t>POSITION</a:t>
              </a: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97271ED-9679-162E-DB64-182A809E39E1}"/>
                </a:ext>
              </a:extLst>
            </p:cNvPr>
            <p:cNvSpPr/>
            <p:nvPr/>
          </p:nvSpPr>
          <p:spPr>
            <a:xfrm>
              <a:off x="8086197" y="5516091"/>
              <a:ext cx="164679" cy="121274"/>
            </a:xfrm>
            <a:custGeom>
              <a:avLst/>
              <a:gdLst>
                <a:gd name="connsiteX0" fmla="*/ -47 w 164679"/>
                <a:gd name="connsiteY0" fmla="*/ 121233 h 121274"/>
                <a:gd name="connsiteX1" fmla="*/ -47 w 164679"/>
                <a:gd name="connsiteY1" fmla="*/ -42 h 121274"/>
                <a:gd name="connsiteX2" fmla="*/ 164632 w 164679"/>
                <a:gd name="connsiteY2" fmla="*/ -42 h 12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679" h="121273">
                  <a:moveTo>
                    <a:pt x="-47" y="121233"/>
                  </a:moveTo>
                  <a:lnTo>
                    <a:pt x="-47" y="-42"/>
                  </a:lnTo>
                  <a:lnTo>
                    <a:pt x="164632" y="-4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4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BDC357A-64E4-191A-7C3A-C9351CAA64F6}"/>
                </a:ext>
              </a:extLst>
            </p:cNvPr>
            <p:cNvSpPr/>
            <p:nvPr/>
          </p:nvSpPr>
          <p:spPr>
            <a:xfrm>
              <a:off x="4251075" y="5247726"/>
              <a:ext cx="1190763" cy="268364"/>
            </a:xfrm>
            <a:custGeom>
              <a:avLst/>
              <a:gdLst>
                <a:gd name="connsiteX0" fmla="*/ 1190763 w 1190763"/>
                <a:gd name="connsiteY0" fmla="*/ 268365 h 268364"/>
                <a:gd name="connsiteX1" fmla="*/ 122268 w 1190763"/>
                <a:gd name="connsiteY1" fmla="*/ 268365 h 268364"/>
                <a:gd name="connsiteX2" fmla="*/ 0 w 1190763"/>
                <a:gd name="connsiteY2" fmla="*/ 0 h 268364"/>
                <a:gd name="connsiteX3" fmla="*/ 1190763 w 1190763"/>
                <a:gd name="connsiteY3" fmla="*/ 0 h 268364"/>
                <a:gd name="connsiteX4" fmla="*/ 1190763 w 1190763"/>
                <a:gd name="connsiteY4" fmla="*/ 268365 h 268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0763" h="268364">
                  <a:moveTo>
                    <a:pt x="1190763" y="268365"/>
                  </a:moveTo>
                  <a:lnTo>
                    <a:pt x="122268" y="268365"/>
                  </a:lnTo>
                  <a:lnTo>
                    <a:pt x="0" y="0"/>
                  </a:lnTo>
                  <a:lnTo>
                    <a:pt x="1190763" y="0"/>
                  </a:lnTo>
                  <a:lnTo>
                    <a:pt x="1190763" y="268365"/>
                  </a:lnTo>
                  <a:close/>
                </a:path>
              </a:pathLst>
            </a:custGeom>
            <a:solidFill>
              <a:schemeClr val="accent1"/>
            </a:solidFill>
            <a:ln w="1417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IN" sz="1200">
                  <a:solidFill>
                    <a:schemeClr val="bg1"/>
                  </a:solidFill>
                  <a:latin typeface="Georgia" panose="02040502050405020303" pitchFamily="18" charset="0"/>
                  <a:ea typeface="Roboto"/>
                  <a:cs typeface="Roboto"/>
                  <a:sym typeface="Roboto"/>
                </a:rPr>
                <a:t>POSITION</a:t>
              </a: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EF8C963-B56E-5467-D63F-5C8C88240B3E}"/>
                </a:ext>
              </a:extLst>
            </p:cNvPr>
            <p:cNvSpPr/>
            <p:nvPr/>
          </p:nvSpPr>
          <p:spPr>
            <a:xfrm>
              <a:off x="5277160" y="5516091"/>
              <a:ext cx="164678" cy="121274"/>
            </a:xfrm>
            <a:custGeom>
              <a:avLst/>
              <a:gdLst>
                <a:gd name="connsiteX0" fmla="*/ -47 w 164678"/>
                <a:gd name="connsiteY0" fmla="*/ 121233 h 121274"/>
                <a:gd name="connsiteX1" fmla="*/ -47 w 164678"/>
                <a:gd name="connsiteY1" fmla="*/ -42 h 121274"/>
                <a:gd name="connsiteX2" fmla="*/ 164631 w 164678"/>
                <a:gd name="connsiteY2" fmla="*/ -42 h 12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678" h="121273">
                  <a:moveTo>
                    <a:pt x="-47" y="121233"/>
                  </a:moveTo>
                  <a:lnTo>
                    <a:pt x="-47" y="-42"/>
                  </a:lnTo>
                  <a:lnTo>
                    <a:pt x="164631" y="-4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4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79111C2-CE95-A4AB-5B54-AAA5A28E1CD5}"/>
                </a:ext>
              </a:extLst>
            </p:cNvPr>
            <p:cNvSpPr/>
            <p:nvPr/>
          </p:nvSpPr>
          <p:spPr>
            <a:xfrm>
              <a:off x="1923165" y="5247726"/>
              <a:ext cx="1190763" cy="268364"/>
            </a:xfrm>
            <a:custGeom>
              <a:avLst/>
              <a:gdLst>
                <a:gd name="connsiteX0" fmla="*/ 1190763 w 1190763"/>
                <a:gd name="connsiteY0" fmla="*/ 268365 h 268364"/>
                <a:gd name="connsiteX1" fmla="*/ 122268 w 1190763"/>
                <a:gd name="connsiteY1" fmla="*/ 268365 h 268364"/>
                <a:gd name="connsiteX2" fmla="*/ 0 w 1190763"/>
                <a:gd name="connsiteY2" fmla="*/ 0 h 268364"/>
                <a:gd name="connsiteX3" fmla="*/ 1190763 w 1190763"/>
                <a:gd name="connsiteY3" fmla="*/ 0 h 268364"/>
                <a:gd name="connsiteX4" fmla="*/ 1190763 w 1190763"/>
                <a:gd name="connsiteY4" fmla="*/ 268365 h 268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0763" h="268364">
                  <a:moveTo>
                    <a:pt x="1190763" y="268365"/>
                  </a:moveTo>
                  <a:lnTo>
                    <a:pt x="122268" y="268365"/>
                  </a:lnTo>
                  <a:lnTo>
                    <a:pt x="0" y="0"/>
                  </a:lnTo>
                  <a:lnTo>
                    <a:pt x="1190763" y="0"/>
                  </a:lnTo>
                  <a:lnTo>
                    <a:pt x="1190763" y="268365"/>
                  </a:lnTo>
                  <a:close/>
                </a:path>
              </a:pathLst>
            </a:custGeom>
            <a:solidFill>
              <a:schemeClr val="accent1"/>
            </a:solidFill>
            <a:ln w="1417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IN" sz="1200">
                  <a:solidFill>
                    <a:schemeClr val="bg1"/>
                  </a:solidFill>
                  <a:latin typeface="Georgia" panose="02040502050405020303" pitchFamily="18" charset="0"/>
                  <a:ea typeface="Roboto"/>
                  <a:cs typeface="Roboto"/>
                  <a:sym typeface="Roboto"/>
                </a:rPr>
                <a:t>POSITION</a:t>
              </a: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50B739F1-4056-1728-4BFC-DF56A1A20613}"/>
                </a:ext>
              </a:extLst>
            </p:cNvPr>
            <p:cNvSpPr/>
            <p:nvPr/>
          </p:nvSpPr>
          <p:spPr>
            <a:xfrm>
              <a:off x="2949249" y="5516091"/>
              <a:ext cx="164678" cy="121274"/>
            </a:xfrm>
            <a:custGeom>
              <a:avLst/>
              <a:gdLst>
                <a:gd name="connsiteX0" fmla="*/ -47 w 164678"/>
                <a:gd name="connsiteY0" fmla="*/ 121233 h 121274"/>
                <a:gd name="connsiteX1" fmla="*/ -47 w 164678"/>
                <a:gd name="connsiteY1" fmla="*/ -42 h 121274"/>
                <a:gd name="connsiteX2" fmla="*/ 164632 w 164678"/>
                <a:gd name="connsiteY2" fmla="*/ -42 h 12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678" h="121273">
                  <a:moveTo>
                    <a:pt x="-47" y="121233"/>
                  </a:moveTo>
                  <a:lnTo>
                    <a:pt x="-47" y="-42"/>
                  </a:lnTo>
                  <a:lnTo>
                    <a:pt x="164632" y="-4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4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51F7D48C-939A-3178-E94B-B8FF9446C796}"/>
                </a:ext>
              </a:extLst>
            </p:cNvPr>
            <p:cNvSpPr/>
            <p:nvPr/>
          </p:nvSpPr>
          <p:spPr>
            <a:xfrm>
              <a:off x="4360688" y="1575721"/>
              <a:ext cx="1155019" cy="115927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DBAB888-D037-4069-0C10-BC0ECE91F629}"/>
                </a:ext>
              </a:extLst>
            </p:cNvPr>
            <p:cNvSpPr/>
            <p:nvPr/>
          </p:nvSpPr>
          <p:spPr>
            <a:xfrm>
              <a:off x="4351357" y="1575721"/>
              <a:ext cx="1179416" cy="1179415"/>
            </a:xfrm>
            <a:custGeom>
              <a:avLst/>
              <a:gdLst>
                <a:gd name="connsiteX0" fmla="*/ 1137668 w 1179416"/>
                <a:gd name="connsiteY0" fmla="*/ 42511 h 1179415"/>
                <a:gd name="connsiteX1" fmla="*/ 1137668 w 1179416"/>
                <a:gd name="connsiteY1" fmla="*/ 1138240 h 1179415"/>
                <a:gd name="connsiteX2" fmla="*/ 41797 w 1179416"/>
                <a:gd name="connsiteY2" fmla="*/ 1138240 h 1179415"/>
                <a:gd name="connsiteX3" fmla="*/ 41797 w 1179416"/>
                <a:gd name="connsiteY3" fmla="*/ 42511 h 1179415"/>
                <a:gd name="connsiteX4" fmla="*/ 1137668 w 1179416"/>
                <a:gd name="connsiteY4" fmla="*/ 42511 h 1179415"/>
                <a:gd name="connsiteX5" fmla="*/ 1179369 w 1179416"/>
                <a:gd name="connsiteY5" fmla="*/ -42 h 1179415"/>
                <a:gd name="connsiteX6" fmla="*/ -47 w 1179416"/>
                <a:gd name="connsiteY6" fmla="*/ -42 h 1179415"/>
                <a:gd name="connsiteX7" fmla="*/ -47 w 1179416"/>
                <a:gd name="connsiteY7" fmla="*/ 1179374 h 1179415"/>
                <a:gd name="connsiteX8" fmla="*/ 1179369 w 1179416"/>
                <a:gd name="connsiteY8" fmla="*/ 1179374 h 1179415"/>
                <a:gd name="connsiteX9" fmla="*/ 1179369 w 1179416"/>
                <a:gd name="connsiteY9" fmla="*/ 667 h 1179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79416" h="1179415">
                  <a:moveTo>
                    <a:pt x="1137668" y="42511"/>
                  </a:moveTo>
                  <a:lnTo>
                    <a:pt x="1137668" y="1138240"/>
                  </a:lnTo>
                  <a:lnTo>
                    <a:pt x="41797" y="1138240"/>
                  </a:lnTo>
                  <a:lnTo>
                    <a:pt x="41797" y="42511"/>
                  </a:lnTo>
                  <a:lnTo>
                    <a:pt x="1137668" y="42511"/>
                  </a:lnTo>
                  <a:moveTo>
                    <a:pt x="1179369" y="-42"/>
                  </a:moveTo>
                  <a:lnTo>
                    <a:pt x="-47" y="-42"/>
                  </a:lnTo>
                  <a:lnTo>
                    <a:pt x="-47" y="1179374"/>
                  </a:lnTo>
                  <a:lnTo>
                    <a:pt x="1179369" y="1179374"/>
                  </a:lnTo>
                  <a:lnTo>
                    <a:pt x="1179369" y="667"/>
                  </a:lnTo>
                  <a:close/>
                </a:path>
              </a:pathLst>
            </a:custGeom>
            <a:solidFill>
              <a:schemeClr val="accent5"/>
            </a:solidFill>
            <a:ln w="14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26C820D0-DC5A-4587-F3D6-13C203B23D07}"/>
                </a:ext>
              </a:extLst>
            </p:cNvPr>
            <p:cNvSpPr/>
            <p:nvPr/>
          </p:nvSpPr>
          <p:spPr>
            <a:xfrm>
              <a:off x="7181954" y="3593182"/>
              <a:ext cx="959134" cy="94622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89E26764-88EB-C18B-D8BC-9BB5C68EEA2B}"/>
                </a:ext>
              </a:extLst>
            </p:cNvPr>
            <p:cNvSpPr/>
            <p:nvPr/>
          </p:nvSpPr>
          <p:spPr>
            <a:xfrm>
              <a:off x="1166044" y="5386298"/>
              <a:ext cx="686199" cy="70499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E4FDB3E-99B3-B0F4-6D3D-595ECDC4051B}"/>
                </a:ext>
              </a:extLst>
            </p:cNvPr>
            <p:cNvSpPr/>
            <p:nvPr/>
          </p:nvSpPr>
          <p:spPr>
            <a:xfrm>
              <a:off x="2028270" y="3584203"/>
              <a:ext cx="981120" cy="980553"/>
            </a:xfrm>
            <a:custGeom>
              <a:avLst/>
              <a:gdLst>
                <a:gd name="connsiteX0" fmla="*/ 938521 w 981120"/>
                <a:gd name="connsiteY0" fmla="*/ 41660 h 980553"/>
                <a:gd name="connsiteX1" fmla="*/ 938521 w 981120"/>
                <a:gd name="connsiteY1" fmla="*/ 938668 h 980553"/>
                <a:gd name="connsiteX2" fmla="*/ 41797 w 981120"/>
                <a:gd name="connsiteY2" fmla="*/ 938668 h 980553"/>
                <a:gd name="connsiteX3" fmla="*/ 41797 w 981120"/>
                <a:gd name="connsiteY3" fmla="*/ 41660 h 980553"/>
                <a:gd name="connsiteX4" fmla="*/ 938521 w 981120"/>
                <a:gd name="connsiteY4" fmla="*/ 41660 h 980553"/>
                <a:gd name="connsiteX5" fmla="*/ 981074 w 981120"/>
                <a:gd name="connsiteY5" fmla="*/ -42 h 980553"/>
                <a:gd name="connsiteX6" fmla="*/ -47 w 981120"/>
                <a:gd name="connsiteY6" fmla="*/ -42 h 980553"/>
                <a:gd name="connsiteX7" fmla="*/ -47 w 981120"/>
                <a:gd name="connsiteY7" fmla="*/ 980511 h 980553"/>
                <a:gd name="connsiteX8" fmla="*/ 981074 w 981120"/>
                <a:gd name="connsiteY8" fmla="*/ 980511 h 980553"/>
                <a:gd name="connsiteX9" fmla="*/ 981074 w 981120"/>
                <a:gd name="connsiteY9" fmla="*/ -42 h 980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81120" h="980553">
                  <a:moveTo>
                    <a:pt x="938521" y="41660"/>
                  </a:moveTo>
                  <a:lnTo>
                    <a:pt x="938521" y="938668"/>
                  </a:lnTo>
                  <a:lnTo>
                    <a:pt x="41797" y="938668"/>
                  </a:lnTo>
                  <a:lnTo>
                    <a:pt x="41797" y="41660"/>
                  </a:lnTo>
                  <a:lnTo>
                    <a:pt x="938521" y="41660"/>
                  </a:lnTo>
                  <a:moveTo>
                    <a:pt x="981074" y="-42"/>
                  </a:moveTo>
                  <a:lnTo>
                    <a:pt x="-47" y="-42"/>
                  </a:lnTo>
                  <a:lnTo>
                    <a:pt x="-47" y="980511"/>
                  </a:lnTo>
                  <a:lnTo>
                    <a:pt x="981074" y="980511"/>
                  </a:lnTo>
                  <a:lnTo>
                    <a:pt x="981074" y="-42"/>
                  </a:lnTo>
                  <a:close/>
                </a:path>
              </a:pathLst>
            </a:custGeom>
            <a:solidFill>
              <a:schemeClr val="accent2"/>
            </a:solidFill>
            <a:ln w="14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C0BAE60-5087-CC52-20E3-1B750BC4C6A8}"/>
                </a:ext>
              </a:extLst>
            </p:cNvPr>
            <p:cNvSpPr/>
            <p:nvPr/>
          </p:nvSpPr>
          <p:spPr>
            <a:xfrm>
              <a:off x="7174579" y="3584203"/>
              <a:ext cx="980553" cy="980553"/>
            </a:xfrm>
            <a:custGeom>
              <a:avLst/>
              <a:gdLst>
                <a:gd name="connsiteX0" fmla="*/ 938664 w 980553"/>
                <a:gd name="connsiteY0" fmla="*/ 41660 h 980553"/>
                <a:gd name="connsiteX1" fmla="*/ 938664 w 980553"/>
                <a:gd name="connsiteY1" fmla="*/ 938668 h 980553"/>
                <a:gd name="connsiteX2" fmla="*/ 41655 w 980553"/>
                <a:gd name="connsiteY2" fmla="*/ 938668 h 980553"/>
                <a:gd name="connsiteX3" fmla="*/ 41655 w 980553"/>
                <a:gd name="connsiteY3" fmla="*/ 41660 h 980553"/>
                <a:gd name="connsiteX4" fmla="*/ 938664 w 980553"/>
                <a:gd name="connsiteY4" fmla="*/ 41660 h 980553"/>
                <a:gd name="connsiteX5" fmla="*/ 980507 w 980553"/>
                <a:gd name="connsiteY5" fmla="*/ -42 h 980553"/>
                <a:gd name="connsiteX6" fmla="*/ -47 w 980553"/>
                <a:gd name="connsiteY6" fmla="*/ -42 h 980553"/>
                <a:gd name="connsiteX7" fmla="*/ -47 w 980553"/>
                <a:gd name="connsiteY7" fmla="*/ 980511 h 980553"/>
                <a:gd name="connsiteX8" fmla="*/ 980507 w 980553"/>
                <a:gd name="connsiteY8" fmla="*/ 980511 h 980553"/>
                <a:gd name="connsiteX9" fmla="*/ 980507 w 980553"/>
                <a:gd name="connsiteY9" fmla="*/ -42 h 980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80553" h="980553">
                  <a:moveTo>
                    <a:pt x="938664" y="41660"/>
                  </a:moveTo>
                  <a:lnTo>
                    <a:pt x="938664" y="938668"/>
                  </a:lnTo>
                  <a:lnTo>
                    <a:pt x="41655" y="938668"/>
                  </a:lnTo>
                  <a:lnTo>
                    <a:pt x="41655" y="41660"/>
                  </a:lnTo>
                  <a:lnTo>
                    <a:pt x="938664" y="41660"/>
                  </a:lnTo>
                  <a:moveTo>
                    <a:pt x="980507" y="-42"/>
                  </a:moveTo>
                  <a:lnTo>
                    <a:pt x="-47" y="-42"/>
                  </a:lnTo>
                  <a:lnTo>
                    <a:pt x="-47" y="980511"/>
                  </a:lnTo>
                  <a:lnTo>
                    <a:pt x="980507" y="980511"/>
                  </a:lnTo>
                  <a:lnTo>
                    <a:pt x="980507" y="-42"/>
                  </a:lnTo>
                  <a:close/>
                </a:path>
              </a:pathLst>
            </a:custGeom>
            <a:solidFill>
              <a:schemeClr val="accent6"/>
            </a:solidFill>
            <a:ln w="14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AEC5F26-6B7D-FB77-D4C2-D5130972E09D}"/>
                </a:ext>
              </a:extLst>
            </p:cNvPr>
            <p:cNvSpPr/>
            <p:nvPr/>
          </p:nvSpPr>
          <p:spPr>
            <a:xfrm>
              <a:off x="1156509" y="5381908"/>
              <a:ext cx="717152" cy="718854"/>
            </a:xfrm>
            <a:custGeom>
              <a:avLst/>
              <a:gdLst>
                <a:gd name="connsiteX0" fmla="*/ 674554 w 717152"/>
                <a:gd name="connsiteY0" fmla="*/ 42511 h 718854"/>
                <a:gd name="connsiteX1" fmla="*/ 674554 w 717152"/>
                <a:gd name="connsiteY1" fmla="*/ 676261 h 718854"/>
                <a:gd name="connsiteX2" fmla="*/ 42506 w 717152"/>
                <a:gd name="connsiteY2" fmla="*/ 676261 h 718854"/>
                <a:gd name="connsiteX3" fmla="*/ 42506 w 717152"/>
                <a:gd name="connsiteY3" fmla="*/ 42511 h 718854"/>
                <a:gd name="connsiteX4" fmla="*/ 674554 w 717152"/>
                <a:gd name="connsiteY4" fmla="*/ 42511 h 718854"/>
                <a:gd name="connsiteX5" fmla="*/ 717106 w 717152"/>
                <a:gd name="connsiteY5" fmla="*/ -42 h 718854"/>
                <a:gd name="connsiteX6" fmla="*/ -47 w 717152"/>
                <a:gd name="connsiteY6" fmla="*/ -42 h 718854"/>
                <a:gd name="connsiteX7" fmla="*/ -47 w 717152"/>
                <a:gd name="connsiteY7" fmla="*/ 718813 h 718854"/>
                <a:gd name="connsiteX8" fmla="*/ 717106 w 717152"/>
                <a:gd name="connsiteY8" fmla="*/ 718813 h 718854"/>
                <a:gd name="connsiteX9" fmla="*/ 717106 w 717152"/>
                <a:gd name="connsiteY9" fmla="*/ -42 h 718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7152" h="718854">
                  <a:moveTo>
                    <a:pt x="674554" y="42511"/>
                  </a:moveTo>
                  <a:lnTo>
                    <a:pt x="674554" y="676261"/>
                  </a:lnTo>
                  <a:lnTo>
                    <a:pt x="42506" y="676261"/>
                  </a:lnTo>
                  <a:lnTo>
                    <a:pt x="42506" y="42511"/>
                  </a:lnTo>
                  <a:lnTo>
                    <a:pt x="674554" y="42511"/>
                  </a:lnTo>
                  <a:moveTo>
                    <a:pt x="717106" y="-42"/>
                  </a:moveTo>
                  <a:lnTo>
                    <a:pt x="-47" y="-42"/>
                  </a:lnTo>
                  <a:lnTo>
                    <a:pt x="-47" y="718813"/>
                  </a:lnTo>
                  <a:lnTo>
                    <a:pt x="717106" y="718813"/>
                  </a:lnTo>
                  <a:lnTo>
                    <a:pt x="717106" y="-42"/>
                  </a:lnTo>
                  <a:close/>
                </a:path>
              </a:pathLst>
            </a:custGeom>
            <a:solidFill>
              <a:schemeClr val="accent1"/>
            </a:solidFill>
            <a:ln w="14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89837B0-B4C2-4771-C5B1-E316291D96E7}"/>
                </a:ext>
              </a:extLst>
            </p:cNvPr>
            <p:cNvSpPr/>
            <p:nvPr/>
          </p:nvSpPr>
          <p:spPr>
            <a:xfrm>
              <a:off x="3493073" y="5386298"/>
              <a:ext cx="686199" cy="70499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2A292038-6155-792E-BBBC-9534E0453A72}"/>
                </a:ext>
              </a:extLst>
            </p:cNvPr>
            <p:cNvSpPr/>
            <p:nvPr/>
          </p:nvSpPr>
          <p:spPr>
            <a:xfrm>
              <a:off x="6305121" y="5395628"/>
              <a:ext cx="686199" cy="70499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B35A5B1-4D27-4126-EF86-737C16A2635F}"/>
                </a:ext>
              </a:extLst>
            </p:cNvPr>
            <p:cNvSpPr/>
            <p:nvPr/>
          </p:nvSpPr>
          <p:spPr>
            <a:xfrm>
              <a:off x="3485696" y="5381908"/>
              <a:ext cx="717153" cy="718854"/>
            </a:xfrm>
            <a:custGeom>
              <a:avLst/>
              <a:gdLst>
                <a:gd name="connsiteX0" fmla="*/ 674554 w 717153"/>
                <a:gd name="connsiteY0" fmla="*/ 42511 h 718854"/>
                <a:gd name="connsiteX1" fmla="*/ 674554 w 717153"/>
                <a:gd name="connsiteY1" fmla="*/ 676261 h 718854"/>
                <a:gd name="connsiteX2" fmla="*/ 42506 w 717153"/>
                <a:gd name="connsiteY2" fmla="*/ 676261 h 718854"/>
                <a:gd name="connsiteX3" fmla="*/ 42506 w 717153"/>
                <a:gd name="connsiteY3" fmla="*/ 42511 h 718854"/>
                <a:gd name="connsiteX4" fmla="*/ 674554 w 717153"/>
                <a:gd name="connsiteY4" fmla="*/ 42511 h 718854"/>
                <a:gd name="connsiteX5" fmla="*/ 717106 w 717153"/>
                <a:gd name="connsiteY5" fmla="*/ -42 h 718854"/>
                <a:gd name="connsiteX6" fmla="*/ -47 w 717153"/>
                <a:gd name="connsiteY6" fmla="*/ -42 h 718854"/>
                <a:gd name="connsiteX7" fmla="*/ -47 w 717153"/>
                <a:gd name="connsiteY7" fmla="*/ 718813 h 718854"/>
                <a:gd name="connsiteX8" fmla="*/ 717106 w 717153"/>
                <a:gd name="connsiteY8" fmla="*/ 718813 h 718854"/>
                <a:gd name="connsiteX9" fmla="*/ 717106 w 717153"/>
                <a:gd name="connsiteY9" fmla="*/ -42 h 718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7153" h="718854">
                  <a:moveTo>
                    <a:pt x="674554" y="42511"/>
                  </a:moveTo>
                  <a:lnTo>
                    <a:pt x="674554" y="676261"/>
                  </a:lnTo>
                  <a:lnTo>
                    <a:pt x="42506" y="676261"/>
                  </a:lnTo>
                  <a:lnTo>
                    <a:pt x="42506" y="42511"/>
                  </a:lnTo>
                  <a:lnTo>
                    <a:pt x="674554" y="42511"/>
                  </a:lnTo>
                  <a:moveTo>
                    <a:pt x="717106" y="-42"/>
                  </a:moveTo>
                  <a:lnTo>
                    <a:pt x="-47" y="-42"/>
                  </a:lnTo>
                  <a:lnTo>
                    <a:pt x="-47" y="718813"/>
                  </a:lnTo>
                  <a:lnTo>
                    <a:pt x="717106" y="718813"/>
                  </a:lnTo>
                  <a:lnTo>
                    <a:pt x="717106" y="-42"/>
                  </a:lnTo>
                  <a:close/>
                </a:path>
              </a:pathLst>
            </a:custGeom>
            <a:solidFill>
              <a:schemeClr val="accent1"/>
            </a:solidFill>
            <a:ln w="14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2D6EC119-9F7B-63C5-0FA5-7692F5CAC3D0}"/>
                </a:ext>
              </a:extLst>
            </p:cNvPr>
            <p:cNvSpPr/>
            <p:nvPr/>
          </p:nvSpPr>
          <p:spPr>
            <a:xfrm>
              <a:off x="8640762" y="5395650"/>
              <a:ext cx="686199" cy="70499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32E5116-AC05-6F81-6CCF-6AA2A14BD276}"/>
                </a:ext>
              </a:extLst>
            </p:cNvPr>
            <p:cNvSpPr/>
            <p:nvPr/>
          </p:nvSpPr>
          <p:spPr>
            <a:xfrm>
              <a:off x="6300124" y="5381908"/>
              <a:ext cx="717720" cy="718854"/>
            </a:xfrm>
            <a:custGeom>
              <a:avLst/>
              <a:gdLst>
                <a:gd name="connsiteX0" fmla="*/ 675121 w 717720"/>
                <a:gd name="connsiteY0" fmla="*/ 42511 h 718854"/>
                <a:gd name="connsiteX1" fmla="*/ 675121 w 717720"/>
                <a:gd name="connsiteY1" fmla="*/ 676261 h 718854"/>
                <a:gd name="connsiteX2" fmla="*/ 42506 w 717720"/>
                <a:gd name="connsiteY2" fmla="*/ 676261 h 718854"/>
                <a:gd name="connsiteX3" fmla="*/ 42506 w 717720"/>
                <a:gd name="connsiteY3" fmla="*/ 42511 h 718854"/>
                <a:gd name="connsiteX4" fmla="*/ 675121 w 717720"/>
                <a:gd name="connsiteY4" fmla="*/ 42511 h 718854"/>
                <a:gd name="connsiteX5" fmla="*/ 717674 w 717720"/>
                <a:gd name="connsiteY5" fmla="*/ -42 h 718854"/>
                <a:gd name="connsiteX6" fmla="*/ -47 w 717720"/>
                <a:gd name="connsiteY6" fmla="*/ -42 h 718854"/>
                <a:gd name="connsiteX7" fmla="*/ -47 w 717720"/>
                <a:gd name="connsiteY7" fmla="*/ 718813 h 718854"/>
                <a:gd name="connsiteX8" fmla="*/ 717674 w 717720"/>
                <a:gd name="connsiteY8" fmla="*/ 718813 h 718854"/>
                <a:gd name="connsiteX9" fmla="*/ 717674 w 717720"/>
                <a:gd name="connsiteY9" fmla="*/ -42 h 718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7720" h="718854">
                  <a:moveTo>
                    <a:pt x="675121" y="42511"/>
                  </a:moveTo>
                  <a:lnTo>
                    <a:pt x="675121" y="676261"/>
                  </a:lnTo>
                  <a:lnTo>
                    <a:pt x="42506" y="676261"/>
                  </a:lnTo>
                  <a:lnTo>
                    <a:pt x="42506" y="42511"/>
                  </a:lnTo>
                  <a:lnTo>
                    <a:pt x="675121" y="42511"/>
                  </a:lnTo>
                  <a:moveTo>
                    <a:pt x="717674" y="-42"/>
                  </a:moveTo>
                  <a:lnTo>
                    <a:pt x="-47" y="-42"/>
                  </a:lnTo>
                  <a:lnTo>
                    <a:pt x="-47" y="718813"/>
                  </a:lnTo>
                  <a:lnTo>
                    <a:pt x="717674" y="718813"/>
                  </a:lnTo>
                  <a:lnTo>
                    <a:pt x="717674" y="-4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4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7DB54A3-CDD7-74A6-9134-92B9AF76FE90}"/>
                </a:ext>
              </a:extLst>
            </p:cNvPr>
            <p:cNvSpPr/>
            <p:nvPr/>
          </p:nvSpPr>
          <p:spPr>
            <a:xfrm>
              <a:off x="8631864" y="5381908"/>
              <a:ext cx="717861" cy="718854"/>
            </a:xfrm>
            <a:custGeom>
              <a:avLst/>
              <a:gdLst>
                <a:gd name="connsiteX0" fmla="*/ 675263 w 717861"/>
                <a:gd name="connsiteY0" fmla="*/ 42511 h 718854"/>
                <a:gd name="connsiteX1" fmla="*/ 675263 w 717861"/>
                <a:gd name="connsiteY1" fmla="*/ 676261 h 718854"/>
                <a:gd name="connsiteX2" fmla="*/ 42506 w 717861"/>
                <a:gd name="connsiteY2" fmla="*/ 676261 h 718854"/>
                <a:gd name="connsiteX3" fmla="*/ 42506 w 717861"/>
                <a:gd name="connsiteY3" fmla="*/ 42511 h 718854"/>
                <a:gd name="connsiteX4" fmla="*/ 675263 w 717861"/>
                <a:gd name="connsiteY4" fmla="*/ 42511 h 718854"/>
                <a:gd name="connsiteX5" fmla="*/ 717815 w 717861"/>
                <a:gd name="connsiteY5" fmla="*/ -42 h 718854"/>
                <a:gd name="connsiteX6" fmla="*/ -47 w 717861"/>
                <a:gd name="connsiteY6" fmla="*/ -42 h 718854"/>
                <a:gd name="connsiteX7" fmla="*/ -47 w 717861"/>
                <a:gd name="connsiteY7" fmla="*/ 718813 h 718854"/>
                <a:gd name="connsiteX8" fmla="*/ 717815 w 717861"/>
                <a:gd name="connsiteY8" fmla="*/ 718813 h 718854"/>
                <a:gd name="connsiteX9" fmla="*/ 717815 w 717861"/>
                <a:gd name="connsiteY9" fmla="*/ -42 h 718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7861" h="718854">
                  <a:moveTo>
                    <a:pt x="675263" y="42511"/>
                  </a:moveTo>
                  <a:lnTo>
                    <a:pt x="675263" y="676261"/>
                  </a:lnTo>
                  <a:lnTo>
                    <a:pt x="42506" y="676261"/>
                  </a:lnTo>
                  <a:lnTo>
                    <a:pt x="42506" y="42511"/>
                  </a:lnTo>
                  <a:lnTo>
                    <a:pt x="675263" y="42511"/>
                  </a:lnTo>
                  <a:moveTo>
                    <a:pt x="717815" y="-42"/>
                  </a:moveTo>
                  <a:lnTo>
                    <a:pt x="-47" y="-42"/>
                  </a:lnTo>
                  <a:lnTo>
                    <a:pt x="-47" y="718813"/>
                  </a:lnTo>
                  <a:lnTo>
                    <a:pt x="717815" y="718813"/>
                  </a:lnTo>
                  <a:lnTo>
                    <a:pt x="717815" y="-4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4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2BB4EAB-2DA4-2915-15DA-C3C80E298BE0}"/>
                </a:ext>
              </a:extLst>
            </p:cNvPr>
            <p:cNvSpPr/>
            <p:nvPr/>
          </p:nvSpPr>
          <p:spPr>
            <a:xfrm>
              <a:off x="1991107" y="4985034"/>
              <a:ext cx="89360" cy="89360"/>
            </a:xfrm>
            <a:custGeom>
              <a:avLst/>
              <a:gdLst>
                <a:gd name="connsiteX0" fmla="*/ 89314 w 89360"/>
                <a:gd name="connsiteY0" fmla="*/ 44780 h 89360"/>
                <a:gd name="connsiteX1" fmla="*/ 44492 w 89360"/>
                <a:gd name="connsiteY1" fmla="*/ 89318 h 89360"/>
                <a:gd name="connsiteX2" fmla="*/ -47 w 89360"/>
                <a:gd name="connsiteY2" fmla="*/ 44496 h 89360"/>
                <a:gd name="connsiteX3" fmla="*/ 44634 w 89360"/>
                <a:gd name="connsiteY3" fmla="*/ -42 h 89360"/>
                <a:gd name="connsiteX4" fmla="*/ 89314 w 89360"/>
                <a:gd name="connsiteY4" fmla="*/ 44638 h 89360"/>
                <a:gd name="connsiteX5" fmla="*/ 89314 w 89360"/>
                <a:gd name="connsiteY5" fmla="*/ 44780 h 89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360" h="89360">
                  <a:moveTo>
                    <a:pt x="89314" y="44780"/>
                  </a:moveTo>
                  <a:cubicBezTo>
                    <a:pt x="89229" y="69461"/>
                    <a:pt x="69172" y="89404"/>
                    <a:pt x="44492" y="89318"/>
                  </a:cubicBezTo>
                  <a:cubicBezTo>
                    <a:pt x="19811" y="89234"/>
                    <a:pt x="-117" y="69177"/>
                    <a:pt x="-47" y="44496"/>
                  </a:cubicBezTo>
                  <a:cubicBezTo>
                    <a:pt x="39" y="19873"/>
                    <a:pt x="20010" y="-42"/>
                    <a:pt x="44634" y="-42"/>
                  </a:cubicBezTo>
                  <a:cubicBezTo>
                    <a:pt x="69314" y="-42"/>
                    <a:pt x="89314" y="19958"/>
                    <a:pt x="89314" y="44638"/>
                  </a:cubicBezTo>
                  <a:cubicBezTo>
                    <a:pt x="89314" y="44681"/>
                    <a:pt x="89314" y="44738"/>
                    <a:pt x="89314" y="44780"/>
                  </a:cubicBezTo>
                  <a:close/>
                </a:path>
              </a:pathLst>
            </a:custGeom>
            <a:solidFill>
              <a:schemeClr val="accent1"/>
            </a:solidFill>
            <a:ln w="14173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708BFD45-FAC1-01E9-BB3A-F4A9BCEB93F0}"/>
                </a:ext>
              </a:extLst>
            </p:cNvPr>
            <p:cNvSpPr/>
            <p:nvPr/>
          </p:nvSpPr>
          <p:spPr>
            <a:xfrm>
              <a:off x="4298308" y="4985034"/>
              <a:ext cx="89644" cy="89644"/>
            </a:xfrm>
            <a:custGeom>
              <a:avLst/>
              <a:gdLst>
                <a:gd name="connsiteX0" fmla="*/ 89597 w 89644"/>
                <a:gd name="connsiteY0" fmla="*/ 44780 h 89644"/>
                <a:gd name="connsiteX1" fmla="*/ 44775 w 89644"/>
                <a:gd name="connsiteY1" fmla="*/ 89602 h 89644"/>
                <a:gd name="connsiteX2" fmla="*/ -47 w 89644"/>
                <a:gd name="connsiteY2" fmla="*/ 44780 h 89644"/>
                <a:gd name="connsiteX3" fmla="*/ 44775 w 89644"/>
                <a:gd name="connsiteY3" fmla="*/ -42 h 89644"/>
                <a:gd name="connsiteX4" fmla="*/ 89597 w 89644"/>
                <a:gd name="connsiteY4" fmla="*/ 44780 h 8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644" h="89644">
                  <a:moveTo>
                    <a:pt x="89597" y="44780"/>
                  </a:moveTo>
                  <a:cubicBezTo>
                    <a:pt x="89597" y="69532"/>
                    <a:pt x="69527" y="89602"/>
                    <a:pt x="44775" y="89602"/>
                  </a:cubicBezTo>
                  <a:cubicBezTo>
                    <a:pt x="20024" y="89602"/>
                    <a:pt x="-47" y="69532"/>
                    <a:pt x="-47" y="44780"/>
                  </a:cubicBezTo>
                  <a:cubicBezTo>
                    <a:pt x="-47" y="20029"/>
                    <a:pt x="20024" y="-42"/>
                    <a:pt x="44775" y="-42"/>
                  </a:cubicBezTo>
                  <a:cubicBezTo>
                    <a:pt x="69527" y="-42"/>
                    <a:pt x="89597" y="20029"/>
                    <a:pt x="89597" y="44780"/>
                  </a:cubicBezTo>
                  <a:close/>
                </a:path>
              </a:pathLst>
            </a:custGeom>
            <a:solidFill>
              <a:schemeClr val="accent1"/>
            </a:solidFill>
            <a:ln w="14173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2585ADA2-4C38-4C02-678B-A5FBE7A1DD42}"/>
                </a:ext>
              </a:extLst>
            </p:cNvPr>
            <p:cNvSpPr/>
            <p:nvPr/>
          </p:nvSpPr>
          <p:spPr>
            <a:xfrm>
              <a:off x="7137133" y="4985034"/>
              <a:ext cx="89643" cy="89644"/>
            </a:xfrm>
            <a:custGeom>
              <a:avLst/>
              <a:gdLst>
                <a:gd name="connsiteX0" fmla="*/ 89597 w 89643"/>
                <a:gd name="connsiteY0" fmla="*/ 44780 h 89644"/>
                <a:gd name="connsiteX1" fmla="*/ 44775 w 89643"/>
                <a:gd name="connsiteY1" fmla="*/ 89602 h 89644"/>
                <a:gd name="connsiteX2" fmla="*/ -47 w 89643"/>
                <a:gd name="connsiteY2" fmla="*/ 44780 h 89644"/>
                <a:gd name="connsiteX3" fmla="*/ 44775 w 89643"/>
                <a:gd name="connsiteY3" fmla="*/ -42 h 89644"/>
                <a:gd name="connsiteX4" fmla="*/ 44917 w 89643"/>
                <a:gd name="connsiteY4" fmla="*/ -42 h 89644"/>
                <a:gd name="connsiteX5" fmla="*/ 89597 w 89643"/>
                <a:gd name="connsiteY5" fmla="*/ 44638 h 89644"/>
                <a:gd name="connsiteX6" fmla="*/ 89597 w 89643"/>
                <a:gd name="connsiteY6" fmla="*/ 44780 h 8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643" h="89644">
                  <a:moveTo>
                    <a:pt x="89597" y="44780"/>
                  </a:moveTo>
                  <a:cubicBezTo>
                    <a:pt x="89597" y="69532"/>
                    <a:pt x="69527" y="89602"/>
                    <a:pt x="44775" y="89602"/>
                  </a:cubicBezTo>
                  <a:cubicBezTo>
                    <a:pt x="20024" y="89602"/>
                    <a:pt x="-47" y="69532"/>
                    <a:pt x="-47" y="44780"/>
                  </a:cubicBezTo>
                  <a:cubicBezTo>
                    <a:pt x="-47" y="20029"/>
                    <a:pt x="20024" y="-42"/>
                    <a:pt x="44775" y="-42"/>
                  </a:cubicBezTo>
                  <a:cubicBezTo>
                    <a:pt x="44818" y="-42"/>
                    <a:pt x="44874" y="-42"/>
                    <a:pt x="44917" y="-42"/>
                  </a:cubicBezTo>
                  <a:cubicBezTo>
                    <a:pt x="69598" y="-42"/>
                    <a:pt x="89597" y="19958"/>
                    <a:pt x="89597" y="44638"/>
                  </a:cubicBezTo>
                  <a:cubicBezTo>
                    <a:pt x="89597" y="44681"/>
                    <a:pt x="89597" y="44738"/>
                    <a:pt x="89597" y="44780"/>
                  </a:cubicBezTo>
                  <a:close/>
                </a:path>
              </a:pathLst>
            </a:custGeom>
            <a:solidFill>
              <a:schemeClr val="accent6"/>
            </a:solidFill>
            <a:ln w="14173" cap="flat">
              <a:solidFill>
                <a:schemeClr val="accent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CDCB9A5-E7CE-3A8F-2DA4-B3BF6EB6E726}"/>
                </a:ext>
              </a:extLst>
            </p:cNvPr>
            <p:cNvSpPr/>
            <p:nvPr/>
          </p:nvSpPr>
          <p:spPr>
            <a:xfrm>
              <a:off x="9444476" y="4985034"/>
              <a:ext cx="89644" cy="89644"/>
            </a:xfrm>
            <a:custGeom>
              <a:avLst/>
              <a:gdLst>
                <a:gd name="connsiteX0" fmla="*/ 89597 w 89644"/>
                <a:gd name="connsiteY0" fmla="*/ 44780 h 89644"/>
                <a:gd name="connsiteX1" fmla="*/ 44776 w 89644"/>
                <a:gd name="connsiteY1" fmla="*/ 89602 h 89644"/>
                <a:gd name="connsiteX2" fmla="*/ -47 w 89644"/>
                <a:gd name="connsiteY2" fmla="*/ 44780 h 89644"/>
                <a:gd name="connsiteX3" fmla="*/ 44776 w 89644"/>
                <a:gd name="connsiteY3" fmla="*/ -42 h 89644"/>
                <a:gd name="connsiteX4" fmla="*/ 44917 w 89644"/>
                <a:gd name="connsiteY4" fmla="*/ -42 h 89644"/>
                <a:gd name="connsiteX5" fmla="*/ 89597 w 89644"/>
                <a:gd name="connsiteY5" fmla="*/ 44638 h 89644"/>
                <a:gd name="connsiteX6" fmla="*/ 89597 w 89644"/>
                <a:gd name="connsiteY6" fmla="*/ 44780 h 8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644" h="89644">
                  <a:moveTo>
                    <a:pt x="89597" y="44780"/>
                  </a:moveTo>
                  <a:cubicBezTo>
                    <a:pt x="89597" y="69532"/>
                    <a:pt x="69527" y="89602"/>
                    <a:pt x="44776" y="89602"/>
                  </a:cubicBezTo>
                  <a:cubicBezTo>
                    <a:pt x="20024" y="89602"/>
                    <a:pt x="-47" y="69532"/>
                    <a:pt x="-47" y="44780"/>
                  </a:cubicBezTo>
                  <a:cubicBezTo>
                    <a:pt x="-47" y="20029"/>
                    <a:pt x="20024" y="-42"/>
                    <a:pt x="44776" y="-42"/>
                  </a:cubicBezTo>
                  <a:cubicBezTo>
                    <a:pt x="44818" y="-42"/>
                    <a:pt x="44874" y="-42"/>
                    <a:pt x="44917" y="-42"/>
                  </a:cubicBezTo>
                  <a:cubicBezTo>
                    <a:pt x="69598" y="-42"/>
                    <a:pt x="89597" y="19958"/>
                    <a:pt x="89597" y="44638"/>
                  </a:cubicBezTo>
                  <a:cubicBezTo>
                    <a:pt x="89597" y="44681"/>
                    <a:pt x="89597" y="44738"/>
                    <a:pt x="89597" y="44780"/>
                  </a:cubicBezTo>
                  <a:close/>
                </a:path>
              </a:pathLst>
            </a:custGeom>
            <a:solidFill>
              <a:schemeClr val="accent6"/>
            </a:solidFill>
            <a:ln w="14173" cap="flat">
              <a:solidFill>
                <a:schemeClr val="accent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Georgia" panose="02040502050405020303" pitchFamily="18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A2E2974-06D4-021A-94F9-8E5A93FA9AAC}"/>
                </a:ext>
              </a:extLst>
            </p:cNvPr>
            <p:cNvSpPr txBox="1"/>
            <p:nvPr/>
          </p:nvSpPr>
          <p:spPr>
            <a:xfrm>
              <a:off x="5878286" y="2134459"/>
              <a:ext cx="11818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Georgia" panose="02040502050405020303" pitchFamily="18" charset="0"/>
                  <a:ea typeface="Fira Sans Extra Condensed Medium"/>
                  <a:cs typeface="Fira Sans Extra Condensed Medium"/>
                  <a:sym typeface="Fira Sans Extra Condensed Medium"/>
                </a:rPr>
                <a:t>Name here</a:t>
              </a:r>
              <a:endParaRPr lang="en-IN">
                <a:solidFill>
                  <a:schemeClr val="tx1">
                    <a:lumMod val="75000"/>
                    <a:lumOff val="25000"/>
                  </a:schemeClr>
                </a:solidFill>
                <a:latin typeface="Georgia" pitchFamily="18" charset="0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059AF97-B455-4A68-7372-4A9191466EDE}"/>
                </a:ext>
              </a:extLst>
            </p:cNvPr>
            <p:cNvSpPr txBox="1"/>
            <p:nvPr/>
          </p:nvSpPr>
          <p:spPr>
            <a:xfrm>
              <a:off x="3170835" y="3997688"/>
              <a:ext cx="10502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Georgia" panose="02040502050405020303" pitchFamily="18" charset="0"/>
                  <a:ea typeface="Fira Sans Extra Condensed Medium"/>
                  <a:cs typeface="Fira Sans Extra Condensed Medium"/>
                  <a:sym typeface="Fira Sans Extra Condensed Medium"/>
                </a:rPr>
                <a:t>Name here</a:t>
              </a:r>
              <a:endParaRPr lang="en-IN" sz="1600">
                <a:solidFill>
                  <a:schemeClr val="tx1">
                    <a:lumMod val="75000"/>
                    <a:lumOff val="25000"/>
                  </a:schemeClr>
                </a:solidFill>
                <a:latin typeface="Georgia" pitchFamily="18" charset="0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E966905-8E0E-1D00-97B7-AE3898361DB9}"/>
                </a:ext>
              </a:extLst>
            </p:cNvPr>
            <p:cNvSpPr txBox="1"/>
            <p:nvPr/>
          </p:nvSpPr>
          <p:spPr>
            <a:xfrm>
              <a:off x="8335697" y="3997688"/>
              <a:ext cx="10502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Georgia" panose="02040502050405020303" pitchFamily="18" charset="0"/>
                  <a:ea typeface="Fira Sans Extra Condensed Medium"/>
                  <a:cs typeface="Fira Sans Extra Condensed Medium"/>
                  <a:sym typeface="Fira Sans Extra Condensed Medium"/>
                </a:rPr>
                <a:t>Name here</a:t>
              </a:r>
              <a:endParaRPr lang="en-IN" sz="1600">
                <a:solidFill>
                  <a:schemeClr val="tx1">
                    <a:lumMod val="75000"/>
                    <a:lumOff val="25000"/>
                  </a:schemeClr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ACDE2F5-235E-31AD-90AA-BB85C6E7EEA6}"/>
                </a:ext>
              </a:extLst>
            </p:cNvPr>
            <p:cNvSpPr txBox="1"/>
            <p:nvPr/>
          </p:nvSpPr>
          <p:spPr>
            <a:xfrm>
              <a:off x="1969400" y="5662999"/>
              <a:ext cx="86710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Georgia" panose="02040502050405020303" pitchFamily="18" charset="0"/>
                  <a:ea typeface="Fira Sans Extra Condensed Medium"/>
                  <a:cs typeface="Fira Sans Extra Condensed Medium"/>
                  <a:sym typeface="Fira Sans Extra Condensed Medium"/>
                </a:rPr>
                <a:t>Name here</a:t>
              </a:r>
              <a:endParaRPr lang="en-IN" sz="1200">
                <a:solidFill>
                  <a:schemeClr val="tx1">
                    <a:lumMod val="75000"/>
                    <a:lumOff val="25000"/>
                  </a:schemeClr>
                </a:solidFill>
                <a:latin typeface="Georgia" pitchFamily="18" charset="0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60C29A1-DA02-E800-2FAF-D60C9105D606}"/>
                </a:ext>
              </a:extLst>
            </p:cNvPr>
            <p:cNvSpPr txBox="1"/>
            <p:nvPr/>
          </p:nvSpPr>
          <p:spPr>
            <a:xfrm>
              <a:off x="4312608" y="5662999"/>
              <a:ext cx="86710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Georgia" panose="02040502050405020303" pitchFamily="18" charset="0"/>
                  <a:ea typeface="Fira Sans Extra Condensed Medium"/>
                  <a:cs typeface="Fira Sans Extra Condensed Medium"/>
                  <a:sym typeface="Fira Sans Extra Condensed Medium"/>
                </a:rPr>
                <a:t>Name here</a:t>
              </a:r>
              <a:endParaRPr lang="en-IN" sz="1200">
                <a:solidFill>
                  <a:schemeClr val="tx1">
                    <a:lumMod val="75000"/>
                    <a:lumOff val="25000"/>
                  </a:schemeClr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F46A670-C513-27B8-D9E8-1EF8B3E763CA}"/>
                </a:ext>
              </a:extLst>
            </p:cNvPr>
            <p:cNvSpPr txBox="1"/>
            <p:nvPr/>
          </p:nvSpPr>
          <p:spPr>
            <a:xfrm>
              <a:off x="7113303" y="5662999"/>
              <a:ext cx="86710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Georgia" panose="02040502050405020303" pitchFamily="18" charset="0"/>
                  <a:ea typeface="Fira Sans Extra Condensed Medium"/>
                  <a:cs typeface="Fira Sans Extra Condensed Medium"/>
                  <a:sym typeface="Fira Sans Extra Condensed Medium"/>
                </a:rPr>
                <a:t>Name here</a:t>
              </a:r>
              <a:endParaRPr lang="en-IN" sz="1200">
                <a:solidFill>
                  <a:schemeClr val="tx1">
                    <a:lumMod val="75000"/>
                    <a:lumOff val="25000"/>
                  </a:schemeClr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4C4934D4-8C0C-A5E4-8E61-056164C7AC59}"/>
                </a:ext>
              </a:extLst>
            </p:cNvPr>
            <p:cNvSpPr txBox="1"/>
            <p:nvPr/>
          </p:nvSpPr>
          <p:spPr>
            <a:xfrm>
              <a:off x="9451057" y="5662999"/>
              <a:ext cx="86710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Georgia" panose="02040502050405020303" pitchFamily="18" charset="0"/>
                  <a:ea typeface="Fira Sans Extra Condensed Medium"/>
                  <a:cs typeface="Fira Sans Extra Condensed Medium"/>
                  <a:sym typeface="Fira Sans Extra Condensed Medium"/>
                </a:rPr>
                <a:t>Name here</a:t>
              </a:r>
              <a:endParaRPr lang="en-IN" sz="1200">
                <a:solidFill>
                  <a:schemeClr val="tx1">
                    <a:lumMod val="75000"/>
                    <a:lumOff val="25000"/>
                  </a:schemeClr>
                </a:solidFill>
                <a:latin typeface="Georgia" panose="02040502050405020303" pitchFamily="18" charset="0"/>
              </a:endParaRPr>
            </a:p>
          </p:txBody>
        </p: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1C6A8442-5E3C-F280-DF57-8308739DD93E}"/>
                </a:ext>
              </a:extLst>
            </p:cNvPr>
            <p:cNvGrpSpPr/>
            <p:nvPr/>
          </p:nvGrpSpPr>
          <p:grpSpPr>
            <a:xfrm>
              <a:off x="4580968" y="1741072"/>
              <a:ext cx="669407" cy="884558"/>
              <a:chOff x="8999637" y="4587520"/>
              <a:chExt cx="438331" cy="579213"/>
            </a:xfrm>
          </p:grpSpPr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52D68EB7-EBB8-DA6D-4CDE-BD6C8ACA7580}"/>
                  </a:ext>
                </a:extLst>
              </p:cNvPr>
              <p:cNvSpPr/>
              <p:nvPr/>
            </p:nvSpPr>
            <p:spPr>
              <a:xfrm>
                <a:off x="9035872" y="4889878"/>
                <a:ext cx="182930" cy="276855"/>
              </a:xfrm>
              <a:custGeom>
                <a:avLst/>
                <a:gdLst>
                  <a:gd name="connsiteX0" fmla="*/ -305 w 182930"/>
                  <a:gd name="connsiteY0" fmla="*/ 68341 h 276855"/>
                  <a:gd name="connsiteX1" fmla="*/ -67 w 182930"/>
                  <a:gd name="connsiteY1" fmla="*/ 68125 h 276855"/>
                  <a:gd name="connsiteX2" fmla="*/ 182626 w 182930"/>
                  <a:gd name="connsiteY2" fmla="*/ -11 h 276855"/>
                  <a:gd name="connsiteX3" fmla="*/ 182626 w 182930"/>
                  <a:gd name="connsiteY3" fmla="*/ 276845 h 276855"/>
                  <a:gd name="connsiteX4" fmla="*/ 182626 w 182930"/>
                  <a:gd name="connsiteY4" fmla="*/ 276845 h 276855"/>
                  <a:gd name="connsiteX5" fmla="*/ -305 w 182930"/>
                  <a:gd name="connsiteY5" fmla="*/ 234065 h 276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2930" h="276855">
                    <a:moveTo>
                      <a:pt x="-305" y="68341"/>
                    </a:moveTo>
                    <a:cubicBezTo>
                      <a:pt x="-197" y="68298"/>
                      <a:pt x="-110" y="68233"/>
                      <a:pt x="-67" y="68125"/>
                    </a:cubicBezTo>
                    <a:cubicBezTo>
                      <a:pt x="37122" y="38044"/>
                      <a:pt x="119908" y="-11"/>
                      <a:pt x="182626" y="-11"/>
                    </a:cubicBezTo>
                    <a:lnTo>
                      <a:pt x="182626" y="276845"/>
                    </a:lnTo>
                    <a:lnTo>
                      <a:pt x="182626" y="276845"/>
                    </a:lnTo>
                    <a:cubicBezTo>
                      <a:pt x="114143" y="276845"/>
                      <a:pt x="50862" y="261458"/>
                      <a:pt x="-305" y="234065"/>
                    </a:cubicBezTo>
                    <a:close/>
                  </a:path>
                </a:pathLst>
              </a:custGeom>
              <a:solidFill>
                <a:srgbClr val="161618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615AA8E4-CDA9-3364-BBE0-ABDE8A45C35B}"/>
                  </a:ext>
                </a:extLst>
              </p:cNvPr>
              <p:cNvSpPr/>
              <p:nvPr/>
            </p:nvSpPr>
            <p:spPr>
              <a:xfrm>
                <a:off x="9218803" y="4889878"/>
                <a:ext cx="182973" cy="276855"/>
              </a:xfrm>
              <a:custGeom>
                <a:avLst/>
                <a:gdLst>
                  <a:gd name="connsiteX0" fmla="*/ 182669 w 182973"/>
                  <a:gd name="connsiteY0" fmla="*/ 68341 h 276855"/>
                  <a:gd name="connsiteX1" fmla="*/ 182366 w 182973"/>
                  <a:gd name="connsiteY1" fmla="*/ 68125 h 276855"/>
                  <a:gd name="connsiteX2" fmla="*/ -305 w 182973"/>
                  <a:gd name="connsiteY2" fmla="*/ -11 h 276855"/>
                  <a:gd name="connsiteX3" fmla="*/ -305 w 182973"/>
                  <a:gd name="connsiteY3" fmla="*/ 276845 h 276855"/>
                  <a:gd name="connsiteX4" fmla="*/ -305 w 182973"/>
                  <a:gd name="connsiteY4" fmla="*/ 276845 h 276855"/>
                  <a:gd name="connsiteX5" fmla="*/ 182669 w 182973"/>
                  <a:gd name="connsiteY5" fmla="*/ 234065 h 276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2973" h="276855">
                    <a:moveTo>
                      <a:pt x="182669" y="68341"/>
                    </a:moveTo>
                    <a:cubicBezTo>
                      <a:pt x="182539" y="68320"/>
                      <a:pt x="182431" y="68233"/>
                      <a:pt x="182366" y="68125"/>
                    </a:cubicBezTo>
                    <a:cubicBezTo>
                      <a:pt x="145199" y="38044"/>
                      <a:pt x="62456" y="-11"/>
                      <a:pt x="-305" y="-11"/>
                    </a:cubicBezTo>
                    <a:lnTo>
                      <a:pt x="-305" y="276845"/>
                    </a:lnTo>
                    <a:lnTo>
                      <a:pt x="-305" y="276845"/>
                    </a:lnTo>
                    <a:cubicBezTo>
                      <a:pt x="68221" y="276845"/>
                      <a:pt x="131502" y="261458"/>
                      <a:pt x="182669" y="234065"/>
                    </a:cubicBezTo>
                    <a:close/>
                  </a:path>
                </a:pathLst>
              </a:custGeom>
              <a:solidFill>
                <a:srgbClr val="161618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79E4D974-37CE-14A6-908B-DD1652C2ABAF}"/>
                  </a:ext>
                </a:extLst>
              </p:cNvPr>
              <p:cNvSpPr/>
              <p:nvPr/>
            </p:nvSpPr>
            <p:spPr>
              <a:xfrm>
                <a:off x="9113320" y="4587520"/>
                <a:ext cx="208878" cy="145888"/>
              </a:xfrm>
              <a:custGeom>
                <a:avLst/>
                <a:gdLst>
                  <a:gd name="connsiteX0" fmla="*/ 207880 w 208878"/>
                  <a:gd name="connsiteY0" fmla="*/ 55138 h 145888"/>
                  <a:gd name="connsiteX1" fmla="*/ 39123 w 208878"/>
                  <a:gd name="connsiteY1" fmla="*/ 26683 h 145888"/>
                  <a:gd name="connsiteX2" fmla="*/ 7070 w 208878"/>
                  <a:gd name="connsiteY2" fmla="*/ 145877 h 145888"/>
                  <a:gd name="connsiteX3" fmla="*/ 203221 w 208878"/>
                  <a:gd name="connsiteY3" fmla="*/ 145877 h 145888"/>
                  <a:gd name="connsiteX4" fmla="*/ 207880 w 208878"/>
                  <a:gd name="connsiteY4" fmla="*/ 55138 h 145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8877" h="145888">
                    <a:moveTo>
                      <a:pt x="207880" y="55138"/>
                    </a:moveTo>
                    <a:cubicBezTo>
                      <a:pt x="200447" y="13008"/>
                      <a:pt x="90008" y="-28862"/>
                      <a:pt x="39123" y="26683"/>
                    </a:cubicBezTo>
                    <a:cubicBezTo>
                      <a:pt x="39123" y="26683"/>
                      <a:pt x="-20756" y="28092"/>
                      <a:pt x="7070" y="145877"/>
                    </a:cubicBezTo>
                    <a:lnTo>
                      <a:pt x="203221" y="145877"/>
                    </a:lnTo>
                    <a:cubicBezTo>
                      <a:pt x="203221" y="145877"/>
                      <a:pt x="210871" y="72128"/>
                      <a:pt x="207880" y="55138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3ED9C068-6329-DC7A-9D12-2A92E8FE975D}"/>
                  </a:ext>
                </a:extLst>
              </p:cNvPr>
              <p:cNvSpPr/>
              <p:nvPr/>
            </p:nvSpPr>
            <p:spPr>
              <a:xfrm>
                <a:off x="9218889" y="4768517"/>
                <a:ext cx="50343" cy="178227"/>
              </a:xfrm>
              <a:custGeom>
                <a:avLst/>
                <a:gdLst>
                  <a:gd name="connsiteX0" fmla="*/ -305 w 50343"/>
                  <a:gd name="connsiteY0" fmla="*/ -11 h 178227"/>
                  <a:gd name="connsiteX1" fmla="*/ -305 w 50343"/>
                  <a:gd name="connsiteY1" fmla="*/ 178217 h 178227"/>
                  <a:gd name="connsiteX2" fmla="*/ 50038 w 50343"/>
                  <a:gd name="connsiteY2" fmla="*/ 93914 h 178227"/>
                  <a:gd name="connsiteX3" fmla="*/ -305 w 50343"/>
                  <a:gd name="connsiteY3" fmla="*/ -11 h 178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343" h="178227">
                    <a:moveTo>
                      <a:pt x="-305" y="-11"/>
                    </a:moveTo>
                    <a:lnTo>
                      <a:pt x="-305" y="178217"/>
                    </a:lnTo>
                    <a:cubicBezTo>
                      <a:pt x="45704" y="178217"/>
                      <a:pt x="50038" y="126595"/>
                      <a:pt x="50038" y="93914"/>
                    </a:cubicBezTo>
                    <a:cubicBezTo>
                      <a:pt x="50038" y="61233"/>
                      <a:pt x="49952" y="-11"/>
                      <a:pt x="-305" y="-11"/>
                    </a:cubicBezTo>
                    <a:close/>
                  </a:path>
                </a:pathLst>
              </a:custGeom>
              <a:solidFill>
                <a:srgbClr val="F79661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44C0E1B9-34C1-D273-7D7B-B9C83C279739}"/>
                  </a:ext>
                </a:extLst>
              </p:cNvPr>
              <p:cNvSpPr/>
              <p:nvPr/>
            </p:nvSpPr>
            <p:spPr>
              <a:xfrm>
                <a:off x="9218889" y="4606391"/>
                <a:ext cx="94141" cy="286174"/>
              </a:xfrm>
              <a:custGeom>
                <a:avLst/>
                <a:gdLst>
                  <a:gd name="connsiteX0" fmla="*/ -305 w 94141"/>
                  <a:gd name="connsiteY0" fmla="*/ -11 h 286174"/>
                  <a:gd name="connsiteX1" fmla="*/ -305 w 94141"/>
                  <a:gd name="connsiteY1" fmla="*/ 286164 h 286174"/>
                  <a:gd name="connsiteX2" fmla="*/ 93837 w 94141"/>
                  <a:gd name="connsiteY2" fmla="*/ 136976 h 286174"/>
                  <a:gd name="connsiteX3" fmla="*/ -305 w 94141"/>
                  <a:gd name="connsiteY3" fmla="*/ -11 h 286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141" h="286174">
                    <a:moveTo>
                      <a:pt x="-305" y="-11"/>
                    </a:moveTo>
                    <a:lnTo>
                      <a:pt x="-305" y="286164"/>
                    </a:lnTo>
                    <a:cubicBezTo>
                      <a:pt x="52639" y="286164"/>
                      <a:pt x="93837" y="233415"/>
                      <a:pt x="93837" y="136976"/>
                    </a:cubicBezTo>
                    <a:cubicBezTo>
                      <a:pt x="93750" y="54580"/>
                      <a:pt x="57082" y="-11"/>
                      <a:pt x="-305" y="-11"/>
                    </a:cubicBezTo>
                    <a:close/>
                  </a:path>
                </a:pathLst>
              </a:custGeom>
              <a:solidFill>
                <a:srgbClr val="FFA06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53DE8416-A3A3-5440-302F-FFB87A2B2362}"/>
                  </a:ext>
                </a:extLst>
              </p:cNvPr>
              <p:cNvSpPr/>
              <p:nvPr/>
            </p:nvSpPr>
            <p:spPr>
              <a:xfrm>
                <a:off x="9168611" y="4768517"/>
                <a:ext cx="50278" cy="178227"/>
              </a:xfrm>
              <a:custGeom>
                <a:avLst/>
                <a:gdLst>
                  <a:gd name="connsiteX0" fmla="*/ 49973 w 50278"/>
                  <a:gd name="connsiteY0" fmla="*/ -11 h 178227"/>
                  <a:gd name="connsiteX1" fmla="*/ 49973 w 50278"/>
                  <a:gd name="connsiteY1" fmla="*/ 178217 h 178227"/>
                  <a:gd name="connsiteX2" fmla="*/ -305 w 50278"/>
                  <a:gd name="connsiteY2" fmla="*/ 93914 h 178227"/>
                  <a:gd name="connsiteX3" fmla="*/ 49973 w 50278"/>
                  <a:gd name="connsiteY3" fmla="*/ -11 h 178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278" h="178227">
                    <a:moveTo>
                      <a:pt x="49973" y="-11"/>
                    </a:moveTo>
                    <a:lnTo>
                      <a:pt x="49973" y="178217"/>
                    </a:lnTo>
                    <a:cubicBezTo>
                      <a:pt x="3986" y="178217"/>
                      <a:pt x="-305" y="126595"/>
                      <a:pt x="-305" y="93914"/>
                    </a:cubicBezTo>
                    <a:cubicBezTo>
                      <a:pt x="-305" y="61233"/>
                      <a:pt x="-392" y="-11"/>
                      <a:pt x="49973" y="-11"/>
                    </a:cubicBezTo>
                    <a:close/>
                  </a:path>
                </a:pathLst>
              </a:custGeom>
              <a:solidFill>
                <a:srgbClr val="EFAC7F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E62E35A6-4C63-53ED-7A2C-50837A04763C}"/>
                  </a:ext>
                </a:extLst>
              </p:cNvPr>
              <p:cNvSpPr/>
              <p:nvPr/>
            </p:nvSpPr>
            <p:spPr>
              <a:xfrm>
                <a:off x="9126958" y="4606391"/>
                <a:ext cx="94098" cy="286174"/>
              </a:xfrm>
              <a:custGeom>
                <a:avLst/>
                <a:gdLst>
                  <a:gd name="connsiteX0" fmla="*/ 93793 w 94098"/>
                  <a:gd name="connsiteY0" fmla="*/ -11 h 286174"/>
                  <a:gd name="connsiteX1" fmla="*/ 93793 w 94098"/>
                  <a:gd name="connsiteY1" fmla="*/ 286164 h 286174"/>
                  <a:gd name="connsiteX2" fmla="*/ -305 w 94098"/>
                  <a:gd name="connsiteY2" fmla="*/ 136976 h 286174"/>
                  <a:gd name="connsiteX3" fmla="*/ 93793 w 94098"/>
                  <a:gd name="connsiteY3" fmla="*/ -11 h 286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8" h="286174">
                    <a:moveTo>
                      <a:pt x="93793" y="-11"/>
                    </a:moveTo>
                    <a:lnTo>
                      <a:pt x="93793" y="286164"/>
                    </a:lnTo>
                    <a:cubicBezTo>
                      <a:pt x="40806" y="286164"/>
                      <a:pt x="-305" y="233415"/>
                      <a:pt x="-305" y="136976"/>
                    </a:cubicBezTo>
                    <a:cubicBezTo>
                      <a:pt x="-370" y="54580"/>
                      <a:pt x="36277" y="-11"/>
                      <a:pt x="93793" y="-11"/>
                    </a:cubicBezTo>
                    <a:close/>
                  </a:path>
                </a:pathLst>
              </a:custGeom>
              <a:solidFill>
                <a:srgbClr val="FEB5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86079A3D-C93E-200B-9679-1D3D67678DA8}"/>
                  </a:ext>
                </a:extLst>
              </p:cNvPr>
              <p:cNvSpPr/>
              <p:nvPr/>
            </p:nvSpPr>
            <p:spPr>
              <a:xfrm>
                <a:off x="9298594" y="4663516"/>
                <a:ext cx="16105" cy="75765"/>
              </a:xfrm>
              <a:custGeom>
                <a:avLst/>
                <a:gdLst>
                  <a:gd name="connsiteX0" fmla="*/ -279 w 16105"/>
                  <a:gd name="connsiteY0" fmla="*/ 11172 h 75765"/>
                  <a:gd name="connsiteX1" fmla="*/ 8801 w 16105"/>
                  <a:gd name="connsiteY1" fmla="*/ 75754 h 75765"/>
                  <a:gd name="connsiteX2" fmla="*/ 15801 w 16105"/>
                  <a:gd name="connsiteY2" fmla="*/ 68711 h 75765"/>
                  <a:gd name="connsiteX3" fmla="*/ 15801 w 16105"/>
                  <a:gd name="connsiteY3" fmla="*/ 9699 h 75765"/>
                  <a:gd name="connsiteX4" fmla="*/ -279 w 16105"/>
                  <a:gd name="connsiteY4" fmla="*/ 11172 h 75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04" h="75765">
                    <a:moveTo>
                      <a:pt x="-279" y="11172"/>
                    </a:moveTo>
                    <a:cubicBezTo>
                      <a:pt x="-865" y="35488"/>
                      <a:pt x="8801" y="75754"/>
                      <a:pt x="8801" y="75754"/>
                    </a:cubicBezTo>
                    <a:lnTo>
                      <a:pt x="15801" y="68711"/>
                    </a:lnTo>
                    <a:lnTo>
                      <a:pt x="15801" y="9699"/>
                    </a:lnTo>
                    <a:cubicBezTo>
                      <a:pt x="15801" y="9699"/>
                      <a:pt x="284" y="-13100"/>
                      <a:pt x="-279" y="11172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3AB0029C-0956-F3DC-5BD2-D0F97B116E68}"/>
                  </a:ext>
                </a:extLst>
              </p:cNvPr>
              <p:cNvSpPr/>
              <p:nvPr/>
            </p:nvSpPr>
            <p:spPr>
              <a:xfrm>
                <a:off x="9120977" y="4654747"/>
                <a:ext cx="19754" cy="83451"/>
              </a:xfrm>
              <a:custGeom>
                <a:avLst/>
                <a:gdLst>
                  <a:gd name="connsiteX0" fmla="*/ 19004 w 19754"/>
                  <a:gd name="connsiteY0" fmla="*/ 9561 h 83451"/>
                  <a:gd name="connsiteX1" fmla="*/ 13283 w 19754"/>
                  <a:gd name="connsiteY1" fmla="*/ 83440 h 83451"/>
                  <a:gd name="connsiteX2" fmla="*/ 3769 w 19754"/>
                  <a:gd name="connsiteY2" fmla="*/ 76938 h 83451"/>
                  <a:gd name="connsiteX3" fmla="*/ -305 w 19754"/>
                  <a:gd name="connsiteY3" fmla="*/ 16258 h 83451"/>
                  <a:gd name="connsiteX4" fmla="*/ 19004 w 19754"/>
                  <a:gd name="connsiteY4" fmla="*/ 9561 h 83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54" h="83451">
                    <a:moveTo>
                      <a:pt x="19004" y="9561"/>
                    </a:moveTo>
                    <a:cubicBezTo>
                      <a:pt x="21410" y="34549"/>
                      <a:pt x="13283" y="83440"/>
                      <a:pt x="13283" y="83440"/>
                    </a:cubicBezTo>
                    <a:lnTo>
                      <a:pt x="3769" y="76938"/>
                    </a:lnTo>
                    <a:lnTo>
                      <a:pt x="-305" y="16258"/>
                    </a:lnTo>
                    <a:cubicBezTo>
                      <a:pt x="-305" y="16258"/>
                      <a:pt x="16556" y="-15361"/>
                      <a:pt x="19004" y="9561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E2EDB47E-76EE-A9B8-9B3E-9F25DE241F14}"/>
                  </a:ext>
                </a:extLst>
              </p:cNvPr>
              <p:cNvSpPr/>
              <p:nvPr/>
            </p:nvSpPr>
            <p:spPr>
              <a:xfrm>
                <a:off x="9136234" y="4597634"/>
                <a:ext cx="172203" cy="83644"/>
              </a:xfrm>
              <a:custGeom>
                <a:avLst/>
                <a:gdLst>
                  <a:gd name="connsiteX0" fmla="*/ 82351 w 172203"/>
                  <a:gd name="connsiteY0" fmla="*/ 619 h 83644"/>
                  <a:gd name="connsiteX1" fmla="*/ -305 w 172203"/>
                  <a:gd name="connsiteY1" fmla="*/ 62686 h 83644"/>
                  <a:gd name="connsiteX2" fmla="*/ 171898 w 172203"/>
                  <a:gd name="connsiteY2" fmla="*/ 80847 h 83644"/>
                  <a:gd name="connsiteX3" fmla="*/ 82351 w 172203"/>
                  <a:gd name="connsiteY3" fmla="*/ 619 h 83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2203" h="83644">
                    <a:moveTo>
                      <a:pt x="82351" y="619"/>
                    </a:moveTo>
                    <a:cubicBezTo>
                      <a:pt x="20543" y="-7335"/>
                      <a:pt x="-305" y="62686"/>
                      <a:pt x="-305" y="62686"/>
                    </a:cubicBezTo>
                    <a:cubicBezTo>
                      <a:pt x="-305" y="62686"/>
                      <a:pt x="71840" y="92745"/>
                      <a:pt x="171898" y="80847"/>
                    </a:cubicBezTo>
                    <a:cubicBezTo>
                      <a:pt x="171811" y="80847"/>
                      <a:pt x="173567" y="12386"/>
                      <a:pt x="82351" y="619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2E6310A3-7B8E-BF72-B296-34366636C0B8}"/>
                  </a:ext>
                </a:extLst>
              </p:cNvPr>
              <p:cNvSpPr/>
              <p:nvPr/>
            </p:nvSpPr>
            <p:spPr>
              <a:xfrm>
                <a:off x="9296892" y="4727416"/>
                <a:ext cx="34409" cy="51999"/>
              </a:xfrm>
              <a:custGeom>
                <a:avLst/>
                <a:gdLst>
                  <a:gd name="connsiteX0" fmla="*/ 30614 w 34409"/>
                  <a:gd name="connsiteY0" fmla="*/ 30557 h 51999"/>
                  <a:gd name="connsiteX1" fmla="*/ 6233 w 34409"/>
                  <a:gd name="connsiteY1" fmla="*/ 51449 h 51999"/>
                  <a:gd name="connsiteX2" fmla="*/ 3307 w 34409"/>
                  <a:gd name="connsiteY2" fmla="*/ 21477 h 51999"/>
                  <a:gd name="connsiteX3" fmla="*/ 27450 w 34409"/>
                  <a:gd name="connsiteY3" fmla="*/ 499 h 51999"/>
                  <a:gd name="connsiteX4" fmla="*/ 30614 w 34409"/>
                  <a:gd name="connsiteY4" fmla="*/ 30557 h 51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409" h="51998">
                    <a:moveTo>
                      <a:pt x="30614" y="30557"/>
                    </a:moveTo>
                    <a:cubicBezTo>
                      <a:pt x="25781" y="44969"/>
                      <a:pt x="14880" y="54396"/>
                      <a:pt x="6233" y="51449"/>
                    </a:cubicBezTo>
                    <a:cubicBezTo>
                      <a:pt x="-2414" y="48502"/>
                      <a:pt x="-1504" y="35845"/>
                      <a:pt x="3307" y="21477"/>
                    </a:cubicBezTo>
                    <a:cubicBezTo>
                      <a:pt x="8118" y="7109"/>
                      <a:pt x="18803" y="-2362"/>
                      <a:pt x="27450" y="499"/>
                    </a:cubicBezTo>
                    <a:cubicBezTo>
                      <a:pt x="36097" y="3360"/>
                      <a:pt x="35382" y="16146"/>
                      <a:pt x="30614" y="30557"/>
                    </a:cubicBezTo>
                    <a:close/>
                  </a:path>
                </a:pathLst>
              </a:custGeom>
              <a:solidFill>
                <a:srgbClr val="FFA06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75C29724-7137-A3FA-4C7C-0734DA6900F2}"/>
                  </a:ext>
                </a:extLst>
              </p:cNvPr>
              <p:cNvSpPr/>
              <p:nvPr/>
            </p:nvSpPr>
            <p:spPr>
              <a:xfrm>
                <a:off x="9106352" y="4727416"/>
                <a:ext cx="34376" cy="51999"/>
              </a:xfrm>
              <a:custGeom>
                <a:avLst/>
                <a:gdLst>
                  <a:gd name="connsiteX0" fmla="*/ 3180 w 34376"/>
                  <a:gd name="connsiteY0" fmla="*/ 30557 h 51999"/>
                  <a:gd name="connsiteX1" fmla="*/ 27539 w 34376"/>
                  <a:gd name="connsiteY1" fmla="*/ 51449 h 51999"/>
                  <a:gd name="connsiteX2" fmla="*/ 30465 w 34376"/>
                  <a:gd name="connsiteY2" fmla="*/ 21477 h 51999"/>
                  <a:gd name="connsiteX3" fmla="*/ 6344 w 34376"/>
                  <a:gd name="connsiteY3" fmla="*/ 499 h 51999"/>
                  <a:gd name="connsiteX4" fmla="*/ 3180 w 34376"/>
                  <a:gd name="connsiteY4" fmla="*/ 30557 h 51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376" h="51998">
                    <a:moveTo>
                      <a:pt x="3180" y="30557"/>
                    </a:moveTo>
                    <a:cubicBezTo>
                      <a:pt x="8013" y="44969"/>
                      <a:pt x="18935" y="54396"/>
                      <a:pt x="27539" y="51449"/>
                    </a:cubicBezTo>
                    <a:cubicBezTo>
                      <a:pt x="36143" y="48502"/>
                      <a:pt x="35298" y="35845"/>
                      <a:pt x="30465" y="21477"/>
                    </a:cubicBezTo>
                    <a:cubicBezTo>
                      <a:pt x="25632" y="7109"/>
                      <a:pt x="14948" y="-2362"/>
                      <a:pt x="6344" y="499"/>
                    </a:cubicBezTo>
                    <a:cubicBezTo>
                      <a:pt x="-2259" y="3360"/>
                      <a:pt x="-1609" y="16146"/>
                      <a:pt x="3180" y="30557"/>
                    </a:cubicBezTo>
                    <a:close/>
                  </a:path>
                </a:pathLst>
              </a:custGeom>
              <a:solidFill>
                <a:srgbClr val="FEB5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4274FE0F-E1EF-4E47-4A29-785EF909FDA2}"/>
                  </a:ext>
                </a:extLst>
              </p:cNvPr>
              <p:cNvSpPr/>
              <p:nvPr/>
            </p:nvSpPr>
            <p:spPr>
              <a:xfrm>
                <a:off x="9123517" y="4647524"/>
                <a:ext cx="27887" cy="54396"/>
              </a:xfrm>
              <a:custGeom>
                <a:avLst/>
                <a:gdLst>
                  <a:gd name="connsiteX0" fmla="*/ 12325 w 27887"/>
                  <a:gd name="connsiteY0" fmla="*/ -11 h 54396"/>
                  <a:gd name="connsiteX1" fmla="*/ 4393 w 27887"/>
                  <a:gd name="connsiteY1" fmla="*/ 53886 h 54396"/>
                  <a:gd name="connsiteX2" fmla="*/ 27582 w 27887"/>
                  <a:gd name="connsiteY2" fmla="*/ 4952 h 54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886" h="54396">
                    <a:moveTo>
                      <a:pt x="12325" y="-11"/>
                    </a:moveTo>
                    <a:cubicBezTo>
                      <a:pt x="12325" y="-11"/>
                      <a:pt x="-9672" y="60453"/>
                      <a:pt x="4393" y="53886"/>
                    </a:cubicBezTo>
                    <a:cubicBezTo>
                      <a:pt x="18458" y="47320"/>
                      <a:pt x="27582" y="4952"/>
                      <a:pt x="27582" y="4952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87239714-6452-64DF-B441-67F598D63227}"/>
                  </a:ext>
                </a:extLst>
              </p:cNvPr>
              <p:cNvSpPr/>
              <p:nvPr/>
            </p:nvSpPr>
            <p:spPr>
              <a:xfrm>
                <a:off x="9364805" y="4958101"/>
                <a:ext cx="73163" cy="182584"/>
              </a:xfrm>
              <a:custGeom>
                <a:avLst/>
                <a:gdLst>
                  <a:gd name="connsiteX0" fmla="*/ -305 w 73163"/>
                  <a:gd name="connsiteY0" fmla="*/ 158561 h 182584"/>
                  <a:gd name="connsiteX1" fmla="*/ 128 w 73163"/>
                  <a:gd name="connsiteY1" fmla="*/ 182573 h 182584"/>
                  <a:gd name="connsiteX2" fmla="*/ 72859 w 73163"/>
                  <a:gd name="connsiteY2" fmla="*/ 142870 h 182584"/>
                  <a:gd name="connsiteX3" fmla="*/ 53094 w 73163"/>
                  <a:gd name="connsiteY3" fmla="*/ 17326 h 182584"/>
                  <a:gd name="connsiteX4" fmla="*/ 36363 w 73163"/>
                  <a:gd name="connsiteY4" fmla="*/ -11 h 182584"/>
                  <a:gd name="connsiteX5" fmla="*/ -305 w 73163"/>
                  <a:gd name="connsiteY5" fmla="*/ 158561 h 182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3163" h="182584">
                    <a:moveTo>
                      <a:pt x="-305" y="158561"/>
                    </a:moveTo>
                    <a:cubicBezTo>
                      <a:pt x="-305" y="166774"/>
                      <a:pt x="-132" y="174749"/>
                      <a:pt x="128" y="182573"/>
                    </a:cubicBezTo>
                    <a:cubicBezTo>
                      <a:pt x="26069" y="172712"/>
                      <a:pt x="50537" y="159341"/>
                      <a:pt x="72859" y="142870"/>
                    </a:cubicBezTo>
                    <a:cubicBezTo>
                      <a:pt x="71580" y="87998"/>
                      <a:pt x="63908" y="41360"/>
                      <a:pt x="53094" y="17326"/>
                    </a:cubicBezTo>
                    <a:cubicBezTo>
                      <a:pt x="48283" y="10868"/>
                      <a:pt x="42648" y="5038"/>
                      <a:pt x="36363" y="-11"/>
                    </a:cubicBezTo>
                    <a:cubicBezTo>
                      <a:pt x="16122" y="-98"/>
                      <a:pt x="-305" y="70942"/>
                      <a:pt x="-305" y="158561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19786E95-3C68-7D9C-FBE8-4CA6AF592506}"/>
                  </a:ext>
                </a:extLst>
              </p:cNvPr>
              <p:cNvSpPr/>
              <p:nvPr/>
            </p:nvSpPr>
            <p:spPr>
              <a:xfrm>
                <a:off x="8999637" y="4958101"/>
                <a:ext cx="73141" cy="182584"/>
              </a:xfrm>
              <a:custGeom>
                <a:avLst/>
                <a:gdLst>
                  <a:gd name="connsiteX0" fmla="*/ 72837 w 73141"/>
                  <a:gd name="connsiteY0" fmla="*/ 158561 h 182584"/>
                  <a:gd name="connsiteX1" fmla="*/ 72446 w 73141"/>
                  <a:gd name="connsiteY1" fmla="*/ 182573 h 182584"/>
                  <a:gd name="connsiteX2" fmla="*/ -305 w 73141"/>
                  <a:gd name="connsiteY2" fmla="*/ 142870 h 182584"/>
                  <a:gd name="connsiteX3" fmla="*/ 19524 w 73141"/>
                  <a:gd name="connsiteY3" fmla="*/ 17326 h 182584"/>
                  <a:gd name="connsiteX4" fmla="*/ 36168 w 73141"/>
                  <a:gd name="connsiteY4" fmla="*/ -11 h 182584"/>
                  <a:gd name="connsiteX5" fmla="*/ 72837 w 73141"/>
                  <a:gd name="connsiteY5" fmla="*/ 158561 h 182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3141" h="182584">
                    <a:moveTo>
                      <a:pt x="72837" y="158561"/>
                    </a:moveTo>
                    <a:cubicBezTo>
                      <a:pt x="72837" y="166774"/>
                      <a:pt x="72837" y="174749"/>
                      <a:pt x="72446" y="182573"/>
                    </a:cubicBezTo>
                    <a:cubicBezTo>
                      <a:pt x="46506" y="172691"/>
                      <a:pt x="22038" y="159341"/>
                      <a:pt x="-305" y="142870"/>
                    </a:cubicBezTo>
                    <a:cubicBezTo>
                      <a:pt x="995" y="87998"/>
                      <a:pt x="8689" y="41360"/>
                      <a:pt x="19524" y="17326"/>
                    </a:cubicBezTo>
                    <a:cubicBezTo>
                      <a:pt x="24314" y="10868"/>
                      <a:pt x="29905" y="5038"/>
                      <a:pt x="36168" y="-11"/>
                    </a:cubicBezTo>
                    <a:cubicBezTo>
                      <a:pt x="56410" y="-98"/>
                      <a:pt x="72837" y="70942"/>
                      <a:pt x="72837" y="158561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BC5EF1A7-4A30-8A35-00AC-ECDBF3E34F9D}"/>
                  </a:ext>
                </a:extLst>
              </p:cNvPr>
              <p:cNvSpPr/>
              <p:nvPr/>
            </p:nvSpPr>
            <p:spPr>
              <a:xfrm>
                <a:off x="9218889" y="4897326"/>
                <a:ext cx="83089" cy="179015"/>
              </a:xfrm>
              <a:custGeom>
                <a:avLst/>
                <a:gdLst>
                  <a:gd name="connsiteX0" fmla="*/ 64450 w 83089"/>
                  <a:gd name="connsiteY0" fmla="*/ 49191 h 179015"/>
                  <a:gd name="connsiteX1" fmla="*/ 78949 w 83089"/>
                  <a:gd name="connsiteY1" fmla="*/ 43340 h 179015"/>
                  <a:gd name="connsiteX2" fmla="*/ 67722 w 83089"/>
                  <a:gd name="connsiteY2" fmla="*/ 4331 h 179015"/>
                  <a:gd name="connsiteX3" fmla="*/ 58881 w 83089"/>
                  <a:gd name="connsiteY3" fmla="*/ 256 h 179015"/>
                  <a:gd name="connsiteX4" fmla="*/ -305 w 83089"/>
                  <a:gd name="connsiteY4" fmla="*/ 179004 h 179015"/>
                  <a:gd name="connsiteX5" fmla="*/ 82784 w 83089"/>
                  <a:gd name="connsiteY5" fmla="*/ 63039 h 179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089" h="179015">
                    <a:moveTo>
                      <a:pt x="64450" y="49191"/>
                    </a:moveTo>
                    <a:lnTo>
                      <a:pt x="78949" y="43340"/>
                    </a:lnTo>
                    <a:cubicBezTo>
                      <a:pt x="77345" y="29817"/>
                      <a:pt x="73552" y="16640"/>
                      <a:pt x="67722" y="4331"/>
                    </a:cubicBezTo>
                    <a:cubicBezTo>
                      <a:pt x="64147" y="516"/>
                      <a:pt x="58707" y="-589"/>
                      <a:pt x="58881" y="256"/>
                    </a:cubicBezTo>
                    <a:lnTo>
                      <a:pt x="-305" y="179004"/>
                    </a:lnTo>
                    <a:cubicBezTo>
                      <a:pt x="68676" y="136095"/>
                      <a:pt x="82784" y="63039"/>
                      <a:pt x="82784" y="63039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F4A2D4C5-0684-141F-EB1B-59A7021C411E}"/>
                  </a:ext>
                </a:extLst>
              </p:cNvPr>
              <p:cNvSpPr/>
              <p:nvPr/>
            </p:nvSpPr>
            <p:spPr>
              <a:xfrm>
                <a:off x="9135735" y="4897326"/>
                <a:ext cx="83067" cy="179080"/>
              </a:xfrm>
              <a:custGeom>
                <a:avLst/>
                <a:gdLst>
                  <a:gd name="connsiteX0" fmla="*/ 17965 w 83067"/>
                  <a:gd name="connsiteY0" fmla="*/ 49191 h 179080"/>
                  <a:gd name="connsiteX1" fmla="*/ 3401 w 83067"/>
                  <a:gd name="connsiteY1" fmla="*/ 43340 h 179080"/>
                  <a:gd name="connsiteX2" fmla="*/ 14714 w 83067"/>
                  <a:gd name="connsiteY2" fmla="*/ 4331 h 179080"/>
                  <a:gd name="connsiteX3" fmla="*/ 23491 w 83067"/>
                  <a:gd name="connsiteY3" fmla="*/ 256 h 179080"/>
                  <a:gd name="connsiteX4" fmla="*/ 82763 w 83067"/>
                  <a:gd name="connsiteY4" fmla="*/ 179069 h 179080"/>
                  <a:gd name="connsiteX5" fmla="*/ -305 w 83067"/>
                  <a:gd name="connsiteY5" fmla="*/ 63104 h 17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067" h="179080">
                    <a:moveTo>
                      <a:pt x="17965" y="49191"/>
                    </a:moveTo>
                    <a:lnTo>
                      <a:pt x="3401" y="43340"/>
                    </a:lnTo>
                    <a:cubicBezTo>
                      <a:pt x="4983" y="29795"/>
                      <a:pt x="8798" y="16619"/>
                      <a:pt x="14714" y="4331"/>
                    </a:cubicBezTo>
                    <a:cubicBezTo>
                      <a:pt x="18289" y="516"/>
                      <a:pt x="23707" y="-589"/>
                      <a:pt x="23491" y="256"/>
                    </a:cubicBezTo>
                    <a:lnTo>
                      <a:pt x="82763" y="179069"/>
                    </a:lnTo>
                    <a:cubicBezTo>
                      <a:pt x="13760" y="136159"/>
                      <a:pt x="-305" y="63104"/>
                      <a:pt x="-305" y="63104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B599556B-1FB0-0D6C-338E-15330CF973A7}"/>
                  </a:ext>
                </a:extLst>
              </p:cNvPr>
              <p:cNvSpPr/>
              <p:nvPr/>
            </p:nvSpPr>
            <p:spPr>
              <a:xfrm>
                <a:off x="9171775" y="4930859"/>
                <a:ext cx="94120" cy="145482"/>
              </a:xfrm>
              <a:custGeom>
                <a:avLst/>
                <a:gdLst>
                  <a:gd name="connsiteX0" fmla="*/ 93815 w 94120"/>
                  <a:gd name="connsiteY0" fmla="*/ -11 h 145482"/>
                  <a:gd name="connsiteX1" fmla="*/ 45466 w 94120"/>
                  <a:gd name="connsiteY1" fmla="*/ 5320 h 145482"/>
                  <a:gd name="connsiteX2" fmla="*/ -305 w 94120"/>
                  <a:gd name="connsiteY2" fmla="*/ -11 h 145482"/>
                  <a:gd name="connsiteX3" fmla="*/ 46636 w 94120"/>
                  <a:gd name="connsiteY3" fmla="*/ 145471 h 145482"/>
                  <a:gd name="connsiteX4" fmla="*/ 46810 w 94120"/>
                  <a:gd name="connsiteY4" fmla="*/ 145471 h 145482"/>
                  <a:gd name="connsiteX5" fmla="*/ 93815 w 94120"/>
                  <a:gd name="connsiteY5" fmla="*/ -11 h 145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4120" h="145482">
                    <a:moveTo>
                      <a:pt x="93815" y="-11"/>
                    </a:moveTo>
                    <a:lnTo>
                      <a:pt x="45466" y="5320"/>
                    </a:lnTo>
                    <a:lnTo>
                      <a:pt x="-305" y="-11"/>
                    </a:lnTo>
                    <a:cubicBezTo>
                      <a:pt x="-305" y="-11"/>
                      <a:pt x="-890" y="71505"/>
                      <a:pt x="46636" y="145471"/>
                    </a:cubicBezTo>
                    <a:lnTo>
                      <a:pt x="46810" y="145471"/>
                    </a:lnTo>
                    <a:cubicBezTo>
                      <a:pt x="94357" y="71419"/>
                      <a:pt x="93815" y="-11"/>
                      <a:pt x="93815" y="-11"/>
                    </a:cubicBezTo>
                    <a:close/>
                  </a:path>
                </a:pathLst>
              </a:custGeom>
              <a:solidFill>
                <a:srgbClr val="8EC3DD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4F0ECD06-61B2-A2A0-6E4C-DFE13143F092}"/>
                  </a:ext>
                </a:extLst>
              </p:cNvPr>
              <p:cNvSpPr/>
              <p:nvPr/>
            </p:nvSpPr>
            <p:spPr>
              <a:xfrm>
                <a:off x="9193685" y="4932355"/>
                <a:ext cx="50321" cy="33114"/>
              </a:xfrm>
              <a:custGeom>
                <a:avLst/>
                <a:gdLst>
                  <a:gd name="connsiteX0" fmla="*/ 50017 w 50321"/>
                  <a:gd name="connsiteY0" fmla="*/ -11 h 33114"/>
                  <a:gd name="connsiteX1" fmla="*/ -305 w 50321"/>
                  <a:gd name="connsiteY1" fmla="*/ -11 h 33114"/>
                  <a:gd name="connsiteX2" fmla="*/ 24769 w 50321"/>
                  <a:gd name="connsiteY2" fmla="*/ 33103 h 33114"/>
                  <a:gd name="connsiteX3" fmla="*/ 24769 w 50321"/>
                  <a:gd name="connsiteY3" fmla="*/ 33103 h 33114"/>
                  <a:gd name="connsiteX4" fmla="*/ 50017 w 50321"/>
                  <a:gd name="connsiteY4" fmla="*/ -11 h 33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321" h="33114">
                    <a:moveTo>
                      <a:pt x="50017" y="-11"/>
                    </a:moveTo>
                    <a:lnTo>
                      <a:pt x="-305" y="-11"/>
                    </a:lnTo>
                    <a:cubicBezTo>
                      <a:pt x="-305" y="-11"/>
                      <a:pt x="1710" y="31608"/>
                      <a:pt x="24769" y="33103"/>
                    </a:cubicBezTo>
                    <a:lnTo>
                      <a:pt x="24769" y="33103"/>
                    </a:lnTo>
                    <a:cubicBezTo>
                      <a:pt x="47828" y="31608"/>
                      <a:pt x="50017" y="-11"/>
                      <a:pt x="50017" y="-11"/>
                    </a:cubicBezTo>
                    <a:close/>
                  </a:path>
                </a:pathLst>
              </a:custGeom>
              <a:solidFill>
                <a:srgbClr val="C6381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18360E7C-15B5-65D4-84B5-9606D583CF36}"/>
                  </a:ext>
                </a:extLst>
              </p:cNvPr>
              <p:cNvSpPr/>
              <p:nvPr/>
            </p:nvSpPr>
            <p:spPr>
              <a:xfrm>
                <a:off x="9201162" y="4961958"/>
                <a:ext cx="35194" cy="114383"/>
              </a:xfrm>
              <a:custGeom>
                <a:avLst/>
                <a:gdLst>
                  <a:gd name="connsiteX0" fmla="*/ -305 w 35194"/>
                  <a:gd name="connsiteY0" fmla="*/ 82926 h 114383"/>
                  <a:gd name="connsiteX1" fmla="*/ 17249 w 35194"/>
                  <a:gd name="connsiteY1" fmla="*/ 114372 h 114383"/>
                  <a:gd name="connsiteX2" fmla="*/ 17422 w 35194"/>
                  <a:gd name="connsiteY2" fmla="*/ 114372 h 114383"/>
                  <a:gd name="connsiteX3" fmla="*/ 34890 w 35194"/>
                  <a:gd name="connsiteY3" fmla="*/ 83208 h 114383"/>
                  <a:gd name="connsiteX4" fmla="*/ 22190 w 35194"/>
                  <a:gd name="connsiteY4" fmla="*/ -11 h 114383"/>
                  <a:gd name="connsiteX5" fmla="*/ 12351 w 35194"/>
                  <a:gd name="connsiteY5" fmla="*/ -11 h 114383"/>
                  <a:gd name="connsiteX6" fmla="*/ -305 w 35194"/>
                  <a:gd name="connsiteY6" fmla="*/ 82926 h 114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194" h="114383">
                    <a:moveTo>
                      <a:pt x="-305" y="82926"/>
                    </a:moveTo>
                    <a:cubicBezTo>
                      <a:pt x="4918" y="93741"/>
                      <a:pt x="10769" y="104252"/>
                      <a:pt x="17249" y="114372"/>
                    </a:cubicBezTo>
                    <a:lnTo>
                      <a:pt x="17422" y="114372"/>
                    </a:lnTo>
                    <a:cubicBezTo>
                      <a:pt x="23880" y="104338"/>
                      <a:pt x="29710" y="93936"/>
                      <a:pt x="34890" y="83208"/>
                    </a:cubicBezTo>
                    <a:cubicBezTo>
                      <a:pt x="29125" y="35531"/>
                      <a:pt x="22190" y="-11"/>
                      <a:pt x="22190" y="-11"/>
                    </a:cubicBezTo>
                    <a:lnTo>
                      <a:pt x="12351" y="-11"/>
                    </a:lnTo>
                    <a:cubicBezTo>
                      <a:pt x="12351" y="-11"/>
                      <a:pt x="5394" y="35466"/>
                      <a:pt x="-305" y="82926"/>
                    </a:cubicBezTo>
                    <a:close/>
                  </a:path>
                </a:pathLst>
              </a:custGeom>
              <a:solidFill>
                <a:srgbClr val="C6381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FB93901D-622D-DF2A-EAC5-8E1D97471854}"/>
                  </a:ext>
                </a:extLst>
              </p:cNvPr>
              <p:cNvSpPr/>
              <p:nvPr/>
            </p:nvSpPr>
            <p:spPr>
              <a:xfrm>
                <a:off x="9282214" y="5060824"/>
                <a:ext cx="52423" cy="12418"/>
              </a:xfrm>
              <a:custGeom>
                <a:avLst/>
                <a:gdLst>
                  <a:gd name="connsiteX0" fmla="*/ 52424 w 52423"/>
                  <a:gd name="connsiteY0" fmla="*/ 8300 h 12418"/>
                  <a:gd name="connsiteX1" fmla="*/ 0 w 52423"/>
                  <a:gd name="connsiteY1" fmla="*/ 12418 h 12418"/>
                  <a:gd name="connsiteX2" fmla="*/ 0 w 52423"/>
                  <a:gd name="connsiteY2" fmla="*/ 4161 h 12418"/>
                  <a:gd name="connsiteX3" fmla="*/ 52424 w 52423"/>
                  <a:gd name="connsiteY3" fmla="*/ 0 h 12418"/>
                  <a:gd name="connsiteX4" fmla="*/ 52424 w 52423"/>
                  <a:gd name="connsiteY4" fmla="*/ 8300 h 12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423" h="12418">
                    <a:moveTo>
                      <a:pt x="52424" y="8300"/>
                    </a:moveTo>
                    <a:lnTo>
                      <a:pt x="0" y="12418"/>
                    </a:lnTo>
                    <a:lnTo>
                      <a:pt x="0" y="4161"/>
                    </a:lnTo>
                    <a:lnTo>
                      <a:pt x="52424" y="0"/>
                    </a:lnTo>
                    <a:lnTo>
                      <a:pt x="52424" y="8300"/>
                    </a:lnTo>
                    <a:close/>
                  </a:path>
                </a:pathLst>
              </a:custGeom>
              <a:solidFill>
                <a:srgbClr val="C6381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ABFA7BFB-8919-AE9E-0B81-7FA379C8A7C6}"/>
                  </a:ext>
                </a:extLst>
              </p:cNvPr>
              <p:cNvSpPr/>
              <p:nvPr/>
            </p:nvSpPr>
            <p:spPr>
              <a:xfrm>
                <a:off x="9157320" y="4884070"/>
                <a:ext cx="61482" cy="82829"/>
              </a:xfrm>
              <a:custGeom>
                <a:avLst/>
                <a:gdLst>
                  <a:gd name="connsiteX0" fmla="*/ 11744 w 61482"/>
                  <a:gd name="connsiteY0" fmla="*/ -11 h 82829"/>
                  <a:gd name="connsiteX1" fmla="*/ -305 w 61482"/>
                  <a:gd name="connsiteY1" fmla="*/ 15159 h 82829"/>
                  <a:gd name="connsiteX2" fmla="*/ 29038 w 61482"/>
                  <a:gd name="connsiteY2" fmla="*/ 82818 h 82829"/>
                  <a:gd name="connsiteX3" fmla="*/ 61177 w 61482"/>
                  <a:gd name="connsiteY3" fmla="*/ 48143 h 82829"/>
                  <a:gd name="connsiteX4" fmla="*/ 11744 w 61482"/>
                  <a:gd name="connsiteY4" fmla="*/ -11 h 82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82" h="82829">
                    <a:moveTo>
                      <a:pt x="11744" y="-11"/>
                    </a:moveTo>
                    <a:cubicBezTo>
                      <a:pt x="11744" y="-11"/>
                      <a:pt x="8168" y="-11"/>
                      <a:pt x="-305" y="15159"/>
                    </a:cubicBezTo>
                    <a:cubicBezTo>
                      <a:pt x="-305" y="15159"/>
                      <a:pt x="4484" y="60670"/>
                      <a:pt x="29038" y="82818"/>
                    </a:cubicBezTo>
                    <a:cubicBezTo>
                      <a:pt x="29038" y="82818"/>
                      <a:pt x="48543" y="55793"/>
                      <a:pt x="61177" y="48143"/>
                    </a:cubicBezTo>
                    <a:cubicBezTo>
                      <a:pt x="61264" y="48273"/>
                      <a:pt x="18549" y="35075"/>
                      <a:pt x="11744" y="-11"/>
                    </a:cubicBezTo>
                    <a:close/>
                  </a:path>
                </a:pathLst>
              </a:custGeom>
              <a:solidFill>
                <a:srgbClr val="D7E1F6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F137CE0E-F8B8-0C9A-0532-61FCF1415650}"/>
                  </a:ext>
                </a:extLst>
              </p:cNvPr>
              <p:cNvSpPr/>
              <p:nvPr/>
            </p:nvSpPr>
            <p:spPr>
              <a:xfrm>
                <a:off x="9218803" y="4884070"/>
                <a:ext cx="61504" cy="82829"/>
              </a:xfrm>
              <a:custGeom>
                <a:avLst/>
                <a:gdLst>
                  <a:gd name="connsiteX0" fmla="*/ 49150 w 61504"/>
                  <a:gd name="connsiteY0" fmla="*/ -11 h 82829"/>
                  <a:gd name="connsiteX1" fmla="*/ 61200 w 61504"/>
                  <a:gd name="connsiteY1" fmla="*/ 15159 h 82829"/>
                  <a:gd name="connsiteX2" fmla="*/ 31899 w 61504"/>
                  <a:gd name="connsiteY2" fmla="*/ 82818 h 82829"/>
                  <a:gd name="connsiteX3" fmla="*/ -305 w 61504"/>
                  <a:gd name="connsiteY3" fmla="*/ 48143 h 82829"/>
                  <a:gd name="connsiteX4" fmla="*/ 49150 w 61504"/>
                  <a:gd name="connsiteY4" fmla="*/ -11 h 82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504" h="82829">
                    <a:moveTo>
                      <a:pt x="49150" y="-11"/>
                    </a:moveTo>
                    <a:cubicBezTo>
                      <a:pt x="49150" y="-11"/>
                      <a:pt x="52747" y="-11"/>
                      <a:pt x="61200" y="15159"/>
                    </a:cubicBezTo>
                    <a:cubicBezTo>
                      <a:pt x="61200" y="15159"/>
                      <a:pt x="56431" y="60670"/>
                      <a:pt x="31899" y="82818"/>
                    </a:cubicBezTo>
                    <a:cubicBezTo>
                      <a:pt x="31899" y="82818"/>
                      <a:pt x="12395" y="55793"/>
                      <a:pt x="-305" y="48143"/>
                    </a:cubicBezTo>
                    <a:cubicBezTo>
                      <a:pt x="-218" y="48273"/>
                      <a:pt x="42388" y="35075"/>
                      <a:pt x="49150" y="-11"/>
                    </a:cubicBezTo>
                    <a:close/>
                  </a:path>
                </a:pathLst>
              </a:custGeom>
              <a:solidFill>
                <a:srgbClr val="D7E1F6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600E2AA4-DDD8-EE86-17A3-6AB2A64599A3}"/>
                </a:ext>
              </a:extLst>
            </p:cNvPr>
            <p:cNvGrpSpPr/>
            <p:nvPr/>
          </p:nvGrpSpPr>
          <p:grpSpPr>
            <a:xfrm>
              <a:off x="2237262" y="3722590"/>
              <a:ext cx="521313" cy="688866"/>
              <a:chOff x="8999637" y="4587520"/>
              <a:chExt cx="438331" cy="579213"/>
            </a:xfrm>
          </p:grpSpPr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6B75A82C-2ACA-B428-1C17-1EBA48C61A51}"/>
                  </a:ext>
                </a:extLst>
              </p:cNvPr>
              <p:cNvSpPr/>
              <p:nvPr/>
            </p:nvSpPr>
            <p:spPr>
              <a:xfrm>
                <a:off x="9035872" y="4889878"/>
                <a:ext cx="182930" cy="276855"/>
              </a:xfrm>
              <a:custGeom>
                <a:avLst/>
                <a:gdLst>
                  <a:gd name="connsiteX0" fmla="*/ -305 w 182930"/>
                  <a:gd name="connsiteY0" fmla="*/ 68341 h 276855"/>
                  <a:gd name="connsiteX1" fmla="*/ -67 w 182930"/>
                  <a:gd name="connsiteY1" fmla="*/ 68125 h 276855"/>
                  <a:gd name="connsiteX2" fmla="*/ 182626 w 182930"/>
                  <a:gd name="connsiteY2" fmla="*/ -11 h 276855"/>
                  <a:gd name="connsiteX3" fmla="*/ 182626 w 182930"/>
                  <a:gd name="connsiteY3" fmla="*/ 276845 h 276855"/>
                  <a:gd name="connsiteX4" fmla="*/ 182626 w 182930"/>
                  <a:gd name="connsiteY4" fmla="*/ 276845 h 276855"/>
                  <a:gd name="connsiteX5" fmla="*/ -305 w 182930"/>
                  <a:gd name="connsiteY5" fmla="*/ 234065 h 276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2930" h="276855">
                    <a:moveTo>
                      <a:pt x="-305" y="68341"/>
                    </a:moveTo>
                    <a:cubicBezTo>
                      <a:pt x="-197" y="68298"/>
                      <a:pt x="-110" y="68233"/>
                      <a:pt x="-67" y="68125"/>
                    </a:cubicBezTo>
                    <a:cubicBezTo>
                      <a:pt x="37122" y="38044"/>
                      <a:pt x="119908" y="-11"/>
                      <a:pt x="182626" y="-11"/>
                    </a:cubicBezTo>
                    <a:lnTo>
                      <a:pt x="182626" y="276845"/>
                    </a:lnTo>
                    <a:lnTo>
                      <a:pt x="182626" y="276845"/>
                    </a:lnTo>
                    <a:cubicBezTo>
                      <a:pt x="114143" y="276845"/>
                      <a:pt x="50862" y="261458"/>
                      <a:pt x="-305" y="234065"/>
                    </a:cubicBezTo>
                    <a:close/>
                  </a:path>
                </a:pathLst>
              </a:custGeom>
              <a:solidFill>
                <a:srgbClr val="161618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DABE0EFA-67F6-2CBC-E244-12C1BE2A4A63}"/>
                  </a:ext>
                </a:extLst>
              </p:cNvPr>
              <p:cNvSpPr/>
              <p:nvPr/>
            </p:nvSpPr>
            <p:spPr>
              <a:xfrm>
                <a:off x="9218803" y="4889878"/>
                <a:ext cx="182973" cy="276855"/>
              </a:xfrm>
              <a:custGeom>
                <a:avLst/>
                <a:gdLst>
                  <a:gd name="connsiteX0" fmla="*/ 182669 w 182973"/>
                  <a:gd name="connsiteY0" fmla="*/ 68341 h 276855"/>
                  <a:gd name="connsiteX1" fmla="*/ 182366 w 182973"/>
                  <a:gd name="connsiteY1" fmla="*/ 68125 h 276855"/>
                  <a:gd name="connsiteX2" fmla="*/ -305 w 182973"/>
                  <a:gd name="connsiteY2" fmla="*/ -11 h 276855"/>
                  <a:gd name="connsiteX3" fmla="*/ -305 w 182973"/>
                  <a:gd name="connsiteY3" fmla="*/ 276845 h 276855"/>
                  <a:gd name="connsiteX4" fmla="*/ -305 w 182973"/>
                  <a:gd name="connsiteY4" fmla="*/ 276845 h 276855"/>
                  <a:gd name="connsiteX5" fmla="*/ 182669 w 182973"/>
                  <a:gd name="connsiteY5" fmla="*/ 234065 h 276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2973" h="276855">
                    <a:moveTo>
                      <a:pt x="182669" y="68341"/>
                    </a:moveTo>
                    <a:cubicBezTo>
                      <a:pt x="182539" y="68320"/>
                      <a:pt x="182431" y="68233"/>
                      <a:pt x="182366" y="68125"/>
                    </a:cubicBezTo>
                    <a:cubicBezTo>
                      <a:pt x="145199" y="38044"/>
                      <a:pt x="62456" y="-11"/>
                      <a:pt x="-305" y="-11"/>
                    </a:cubicBezTo>
                    <a:lnTo>
                      <a:pt x="-305" y="276845"/>
                    </a:lnTo>
                    <a:lnTo>
                      <a:pt x="-305" y="276845"/>
                    </a:lnTo>
                    <a:cubicBezTo>
                      <a:pt x="68221" y="276845"/>
                      <a:pt x="131502" y="261458"/>
                      <a:pt x="182669" y="234065"/>
                    </a:cubicBezTo>
                    <a:close/>
                  </a:path>
                </a:pathLst>
              </a:custGeom>
              <a:solidFill>
                <a:srgbClr val="161618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949E5A20-BFD4-A354-8FE9-7A4DB8E79A0D}"/>
                  </a:ext>
                </a:extLst>
              </p:cNvPr>
              <p:cNvSpPr/>
              <p:nvPr/>
            </p:nvSpPr>
            <p:spPr>
              <a:xfrm>
                <a:off x="9113320" y="4587520"/>
                <a:ext cx="208878" cy="145888"/>
              </a:xfrm>
              <a:custGeom>
                <a:avLst/>
                <a:gdLst>
                  <a:gd name="connsiteX0" fmla="*/ 207880 w 208878"/>
                  <a:gd name="connsiteY0" fmla="*/ 55138 h 145888"/>
                  <a:gd name="connsiteX1" fmla="*/ 39123 w 208878"/>
                  <a:gd name="connsiteY1" fmla="*/ 26683 h 145888"/>
                  <a:gd name="connsiteX2" fmla="*/ 7070 w 208878"/>
                  <a:gd name="connsiteY2" fmla="*/ 145877 h 145888"/>
                  <a:gd name="connsiteX3" fmla="*/ 203221 w 208878"/>
                  <a:gd name="connsiteY3" fmla="*/ 145877 h 145888"/>
                  <a:gd name="connsiteX4" fmla="*/ 207880 w 208878"/>
                  <a:gd name="connsiteY4" fmla="*/ 55138 h 145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8877" h="145888">
                    <a:moveTo>
                      <a:pt x="207880" y="55138"/>
                    </a:moveTo>
                    <a:cubicBezTo>
                      <a:pt x="200447" y="13008"/>
                      <a:pt x="90008" y="-28862"/>
                      <a:pt x="39123" y="26683"/>
                    </a:cubicBezTo>
                    <a:cubicBezTo>
                      <a:pt x="39123" y="26683"/>
                      <a:pt x="-20756" y="28092"/>
                      <a:pt x="7070" y="145877"/>
                    </a:cubicBezTo>
                    <a:lnTo>
                      <a:pt x="203221" y="145877"/>
                    </a:lnTo>
                    <a:cubicBezTo>
                      <a:pt x="203221" y="145877"/>
                      <a:pt x="210871" y="72128"/>
                      <a:pt x="207880" y="55138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48425235-4618-B603-72D4-FED98C209A1A}"/>
                  </a:ext>
                </a:extLst>
              </p:cNvPr>
              <p:cNvSpPr/>
              <p:nvPr/>
            </p:nvSpPr>
            <p:spPr>
              <a:xfrm>
                <a:off x="9218889" y="4768517"/>
                <a:ext cx="50343" cy="178227"/>
              </a:xfrm>
              <a:custGeom>
                <a:avLst/>
                <a:gdLst>
                  <a:gd name="connsiteX0" fmla="*/ -305 w 50343"/>
                  <a:gd name="connsiteY0" fmla="*/ -11 h 178227"/>
                  <a:gd name="connsiteX1" fmla="*/ -305 w 50343"/>
                  <a:gd name="connsiteY1" fmla="*/ 178217 h 178227"/>
                  <a:gd name="connsiteX2" fmla="*/ 50038 w 50343"/>
                  <a:gd name="connsiteY2" fmla="*/ 93914 h 178227"/>
                  <a:gd name="connsiteX3" fmla="*/ -305 w 50343"/>
                  <a:gd name="connsiteY3" fmla="*/ -11 h 178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343" h="178227">
                    <a:moveTo>
                      <a:pt x="-305" y="-11"/>
                    </a:moveTo>
                    <a:lnTo>
                      <a:pt x="-305" y="178217"/>
                    </a:lnTo>
                    <a:cubicBezTo>
                      <a:pt x="45704" y="178217"/>
                      <a:pt x="50038" y="126595"/>
                      <a:pt x="50038" y="93914"/>
                    </a:cubicBezTo>
                    <a:cubicBezTo>
                      <a:pt x="50038" y="61233"/>
                      <a:pt x="49952" y="-11"/>
                      <a:pt x="-305" y="-11"/>
                    </a:cubicBezTo>
                    <a:close/>
                  </a:path>
                </a:pathLst>
              </a:custGeom>
              <a:solidFill>
                <a:srgbClr val="F79661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6D8F01BE-3E8F-4324-9ACC-CA2A0A8FB8AC}"/>
                  </a:ext>
                </a:extLst>
              </p:cNvPr>
              <p:cNvSpPr/>
              <p:nvPr/>
            </p:nvSpPr>
            <p:spPr>
              <a:xfrm>
                <a:off x="9218889" y="4606391"/>
                <a:ext cx="94141" cy="286174"/>
              </a:xfrm>
              <a:custGeom>
                <a:avLst/>
                <a:gdLst>
                  <a:gd name="connsiteX0" fmla="*/ -305 w 94141"/>
                  <a:gd name="connsiteY0" fmla="*/ -11 h 286174"/>
                  <a:gd name="connsiteX1" fmla="*/ -305 w 94141"/>
                  <a:gd name="connsiteY1" fmla="*/ 286164 h 286174"/>
                  <a:gd name="connsiteX2" fmla="*/ 93837 w 94141"/>
                  <a:gd name="connsiteY2" fmla="*/ 136976 h 286174"/>
                  <a:gd name="connsiteX3" fmla="*/ -305 w 94141"/>
                  <a:gd name="connsiteY3" fmla="*/ -11 h 286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141" h="286174">
                    <a:moveTo>
                      <a:pt x="-305" y="-11"/>
                    </a:moveTo>
                    <a:lnTo>
                      <a:pt x="-305" y="286164"/>
                    </a:lnTo>
                    <a:cubicBezTo>
                      <a:pt x="52639" y="286164"/>
                      <a:pt x="93837" y="233415"/>
                      <a:pt x="93837" y="136976"/>
                    </a:cubicBezTo>
                    <a:cubicBezTo>
                      <a:pt x="93750" y="54580"/>
                      <a:pt x="57082" y="-11"/>
                      <a:pt x="-305" y="-11"/>
                    </a:cubicBezTo>
                    <a:close/>
                  </a:path>
                </a:pathLst>
              </a:custGeom>
              <a:solidFill>
                <a:srgbClr val="FFA06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F4C28325-E189-10F4-13F5-AC5DD1519B83}"/>
                  </a:ext>
                </a:extLst>
              </p:cNvPr>
              <p:cNvSpPr/>
              <p:nvPr/>
            </p:nvSpPr>
            <p:spPr>
              <a:xfrm>
                <a:off x="9168611" y="4768517"/>
                <a:ext cx="50278" cy="178227"/>
              </a:xfrm>
              <a:custGeom>
                <a:avLst/>
                <a:gdLst>
                  <a:gd name="connsiteX0" fmla="*/ 49973 w 50278"/>
                  <a:gd name="connsiteY0" fmla="*/ -11 h 178227"/>
                  <a:gd name="connsiteX1" fmla="*/ 49973 w 50278"/>
                  <a:gd name="connsiteY1" fmla="*/ 178217 h 178227"/>
                  <a:gd name="connsiteX2" fmla="*/ -305 w 50278"/>
                  <a:gd name="connsiteY2" fmla="*/ 93914 h 178227"/>
                  <a:gd name="connsiteX3" fmla="*/ 49973 w 50278"/>
                  <a:gd name="connsiteY3" fmla="*/ -11 h 178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278" h="178227">
                    <a:moveTo>
                      <a:pt x="49973" y="-11"/>
                    </a:moveTo>
                    <a:lnTo>
                      <a:pt x="49973" y="178217"/>
                    </a:lnTo>
                    <a:cubicBezTo>
                      <a:pt x="3986" y="178217"/>
                      <a:pt x="-305" y="126595"/>
                      <a:pt x="-305" y="93914"/>
                    </a:cubicBezTo>
                    <a:cubicBezTo>
                      <a:pt x="-305" y="61233"/>
                      <a:pt x="-392" y="-11"/>
                      <a:pt x="49973" y="-11"/>
                    </a:cubicBezTo>
                    <a:close/>
                  </a:path>
                </a:pathLst>
              </a:custGeom>
              <a:solidFill>
                <a:srgbClr val="EFAC7F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9F5D7970-5A7D-369B-A365-C3C8D69BDED5}"/>
                  </a:ext>
                </a:extLst>
              </p:cNvPr>
              <p:cNvSpPr/>
              <p:nvPr/>
            </p:nvSpPr>
            <p:spPr>
              <a:xfrm>
                <a:off x="9126958" y="4606391"/>
                <a:ext cx="94098" cy="286174"/>
              </a:xfrm>
              <a:custGeom>
                <a:avLst/>
                <a:gdLst>
                  <a:gd name="connsiteX0" fmla="*/ 93793 w 94098"/>
                  <a:gd name="connsiteY0" fmla="*/ -11 h 286174"/>
                  <a:gd name="connsiteX1" fmla="*/ 93793 w 94098"/>
                  <a:gd name="connsiteY1" fmla="*/ 286164 h 286174"/>
                  <a:gd name="connsiteX2" fmla="*/ -305 w 94098"/>
                  <a:gd name="connsiteY2" fmla="*/ 136976 h 286174"/>
                  <a:gd name="connsiteX3" fmla="*/ 93793 w 94098"/>
                  <a:gd name="connsiteY3" fmla="*/ -11 h 286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8" h="286174">
                    <a:moveTo>
                      <a:pt x="93793" y="-11"/>
                    </a:moveTo>
                    <a:lnTo>
                      <a:pt x="93793" y="286164"/>
                    </a:lnTo>
                    <a:cubicBezTo>
                      <a:pt x="40806" y="286164"/>
                      <a:pt x="-305" y="233415"/>
                      <a:pt x="-305" y="136976"/>
                    </a:cubicBezTo>
                    <a:cubicBezTo>
                      <a:pt x="-370" y="54580"/>
                      <a:pt x="36277" y="-11"/>
                      <a:pt x="93793" y="-11"/>
                    </a:cubicBezTo>
                    <a:close/>
                  </a:path>
                </a:pathLst>
              </a:custGeom>
              <a:solidFill>
                <a:srgbClr val="FEB5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3C2CA966-504E-B844-6BFF-707316820A15}"/>
                  </a:ext>
                </a:extLst>
              </p:cNvPr>
              <p:cNvSpPr/>
              <p:nvPr/>
            </p:nvSpPr>
            <p:spPr>
              <a:xfrm>
                <a:off x="9298594" y="4663516"/>
                <a:ext cx="16105" cy="75765"/>
              </a:xfrm>
              <a:custGeom>
                <a:avLst/>
                <a:gdLst>
                  <a:gd name="connsiteX0" fmla="*/ -279 w 16105"/>
                  <a:gd name="connsiteY0" fmla="*/ 11172 h 75765"/>
                  <a:gd name="connsiteX1" fmla="*/ 8801 w 16105"/>
                  <a:gd name="connsiteY1" fmla="*/ 75754 h 75765"/>
                  <a:gd name="connsiteX2" fmla="*/ 15801 w 16105"/>
                  <a:gd name="connsiteY2" fmla="*/ 68711 h 75765"/>
                  <a:gd name="connsiteX3" fmla="*/ 15801 w 16105"/>
                  <a:gd name="connsiteY3" fmla="*/ 9699 h 75765"/>
                  <a:gd name="connsiteX4" fmla="*/ -279 w 16105"/>
                  <a:gd name="connsiteY4" fmla="*/ 11172 h 75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04" h="75765">
                    <a:moveTo>
                      <a:pt x="-279" y="11172"/>
                    </a:moveTo>
                    <a:cubicBezTo>
                      <a:pt x="-865" y="35488"/>
                      <a:pt x="8801" y="75754"/>
                      <a:pt x="8801" y="75754"/>
                    </a:cubicBezTo>
                    <a:lnTo>
                      <a:pt x="15801" y="68711"/>
                    </a:lnTo>
                    <a:lnTo>
                      <a:pt x="15801" y="9699"/>
                    </a:lnTo>
                    <a:cubicBezTo>
                      <a:pt x="15801" y="9699"/>
                      <a:pt x="284" y="-13100"/>
                      <a:pt x="-279" y="11172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324973FC-C803-F9E7-B4FE-D687D894051A}"/>
                  </a:ext>
                </a:extLst>
              </p:cNvPr>
              <p:cNvSpPr/>
              <p:nvPr/>
            </p:nvSpPr>
            <p:spPr>
              <a:xfrm>
                <a:off x="9120977" y="4654747"/>
                <a:ext cx="19754" cy="83451"/>
              </a:xfrm>
              <a:custGeom>
                <a:avLst/>
                <a:gdLst>
                  <a:gd name="connsiteX0" fmla="*/ 19004 w 19754"/>
                  <a:gd name="connsiteY0" fmla="*/ 9561 h 83451"/>
                  <a:gd name="connsiteX1" fmla="*/ 13283 w 19754"/>
                  <a:gd name="connsiteY1" fmla="*/ 83440 h 83451"/>
                  <a:gd name="connsiteX2" fmla="*/ 3769 w 19754"/>
                  <a:gd name="connsiteY2" fmla="*/ 76938 h 83451"/>
                  <a:gd name="connsiteX3" fmla="*/ -305 w 19754"/>
                  <a:gd name="connsiteY3" fmla="*/ 16258 h 83451"/>
                  <a:gd name="connsiteX4" fmla="*/ 19004 w 19754"/>
                  <a:gd name="connsiteY4" fmla="*/ 9561 h 83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54" h="83451">
                    <a:moveTo>
                      <a:pt x="19004" y="9561"/>
                    </a:moveTo>
                    <a:cubicBezTo>
                      <a:pt x="21410" y="34549"/>
                      <a:pt x="13283" y="83440"/>
                      <a:pt x="13283" y="83440"/>
                    </a:cubicBezTo>
                    <a:lnTo>
                      <a:pt x="3769" y="76938"/>
                    </a:lnTo>
                    <a:lnTo>
                      <a:pt x="-305" y="16258"/>
                    </a:lnTo>
                    <a:cubicBezTo>
                      <a:pt x="-305" y="16258"/>
                      <a:pt x="16556" y="-15361"/>
                      <a:pt x="19004" y="9561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7864B5B2-97F1-1F7B-42CD-58D7BFBC0032}"/>
                  </a:ext>
                </a:extLst>
              </p:cNvPr>
              <p:cNvSpPr/>
              <p:nvPr/>
            </p:nvSpPr>
            <p:spPr>
              <a:xfrm>
                <a:off x="9136234" y="4597634"/>
                <a:ext cx="172203" cy="83644"/>
              </a:xfrm>
              <a:custGeom>
                <a:avLst/>
                <a:gdLst>
                  <a:gd name="connsiteX0" fmla="*/ 82351 w 172203"/>
                  <a:gd name="connsiteY0" fmla="*/ 619 h 83644"/>
                  <a:gd name="connsiteX1" fmla="*/ -305 w 172203"/>
                  <a:gd name="connsiteY1" fmla="*/ 62686 h 83644"/>
                  <a:gd name="connsiteX2" fmla="*/ 171898 w 172203"/>
                  <a:gd name="connsiteY2" fmla="*/ 80847 h 83644"/>
                  <a:gd name="connsiteX3" fmla="*/ 82351 w 172203"/>
                  <a:gd name="connsiteY3" fmla="*/ 619 h 83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2203" h="83644">
                    <a:moveTo>
                      <a:pt x="82351" y="619"/>
                    </a:moveTo>
                    <a:cubicBezTo>
                      <a:pt x="20543" y="-7335"/>
                      <a:pt x="-305" y="62686"/>
                      <a:pt x="-305" y="62686"/>
                    </a:cubicBezTo>
                    <a:cubicBezTo>
                      <a:pt x="-305" y="62686"/>
                      <a:pt x="71840" y="92745"/>
                      <a:pt x="171898" y="80847"/>
                    </a:cubicBezTo>
                    <a:cubicBezTo>
                      <a:pt x="171811" y="80847"/>
                      <a:pt x="173567" y="12386"/>
                      <a:pt x="82351" y="619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B5E6AE86-5AFC-2954-2340-20F6FDBB4157}"/>
                  </a:ext>
                </a:extLst>
              </p:cNvPr>
              <p:cNvSpPr/>
              <p:nvPr/>
            </p:nvSpPr>
            <p:spPr>
              <a:xfrm>
                <a:off x="9296892" y="4727416"/>
                <a:ext cx="34409" cy="51999"/>
              </a:xfrm>
              <a:custGeom>
                <a:avLst/>
                <a:gdLst>
                  <a:gd name="connsiteX0" fmla="*/ 30614 w 34409"/>
                  <a:gd name="connsiteY0" fmla="*/ 30557 h 51999"/>
                  <a:gd name="connsiteX1" fmla="*/ 6233 w 34409"/>
                  <a:gd name="connsiteY1" fmla="*/ 51449 h 51999"/>
                  <a:gd name="connsiteX2" fmla="*/ 3307 w 34409"/>
                  <a:gd name="connsiteY2" fmla="*/ 21477 h 51999"/>
                  <a:gd name="connsiteX3" fmla="*/ 27450 w 34409"/>
                  <a:gd name="connsiteY3" fmla="*/ 499 h 51999"/>
                  <a:gd name="connsiteX4" fmla="*/ 30614 w 34409"/>
                  <a:gd name="connsiteY4" fmla="*/ 30557 h 51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409" h="51998">
                    <a:moveTo>
                      <a:pt x="30614" y="30557"/>
                    </a:moveTo>
                    <a:cubicBezTo>
                      <a:pt x="25781" y="44969"/>
                      <a:pt x="14880" y="54396"/>
                      <a:pt x="6233" y="51449"/>
                    </a:cubicBezTo>
                    <a:cubicBezTo>
                      <a:pt x="-2414" y="48502"/>
                      <a:pt x="-1504" y="35845"/>
                      <a:pt x="3307" y="21477"/>
                    </a:cubicBezTo>
                    <a:cubicBezTo>
                      <a:pt x="8118" y="7109"/>
                      <a:pt x="18803" y="-2362"/>
                      <a:pt x="27450" y="499"/>
                    </a:cubicBezTo>
                    <a:cubicBezTo>
                      <a:pt x="36097" y="3360"/>
                      <a:pt x="35382" y="16146"/>
                      <a:pt x="30614" y="30557"/>
                    </a:cubicBezTo>
                    <a:close/>
                  </a:path>
                </a:pathLst>
              </a:custGeom>
              <a:solidFill>
                <a:srgbClr val="FFA06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97BE4E4A-4DF9-B549-DAD4-088B9D56FCB4}"/>
                  </a:ext>
                </a:extLst>
              </p:cNvPr>
              <p:cNvSpPr/>
              <p:nvPr/>
            </p:nvSpPr>
            <p:spPr>
              <a:xfrm>
                <a:off x="9106352" y="4727416"/>
                <a:ext cx="34376" cy="51999"/>
              </a:xfrm>
              <a:custGeom>
                <a:avLst/>
                <a:gdLst>
                  <a:gd name="connsiteX0" fmla="*/ 3180 w 34376"/>
                  <a:gd name="connsiteY0" fmla="*/ 30557 h 51999"/>
                  <a:gd name="connsiteX1" fmla="*/ 27539 w 34376"/>
                  <a:gd name="connsiteY1" fmla="*/ 51449 h 51999"/>
                  <a:gd name="connsiteX2" fmla="*/ 30465 w 34376"/>
                  <a:gd name="connsiteY2" fmla="*/ 21477 h 51999"/>
                  <a:gd name="connsiteX3" fmla="*/ 6344 w 34376"/>
                  <a:gd name="connsiteY3" fmla="*/ 499 h 51999"/>
                  <a:gd name="connsiteX4" fmla="*/ 3180 w 34376"/>
                  <a:gd name="connsiteY4" fmla="*/ 30557 h 51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376" h="51998">
                    <a:moveTo>
                      <a:pt x="3180" y="30557"/>
                    </a:moveTo>
                    <a:cubicBezTo>
                      <a:pt x="8013" y="44969"/>
                      <a:pt x="18935" y="54396"/>
                      <a:pt x="27539" y="51449"/>
                    </a:cubicBezTo>
                    <a:cubicBezTo>
                      <a:pt x="36143" y="48502"/>
                      <a:pt x="35298" y="35845"/>
                      <a:pt x="30465" y="21477"/>
                    </a:cubicBezTo>
                    <a:cubicBezTo>
                      <a:pt x="25632" y="7109"/>
                      <a:pt x="14948" y="-2362"/>
                      <a:pt x="6344" y="499"/>
                    </a:cubicBezTo>
                    <a:cubicBezTo>
                      <a:pt x="-2259" y="3360"/>
                      <a:pt x="-1609" y="16146"/>
                      <a:pt x="3180" y="30557"/>
                    </a:cubicBezTo>
                    <a:close/>
                  </a:path>
                </a:pathLst>
              </a:custGeom>
              <a:solidFill>
                <a:srgbClr val="FEB5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9CBAD3CA-E05B-EA59-04E4-934982237126}"/>
                  </a:ext>
                </a:extLst>
              </p:cNvPr>
              <p:cNvSpPr/>
              <p:nvPr/>
            </p:nvSpPr>
            <p:spPr>
              <a:xfrm>
                <a:off x="9123517" y="4647524"/>
                <a:ext cx="27887" cy="54396"/>
              </a:xfrm>
              <a:custGeom>
                <a:avLst/>
                <a:gdLst>
                  <a:gd name="connsiteX0" fmla="*/ 12325 w 27887"/>
                  <a:gd name="connsiteY0" fmla="*/ -11 h 54396"/>
                  <a:gd name="connsiteX1" fmla="*/ 4393 w 27887"/>
                  <a:gd name="connsiteY1" fmla="*/ 53886 h 54396"/>
                  <a:gd name="connsiteX2" fmla="*/ 27582 w 27887"/>
                  <a:gd name="connsiteY2" fmla="*/ 4952 h 54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886" h="54396">
                    <a:moveTo>
                      <a:pt x="12325" y="-11"/>
                    </a:moveTo>
                    <a:cubicBezTo>
                      <a:pt x="12325" y="-11"/>
                      <a:pt x="-9672" y="60453"/>
                      <a:pt x="4393" y="53886"/>
                    </a:cubicBezTo>
                    <a:cubicBezTo>
                      <a:pt x="18458" y="47320"/>
                      <a:pt x="27582" y="4952"/>
                      <a:pt x="27582" y="4952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DCED739E-DF86-E8D9-3AC7-953DDD906360}"/>
                  </a:ext>
                </a:extLst>
              </p:cNvPr>
              <p:cNvSpPr/>
              <p:nvPr/>
            </p:nvSpPr>
            <p:spPr>
              <a:xfrm>
                <a:off x="9364805" y="4958101"/>
                <a:ext cx="73163" cy="182584"/>
              </a:xfrm>
              <a:custGeom>
                <a:avLst/>
                <a:gdLst>
                  <a:gd name="connsiteX0" fmla="*/ -305 w 73163"/>
                  <a:gd name="connsiteY0" fmla="*/ 158561 h 182584"/>
                  <a:gd name="connsiteX1" fmla="*/ 128 w 73163"/>
                  <a:gd name="connsiteY1" fmla="*/ 182573 h 182584"/>
                  <a:gd name="connsiteX2" fmla="*/ 72859 w 73163"/>
                  <a:gd name="connsiteY2" fmla="*/ 142870 h 182584"/>
                  <a:gd name="connsiteX3" fmla="*/ 53094 w 73163"/>
                  <a:gd name="connsiteY3" fmla="*/ 17326 h 182584"/>
                  <a:gd name="connsiteX4" fmla="*/ 36363 w 73163"/>
                  <a:gd name="connsiteY4" fmla="*/ -11 h 182584"/>
                  <a:gd name="connsiteX5" fmla="*/ -305 w 73163"/>
                  <a:gd name="connsiteY5" fmla="*/ 158561 h 182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3163" h="182584">
                    <a:moveTo>
                      <a:pt x="-305" y="158561"/>
                    </a:moveTo>
                    <a:cubicBezTo>
                      <a:pt x="-305" y="166774"/>
                      <a:pt x="-132" y="174749"/>
                      <a:pt x="128" y="182573"/>
                    </a:cubicBezTo>
                    <a:cubicBezTo>
                      <a:pt x="26069" y="172712"/>
                      <a:pt x="50537" y="159341"/>
                      <a:pt x="72859" y="142870"/>
                    </a:cubicBezTo>
                    <a:cubicBezTo>
                      <a:pt x="71580" y="87998"/>
                      <a:pt x="63908" y="41360"/>
                      <a:pt x="53094" y="17326"/>
                    </a:cubicBezTo>
                    <a:cubicBezTo>
                      <a:pt x="48283" y="10868"/>
                      <a:pt x="42648" y="5038"/>
                      <a:pt x="36363" y="-11"/>
                    </a:cubicBezTo>
                    <a:cubicBezTo>
                      <a:pt x="16122" y="-98"/>
                      <a:pt x="-305" y="70942"/>
                      <a:pt x="-305" y="158561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9A3D7CD3-F2D3-911A-6F02-1F8913B38B9D}"/>
                  </a:ext>
                </a:extLst>
              </p:cNvPr>
              <p:cNvSpPr/>
              <p:nvPr/>
            </p:nvSpPr>
            <p:spPr>
              <a:xfrm>
                <a:off x="8999637" y="4958101"/>
                <a:ext cx="73141" cy="182584"/>
              </a:xfrm>
              <a:custGeom>
                <a:avLst/>
                <a:gdLst>
                  <a:gd name="connsiteX0" fmla="*/ 72837 w 73141"/>
                  <a:gd name="connsiteY0" fmla="*/ 158561 h 182584"/>
                  <a:gd name="connsiteX1" fmla="*/ 72446 w 73141"/>
                  <a:gd name="connsiteY1" fmla="*/ 182573 h 182584"/>
                  <a:gd name="connsiteX2" fmla="*/ -305 w 73141"/>
                  <a:gd name="connsiteY2" fmla="*/ 142870 h 182584"/>
                  <a:gd name="connsiteX3" fmla="*/ 19524 w 73141"/>
                  <a:gd name="connsiteY3" fmla="*/ 17326 h 182584"/>
                  <a:gd name="connsiteX4" fmla="*/ 36168 w 73141"/>
                  <a:gd name="connsiteY4" fmla="*/ -11 h 182584"/>
                  <a:gd name="connsiteX5" fmla="*/ 72837 w 73141"/>
                  <a:gd name="connsiteY5" fmla="*/ 158561 h 182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3141" h="182584">
                    <a:moveTo>
                      <a:pt x="72837" y="158561"/>
                    </a:moveTo>
                    <a:cubicBezTo>
                      <a:pt x="72837" y="166774"/>
                      <a:pt x="72837" y="174749"/>
                      <a:pt x="72446" y="182573"/>
                    </a:cubicBezTo>
                    <a:cubicBezTo>
                      <a:pt x="46506" y="172691"/>
                      <a:pt x="22038" y="159341"/>
                      <a:pt x="-305" y="142870"/>
                    </a:cubicBezTo>
                    <a:cubicBezTo>
                      <a:pt x="995" y="87998"/>
                      <a:pt x="8689" y="41360"/>
                      <a:pt x="19524" y="17326"/>
                    </a:cubicBezTo>
                    <a:cubicBezTo>
                      <a:pt x="24314" y="10868"/>
                      <a:pt x="29905" y="5038"/>
                      <a:pt x="36168" y="-11"/>
                    </a:cubicBezTo>
                    <a:cubicBezTo>
                      <a:pt x="56410" y="-98"/>
                      <a:pt x="72837" y="70942"/>
                      <a:pt x="72837" y="158561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70365FDE-80BC-88E0-42DD-0FEFA45CBC98}"/>
                  </a:ext>
                </a:extLst>
              </p:cNvPr>
              <p:cNvSpPr/>
              <p:nvPr/>
            </p:nvSpPr>
            <p:spPr>
              <a:xfrm>
                <a:off x="9218889" y="4897326"/>
                <a:ext cx="83089" cy="179015"/>
              </a:xfrm>
              <a:custGeom>
                <a:avLst/>
                <a:gdLst>
                  <a:gd name="connsiteX0" fmla="*/ 64450 w 83089"/>
                  <a:gd name="connsiteY0" fmla="*/ 49191 h 179015"/>
                  <a:gd name="connsiteX1" fmla="*/ 78949 w 83089"/>
                  <a:gd name="connsiteY1" fmla="*/ 43340 h 179015"/>
                  <a:gd name="connsiteX2" fmla="*/ 67722 w 83089"/>
                  <a:gd name="connsiteY2" fmla="*/ 4331 h 179015"/>
                  <a:gd name="connsiteX3" fmla="*/ 58881 w 83089"/>
                  <a:gd name="connsiteY3" fmla="*/ 256 h 179015"/>
                  <a:gd name="connsiteX4" fmla="*/ -305 w 83089"/>
                  <a:gd name="connsiteY4" fmla="*/ 179004 h 179015"/>
                  <a:gd name="connsiteX5" fmla="*/ 82784 w 83089"/>
                  <a:gd name="connsiteY5" fmla="*/ 63039 h 179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089" h="179015">
                    <a:moveTo>
                      <a:pt x="64450" y="49191"/>
                    </a:moveTo>
                    <a:lnTo>
                      <a:pt x="78949" y="43340"/>
                    </a:lnTo>
                    <a:cubicBezTo>
                      <a:pt x="77345" y="29817"/>
                      <a:pt x="73552" y="16640"/>
                      <a:pt x="67722" y="4331"/>
                    </a:cubicBezTo>
                    <a:cubicBezTo>
                      <a:pt x="64147" y="516"/>
                      <a:pt x="58707" y="-589"/>
                      <a:pt x="58881" y="256"/>
                    </a:cubicBezTo>
                    <a:lnTo>
                      <a:pt x="-305" y="179004"/>
                    </a:lnTo>
                    <a:cubicBezTo>
                      <a:pt x="68676" y="136095"/>
                      <a:pt x="82784" y="63039"/>
                      <a:pt x="82784" y="63039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7B0B58FB-B513-6D1E-D6B1-336EBA63D3E4}"/>
                  </a:ext>
                </a:extLst>
              </p:cNvPr>
              <p:cNvSpPr/>
              <p:nvPr/>
            </p:nvSpPr>
            <p:spPr>
              <a:xfrm>
                <a:off x="9135735" y="4897326"/>
                <a:ext cx="83067" cy="179080"/>
              </a:xfrm>
              <a:custGeom>
                <a:avLst/>
                <a:gdLst>
                  <a:gd name="connsiteX0" fmla="*/ 17965 w 83067"/>
                  <a:gd name="connsiteY0" fmla="*/ 49191 h 179080"/>
                  <a:gd name="connsiteX1" fmla="*/ 3401 w 83067"/>
                  <a:gd name="connsiteY1" fmla="*/ 43340 h 179080"/>
                  <a:gd name="connsiteX2" fmla="*/ 14714 w 83067"/>
                  <a:gd name="connsiteY2" fmla="*/ 4331 h 179080"/>
                  <a:gd name="connsiteX3" fmla="*/ 23491 w 83067"/>
                  <a:gd name="connsiteY3" fmla="*/ 256 h 179080"/>
                  <a:gd name="connsiteX4" fmla="*/ 82763 w 83067"/>
                  <a:gd name="connsiteY4" fmla="*/ 179069 h 179080"/>
                  <a:gd name="connsiteX5" fmla="*/ -305 w 83067"/>
                  <a:gd name="connsiteY5" fmla="*/ 63104 h 17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067" h="179080">
                    <a:moveTo>
                      <a:pt x="17965" y="49191"/>
                    </a:moveTo>
                    <a:lnTo>
                      <a:pt x="3401" y="43340"/>
                    </a:lnTo>
                    <a:cubicBezTo>
                      <a:pt x="4983" y="29795"/>
                      <a:pt x="8798" y="16619"/>
                      <a:pt x="14714" y="4331"/>
                    </a:cubicBezTo>
                    <a:cubicBezTo>
                      <a:pt x="18289" y="516"/>
                      <a:pt x="23707" y="-589"/>
                      <a:pt x="23491" y="256"/>
                    </a:cubicBezTo>
                    <a:lnTo>
                      <a:pt x="82763" y="179069"/>
                    </a:lnTo>
                    <a:cubicBezTo>
                      <a:pt x="13760" y="136159"/>
                      <a:pt x="-305" y="63104"/>
                      <a:pt x="-305" y="63104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0D4C87C8-B927-D2C5-47FA-BFB284EDC050}"/>
                  </a:ext>
                </a:extLst>
              </p:cNvPr>
              <p:cNvSpPr/>
              <p:nvPr/>
            </p:nvSpPr>
            <p:spPr>
              <a:xfrm>
                <a:off x="9171775" y="4930859"/>
                <a:ext cx="94120" cy="145482"/>
              </a:xfrm>
              <a:custGeom>
                <a:avLst/>
                <a:gdLst>
                  <a:gd name="connsiteX0" fmla="*/ 93815 w 94120"/>
                  <a:gd name="connsiteY0" fmla="*/ -11 h 145482"/>
                  <a:gd name="connsiteX1" fmla="*/ 45466 w 94120"/>
                  <a:gd name="connsiteY1" fmla="*/ 5320 h 145482"/>
                  <a:gd name="connsiteX2" fmla="*/ -305 w 94120"/>
                  <a:gd name="connsiteY2" fmla="*/ -11 h 145482"/>
                  <a:gd name="connsiteX3" fmla="*/ 46636 w 94120"/>
                  <a:gd name="connsiteY3" fmla="*/ 145471 h 145482"/>
                  <a:gd name="connsiteX4" fmla="*/ 46810 w 94120"/>
                  <a:gd name="connsiteY4" fmla="*/ 145471 h 145482"/>
                  <a:gd name="connsiteX5" fmla="*/ 93815 w 94120"/>
                  <a:gd name="connsiteY5" fmla="*/ -11 h 145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4120" h="145482">
                    <a:moveTo>
                      <a:pt x="93815" y="-11"/>
                    </a:moveTo>
                    <a:lnTo>
                      <a:pt x="45466" y="5320"/>
                    </a:lnTo>
                    <a:lnTo>
                      <a:pt x="-305" y="-11"/>
                    </a:lnTo>
                    <a:cubicBezTo>
                      <a:pt x="-305" y="-11"/>
                      <a:pt x="-890" y="71505"/>
                      <a:pt x="46636" y="145471"/>
                    </a:cubicBezTo>
                    <a:lnTo>
                      <a:pt x="46810" y="145471"/>
                    </a:lnTo>
                    <a:cubicBezTo>
                      <a:pt x="94357" y="71419"/>
                      <a:pt x="93815" y="-11"/>
                      <a:pt x="93815" y="-11"/>
                    </a:cubicBezTo>
                    <a:close/>
                  </a:path>
                </a:pathLst>
              </a:custGeom>
              <a:solidFill>
                <a:srgbClr val="8EC3DD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D4097C4F-BA00-956F-3BC2-2250DF840245}"/>
                  </a:ext>
                </a:extLst>
              </p:cNvPr>
              <p:cNvSpPr/>
              <p:nvPr/>
            </p:nvSpPr>
            <p:spPr>
              <a:xfrm>
                <a:off x="9193685" y="4932355"/>
                <a:ext cx="50321" cy="33114"/>
              </a:xfrm>
              <a:custGeom>
                <a:avLst/>
                <a:gdLst>
                  <a:gd name="connsiteX0" fmla="*/ 50017 w 50321"/>
                  <a:gd name="connsiteY0" fmla="*/ -11 h 33114"/>
                  <a:gd name="connsiteX1" fmla="*/ -305 w 50321"/>
                  <a:gd name="connsiteY1" fmla="*/ -11 h 33114"/>
                  <a:gd name="connsiteX2" fmla="*/ 24769 w 50321"/>
                  <a:gd name="connsiteY2" fmla="*/ 33103 h 33114"/>
                  <a:gd name="connsiteX3" fmla="*/ 24769 w 50321"/>
                  <a:gd name="connsiteY3" fmla="*/ 33103 h 33114"/>
                  <a:gd name="connsiteX4" fmla="*/ 50017 w 50321"/>
                  <a:gd name="connsiteY4" fmla="*/ -11 h 33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321" h="33114">
                    <a:moveTo>
                      <a:pt x="50017" y="-11"/>
                    </a:moveTo>
                    <a:lnTo>
                      <a:pt x="-305" y="-11"/>
                    </a:lnTo>
                    <a:cubicBezTo>
                      <a:pt x="-305" y="-11"/>
                      <a:pt x="1710" y="31608"/>
                      <a:pt x="24769" y="33103"/>
                    </a:cubicBezTo>
                    <a:lnTo>
                      <a:pt x="24769" y="33103"/>
                    </a:lnTo>
                    <a:cubicBezTo>
                      <a:pt x="47828" y="31608"/>
                      <a:pt x="50017" y="-11"/>
                      <a:pt x="50017" y="-11"/>
                    </a:cubicBezTo>
                    <a:close/>
                  </a:path>
                </a:pathLst>
              </a:custGeom>
              <a:solidFill>
                <a:srgbClr val="C6381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AFD01255-DC02-87C7-6524-EF00B12BE7A9}"/>
                  </a:ext>
                </a:extLst>
              </p:cNvPr>
              <p:cNvSpPr/>
              <p:nvPr/>
            </p:nvSpPr>
            <p:spPr>
              <a:xfrm>
                <a:off x="9201162" y="4961958"/>
                <a:ext cx="35194" cy="114383"/>
              </a:xfrm>
              <a:custGeom>
                <a:avLst/>
                <a:gdLst>
                  <a:gd name="connsiteX0" fmla="*/ -305 w 35194"/>
                  <a:gd name="connsiteY0" fmla="*/ 82926 h 114383"/>
                  <a:gd name="connsiteX1" fmla="*/ 17249 w 35194"/>
                  <a:gd name="connsiteY1" fmla="*/ 114372 h 114383"/>
                  <a:gd name="connsiteX2" fmla="*/ 17422 w 35194"/>
                  <a:gd name="connsiteY2" fmla="*/ 114372 h 114383"/>
                  <a:gd name="connsiteX3" fmla="*/ 34890 w 35194"/>
                  <a:gd name="connsiteY3" fmla="*/ 83208 h 114383"/>
                  <a:gd name="connsiteX4" fmla="*/ 22190 w 35194"/>
                  <a:gd name="connsiteY4" fmla="*/ -11 h 114383"/>
                  <a:gd name="connsiteX5" fmla="*/ 12351 w 35194"/>
                  <a:gd name="connsiteY5" fmla="*/ -11 h 114383"/>
                  <a:gd name="connsiteX6" fmla="*/ -305 w 35194"/>
                  <a:gd name="connsiteY6" fmla="*/ 82926 h 114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194" h="114383">
                    <a:moveTo>
                      <a:pt x="-305" y="82926"/>
                    </a:moveTo>
                    <a:cubicBezTo>
                      <a:pt x="4918" y="93741"/>
                      <a:pt x="10769" y="104252"/>
                      <a:pt x="17249" y="114372"/>
                    </a:cubicBezTo>
                    <a:lnTo>
                      <a:pt x="17422" y="114372"/>
                    </a:lnTo>
                    <a:cubicBezTo>
                      <a:pt x="23880" y="104338"/>
                      <a:pt x="29710" y="93936"/>
                      <a:pt x="34890" y="83208"/>
                    </a:cubicBezTo>
                    <a:cubicBezTo>
                      <a:pt x="29125" y="35531"/>
                      <a:pt x="22190" y="-11"/>
                      <a:pt x="22190" y="-11"/>
                    </a:cubicBezTo>
                    <a:lnTo>
                      <a:pt x="12351" y="-11"/>
                    </a:lnTo>
                    <a:cubicBezTo>
                      <a:pt x="12351" y="-11"/>
                      <a:pt x="5394" y="35466"/>
                      <a:pt x="-305" y="82926"/>
                    </a:cubicBezTo>
                    <a:close/>
                  </a:path>
                </a:pathLst>
              </a:custGeom>
              <a:solidFill>
                <a:srgbClr val="C6381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10BDF08E-5E4D-D2DE-0421-ECED23863CA4}"/>
                  </a:ext>
                </a:extLst>
              </p:cNvPr>
              <p:cNvSpPr/>
              <p:nvPr/>
            </p:nvSpPr>
            <p:spPr>
              <a:xfrm>
                <a:off x="9282214" y="5060824"/>
                <a:ext cx="52423" cy="12418"/>
              </a:xfrm>
              <a:custGeom>
                <a:avLst/>
                <a:gdLst>
                  <a:gd name="connsiteX0" fmla="*/ 52424 w 52423"/>
                  <a:gd name="connsiteY0" fmla="*/ 8300 h 12418"/>
                  <a:gd name="connsiteX1" fmla="*/ 0 w 52423"/>
                  <a:gd name="connsiteY1" fmla="*/ 12418 h 12418"/>
                  <a:gd name="connsiteX2" fmla="*/ 0 w 52423"/>
                  <a:gd name="connsiteY2" fmla="*/ 4161 h 12418"/>
                  <a:gd name="connsiteX3" fmla="*/ 52424 w 52423"/>
                  <a:gd name="connsiteY3" fmla="*/ 0 h 12418"/>
                  <a:gd name="connsiteX4" fmla="*/ 52424 w 52423"/>
                  <a:gd name="connsiteY4" fmla="*/ 8300 h 12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423" h="12418">
                    <a:moveTo>
                      <a:pt x="52424" y="8300"/>
                    </a:moveTo>
                    <a:lnTo>
                      <a:pt x="0" y="12418"/>
                    </a:lnTo>
                    <a:lnTo>
                      <a:pt x="0" y="4161"/>
                    </a:lnTo>
                    <a:lnTo>
                      <a:pt x="52424" y="0"/>
                    </a:lnTo>
                    <a:lnTo>
                      <a:pt x="52424" y="8300"/>
                    </a:lnTo>
                    <a:close/>
                  </a:path>
                </a:pathLst>
              </a:custGeom>
              <a:solidFill>
                <a:srgbClr val="C6381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771AAE5A-0F44-13BC-E287-C9F58404AD16}"/>
                  </a:ext>
                </a:extLst>
              </p:cNvPr>
              <p:cNvSpPr/>
              <p:nvPr/>
            </p:nvSpPr>
            <p:spPr>
              <a:xfrm>
                <a:off x="9157320" y="4884070"/>
                <a:ext cx="61482" cy="82829"/>
              </a:xfrm>
              <a:custGeom>
                <a:avLst/>
                <a:gdLst>
                  <a:gd name="connsiteX0" fmla="*/ 11744 w 61482"/>
                  <a:gd name="connsiteY0" fmla="*/ -11 h 82829"/>
                  <a:gd name="connsiteX1" fmla="*/ -305 w 61482"/>
                  <a:gd name="connsiteY1" fmla="*/ 15159 h 82829"/>
                  <a:gd name="connsiteX2" fmla="*/ 29038 w 61482"/>
                  <a:gd name="connsiteY2" fmla="*/ 82818 h 82829"/>
                  <a:gd name="connsiteX3" fmla="*/ 61177 w 61482"/>
                  <a:gd name="connsiteY3" fmla="*/ 48143 h 82829"/>
                  <a:gd name="connsiteX4" fmla="*/ 11744 w 61482"/>
                  <a:gd name="connsiteY4" fmla="*/ -11 h 82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82" h="82829">
                    <a:moveTo>
                      <a:pt x="11744" y="-11"/>
                    </a:moveTo>
                    <a:cubicBezTo>
                      <a:pt x="11744" y="-11"/>
                      <a:pt x="8168" y="-11"/>
                      <a:pt x="-305" y="15159"/>
                    </a:cubicBezTo>
                    <a:cubicBezTo>
                      <a:pt x="-305" y="15159"/>
                      <a:pt x="4484" y="60670"/>
                      <a:pt x="29038" y="82818"/>
                    </a:cubicBezTo>
                    <a:cubicBezTo>
                      <a:pt x="29038" y="82818"/>
                      <a:pt x="48543" y="55793"/>
                      <a:pt x="61177" y="48143"/>
                    </a:cubicBezTo>
                    <a:cubicBezTo>
                      <a:pt x="61264" y="48273"/>
                      <a:pt x="18549" y="35075"/>
                      <a:pt x="11744" y="-11"/>
                    </a:cubicBezTo>
                    <a:close/>
                  </a:path>
                </a:pathLst>
              </a:custGeom>
              <a:solidFill>
                <a:srgbClr val="D7E1F6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B372D999-5DC6-FAB3-1C61-8AD4C315B8CE}"/>
                  </a:ext>
                </a:extLst>
              </p:cNvPr>
              <p:cNvSpPr/>
              <p:nvPr/>
            </p:nvSpPr>
            <p:spPr>
              <a:xfrm>
                <a:off x="9218803" y="4884070"/>
                <a:ext cx="61504" cy="82829"/>
              </a:xfrm>
              <a:custGeom>
                <a:avLst/>
                <a:gdLst>
                  <a:gd name="connsiteX0" fmla="*/ 49150 w 61504"/>
                  <a:gd name="connsiteY0" fmla="*/ -11 h 82829"/>
                  <a:gd name="connsiteX1" fmla="*/ 61200 w 61504"/>
                  <a:gd name="connsiteY1" fmla="*/ 15159 h 82829"/>
                  <a:gd name="connsiteX2" fmla="*/ 31899 w 61504"/>
                  <a:gd name="connsiteY2" fmla="*/ 82818 h 82829"/>
                  <a:gd name="connsiteX3" fmla="*/ -305 w 61504"/>
                  <a:gd name="connsiteY3" fmla="*/ 48143 h 82829"/>
                  <a:gd name="connsiteX4" fmla="*/ 49150 w 61504"/>
                  <a:gd name="connsiteY4" fmla="*/ -11 h 82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504" h="82829">
                    <a:moveTo>
                      <a:pt x="49150" y="-11"/>
                    </a:moveTo>
                    <a:cubicBezTo>
                      <a:pt x="49150" y="-11"/>
                      <a:pt x="52747" y="-11"/>
                      <a:pt x="61200" y="15159"/>
                    </a:cubicBezTo>
                    <a:cubicBezTo>
                      <a:pt x="61200" y="15159"/>
                      <a:pt x="56431" y="60670"/>
                      <a:pt x="31899" y="82818"/>
                    </a:cubicBezTo>
                    <a:cubicBezTo>
                      <a:pt x="31899" y="82818"/>
                      <a:pt x="12395" y="55793"/>
                      <a:pt x="-305" y="48143"/>
                    </a:cubicBezTo>
                    <a:cubicBezTo>
                      <a:pt x="-218" y="48273"/>
                      <a:pt x="42388" y="35075"/>
                      <a:pt x="49150" y="-11"/>
                    </a:cubicBezTo>
                    <a:close/>
                  </a:path>
                </a:pathLst>
              </a:custGeom>
              <a:solidFill>
                <a:srgbClr val="D7E1F6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</p:grp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29B8122B-E44B-350D-FB88-AEC074D0ADF5}"/>
                </a:ext>
              </a:extLst>
            </p:cNvPr>
            <p:cNvGrpSpPr/>
            <p:nvPr/>
          </p:nvGrpSpPr>
          <p:grpSpPr>
            <a:xfrm>
              <a:off x="3657959" y="5486250"/>
              <a:ext cx="372865" cy="492706"/>
              <a:chOff x="8999637" y="4587520"/>
              <a:chExt cx="438331" cy="579213"/>
            </a:xfrm>
          </p:grpSpPr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12867FCA-2186-2948-B7D1-5660E8098FA5}"/>
                  </a:ext>
                </a:extLst>
              </p:cNvPr>
              <p:cNvSpPr/>
              <p:nvPr/>
            </p:nvSpPr>
            <p:spPr>
              <a:xfrm>
                <a:off x="9035872" y="4889878"/>
                <a:ext cx="182930" cy="276855"/>
              </a:xfrm>
              <a:custGeom>
                <a:avLst/>
                <a:gdLst>
                  <a:gd name="connsiteX0" fmla="*/ -305 w 182930"/>
                  <a:gd name="connsiteY0" fmla="*/ 68341 h 276855"/>
                  <a:gd name="connsiteX1" fmla="*/ -67 w 182930"/>
                  <a:gd name="connsiteY1" fmla="*/ 68125 h 276855"/>
                  <a:gd name="connsiteX2" fmla="*/ 182626 w 182930"/>
                  <a:gd name="connsiteY2" fmla="*/ -11 h 276855"/>
                  <a:gd name="connsiteX3" fmla="*/ 182626 w 182930"/>
                  <a:gd name="connsiteY3" fmla="*/ 276845 h 276855"/>
                  <a:gd name="connsiteX4" fmla="*/ 182626 w 182930"/>
                  <a:gd name="connsiteY4" fmla="*/ 276845 h 276855"/>
                  <a:gd name="connsiteX5" fmla="*/ -305 w 182930"/>
                  <a:gd name="connsiteY5" fmla="*/ 234065 h 276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2930" h="276855">
                    <a:moveTo>
                      <a:pt x="-305" y="68341"/>
                    </a:moveTo>
                    <a:cubicBezTo>
                      <a:pt x="-197" y="68298"/>
                      <a:pt x="-110" y="68233"/>
                      <a:pt x="-67" y="68125"/>
                    </a:cubicBezTo>
                    <a:cubicBezTo>
                      <a:pt x="37122" y="38044"/>
                      <a:pt x="119908" y="-11"/>
                      <a:pt x="182626" y="-11"/>
                    </a:cubicBezTo>
                    <a:lnTo>
                      <a:pt x="182626" y="276845"/>
                    </a:lnTo>
                    <a:lnTo>
                      <a:pt x="182626" y="276845"/>
                    </a:lnTo>
                    <a:cubicBezTo>
                      <a:pt x="114143" y="276845"/>
                      <a:pt x="50862" y="261458"/>
                      <a:pt x="-305" y="234065"/>
                    </a:cubicBezTo>
                    <a:close/>
                  </a:path>
                </a:pathLst>
              </a:custGeom>
              <a:solidFill>
                <a:srgbClr val="161618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27306C2F-7364-4829-166F-D327FBC9ACDF}"/>
                  </a:ext>
                </a:extLst>
              </p:cNvPr>
              <p:cNvSpPr/>
              <p:nvPr/>
            </p:nvSpPr>
            <p:spPr>
              <a:xfrm>
                <a:off x="9218803" y="4889878"/>
                <a:ext cx="182973" cy="276855"/>
              </a:xfrm>
              <a:custGeom>
                <a:avLst/>
                <a:gdLst>
                  <a:gd name="connsiteX0" fmla="*/ 182669 w 182973"/>
                  <a:gd name="connsiteY0" fmla="*/ 68341 h 276855"/>
                  <a:gd name="connsiteX1" fmla="*/ 182366 w 182973"/>
                  <a:gd name="connsiteY1" fmla="*/ 68125 h 276855"/>
                  <a:gd name="connsiteX2" fmla="*/ -305 w 182973"/>
                  <a:gd name="connsiteY2" fmla="*/ -11 h 276855"/>
                  <a:gd name="connsiteX3" fmla="*/ -305 w 182973"/>
                  <a:gd name="connsiteY3" fmla="*/ 276845 h 276855"/>
                  <a:gd name="connsiteX4" fmla="*/ -305 w 182973"/>
                  <a:gd name="connsiteY4" fmla="*/ 276845 h 276855"/>
                  <a:gd name="connsiteX5" fmla="*/ 182669 w 182973"/>
                  <a:gd name="connsiteY5" fmla="*/ 234065 h 276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2973" h="276855">
                    <a:moveTo>
                      <a:pt x="182669" y="68341"/>
                    </a:moveTo>
                    <a:cubicBezTo>
                      <a:pt x="182539" y="68320"/>
                      <a:pt x="182431" y="68233"/>
                      <a:pt x="182366" y="68125"/>
                    </a:cubicBezTo>
                    <a:cubicBezTo>
                      <a:pt x="145199" y="38044"/>
                      <a:pt x="62456" y="-11"/>
                      <a:pt x="-305" y="-11"/>
                    </a:cubicBezTo>
                    <a:lnTo>
                      <a:pt x="-305" y="276845"/>
                    </a:lnTo>
                    <a:lnTo>
                      <a:pt x="-305" y="276845"/>
                    </a:lnTo>
                    <a:cubicBezTo>
                      <a:pt x="68221" y="276845"/>
                      <a:pt x="131502" y="261458"/>
                      <a:pt x="182669" y="234065"/>
                    </a:cubicBezTo>
                    <a:close/>
                  </a:path>
                </a:pathLst>
              </a:custGeom>
              <a:solidFill>
                <a:srgbClr val="161618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2231D376-F26D-25E9-A19B-3FBD251C6576}"/>
                  </a:ext>
                </a:extLst>
              </p:cNvPr>
              <p:cNvSpPr/>
              <p:nvPr/>
            </p:nvSpPr>
            <p:spPr>
              <a:xfrm>
                <a:off x="9113320" y="4587520"/>
                <a:ext cx="208878" cy="145888"/>
              </a:xfrm>
              <a:custGeom>
                <a:avLst/>
                <a:gdLst>
                  <a:gd name="connsiteX0" fmla="*/ 207880 w 208878"/>
                  <a:gd name="connsiteY0" fmla="*/ 55138 h 145888"/>
                  <a:gd name="connsiteX1" fmla="*/ 39123 w 208878"/>
                  <a:gd name="connsiteY1" fmla="*/ 26683 h 145888"/>
                  <a:gd name="connsiteX2" fmla="*/ 7070 w 208878"/>
                  <a:gd name="connsiteY2" fmla="*/ 145877 h 145888"/>
                  <a:gd name="connsiteX3" fmla="*/ 203221 w 208878"/>
                  <a:gd name="connsiteY3" fmla="*/ 145877 h 145888"/>
                  <a:gd name="connsiteX4" fmla="*/ 207880 w 208878"/>
                  <a:gd name="connsiteY4" fmla="*/ 55138 h 145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8877" h="145888">
                    <a:moveTo>
                      <a:pt x="207880" y="55138"/>
                    </a:moveTo>
                    <a:cubicBezTo>
                      <a:pt x="200447" y="13008"/>
                      <a:pt x="90008" y="-28862"/>
                      <a:pt x="39123" y="26683"/>
                    </a:cubicBezTo>
                    <a:cubicBezTo>
                      <a:pt x="39123" y="26683"/>
                      <a:pt x="-20756" y="28092"/>
                      <a:pt x="7070" y="145877"/>
                    </a:cubicBezTo>
                    <a:lnTo>
                      <a:pt x="203221" y="145877"/>
                    </a:lnTo>
                    <a:cubicBezTo>
                      <a:pt x="203221" y="145877"/>
                      <a:pt x="210871" y="72128"/>
                      <a:pt x="207880" y="55138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B719DA32-FA12-3B87-7C38-E99FC5FBDC97}"/>
                  </a:ext>
                </a:extLst>
              </p:cNvPr>
              <p:cNvSpPr/>
              <p:nvPr/>
            </p:nvSpPr>
            <p:spPr>
              <a:xfrm>
                <a:off x="9218889" y="4768517"/>
                <a:ext cx="50343" cy="178227"/>
              </a:xfrm>
              <a:custGeom>
                <a:avLst/>
                <a:gdLst>
                  <a:gd name="connsiteX0" fmla="*/ -305 w 50343"/>
                  <a:gd name="connsiteY0" fmla="*/ -11 h 178227"/>
                  <a:gd name="connsiteX1" fmla="*/ -305 w 50343"/>
                  <a:gd name="connsiteY1" fmla="*/ 178217 h 178227"/>
                  <a:gd name="connsiteX2" fmla="*/ 50038 w 50343"/>
                  <a:gd name="connsiteY2" fmla="*/ 93914 h 178227"/>
                  <a:gd name="connsiteX3" fmla="*/ -305 w 50343"/>
                  <a:gd name="connsiteY3" fmla="*/ -11 h 178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343" h="178227">
                    <a:moveTo>
                      <a:pt x="-305" y="-11"/>
                    </a:moveTo>
                    <a:lnTo>
                      <a:pt x="-305" y="178217"/>
                    </a:lnTo>
                    <a:cubicBezTo>
                      <a:pt x="45704" y="178217"/>
                      <a:pt x="50038" y="126595"/>
                      <a:pt x="50038" y="93914"/>
                    </a:cubicBezTo>
                    <a:cubicBezTo>
                      <a:pt x="50038" y="61233"/>
                      <a:pt x="49952" y="-11"/>
                      <a:pt x="-305" y="-11"/>
                    </a:cubicBezTo>
                    <a:close/>
                  </a:path>
                </a:pathLst>
              </a:custGeom>
              <a:solidFill>
                <a:srgbClr val="F79661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9E7F7F5C-3272-3C16-EF97-7A41912FB264}"/>
                  </a:ext>
                </a:extLst>
              </p:cNvPr>
              <p:cNvSpPr/>
              <p:nvPr/>
            </p:nvSpPr>
            <p:spPr>
              <a:xfrm>
                <a:off x="9218889" y="4606391"/>
                <a:ext cx="94141" cy="286174"/>
              </a:xfrm>
              <a:custGeom>
                <a:avLst/>
                <a:gdLst>
                  <a:gd name="connsiteX0" fmla="*/ -305 w 94141"/>
                  <a:gd name="connsiteY0" fmla="*/ -11 h 286174"/>
                  <a:gd name="connsiteX1" fmla="*/ -305 w 94141"/>
                  <a:gd name="connsiteY1" fmla="*/ 286164 h 286174"/>
                  <a:gd name="connsiteX2" fmla="*/ 93837 w 94141"/>
                  <a:gd name="connsiteY2" fmla="*/ 136976 h 286174"/>
                  <a:gd name="connsiteX3" fmla="*/ -305 w 94141"/>
                  <a:gd name="connsiteY3" fmla="*/ -11 h 286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141" h="286174">
                    <a:moveTo>
                      <a:pt x="-305" y="-11"/>
                    </a:moveTo>
                    <a:lnTo>
                      <a:pt x="-305" y="286164"/>
                    </a:lnTo>
                    <a:cubicBezTo>
                      <a:pt x="52639" y="286164"/>
                      <a:pt x="93837" y="233415"/>
                      <a:pt x="93837" y="136976"/>
                    </a:cubicBezTo>
                    <a:cubicBezTo>
                      <a:pt x="93750" y="54580"/>
                      <a:pt x="57082" y="-11"/>
                      <a:pt x="-305" y="-11"/>
                    </a:cubicBezTo>
                    <a:close/>
                  </a:path>
                </a:pathLst>
              </a:custGeom>
              <a:solidFill>
                <a:srgbClr val="FFA06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60267406-5157-D789-E80B-6A5E4A55EED0}"/>
                  </a:ext>
                </a:extLst>
              </p:cNvPr>
              <p:cNvSpPr/>
              <p:nvPr/>
            </p:nvSpPr>
            <p:spPr>
              <a:xfrm>
                <a:off x="9168611" y="4768517"/>
                <a:ext cx="50278" cy="178227"/>
              </a:xfrm>
              <a:custGeom>
                <a:avLst/>
                <a:gdLst>
                  <a:gd name="connsiteX0" fmla="*/ 49973 w 50278"/>
                  <a:gd name="connsiteY0" fmla="*/ -11 h 178227"/>
                  <a:gd name="connsiteX1" fmla="*/ 49973 w 50278"/>
                  <a:gd name="connsiteY1" fmla="*/ 178217 h 178227"/>
                  <a:gd name="connsiteX2" fmla="*/ -305 w 50278"/>
                  <a:gd name="connsiteY2" fmla="*/ 93914 h 178227"/>
                  <a:gd name="connsiteX3" fmla="*/ 49973 w 50278"/>
                  <a:gd name="connsiteY3" fmla="*/ -11 h 178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278" h="178227">
                    <a:moveTo>
                      <a:pt x="49973" y="-11"/>
                    </a:moveTo>
                    <a:lnTo>
                      <a:pt x="49973" y="178217"/>
                    </a:lnTo>
                    <a:cubicBezTo>
                      <a:pt x="3986" y="178217"/>
                      <a:pt x="-305" y="126595"/>
                      <a:pt x="-305" y="93914"/>
                    </a:cubicBezTo>
                    <a:cubicBezTo>
                      <a:pt x="-305" y="61233"/>
                      <a:pt x="-392" y="-11"/>
                      <a:pt x="49973" y="-11"/>
                    </a:cubicBezTo>
                    <a:close/>
                  </a:path>
                </a:pathLst>
              </a:custGeom>
              <a:solidFill>
                <a:srgbClr val="EFAC7F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4B0B5BF7-49DD-AD23-62E3-0AABCD6F1265}"/>
                  </a:ext>
                </a:extLst>
              </p:cNvPr>
              <p:cNvSpPr/>
              <p:nvPr/>
            </p:nvSpPr>
            <p:spPr>
              <a:xfrm>
                <a:off x="9126958" y="4606391"/>
                <a:ext cx="94098" cy="286174"/>
              </a:xfrm>
              <a:custGeom>
                <a:avLst/>
                <a:gdLst>
                  <a:gd name="connsiteX0" fmla="*/ 93793 w 94098"/>
                  <a:gd name="connsiteY0" fmla="*/ -11 h 286174"/>
                  <a:gd name="connsiteX1" fmla="*/ 93793 w 94098"/>
                  <a:gd name="connsiteY1" fmla="*/ 286164 h 286174"/>
                  <a:gd name="connsiteX2" fmla="*/ -305 w 94098"/>
                  <a:gd name="connsiteY2" fmla="*/ 136976 h 286174"/>
                  <a:gd name="connsiteX3" fmla="*/ 93793 w 94098"/>
                  <a:gd name="connsiteY3" fmla="*/ -11 h 286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8" h="286174">
                    <a:moveTo>
                      <a:pt x="93793" y="-11"/>
                    </a:moveTo>
                    <a:lnTo>
                      <a:pt x="93793" y="286164"/>
                    </a:lnTo>
                    <a:cubicBezTo>
                      <a:pt x="40806" y="286164"/>
                      <a:pt x="-305" y="233415"/>
                      <a:pt x="-305" y="136976"/>
                    </a:cubicBezTo>
                    <a:cubicBezTo>
                      <a:pt x="-370" y="54580"/>
                      <a:pt x="36277" y="-11"/>
                      <a:pt x="93793" y="-11"/>
                    </a:cubicBezTo>
                    <a:close/>
                  </a:path>
                </a:pathLst>
              </a:custGeom>
              <a:solidFill>
                <a:srgbClr val="FEB5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FC5B593A-4FBC-C1E9-4F91-E376C0530575}"/>
                  </a:ext>
                </a:extLst>
              </p:cNvPr>
              <p:cNvSpPr/>
              <p:nvPr/>
            </p:nvSpPr>
            <p:spPr>
              <a:xfrm>
                <a:off x="9298594" y="4663516"/>
                <a:ext cx="16105" cy="75765"/>
              </a:xfrm>
              <a:custGeom>
                <a:avLst/>
                <a:gdLst>
                  <a:gd name="connsiteX0" fmla="*/ -279 w 16105"/>
                  <a:gd name="connsiteY0" fmla="*/ 11172 h 75765"/>
                  <a:gd name="connsiteX1" fmla="*/ 8801 w 16105"/>
                  <a:gd name="connsiteY1" fmla="*/ 75754 h 75765"/>
                  <a:gd name="connsiteX2" fmla="*/ 15801 w 16105"/>
                  <a:gd name="connsiteY2" fmla="*/ 68711 h 75765"/>
                  <a:gd name="connsiteX3" fmla="*/ 15801 w 16105"/>
                  <a:gd name="connsiteY3" fmla="*/ 9699 h 75765"/>
                  <a:gd name="connsiteX4" fmla="*/ -279 w 16105"/>
                  <a:gd name="connsiteY4" fmla="*/ 11172 h 75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04" h="75765">
                    <a:moveTo>
                      <a:pt x="-279" y="11172"/>
                    </a:moveTo>
                    <a:cubicBezTo>
                      <a:pt x="-865" y="35488"/>
                      <a:pt x="8801" y="75754"/>
                      <a:pt x="8801" y="75754"/>
                    </a:cubicBezTo>
                    <a:lnTo>
                      <a:pt x="15801" y="68711"/>
                    </a:lnTo>
                    <a:lnTo>
                      <a:pt x="15801" y="9699"/>
                    </a:lnTo>
                    <a:cubicBezTo>
                      <a:pt x="15801" y="9699"/>
                      <a:pt x="284" y="-13100"/>
                      <a:pt x="-279" y="11172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48D2D8DB-5602-0AFA-77C9-49C1AD2D689A}"/>
                  </a:ext>
                </a:extLst>
              </p:cNvPr>
              <p:cNvSpPr/>
              <p:nvPr/>
            </p:nvSpPr>
            <p:spPr>
              <a:xfrm>
                <a:off x="9120977" y="4654747"/>
                <a:ext cx="19754" cy="83451"/>
              </a:xfrm>
              <a:custGeom>
                <a:avLst/>
                <a:gdLst>
                  <a:gd name="connsiteX0" fmla="*/ 19004 w 19754"/>
                  <a:gd name="connsiteY0" fmla="*/ 9561 h 83451"/>
                  <a:gd name="connsiteX1" fmla="*/ 13283 w 19754"/>
                  <a:gd name="connsiteY1" fmla="*/ 83440 h 83451"/>
                  <a:gd name="connsiteX2" fmla="*/ 3769 w 19754"/>
                  <a:gd name="connsiteY2" fmla="*/ 76938 h 83451"/>
                  <a:gd name="connsiteX3" fmla="*/ -305 w 19754"/>
                  <a:gd name="connsiteY3" fmla="*/ 16258 h 83451"/>
                  <a:gd name="connsiteX4" fmla="*/ 19004 w 19754"/>
                  <a:gd name="connsiteY4" fmla="*/ 9561 h 83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54" h="83451">
                    <a:moveTo>
                      <a:pt x="19004" y="9561"/>
                    </a:moveTo>
                    <a:cubicBezTo>
                      <a:pt x="21410" y="34549"/>
                      <a:pt x="13283" y="83440"/>
                      <a:pt x="13283" y="83440"/>
                    </a:cubicBezTo>
                    <a:lnTo>
                      <a:pt x="3769" y="76938"/>
                    </a:lnTo>
                    <a:lnTo>
                      <a:pt x="-305" y="16258"/>
                    </a:lnTo>
                    <a:cubicBezTo>
                      <a:pt x="-305" y="16258"/>
                      <a:pt x="16556" y="-15361"/>
                      <a:pt x="19004" y="9561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3B545D98-FC01-F1BA-30EE-37EEE5000BA7}"/>
                  </a:ext>
                </a:extLst>
              </p:cNvPr>
              <p:cNvSpPr/>
              <p:nvPr/>
            </p:nvSpPr>
            <p:spPr>
              <a:xfrm>
                <a:off x="9136234" y="4597634"/>
                <a:ext cx="172203" cy="83644"/>
              </a:xfrm>
              <a:custGeom>
                <a:avLst/>
                <a:gdLst>
                  <a:gd name="connsiteX0" fmla="*/ 82351 w 172203"/>
                  <a:gd name="connsiteY0" fmla="*/ 619 h 83644"/>
                  <a:gd name="connsiteX1" fmla="*/ -305 w 172203"/>
                  <a:gd name="connsiteY1" fmla="*/ 62686 h 83644"/>
                  <a:gd name="connsiteX2" fmla="*/ 171898 w 172203"/>
                  <a:gd name="connsiteY2" fmla="*/ 80847 h 83644"/>
                  <a:gd name="connsiteX3" fmla="*/ 82351 w 172203"/>
                  <a:gd name="connsiteY3" fmla="*/ 619 h 83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2203" h="83644">
                    <a:moveTo>
                      <a:pt x="82351" y="619"/>
                    </a:moveTo>
                    <a:cubicBezTo>
                      <a:pt x="20543" y="-7335"/>
                      <a:pt x="-305" y="62686"/>
                      <a:pt x="-305" y="62686"/>
                    </a:cubicBezTo>
                    <a:cubicBezTo>
                      <a:pt x="-305" y="62686"/>
                      <a:pt x="71840" y="92745"/>
                      <a:pt x="171898" y="80847"/>
                    </a:cubicBezTo>
                    <a:cubicBezTo>
                      <a:pt x="171811" y="80847"/>
                      <a:pt x="173567" y="12386"/>
                      <a:pt x="82351" y="619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B08D9983-D3C6-0823-6A7F-17AE2E583712}"/>
                  </a:ext>
                </a:extLst>
              </p:cNvPr>
              <p:cNvSpPr/>
              <p:nvPr/>
            </p:nvSpPr>
            <p:spPr>
              <a:xfrm>
                <a:off x="9296892" y="4727416"/>
                <a:ext cx="34409" cy="51999"/>
              </a:xfrm>
              <a:custGeom>
                <a:avLst/>
                <a:gdLst>
                  <a:gd name="connsiteX0" fmla="*/ 30614 w 34409"/>
                  <a:gd name="connsiteY0" fmla="*/ 30557 h 51999"/>
                  <a:gd name="connsiteX1" fmla="*/ 6233 w 34409"/>
                  <a:gd name="connsiteY1" fmla="*/ 51449 h 51999"/>
                  <a:gd name="connsiteX2" fmla="*/ 3307 w 34409"/>
                  <a:gd name="connsiteY2" fmla="*/ 21477 h 51999"/>
                  <a:gd name="connsiteX3" fmla="*/ 27450 w 34409"/>
                  <a:gd name="connsiteY3" fmla="*/ 499 h 51999"/>
                  <a:gd name="connsiteX4" fmla="*/ 30614 w 34409"/>
                  <a:gd name="connsiteY4" fmla="*/ 30557 h 51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409" h="51998">
                    <a:moveTo>
                      <a:pt x="30614" y="30557"/>
                    </a:moveTo>
                    <a:cubicBezTo>
                      <a:pt x="25781" y="44969"/>
                      <a:pt x="14880" y="54396"/>
                      <a:pt x="6233" y="51449"/>
                    </a:cubicBezTo>
                    <a:cubicBezTo>
                      <a:pt x="-2414" y="48502"/>
                      <a:pt x="-1504" y="35845"/>
                      <a:pt x="3307" y="21477"/>
                    </a:cubicBezTo>
                    <a:cubicBezTo>
                      <a:pt x="8118" y="7109"/>
                      <a:pt x="18803" y="-2362"/>
                      <a:pt x="27450" y="499"/>
                    </a:cubicBezTo>
                    <a:cubicBezTo>
                      <a:pt x="36097" y="3360"/>
                      <a:pt x="35382" y="16146"/>
                      <a:pt x="30614" y="30557"/>
                    </a:cubicBezTo>
                    <a:close/>
                  </a:path>
                </a:pathLst>
              </a:custGeom>
              <a:solidFill>
                <a:srgbClr val="FFA06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4FD4EFCD-B243-7522-FB4E-51BFE20EEC6E}"/>
                  </a:ext>
                </a:extLst>
              </p:cNvPr>
              <p:cNvSpPr/>
              <p:nvPr/>
            </p:nvSpPr>
            <p:spPr>
              <a:xfrm>
                <a:off x="9106352" y="4727416"/>
                <a:ext cx="34376" cy="51999"/>
              </a:xfrm>
              <a:custGeom>
                <a:avLst/>
                <a:gdLst>
                  <a:gd name="connsiteX0" fmla="*/ 3180 w 34376"/>
                  <a:gd name="connsiteY0" fmla="*/ 30557 h 51999"/>
                  <a:gd name="connsiteX1" fmla="*/ 27539 w 34376"/>
                  <a:gd name="connsiteY1" fmla="*/ 51449 h 51999"/>
                  <a:gd name="connsiteX2" fmla="*/ 30465 w 34376"/>
                  <a:gd name="connsiteY2" fmla="*/ 21477 h 51999"/>
                  <a:gd name="connsiteX3" fmla="*/ 6344 w 34376"/>
                  <a:gd name="connsiteY3" fmla="*/ 499 h 51999"/>
                  <a:gd name="connsiteX4" fmla="*/ 3180 w 34376"/>
                  <a:gd name="connsiteY4" fmla="*/ 30557 h 51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376" h="51998">
                    <a:moveTo>
                      <a:pt x="3180" y="30557"/>
                    </a:moveTo>
                    <a:cubicBezTo>
                      <a:pt x="8013" y="44969"/>
                      <a:pt x="18935" y="54396"/>
                      <a:pt x="27539" y="51449"/>
                    </a:cubicBezTo>
                    <a:cubicBezTo>
                      <a:pt x="36143" y="48502"/>
                      <a:pt x="35298" y="35845"/>
                      <a:pt x="30465" y="21477"/>
                    </a:cubicBezTo>
                    <a:cubicBezTo>
                      <a:pt x="25632" y="7109"/>
                      <a:pt x="14948" y="-2362"/>
                      <a:pt x="6344" y="499"/>
                    </a:cubicBezTo>
                    <a:cubicBezTo>
                      <a:pt x="-2259" y="3360"/>
                      <a:pt x="-1609" y="16146"/>
                      <a:pt x="3180" y="30557"/>
                    </a:cubicBezTo>
                    <a:close/>
                  </a:path>
                </a:pathLst>
              </a:custGeom>
              <a:solidFill>
                <a:srgbClr val="FEB5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013AF2FB-D933-2AE0-87FF-74DD7068016C}"/>
                  </a:ext>
                </a:extLst>
              </p:cNvPr>
              <p:cNvSpPr/>
              <p:nvPr/>
            </p:nvSpPr>
            <p:spPr>
              <a:xfrm>
                <a:off x="9123517" y="4647524"/>
                <a:ext cx="27887" cy="54396"/>
              </a:xfrm>
              <a:custGeom>
                <a:avLst/>
                <a:gdLst>
                  <a:gd name="connsiteX0" fmla="*/ 12325 w 27887"/>
                  <a:gd name="connsiteY0" fmla="*/ -11 h 54396"/>
                  <a:gd name="connsiteX1" fmla="*/ 4393 w 27887"/>
                  <a:gd name="connsiteY1" fmla="*/ 53886 h 54396"/>
                  <a:gd name="connsiteX2" fmla="*/ 27582 w 27887"/>
                  <a:gd name="connsiteY2" fmla="*/ 4952 h 54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886" h="54396">
                    <a:moveTo>
                      <a:pt x="12325" y="-11"/>
                    </a:moveTo>
                    <a:cubicBezTo>
                      <a:pt x="12325" y="-11"/>
                      <a:pt x="-9672" y="60453"/>
                      <a:pt x="4393" y="53886"/>
                    </a:cubicBezTo>
                    <a:cubicBezTo>
                      <a:pt x="18458" y="47320"/>
                      <a:pt x="27582" y="4952"/>
                      <a:pt x="27582" y="4952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CF55A41E-9B56-B11A-7A2A-895232CB2743}"/>
                  </a:ext>
                </a:extLst>
              </p:cNvPr>
              <p:cNvSpPr/>
              <p:nvPr/>
            </p:nvSpPr>
            <p:spPr>
              <a:xfrm>
                <a:off x="9364805" y="4958101"/>
                <a:ext cx="73163" cy="182584"/>
              </a:xfrm>
              <a:custGeom>
                <a:avLst/>
                <a:gdLst>
                  <a:gd name="connsiteX0" fmla="*/ -305 w 73163"/>
                  <a:gd name="connsiteY0" fmla="*/ 158561 h 182584"/>
                  <a:gd name="connsiteX1" fmla="*/ 128 w 73163"/>
                  <a:gd name="connsiteY1" fmla="*/ 182573 h 182584"/>
                  <a:gd name="connsiteX2" fmla="*/ 72859 w 73163"/>
                  <a:gd name="connsiteY2" fmla="*/ 142870 h 182584"/>
                  <a:gd name="connsiteX3" fmla="*/ 53094 w 73163"/>
                  <a:gd name="connsiteY3" fmla="*/ 17326 h 182584"/>
                  <a:gd name="connsiteX4" fmla="*/ 36363 w 73163"/>
                  <a:gd name="connsiteY4" fmla="*/ -11 h 182584"/>
                  <a:gd name="connsiteX5" fmla="*/ -305 w 73163"/>
                  <a:gd name="connsiteY5" fmla="*/ 158561 h 182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3163" h="182584">
                    <a:moveTo>
                      <a:pt x="-305" y="158561"/>
                    </a:moveTo>
                    <a:cubicBezTo>
                      <a:pt x="-305" y="166774"/>
                      <a:pt x="-132" y="174749"/>
                      <a:pt x="128" y="182573"/>
                    </a:cubicBezTo>
                    <a:cubicBezTo>
                      <a:pt x="26069" y="172712"/>
                      <a:pt x="50537" y="159341"/>
                      <a:pt x="72859" y="142870"/>
                    </a:cubicBezTo>
                    <a:cubicBezTo>
                      <a:pt x="71580" y="87998"/>
                      <a:pt x="63908" y="41360"/>
                      <a:pt x="53094" y="17326"/>
                    </a:cubicBezTo>
                    <a:cubicBezTo>
                      <a:pt x="48283" y="10868"/>
                      <a:pt x="42648" y="5038"/>
                      <a:pt x="36363" y="-11"/>
                    </a:cubicBezTo>
                    <a:cubicBezTo>
                      <a:pt x="16122" y="-98"/>
                      <a:pt x="-305" y="70942"/>
                      <a:pt x="-305" y="158561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E7C2A4E7-AF7A-EE3C-453E-A0187F701C20}"/>
                  </a:ext>
                </a:extLst>
              </p:cNvPr>
              <p:cNvSpPr/>
              <p:nvPr/>
            </p:nvSpPr>
            <p:spPr>
              <a:xfrm>
                <a:off x="8999637" y="4958101"/>
                <a:ext cx="73141" cy="182584"/>
              </a:xfrm>
              <a:custGeom>
                <a:avLst/>
                <a:gdLst>
                  <a:gd name="connsiteX0" fmla="*/ 72837 w 73141"/>
                  <a:gd name="connsiteY0" fmla="*/ 158561 h 182584"/>
                  <a:gd name="connsiteX1" fmla="*/ 72446 w 73141"/>
                  <a:gd name="connsiteY1" fmla="*/ 182573 h 182584"/>
                  <a:gd name="connsiteX2" fmla="*/ -305 w 73141"/>
                  <a:gd name="connsiteY2" fmla="*/ 142870 h 182584"/>
                  <a:gd name="connsiteX3" fmla="*/ 19524 w 73141"/>
                  <a:gd name="connsiteY3" fmla="*/ 17326 h 182584"/>
                  <a:gd name="connsiteX4" fmla="*/ 36168 w 73141"/>
                  <a:gd name="connsiteY4" fmla="*/ -11 h 182584"/>
                  <a:gd name="connsiteX5" fmla="*/ 72837 w 73141"/>
                  <a:gd name="connsiteY5" fmla="*/ 158561 h 182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3141" h="182584">
                    <a:moveTo>
                      <a:pt x="72837" y="158561"/>
                    </a:moveTo>
                    <a:cubicBezTo>
                      <a:pt x="72837" y="166774"/>
                      <a:pt x="72837" y="174749"/>
                      <a:pt x="72446" y="182573"/>
                    </a:cubicBezTo>
                    <a:cubicBezTo>
                      <a:pt x="46506" y="172691"/>
                      <a:pt x="22038" y="159341"/>
                      <a:pt x="-305" y="142870"/>
                    </a:cubicBezTo>
                    <a:cubicBezTo>
                      <a:pt x="995" y="87998"/>
                      <a:pt x="8689" y="41360"/>
                      <a:pt x="19524" y="17326"/>
                    </a:cubicBezTo>
                    <a:cubicBezTo>
                      <a:pt x="24314" y="10868"/>
                      <a:pt x="29905" y="5038"/>
                      <a:pt x="36168" y="-11"/>
                    </a:cubicBezTo>
                    <a:cubicBezTo>
                      <a:pt x="56410" y="-98"/>
                      <a:pt x="72837" y="70942"/>
                      <a:pt x="72837" y="158561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19F5DF0B-AAC9-D965-24B8-400DC648E0C7}"/>
                  </a:ext>
                </a:extLst>
              </p:cNvPr>
              <p:cNvSpPr/>
              <p:nvPr/>
            </p:nvSpPr>
            <p:spPr>
              <a:xfrm>
                <a:off x="9218889" y="4897326"/>
                <a:ext cx="83089" cy="179015"/>
              </a:xfrm>
              <a:custGeom>
                <a:avLst/>
                <a:gdLst>
                  <a:gd name="connsiteX0" fmla="*/ 64450 w 83089"/>
                  <a:gd name="connsiteY0" fmla="*/ 49191 h 179015"/>
                  <a:gd name="connsiteX1" fmla="*/ 78949 w 83089"/>
                  <a:gd name="connsiteY1" fmla="*/ 43340 h 179015"/>
                  <a:gd name="connsiteX2" fmla="*/ 67722 w 83089"/>
                  <a:gd name="connsiteY2" fmla="*/ 4331 h 179015"/>
                  <a:gd name="connsiteX3" fmla="*/ 58881 w 83089"/>
                  <a:gd name="connsiteY3" fmla="*/ 256 h 179015"/>
                  <a:gd name="connsiteX4" fmla="*/ -305 w 83089"/>
                  <a:gd name="connsiteY4" fmla="*/ 179004 h 179015"/>
                  <a:gd name="connsiteX5" fmla="*/ 82784 w 83089"/>
                  <a:gd name="connsiteY5" fmla="*/ 63039 h 179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089" h="179015">
                    <a:moveTo>
                      <a:pt x="64450" y="49191"/>
                    </a:moveTo>
                    <a:lnTo>
                      <a:pt x="78949" y="43340"/>
                    </a:lnTo>
                    <a:cubicBezTo>
                      <a:pt x="77345" y="29817"/>
                      <a:pt x="73552" y="16640"/>
                      <a:pt x="67722" y="4331"/>
                    </a:cubicBezTo>
                    <a:cubicBezTo>
                      <a:pt x="64147" y="516"/>
                      <a:pt x="58707" y="-589"/>
                      <a:pt x="58881" y="256"/>
                    </a:cubicBezTo>
                    <a:lnTo>
                      <a:pt x="-305" y="179004"/>
                    </a:lnTo>
                    <a:cubicBezTo>
                      <a:pt x="68676" y="136095"/>
                      <a:pt x="82784" y="63039"/>
                      <a:pt x="82784" y="63039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C21D0B72-C02C-75C4-5ECF-00408DF704E8}"/>
                  </a:ext>
                </a:extLst>
              </p:cNvPr>
              <p:cNvSpPr/>
              <p:nvPr/>
            </p:nvSpPr>
            <p:spPr>
              <a:xfrm>
                <a:off x="9135735" y="4897326"/>
                <a:ext cx="83067" cy="179080"/>
              </a:xfrm>
              <a:custGeom>
                <a:avLst/>
                <a:gdLst>
                  <a:gd name="connsiteX0" fmla="*/ 17965 w 83067"/>
                  <a:gd name="connsiteY0" fmla="*/ 49191 h 179080"/>
                  <a:gd name="connsiteX1" fmla="*/ 3401 w 83067"/>
                  <a:gd name="connsiteY1" fmla="*/ 43340 h 179080"/>
                  <a:gd name="connsiteX2" fmla="*/ 14714 w 83067"/>
                  <a:gd name="connsiteY2" fmla="*/ 4331 h 179080"/>
                  <a:gd name="connsiteX3" fmla="*/ 23491 w 83067"/>
                  <a:gd name="connsiteY3" fmla="*/ 256 h 179080"/>
                  <a:gd name="connsiteX4" fmla="*/ 82763 w 83067"/>
                  <a:gd name="connsiteY4" fmla="*/ 179069 h 179080"/>
                  <a:gd name="connsiteX5" fmla="*/ -305 w 83067"/>
                  <a:gd name="connsiteY5" fmla="*/ 63104 h 17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067" h="179080">
                    <a:moveTo>
                      <a:pt x="17965" y="49191"/>
                    </a:moveTo>
                    <a:lnTo>
                      <a:pt x="3401" y="43340"/>
                    </a:lnTo>
                    <a:cubicBezTo>
                      <a:pt x="4983" y="29795"/>
                      <a:pt x="8798" y="16619"/>
                      <a:pt x="14714" y="4331"/>
                    </a:cubicBezTo>
                    <a:cubicBezTo>
                      <a:pt x="18289" y="516"/>
                      <a:pt x="23707" y="-589"/>
                      <a:pt x="23491" y="256"/>
                    </a:cubicBezTo>
                    <a:lnTo>
                      <a:pt x="82763" y="179069"/>
                    </a:lnTo>
                    <a:cubicBezTo>
                      <a:pt x="13760" y="136159"/>
                      <a:pt x="-305" y="63104"/>
                      <a:pt x="-305" y="63104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A5F8B0E5-9F23-39A0-36A4-577AEC210295}"/>
                  </a:ext>
                </a:extLst>
              </p:cNvPr>
              <p:cNvSpPr/>
              <p:nvPr/>
            </p:nvSpPr>
            <p:spPr>
              <a:xfrm>
                <a:off x="9171775" y="4930859"/>
                <a:ext cx="94120" cy="145482"/>
              </a:xfrm>
              <a:custGeom>
                <a:avLst/>
                <a:gdLst>
                  <a:gd name="connsiteX0" fmla="*/ 93815 w 94120"/>
                  <a:gd name="connsiteY0" fmla="*/ -11 h 145482"/>
                  <a:gd name="connsiteX1" fmla="*/ 45466 w 94120"/>
                  <a:gd name="connsiteY1" fmla="*/ 5320 h 145482"/>
                  <a:gd name="connsiteX2" fmla="*/ -305 w 94120"/>
                  <a:gd name="connsiteY2" fmla="*/ -11 h 145482"/>
                  <a:gd name="connsiteX3" fmla="*/ 46636 w 94120"/>
                  <a:gd name="connsiteY3" fmla="*/ 145471 h 145482"/>
                  <a:gd name="connsiteX4" fmla="*/ 46810 w 94120"/>
                  <a:gd name="connsiteY4" fmla="*/ 145471 h 145482"/>
                  <a:gd name="connsiteX5" fmla="*/ 93815 w 94120"/>
                  <a:gd name="connsiteY5" fmla="*/ -11 h 145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4120" h="145482">
                    <a:moveTo>
                      <a:pt x="93815" y="-11"/>
                    </a:moveTo>
                    <a:lnTo>
                      <a:pt x="45466" y="5320"/>
                    </a:lnTo>
                    <a:lnTo>
                      <a:pt x="-305" y="-11"/>
                    </a:lnTo>
                    <a:cubicBezTo>
                      <a:pt x="-305" y="-11"/>
                      <a:pt x="-890" y="71505"/>
                      <a:pt x="46636" y="145471"/>
                    </a:cubicBezTo>
                    <a:lnTo>
                      <a:pt x="46810" y="145471"/>
                    </a:lnTo>
                    <a:cubicBezTo>
                      <a:pt x="94357" y="71419"/>
                      <a:pt x="93815" y="-11"/>
                      <a:pt x="93815" y="-11"/>
                    </a:cubicBezTo>
                    <a:close/>
                  </a:path>
                </a:pathLst>
              </a:custGeom>
              <a:solidFill>
                <a:srgbClr val="8EC3DD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7293F2D6-F56A-EDB4-1AB3-C14FC55254A7}"/>
                  </a:ext>
                </a:extLst>
              </p:cNvPr>
              <p:cNvSpPr/>
              <p:nvPr/>
            </p:nvSpPr>
            <p:spPr>
              <a:xfrm>
                <a:off x="9193685" y="4932355"/>
                <a:ext cx="50321" cy="33114"/>
              </a:xfrm>
              <a:custGeom>
                <a:avLst/>
                <a:gdLst>
                  <a:gd name="connsiteX0" fmla="*/ 50017 w 50321"/>
                  <a:gd name="connsiteY0" fmla="*/ -11 h 33114"/>
                  <a:gd name="connsiteX1" fmla="*/ -305 w 50321"/>
                  <a:gd name="connsiteY1" fmla="*/ -11 h 33114"/>
                  <a:gd name="connsiteX2" fmla="*/ 24769 w 50321"/>
                  <a:gd name="connsiteY2" fmla="*/ 33103 h 33114"/>
                  <a:gd name="connsiteX3" fmla="*/ 24769 w 50321"/>
                  <a:gd name="connsiteY3" fmla="*/ 33103 h 33114"/>
                  <a:gd name="connsiteX4" fmla="*/ 50017 w 50321"/>
                  <a:gd name="connsiteY4" fmla="*/ -11 h 33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321" h="33114">
                    <a:moveTo>
                      <a:pt x="50017" y="-11"/>
                    </a:moveTo>
                    <a:lnTo>
                      <a:pt x="-305" y="-11"/>
                    </a:lnTo>
                    <a:cubicBezTo>
                      <a:pt x="-305" y="-11"/>
                      <a:pt x="1710" y="31608"/>
                      <a:pt x="24769" y="33103"/>
                    </a:cubicBezTo>
                    <a:lnTo>
                      <a:pt x="24769" y="33103"/>
                    </a:lnTo>
                    <a:cubicBezTo>
                      <a:pt x="47828" y="31608"/>
                      <a:pt x="50017" y="-11"/>
                      <a:pt x="50017" y="-11"/>
                    </a:cubicBezTo>
                    <a:close/>
                  </a:path>
                </a:pathLst>
              </a:custGeom>
              <a:solidFill>
                <a:srgbClr val="C6381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0919F7A7-4473-DCEB-233A-2080038BF5A1}"/>
                  </a:ext>
                </a:extLst>
              </p:cNvPr>
              <p:cNvSpPr/>
              <p:nvPr/>
            </p:nvSpPr>
            <p:spPr>
              <a:xfrm>
                <a:off x="9201162" y="4961958"/>
                <a:ext cx="35194" cy="114383"/>
              </a:xfrm>
              <a:custGeom>
                <a:avLst/>
                <a:gdLst>
                  <a:gd name="connsiteX0" fmla="*/ -305 w 35194"/>
                  <a:gd name="connsiteY0" fmla="*/ 82926 h 114383"/>
                  <a:gd name="connsiteX1" fmla="*/ 17249 w 35194"/>
                  <a:gd name="connsiteY1" fmla="*/ 114372 h 114383"/>
                  <a:gd name="connsiteX2" fmla="*/ 17422 w 35194"/>
                  <a:gd name="connsiteY2" fmla="*/ 114372 h 114383"/>
                  <a:gd name="connsiteX3" fmla="*/ 34890 w 35194"/>
                  <a:gd name="connsiteY3" fmla="*/ 83208 h 114383"/>
                  <a:gd name="connsiteX4" fmla="*/ 22190 w 35194"/>
                  <a:gd name="connsiteY4" fmla="*/ -11 h 114383"/>
                  <a:gd name="connsiteX5" fmla="*/ 12351 w 35194"/>
                  <a:gd name="connsiteY5" fmla="*/ -11 h 114383"/>
                  <a:gd name="connsiteX6" fmla="*/ -305 w 35194"/>
                  <a:gd name="connsiteY6" fmla="*/ 82926 h 114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194" h="114383">
                    <a:moveTo>
                      <a:pt x="-305" y="82926"/>
                    </a:moveTo>
                    <a:cubicBezTo>
                      <a:pt x="4918" y="93741"/>
                      <a:pt x="10769" y="104252"/>
                      <a:pt x="17249" y="114372"/>
                    </a:cubicBezTo>
                    <a:lnTo>
                      <a:pt x="17422" y="114372"/>
                    </a:lnTo>
                    <a:cubicBezTo>
                      <a:pt x="23880" y="104338"/>
                      <a:pt x="29710" y="93936"/>
                      <a:pt x="34890" y="83208"/>
                    </a:cubicBezTo>
                    <a:cubicBezTo>
                      <a:pt x="29125" y="35531"/>
                      <a:pt x="22190" y="-11"/>
                      <a:pt x="22190" y="-11"/>
                    </a:cubicBezTo>
                    <a:lnTo>
                      <a:pt x="12351" y="-11"/>
                    </a:lnTo>
                    <a:cubicBezTo>
                      <a:pt x="12351" y="-11"/>
                      <a:pt x="5394" y="35466"/>
                      <a:pt x="-305" y="82926"/>
                    </a:cubicBezTo>
                    <a:close/>
                  </a:path>
                </a:pathLst>
              </a:custGeom>
              <a:solidFill>
                <a:srgbClr val="C6381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B3AC49E3-62EF-1096-48A2-3A67260944B2}"/>
                  </a:ext>
                </a:extLst>
              </p:cNvPr>
              <p:cNvSpPr/>
              <p:nvPr/>
            </p:nvSpPr>
            <p:spPr>
              <a:xfrm>
                <a:off x="9282214" y="5060824"/>
                <a:ext cx="52423" cy="12418"/>
              </a:xfrm>
              <a:custGeom>
                <a:avLst/>
                <a:gdLst>
                  <a:gd name="connsiteX0" fmla="*/ 52424 w 52423"/>
                  <a:gd name="connsiteY0" fmla="*/ 8300 h 12418"/>
                  <a:gd name="connsiteX1" fmla="*/ 0 w 52423"/>
                  <a:gd name="connsiteY1" fmla="*/ 12418 h 12418"/>
                  <a:gd name="connsiteX2" fmla="*/ 0 w 52423"/>
                  <a:gd name="connsiteY2" fmla="*/ 4161 h 12418"/>
                  <a:gd name="connsiteX3" fmla="*/ 52424 w 52423"/>
                  <a:gd name="connsiteY3" fmla="*/ 0 h 12418"/>
                  <a:gd name="connsiteX4" fmla="*/ 52424 w 52423"/>
                  <a:gd name="connsiteY4" fmla="*/ 8300 h 12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423" h="12418">
                    <a:moveTo>
                      <a:pt x="52424" y="8300"/>
                    </a:moveTo>
                    <a:lnTo>
                      <a:pt x="0" y="12418"/>
                    </a:lnTo>
                    <a:lnTo>
                      <a:pt x="0" y="4161"/>
                    </a:lnTo>
                    <a:lnTo>
                      <a:pt x="52424" y="0"/>
                    </a:lnTo>
                    <a:lnTo>
                      <a:pt x="52424" y="8300"/>
                    </a:lnTo>
                    <a:close/>
                  </a:path>
                </a:pathLst>
              </a:custGeom>
              <a:solidFill>
                <a:srgbClr val="C6381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0C356ACE-256D-1721-E556-392920868547}"/>
                  </a:ext>
                </a:extLst>
              </p:cNvPr>
              <p:cNvSpPr/>
              <p:nvPr/>
            </p:nvSpPr>
            <p:spPr>
              <a:xfrm>
                <a:off x="9157320" y="4884070"/>
                <a:ext cx="61482" cy="82829"/>
              </a:xfrm>
              <a:custGeom>
                <a:avLst/>
                <a:gdLst>
                  <a:gd name="connsiteX0" fmla="*/ 11744 w 61482"/>
                  <a:gd name="connsiteY0" fmla="*/ -11 h 82829"/>
                  <a:gd name="connsiteX1" fmla="*/ -305 w 61482"/>
                  <a:gd name="connsiteY1" fmla="*/ 15159 h 82829"/>
                  <a:gd name="connsiteX2" fmla="*/ 29038 w 61482"/>
                  <a:gd name="connsiteY2" fmla="*/ 82818 h 82829"/>
                  <a:gd name="connsiteX3" fmla="*/ 61177 w 61482"/>
                  <a:gd name="connsiteY3" fmla="*/ 48143 h 82829"/>
                  <a:gd name="connsiteX4" fmla="*/ 11744 w 61482"/>
                  <a:gd name="connsiteY4" fmla="*/ -11 h 82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82" h="82829">
                    <a:moveTo>
                      <a:pt x="11744" y="-11"/>
                    </a:moveTo>
                    <a:cubicBezTo>
                      <a:pt x="11744" y="-11"/>
                      <a:pt x="8168" y="-11"/>
                      <a:pt x="-305" y="15159"/>
                    </a:cubicBezTo>
                    <a:cubicBezTo>
                      <a:pt x="-305" y="15159"/>
                      <a:pt x="4484" y="60670"/>
                      <a:pt x="29038" y="82818"/>
                    </a:cubicBezTo>
                    <a:cubicBezTo>
                      <a:pt x="29038" y="82818"/>
                      <a:pt x="48543" y="55793"/>
                      <a:pt x="61177" y="48143"/>
                    </a:cubicBezTo>
                    <a:cubicBezTo>
                      <a:pt x="61264" y="48273"/>
                      <a:pt x="18549" y="35075"/>
                      <a:pt x="11744" y="-11"/>
                    </a:cubicBezTo>
                    <a:close/>
                  </a:path>
                </a:pathLst>
              </a:custGeom>
              <a:solidFill>
                <a:srgbClr val="D7E1F6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A12215F7-1B97-28B9-634B-A12CA097894E}"/>
                  </a:ext>
                </a:extLst>
              </p:cNvPr>
              <p:cNvSpPr/>
              <p:nvPr/>
            </p:nvSpPr>
            <p:spPr>
              <a:xfrm>
                <a:off x="9218803" y="4884070"/>
                <a:ext cx="61504" cy="82829"/>
              </a:xfrm>
              <a:custGeom>
                <a:avLst/>
                <a:gdLst>
                  <a:gd name="connsiteX0" fmla="*/ 49150 w 61504"/>
                  <a:gd name="connsiteY0" fmla="*/ -11 h 82829"/>
                  <a:gd name="connsiteX1" fmla="*/ 61200 w 61504"/>
                  <a:gd name="connsiteY1" fmla="*/ 15159 h 82829"/>
                  <a:gd name="connsiteX2" fmla="*/ 31899 w 61504"/>
                  <a:gd name="connsiteY2" fmla="*/ 82818 h 82829"/>
                  <a:gd name="connsiteX3" fmla="*/ -305 w 61504"/>
                  <a:gd name="connsiteY3" fmla="*/ 48143 h 82829"/>
                  <a:gd name="connsiteX4" fmla="*/ 49150 w 61504"/>
                  <a:gd name="connsiteY4" fmla="*/ -11 h 82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504" h="82829">
                    <a:moveTo>
                      <a:pt x="49150" y="-11"/>
                    </a:moveTo>
                    <a:cubicBezTo>
                      <a:pt x="49150" y="-11"/>
                      <a:pt x="52747" y="-11"/>
                      <a:pt x="61200" y="15159"/>
                    </a:cubicBezTo>
                    <a:cubicBezTo>
                      <a:pt x="61200" y="15159"/>
                      <a:pt x="56431" y="60670"/>
                      <a:pt x="31899" y="82818"/>
                    </a:cubicBezTo>
                    <a:cubicBezTo>
                      <a:pt x="31899" y="82818"/>
                      <a:pt x="12395" y="55793"/>
                      <a:pt x="-305" y="48143"/>
                    </a:cubicBezTo>
                    <a:cubicBezTo>
                      <a:pt x="-218" y="48273"/>
                      <a:pt x="42388" y="35075"/>
                      <a:pt x="49150" y="-11"/>
                    </a:cubicBezTo>
                    <a:close/>
                  </a:path>
                </a:pathLst>
              </a:custGeom>
              <a:solidFill>
                <a:srgbClr val="D7E1F6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</p:grp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3C89574D-7B68-5ABB-05AB-6A7221117D3F}"/>
                </a:ext>
              </a:extLst>
            </p:cNvPr>
            <p:cNvGrpSpPr/>
            <p:nvPr/>
          </p:nvGrpSpPr>
          <p:grpSpPr>
            <a:xfrm>
              <a:off x="6461787" y="5487509"/>
              <a:ext cx="372865" cy="492706"/>
              <a:chOff x="8999637" y="4587520"/>
              <a:chExt cx="438331" cy="579213"/>
            </a:xfrm>
          </p:grpSpPr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CE9AF017-9A68-14BF-D901-C8B44AA9B9E9}"/>
                  </a:ext>
                </a:extLst>
              </p:cNvPr>
              <p:cNvSpPr/>
              <p:nvPr/>
            </p:nvSpPr>
            <p:spPr>
              <a:xfrm>
                <a:off x="9035872" y="4889878"/>
                <a:ext cx="182930" cy="276855"/>
              </a:xfrm>
              <a:custGeom>
                <a:avLst/>
                <a:gdLst>
                  <a:gd name="connsiteX0" fmla="*/ -305 w 182930"/>
                  <a:gd name="connsiteY0" fmla="*/ 68341 h 276855"/>
                  <a:gd name="connsiteX1" fmla="*/ -67 w 182930"/>
                  <a:gd name="connsiteY1" fmla="*/ 68125 h 276855"/>
                  <a:gd name="connsiteX2" fmla="*/ 182626 w 182930"/>
                  <a:gd name="connsiteY2" fmla="*/ -11 h 276855"/>
                  <a:gd name="connsiteX3" fmla="*/ 182626 w 182930"/>
                  <a:gd name="connsiteY3" fmla="*/ 276845 h 276855"/>
                  <a:gd name="connsiteX4" fmla="*/ 182626 w 182930"/>
                  <a:gd name="connsiteY4" fmla="*/ 276845 h 276855"/>
                  <a:gd name="connsiteX5" fmla="*/ -305 w 182930"/>
                  <a:gd name="connsiteY5" fmla="*/ 234065 h 276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2930" h="276855">
                    <a:moveTo>
                      <a:pt x="-305" y="68341"/>
                    </a:moveTo>
                    <a:cubicBezTo>
                      <a:pt x="-197" y="68298"/>
                      <a:pt x="-110" y="68233"/>
                      <a:pt x="-67" y="68125"/>
                    </a:cubicBezTo>
                    <a:cubicBezTo>
                      <a:pt x="37122" y="38044"/>
                      <a:pt x="119908" y="-11"/>
                      <a:pt x="182626" y="-11"/>
                    </a:cubicBezTo>
                    <a:lnTo>
                      <a:pt x="182626" y="276845"/>
                    </a:lnTo>
                    <a:lnTo>
                      <a:pt x="182626" y="276845"/>
                    </a:lnTo>
                    <a:cubicBezTo>
                      <a:pt x="114143" y="276845"/>
                      <a:pt x="50862" y="261458"/>
                      <a:pt x="-305" y="234065"/>
                    </a:cubicBezTo>
                    <a:close/>
                  </a:path>
                </a:pathLst>
              </a:custGeom>
              <a:solidFill>
                <a:srgbClr val="161618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39083A7A-42F3-C420-9DC8-44894E12BF8C}"/>
                  </a:ext>
                </a:extLst>
              </p:cNvPr>
              <p:cNvSpPr/>
              <p:nvPr/>
            </p:nvSpPr>
            <p:spPr>
              <a:xfrm>
                <a:off x="9218803" y="4889878"/>
                <a:ext cx="182973" cy="276855"/>
              </a:xfrm>
              <a:custGeom>
                <a:avLst/>
                <a:gdLst>
                  <a:gd name="connsiteX0" fmla="*/ 182669 w 182973"/>
                  <a:gd name="connsiteY0" fmla="*/ 68341 h 276855"/>
                  <a:gd name="connsiteX1" fmla="*/ 182366 w 182973"/>
                  <a:gd name="connsiteY1" fmla="*/ 68125 h 276855"/>
                  <a:gd name="connsiteX2" fmla="*/ -305 w 182973"/>
                  <a:gd name="connsiteY2" fmla="*/ -11 h 276855"/>
                  <a:gd name="connsiteX3" fmla="*/ -305 w 182973"/>
                  <a:gd name="connsiteY3" fmla="*/ 276845 h 276855"/>
                  <a:gd name="connsiteX4" fmla="*/ -305 w 182973"/>
                  <a:gd name="connsiteY4" fmla="*/ 276845 h 276855"/>
                  <a:gd name="connsiteX5" fmla="*/ 182669 w 182973"/>
                  <a:gd name="connsiteY5" fmla="*/ 234065 h 276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2973" h="276855">
                    <a:moveTo>
                      <a:pt x="182669" y="68341"/>
                    </a:moveTo>
                    <a:cubicBezTo>
                      <a:pt x="182539" y="68320"/>
                      <a:pt x="182431" y="68233"/>
                      <a:pt x="182366" y="68125"/>
                    </a:cubicBezTo>
                    <a:cubicBezTo>
                      <a:pt x="145199" y="38044"/>
                      <a:pt x="62456" y="-11"/>
                      <a:pt x="-305" y="-11"/>
                    </a:cubicBezTo>
                    <a:lnTo>
                      <a:pt x="-305" y="276845"/>
                    </a:lnTo>
                    <a:lnTo>
                      <a:pt x="-305" y="276845"/>
                    </a:lnTo>
                    <a:cubicBezTo>
                      <a:pt x="68221" y="276845"/>
                      <a:pt x="131502" y="261458"/>
                      <a:pt x="182669" y="234065"/>
                    </a:cubicBezTo>
                    <a:close/>
                  </a:path>
                </a:pathLst>
              </a:custGeom>
              <a:solidFill>
                <a:srgbClr val="161618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F301177C-5091-3D1B-9B3D-71B582A04565}"/>
                  </a:ext>
                </a:extLst>
              </p:cNvPr>
              <p:cNvSpPr/>
              <p:nvPr/>
            </p:nvSpPr>
            <p:spPr>
              <a:xfrm>
                <a:off x="9113320" y="4587520"/>
                <a:ext cx="208878" cy="145888"/>
              </a:xfrm>
              <a:custGeom>
                <a:avLst/>
                <a:gdLst>
                  <a:gd name="connsiteX0" fmla="*/ 207880 w 208878"/>
                  <a:gd name="connsiteY0" fmla="*/ 55138 h 145888"/>
                  <a:gd name="connsiteX1" fmla="*/ 39123 w 208878"/>
                  <a:gd name="connsiteY1" fmla="*/ 26683 h 145888"/>
                  <a:gd name="connsiteX2" fmla="*/ 7070 w 208878"/>
                  <a:gd name="connsiteY2" fmla="*/ 145877 h 145888"/>
                  <a:gd name="connsiteX3" fmla="*/ 203221 w 208878"/>
                  <a:gd name="connsiteY3" fmla="*/ 145877 h 145888"/>
                  <a:gd name="connsiteX4" fmla="*/ 207880 w 208878"/>
                  <a:gd name="connsiteY4" fmla="*/ 55138 h 145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8877" h="145888">
                    <a:moveTo>
                      <a:pt x="207880" y="55138"/>
                    </a:moveTo>
                    <a:cubicBezTo>
                      <a:pt x="200447" y="13008"/>
                      <a:pt x="90008" y="-28862"/>
                      <a:pt x="39123" y="26683"/>
                    </a:cubicBezTo>
                    <a:cubicBezTo>
                      <a:pt x="39123" y="26683"/>
                      <a:pt x="-20756" y="28092"/>
                      <a:pt x="7070" y="145877"/>
                    </a:cubicBezTo>
                    <a:lnTo>
                      <a:pt x="203221" y="145877"/>
                    </a:lnTo>
                    <a:cubicBezTo>
                      <a:pt x="203221" y="145877"/>
                      <a:pt x="210871" y="72128"/>
                      <a:pt x="207880" y="55138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74A22014-09B6-D701-8917-0B463B55E1F6}"/>
                  </a:ext>
                </a:extLst>
              </p:cNvPr>
              <p:cNvSpPr/>
              <p:nvPr/>
            </p:nvSpPr>
            <p:spPr>
              <a:xfrm>
                <a:off x="9218889" y="4768517"/>
                <a:ext cx="50343" cy="178227"/>
              </a:xfrm>
              <a:custGeom>
                <a:avLst/>
                <a:gdLst>
                  <a:gd name="connsiteX0" fmla="*/ -305 w 50343"/>
                  <a:gd name="connsiteY0" fmla="*/ -11 h 178227"/>
                  <a:gd name="connsiteX1" fmla="*/ -305 w 50343"/>
                  <a:gd name="connsiteY1" fmla="*/ 178217 h 178227"/>
                  <a:gd name="connsiteX2" fmla="*/ 50038 w 50343"/>
                  <a:gd name="connsiteY2" fmla="*/ 93914 h 178227"/>
                  <a:gd name="connsiteX3" fmla="*/ -305 w 50343"/>
                  <a:gd name="connsiteY3" fmla="*/ -11 h 178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343" h="178227">
                    <a:moveTo>
                      <a:pt x="-305" y="-11"/>
                    </a:moveTo>
                    <a:lnTo>
                      <a:pt x="-305" y="178217"/>
                    </a:lnTo>
                    <a:cubicBezTo>
                      <a:pt x="45704" y="178217"/>
                      <a:pt x="50038" y="126595"/>
                      <a:pt x="50038" y="93914"/>
                    </a:cubicBezTo>
                    <a:cubicBezTo>
                      <a:pt x="50038" y="61233"/>
                      <a:pt x="49952" y="-11"/>
                      <a:pt x="-305" y="-11"/>
                    </a:cubicBezTo>
                    <a:close/>
                  </a:path>
                </a:pathLst>
              </a:custGeom>
              <a:solidFill>
                <a:srgbClr val="F79661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77977D4F-C805-EFE5-E663-9E407225BAF0}"/>
                  </a:ext>
                </a:extLst>
              </p:cNvPr>
              <p:cNvSpPr/>
              <p:nvPr/>
            </p:nvSpPr>
            <p:spPr>
              <a:xfrm>
                <a:off x="9218889" y="4606391"/>
                <a:ext cx="94141" cy="286174"/>
              </a:xfrm>
              <a:custGeom>
                <a:avLst/>
                <a:gdLst>
                  <a:gd name="connsiteX0" fmla="*/ -305 w 94141"/>
                  <a:gd name="connsiteY0" fmla="*/ -11 h 286174"/>
                  <a:gd name="connsiteX1" fmla="*/ -305 w 94141"/>
                  <a:gd name="connsiteY1" fmla="*/ 286164 h 286174"/>
                  <a:gd name="connsiteX2" fmla="*/ 93837 w 94141"/>
                  <a:gd name="connsiteY2" fmla="*/ 136976 h 286174"/>
                  <a:gd name="connsiteX3" fmla="*/ -305 w 94141"/>
                  <a:gd name="connsiteY3" fmla="*/ -11 h 286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141" h="286174">
                    <a:moveTo>
                      <a:pt x="-305" y="-11"/>
                    </a:moveTo>
                    <a:lnTo>
                      <a:pt x="-305" y="286164"/>
                    </a:lnTo>
                    <a:cubicBezTo>
                      <a:pt x="52639" y="286164"/>
                      <a:pt x="93837" y="233415"/>
                      <a:pt x="93837" y="136976"/>
                    </a:cubicBezTo>
                    <a:cubicBezTo>
                      <a:pt x="93750" y="54580"/>
                      <a:pt x="57082" y="-11"/>
                      <a:pt x="-305" y="-11"/>
                    </a:cubicBezTo>
                    <a:close/>
                  </a:path>
                </a:pathLst>
              </a:custGeom>
              <a:solidFill>
                <a:srgbClr val="FFA06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F22E551A-D3C1-21F5-FAE5-6ECF3A4DD924}"/>
                  </a:ext>
                </a:extLst>
              </p:cNvPr>
              <p:cNvSpPr/>
              <p:nvPr/>
            </p:nvSpPr>
            <p:spPr>
              <a:xfrm>
                <a:off x="9168611" y="4768517"/>
                <a:ext cx="50278" cy="178227"/>
              </a:xfrm>
              <a:custGeom>
                <a:avLst/>
                <a:gdLst>
                  <a:gd name="connsiteX0" fmla="*/ 49973 w 50278"/>
                  <a:gd name="connsiteY0" fmla="*/ -11 h 178227"/>
                  <a:gd name="connsiteX1" fmla="*/ 49973 w 50278"/>
                  <a:gd name="connsiteY1" fmla="*/ 178217 h 178227"/>
                  <a:gd name="connsiteX2" fmla="*/ -305 w 50278"/>
                  <a:gd name="connsiteY2" fmla="*/ 93914 h 178227"/>
                  <a:gd name="connsiteX3" fmla="*/ 49973 w 50278"/>
                  <a:gd name="connsiteY3" fmla="*/ -11 h 178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278" h="178227">
                    <a:moveTo>
                      <a:pt x="49973" y="-11"/>
                    </a:moveTo>
                    <a:lnTo>
                      <a:pt x="49973" y="178217"/>
                    </a:lnTo>
                    <a:cubicBezTo>
                      <a:pt x="3986" y="178217"/>
                      <a:pt x="-305" y="126595"/>
                      <a:pt x="-305" y="93914"/>
                    </a:cubicBezTo>
                    <a:cubicBezTo>
                      <a:pt x="-305" y="61233"/>
                      <a:pt x="-392" y="-11"/>
                      <a:pt x="49973" y="-11"/>
                    </a:cubicBezTo>
                    <a:close/>
                  </a:path>
                </a:pathLst>
              </a:custGeom>
              <a:solidFill>
                <a:srgbClr val="EFAC7F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26E77995-1480-DB4C-FBDF-49D11A970CA2}"/>
                  </a:ext>
                </a:extLst>
              </p:cNvPr>
              <p:cNvSpPr/>
              <p:nvPr/>
            </p:nvSpPr>
            <p:spPr>
              <a:xfrm>
                <a:off x="9126958" y="4606391"/>
                <a:ext cx="94098" cy="286174"/>
              </a:xfrm>
              <a:custGeom>
                <a:avLst/>
                <a:gdLst>
                  <a:gd name="connsiteX0" fmla="*/ 93793 w 94098"/>
                  <a:gd name="connsiteY0" fmla="*/ -11 h 286174"/>
                  <a:gd name="connsiteX1" fmla="*/ 93793 w 94098"/>
                  <a:gd name="connsiteY1" fmla="*/ 286164 h 286174"/>
                  <a:gd name="connsiteX2" fmla="*/ -305 w 94098"/>
                  <a:gd name="connsiteY2" fmla="*/ 136976 h 286174"/>
                  <a:gd name="connsiteX3" fmla="*/ 93793 w 94098"/>
                  <a:gd name="connsiteY3" fmla="*/ -11 h 286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8" h="286174">
                    <a:moveTo>
                      <a:pt x="93793" y="-11"/>
                    </a:moveTo>
                    <a:lnTo>
                      <a:pt x="93793" y="286164"/>
                    </a:lnTo>
                    <a:cubicBezTo>
                      <a:pt x="40806" y="286164"/>
                      <a:pt x="-305" y="233415"/>
                      <a:pt x="-305" y="136976"/>
                    </a:cubicBezTo>
                    <a:cubicBezTo>
                      <a:pt x="-370" y="54580"/>
                      <a:pt x="36277" y="-11"/>
                      <a:pt x="93793" y="-11"/>
                    </a:cubicBezTo>
                    <a:close/>
                  </a:path>
                </a:pathLst>
              </a:custGeom>
              <a:solidFill>
                <a:srgbClr val="FEB5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6FD15862-060B-BCA9-948A-2180D17F382C}"/>
                  </a:ext>
                </a:extLst>
              </p:cNvPr>
              <p:cNvSpPr/>
              <p:nvPr/>
            </p:nvSpPr>
            <p:spPr>
              <a:xfrm>
                <a:off x="9298594" y="4663516"/>
                <a:ext cx="16105" cy="75765"/>
              </a:xfrm>
              <a:custGeom>
                <a:avLst/>
                <a:gdLst>
                  <a:gd name="connsiteX0" fmla="*/ -279 w 16105"/>
                  <a:gd name="connsiteY0" fmla="*/ 11172 h 75765"/>
                  <a:gd name="connsiteX1" fmla="*/ 8801 w 16105"/>
                  <a:gd name="connsiteY1" fmla="*/ 75754 h 75765"/>
                  <a:gd name="connsiteX2" fmla="*/ 15801 w 16105"/>
                  <a:gd name="connsiteY2" fmla="*/ 68711 h 75765"/>
                  <a:gd name="connsiteX3" fmla="*/ 15801 w 16105"/>
                  <a:gd name="connsiteY3" fmla="*/ 9699 h 75765"/>
                  <a:gd name="connsiteX4" fmla="*/ -279 w 16105"/>
                  <a:gd name="connsiteY4" fmla="*/ 11172 h 75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04" h="75765">
                    <a:moveTo>
                      <a:pt x="-279" y="11172"/>
                    </a:moveTo>
                    <a:cubicBezTo>
                      <a:pt x="-865" y="35488"/>
                      <a:pt x="8801" y="75754"/>
                      <a:pt x="8801" y="75754"/>
                    </a:cubicBezTo>
                    <a:lnTo>
                      <a:pt x="15801" y="68711"/>
                    </a:lnTo>
                    <a:lnTo>
                      <a:pt x="15801" y="9699"/>
                    </a:lnTo>
                    <a:cubicBezTo>
                      <a:pt x="15801" y="9699"/>
                      <a:pt x="284" y="-13100"/>
                      <a:pt x="-279" y="11172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FA88926F-6214-39DF-0CA3-3CD813E8663E}"/>
                  </a:ext>
                </a:extLst>
              </p:cNvPr>
              <p:cNvSpPr/>
              <p:nvPr/>
            </p:nvSpPr>
            <p:spPr>
              <a:xfrm>
                <a:off x="9120977" y="4654747"/>
                <a:ext cx="19754" cy="83451"/>
              </a:xfrm>
              <a:custGeom>
                <a:avLst/>
                <a:gdLst>
                  <a:gd name="connsiteX0" fmla="*/ 19004 w 19754"/>
                  <a:gd name="connsiteY0" fmla="*/ 9561 h 83451"/>
                  <a:gd name="connsiteX1" fmla="*/ 13283 w 19754"/>
                  <a:gd name="connsiteY1" fmla="*/ 83440 h 83451"/>
                  <a:gd name="connsiteX2" fmla="*/ 3769 w 19754"/>
                  <a:gd name="connsiteY2" fmla="*/ 76938 h 83451"/>
                  <a:gd name="connsiteX3" fmla="*/ -305 w 19754"/>
                  <a:gd name="connsiteY3" fmla="*/ 16258 h 83451"/>
                  <a:gd name="connsiteX4" fmla="*/ 19004 w 19754"/>
                  <a:gd name="connsiteY4" fmla="*/ 9561 h 83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54" h="83451">
                    <a:moveTo>
                      <a:pt x="19004" y="9561"/>
                    </a:moveTo>
                    <a:cubicBezTo>
                      <a:pt x="21410" y="34549"/>
                      <a:pt x="13283" y="83440"/>
                      <a:pt x="13283" y="83440"/>
                    </a:cubicBezTo>
                    <a:lnTo>
                      <a:pt x="3769" y="76938"/>
                    </a:lnTo>
                    <a:lnTo>
                      <a:pt x="-305" y="16258"/>
                    </a:lnTo>
                    <a:cubicBezTo>
                      <a:pt x="-305" y="16258"/>
                      <a:pt x="16556" y="-15361"/>
                      <a:pt x="19004" y="9561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908BB4AE-6855-ACBD-0590-E1C546B1959E}"/>
                  </a:ext>
                </a:extLst>
              </p:cNvPr>
              <p:cNvSpPr/>
              <p:nvPr/>
            </p:nvSpPr>
            <p:spPr>
              <a:xfrm>
                <a:off x="9136234" y="4597634"/>
                <a:ext cx="172203" cy="83644"/>
              </a:xfrm>
              <a:custGeom>
                <a:avLst/>
                <a:gdLst>
                  <a:gd name="connsiteX0" fmla="*/ 82351 w 172203"/>
                  <a:gd name="connsiteY0" fmla="*/ 619 h 83644"/>
                  <a:gd name="connsiteX1" fmla="*/ -305 w 172203"/>
                  <a:gd name="connsiteY1" fmla="*/ 62686 h 83644"/>
                  <a:gd name="connsiteX2" fmla="*/ 171898 w 172203"/>
                  <a:gd name="connsiteY2" fmla="*/ 80847 h 83644"/>
                  <a:gd name="connsiteX3" fmla="*/ 82351 w 172203"/>
                  <a:gd name="connsiteY3" fmla="*/ 619 h 83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2203" h="83644">
                    <a:moveTo>
                      <a:pt x="82351" y="619"/>
                    </a:moveTo>
                    <a:cubicBezTo>
                      <a:pt x="20543" y="-7335"/>
                      <a:pt x="-305" y="62686"/>
                      <a:pt x="-305" y="62686"/>
                    </a:cubicBezTo>
                    <a:cubicBezTo>
                      <a:pt x="-305" y="62686"/>
                      <a:pt x="71840" y="92745"/>
                      <a:pt x="171898" y="80847"/>
                    </a:cubicBezTo>
                    <a:cubicBezTo>
                      <a:pt x="171811" y="80847"/>
                      <a:pt x="173567" y="12386"/>
                      <a:pt x="82351" y="619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886FE68A-AD9C-DA8F-C381-9B7FCDB14472}"/>
                  </a:ext>
                </a:extLst>
              </p:cNvPr>
              <p:cNvSpPr/>
              <p:nvPr/>
            </p:nvSpPr>
            <p:spPr>
              <a:xfrm>
                <a:off x="9296892" y="4727416"/>
                <a:ext cx="34409" cy="51999"/>
              </a:xfrm>
              <a:custGeom>
                <a:avLst/>
                <a:gdLst>
                  <a:gd name="connsiteX0" fmla="*/ 30614 w 34409"/>
                  <a:gd name="connsiteY0" fmla="*/ 30557 h 51999"/>
                  <a:gd name="connsiteX1" fmla="*/ 6233 w 34409"/>
                  <a:gd name="connsiteY1" fmla="*/ 51449 h 51999"/>
                  <a:gd name="connsiteX2" fmla="*/ 3307 w 34409"/>
                  <a:gd name="connsiteY2" fmla="*/ 21477 h 51999"/>
                  <a:gd name="connsiteX3" fmla="*/ 27450 w 34409"/>
                  <a:gd name="connsiteY3" fmla="*/ 499 h 51999"/>
                  <a:gd name="connsiteX4" fmla="*/ 30614 w 34409"/>
                  <a:gd name="connsiteY4" fmla="*/ 30557 h 51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409" h="51998">
                    <a:moveTo>
                      <a:pt x="30614" y="30557"/>
                    </a:moveTo>
                    <a:cubicBezTo>
                      <a:pt x="25781" y="44969"/>
                      <a:pt x="14880" y="54396"/>
                      <a:pt x="6233" y="51449"/>
                    </a:cubicBezTo>
                    <a:cubicBezTo>
                      <a:pt x="-2414" y="48502"/>
                      <a:pt x="-1504" y="35845"/>
                      <a:pt x="3307" y="21477"/>
                    </a:cubicBezTo>
                    <a:cubicBezTo>
                      <a:pt x="8118" y="7109"/>
                      <a:pt x="18803" y="-2362"/>
                      <a:pt x="27450" y="499"/>
                    </a:cubicBezTo>
                    <a:cubicBezTo>
                      <a:pt x="36097" y="3360"/>
                      <a:pt x="35382" y="16146"/>
                      <a:pt x="30614" y="30557"/>
                    </a:cubicBezTo>
                    <a:close/>
                  </a:path>
                </a:pathLst>
              </a:custGeom>
              <a:solidFill>
                <a:srgbClr val="FFA06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86BAB452-68FB-41CF-4999-CF1AA4F13D3F}"/>
                  </a:ext>
                </a:extLst>
              </p:cNvPr>
              <p:cNvSpPr/>
              <p:nvPr/>
            </p:nvSpPr>
            <p:spPr>
              <a:xfrm>
                <a:off x="9106352" y="4727416"/>
                <a:ext cx="34376" cy="51999"/>
              </a:xfrm>
              <a:custGeom>
                <a:avLst/>
                <a:gdLst>
                  <a:gd name="connsiteX0" fmla="*/ 3180 w 34376"/>
                  <a:gd name="connsiteY0" fmla="*/ 30557 h 51999"/>
                  <a:gd name="connsiteX1" fmla="*/ 27539 w 34376"/>
                  <a:gd name="connsiteY1" fmla="*/ 51449 h 51999"/>
                  <a:gd name="connsiteX2" fmla="*/ 30465 w 34376"/>
                  <a:gd name="connsiteY2" fmla="*/ 21477 h 51999"/>
                  <a:gd name="connsiteX3" fmla="*/ 6344 w 34376"/>
                  <a:gd name="connsiteY3" fmla="*/ 499 h 51999"/>
                  <a:gd name="connsiteX4" fmla="*/ 3180 w 34376"/>
                  <a:gd name="connsiteY4" fmla="*/ 30557 h 51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376" h="51998">
                    <a:moveTo>
                      <a:pt x="3180" y="30557"/>
                    </a:moveTo>
                    <a:cubicBezTo>
                      <a:pt x="8013" y="44969"/>
                      <a:pt x="18935" y="54396"/>
                      <a:pt x="27539" y="51449"/>
                    </a:cubicBezTo>
                    <a:cubicBezTo>
                      <a:pt x="36143" y="48502"/>
                      <a:pt x="35298" y="35845"/>
                      <a:pt x="30465" y="21477"/>
                    </a:cubicBezTo>
                    <a:cubicBezTo>
                      <a:pt x="25632" y="7109"/>
                      <a:pt x="14948" y="-2362"/>
                      <a:pt x="6344" y="499"/>
                    </a:cubicBezTo>
                    <a:cubicBezTo>
                      <a:pt x="-2259" y="3360"/>
                      <a:pt x="-1609" y="16146"/>
                      <a:pt x="3180" y="30557"/>
                    </a:cubicBezTo>
                    <a:close/>
                  </a:path>
                </a:pathLst>
              </a:custGeom>
              <a:solidFill>
                <a:srgbClr val="FEB5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DB40BBCF-FEB9-9125-4F63-3B65EF71A7C6}"/>
                  </a:ext>
                </a:extLst>
              </p:cNvPr>
              <p:cNvSpPr/>
              <p:nvPr/>
            </p:nvSpPr>
            <p:spPr>
              <a:xfrm>
                <a:off x="9123517" y="4647524"/>
                <a:ext cx="27887" cy="54396"/>
              </a:xfrm>
              <a:custGeom>
                <a:avLst/>
                <a:gdLst>
                  <a:gd name="connsiteX0" fmla="*/ 12325 w 27887"/>
                  <a:gd name="connsiteY0" fmla="*/ -11 h 54396"/>
                  <a:gd name="connsiteX1" fmla="*/ 4393 w 27887"/>
                  <a:gd name="connsiteY1" fmla="*/ 53886 h 54396"/>
                  <a:gd name="connsiteX2" fmla="*/ 27582 w 27887"/>
                  <a:gd name="connsiteY2" fmla="*/ 4952 h 54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886" h="54396">
                    <a:moveTo>
                      <a:pt x="12325" y="-11"/>
                    </a:moveTo>
                    <a:cubicBezTo>
                      <a:pt x="12325" y="-11"/>
                      <a:pt x="-9672" y="60453"/>
                      <a:pt x="4393" y="53886"/>
                    </a:cubicBezTo>
                    <a:cubicBezTo>
                      <a:pt x="18458" y="47320"/>
                      <a:pt x="27582" y="4952"/>
                      <a:pt x="27582" y="4952"/>
                    </a:cubicBezTo>
                    <a:close/>
                  </a:path>
                </a:pathLst>
              </a:custGeom>
              <a:solidFill>
                <a:srgbClr val="692A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54A4D28B-6896-EEB6-BBB3-5B5094865FE6}"/>
                  </a:ext>
                </a:extLst>
              </p:cNvPr>
              <p:cNvSpPr/>
              <p:nvPr/>
            </p:nvSpPr>
            <p:spPr>
              <a:xfrm>
                <a:off x="9364805" y="4958101"/>
                <a:ext cx="73163" cy="182584"/>
              </a:xfrm>
              <a:custGeom>
                <a:avLst/>
                <a:gdLst>
                  <a:gd name="connsiteX0" fmla="*/ -305 w 73163"/>
                  <a:gd name="connsiteY0" fmla="*/ 158561 h 182584"/>
                  <a:gd name="connsiteX1" fmla="*/ 128 w 73163"/>
                  <a:gd name="connsiteY1" fmla="*/ 182573 h 182584"/>
                  <a:gd name="connsiteX2" fmla="*/ 72859 w 73163"/>
                  <a:gd name="connsiteY2" fmla="*/ 142870 h 182584"/>
                  <a:gd name="connsiteX3" fmla="*/ 53094 w 73163"/>
                  <a:gd name="connsiteY3" fmla="*/ 17326 h 182584"/>
                  <a:gd name="connsiteX4" fmla="*/ 36363 w 73163"/>
                  <a:gd name="connsiteY4" fmla="*/ -11 h 182584"/>
                  <a:gd name="connsiteX5" fmla="*/ -305 w 73163"/>
                  <a:gd name="connsiteY5" fmla="*/ 158561 h 182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3163" h="182584">
                    <a:moveTo>
                      <a:pt x="-305" y="158561"/>
                    </a:moveTo>
                    <a:cubicBezTo>
                      <a:pt x="-305" y="166774"/>
                      <a:pt x="-132" y="174749"/>
                      <a:pt x="128" y="182573"/>
                    </a:cubicBezTo>
                    <a:cubicBezTo>
                      <a:pt x="26069" y="172712"/>
                      <a:pt x="50537" y="159341"/>
                      <a:pt x="72859" y="142870"/>
                    </a:cubicBezTo>
                    <a:cubicBezTo>
                      <a:pt x="71580" y="87998"/>
                      <a:pt x="63908" y="41360"/>
                      <a:pt x="53094" y="17326"/>
                    </a:cubicBezTo>
                    <a:cubicBezTo>
                      <a:pt x="48283" y="10868"/>
                      <a:pt x="42648" y="5038"/>
                      <a:pt x="36363" y="-11"/>
                    </a:cubicBezTo>
                    <a:cubicBezTo>
                      <a:pt x="16122" y="-98"/>
                      <a:pt x="-305" y="70942"/>
                      <a:pt x="-305" y="158561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DB0FDB20-91F2-62AD-6EBC-35C0601899E1}"/>
                  </a:ext>
                </a:extLst>
              </p:cNvPr>
              <p:cNvSpPr/>
              <p:nvPr/>
            </p:nvSpPr>
            <p:spPr>
              <a:xfrm>
                <a:off x="8999637" y="4958101"/>
                <a:ext cx="73141" cy="182584"/>
              </a:xfrm>
              <a:custGeom>
                <a:avLst/>
                <a:gdLst>
                  <a:gd name="connsiteX0" fmla="*/ 72837 w 73141"/>
                  <a:gd name="connsiteY0" fmla="*/ 158561 h 182584"/>
                  <a:gd name="connsiteX1" fmla="*/ 72446 w 73141"/>
                  <a:gd name="connsiteY1" fmla="*/ 182573 h 182584"/>
                  <a:gd name="connsiteX2" fmla="*/ -305 w 73141"/>
                  <a:gd name="connsiteY2" fmla="*/ 142870 h 182584"/>
                  <a:gd name="connsiteX3" fmla="*/ 19524 w 73141"/>
                  <a:gd name="connsiteY3" fmla="*/ 17326 h 182584"/>
                  <a:gd name="connsiteX4" fmla="*/ 36168 w 73141"/>
                  <a:gd name="connsiteY4" fmla="*/ -11 h 182584"/>
                  <a:gd name="connsiteX5" fmla="*/ 72837 w 73141"/>
                  <a:gd name="connsiteY5" fmla="*/ 158561 h 182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3141" h="182584">
                    <a:moveTo>
                      <a:pt x="72837" y="158561"/>
                    </a:moveTo>
                    <a:cubicBezTo>
                      <a:pt x="72837" y="166774"/>
                      <a:pt x="72837" y="174749"/>
                      <a:pt x="72446" y="182573"/>
                    </a:cubicBezTo>
                    <a:cubicBezTo>
                      <a:pt x="46506" y="172691"/>
                      <a:pt x="22038" y="159341"/>
                      <a:pt x="-305" y="142870"/>
                    </a:cubicBezTo>
                    <a:cubicBezTo>
                      <a:pt x="995" y="87998"/>
                      <a:pt x="8689" y="41360"/>
                      <a:pt x="19524" y="17326"/>
                    </a:cubicBezTo>
                    <a:cubicBezTo>
                      <a:pt x="24314" y="10868"/>
                      <a:pt x="29905" y="5038"/>
                      <a:pt x="36168" y="-11"/>
                    </a:cubicBezTo>
                    <a:cubicBezTo>
                      <a:pt x="56410" y="-98"/>
                      <a:pt x="72837" y="70942"/>
                      <a:pt x="72837" y="158561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DCF05C99-AB87-64F8-F8B0-4D4030795610}"/>
                  </a:ext>
                </a:extLst>
              </p:cNvPr>
              <p:cNvSpPr/>
              <p:nvPr/>
            </p:nvSpPr>
            <p:spPr>
              <a:xfrm>
                <a:off x="9218889" y="4897326"/>
                <a:ext cx="83089" cy="179015"/>
              </a:xfrm>
              <a:custGeom>
                <a:avLst/>
                <a:gdLst>
                  <a:gd name="connsiteX0" fmla="*/ 64450 w 83089"/>
                  <a:gd name="connsiteY0" fmla="*/ 49191 h 179015"/>
                  <a:gd name="connsiteX1" fmla="*/ 78949 w 83089"/>
                  <a:gd name="connsiteY1" fmla="*/ 43340 h 179015"/>
                  <a:gd name="connsiteX2" fmla="*/ 67722 w 83089"/>
                  <a:gd name="connsiteY2" fmla="*/ 4331 h 179015"/>
                  <a:gd name="connsiteX3" fmla="*/ 58881 w 83089"/>
                  <a:gd name="connsiteY3" fmla="*/ 256 h 179015"/>
                  <a:gd name="connsiteX4" fmla="*/ -305 w 83089"/>
                  <a:gd name="connsiteY4" fmla="*/ 179004 h 179015"/>
                  <a:gd name="connsiteX5" fmla="*/ 82784 w 83089"/>
                  <a:gd name="connsiteY5" fmla="*/ 63039 h 179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089" h="179015">
                    <a:moveTo>
                      <a:pt x="64450" y="49191"/>
                    </a:moveTo>
                    <a:lnTo>
                      <a:pt x="78949" y="43340"/>
                    </a:lnTo>
                    <a:cubicBezTo>
                      <a:pt x="77345" y="29817"/>
                      <a:pt x="73552" y="16640"/>
                      <a:pt x="67722" y="4331"/>
                    </a:cubicBezTo>
                    <a:cubicBezTo>
                      <a:pt x="64147" y="516"/>
                      <a:pt x="58707" y="-589"/>
                      <a:pt x="58881" y="256"/>
                    </a:cubicBezTo>
                    <a:lnTo>
                      <a:pt x="-305" y="179004"/>
                    </a:lnTo>
                    <a:cubicBezTo>
                      <a:pt x="68676" y="136095"/>
                      <a:pt x="82784" y="63039"/>
                      <a:pt x="82784" y="63039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641492B2-5D9F-B905-804A-BCDA98610699}"/>
                  </a:ext>
                </a:extLst>
              </p:cNvPr>
              <p:cNvSpPr/>
              <p:nvPr/>
            </p:nvSpPr>
            <p:spPr>
              <a:xfrm>
                <a:off x="9135735" y="4897326"/>
                <a:ext cx="83067" cy="179080"/>
              </a:xfrm>
              <a:custGeom>
                <a:avLst/>
                <a:gdLst>
                  <a:gd name="connsiteX0" fmla="*/ 17965 w 83067"/>
                  <a:gd name="connsiteY0" fmla="*/ 49191 h 179080"/>
                  <a:gd name="connsiteX1" fmla="*/ 3401 w 83067"/>
                  <a:gd name="connsiteY1" fmla="*/ 43340 h 179080"/>
                  <a:gd name="connsiteX2" fmla="*/ 14714 w 83067"/>
                  <a:gd name="connsiteY2" fmla="*/ 4331 h 179080"/>
                  <a:gd name="connsiteX3" fmla="*/ 23491 w 83067"/>
                  <a:gd name="connsiteY3" fmla="*/ 256 h 179080"/>
                  <a:gd name="connsiteX4" fmla="*/ 82763 w 83067"/>
                  <a:gd name="connsiteY4" fmla="*/ 179069 h 179080"/>
                  <a:gd name="connsiteX5" fmla="*/ -305 w 83067"/>
                  <a:gd name="connsiteY5" fmla="*/ 63104 h 17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067" h="179080">
                    <a:moveTo>
                      <a:pt x="17965" y="49191"/>
                    </a:moveTo>
                    <a:lnTo>
                      <a:pt x="3401" y="43340"/>
                    </a:lnTo>
                    <a:cubicBezTo>
                      <a:pt x="4983" y="29795"/>
                      <a:pt x="8798" y="16619"/>
                      <a:pt x="14714" y="4331"/>
                    </a:cubicBezTo>
                    <a:cubicBezTo>
                      <a:pt x="18289" y="516"/>
                      <a:pt x="23707" y="-589"/>
                      <a:pt x="23491" y="256"/>
                    </a:cubicBezTo>
                    <a:lnTo>
                      <a:pt x="82763" y="179069"/>
                    </a:lnTo>
                    <a:cubicBezTo>
                      <a:pt x="13760" y="136159"/>
                      <a:pt x="-305" y="63104"/>
                      <a:pt x="-305" y="63104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71D2668F-ABDF-73C0-3F77-74A2F4D14330}"/>
                  </a:ext>
                </a:extLst>
              </p:cNvPr>
              <p:cNvSpPr/>
              <p:nvPr/>
            </p:nvSpPr>
            <p:spPr>
              <a:xfrm>
                <a:off x="9171775" y="4930859"/>
                <a:ext cx="94120" cy="145482"/>
              </a:xfrm>
              <a:custGeom>
                <a:avLst/>
                <a:gdLst>
                  <a:gd name="connsiteX0" fmla="*/ 93815 w 94120"/>
                  <a:gd name="connsiteY0" fmla="*/ -11 h 145482"/>
                  <a:gd name="connsiteX1" fmla="*/ 45466 w 94120"/>
                  <a:gd name="connsiteY1" fmla="*/ 5320 h 145482"/>
                  <a:gd name="connsiteX2" fmla="*/ -305 w 94120"/>
                  <a:gd name="connsiteY2" fmla="*/ -11 h 145482"/>
                  <a:gd name="connsiteX3" fmla="*/ 46636 w 94120"/>
                  <a:gd name="connsiteY3" fmla="*/ 145471 h 145482"/>
                  <a:gd name="connsiteX4" fmla="*/ 46810 w 94120"/>
                  <a:gd name="connsiteY4" fmla="*/ 145471 h 145482"/>
                  <a:gd name="connsiteX5" fmla="*/ 93815 w 94120"/>
                  <a:gd name="connsiteY5" fmla="*/ -11 h 145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4120" h="145482">
                    <a:moveTo>
                      <a:pt x="93815" y="-11"/>
                    </a:moveTo>
                    <a:lnTo>
                      <a:pt x="45466" y="5320"/>
                    </a:lnTo>
                    <a:lnTo>
                      <a:pt x="-305" y="-11"/>
                    </a:lnTo>
                    <a:cubicBezTo>
                      <a:pt x="-305" y="-11"/>
                      <a:pt x="-890" y="71505"/>
                      <a:pt x="46636" y="145471"/>
                    </a:cubicBezTo>
                    <a:lnTo>
                      <a:pt x="46810" y="145471"/>
                    </a:lnTo>
                    <a:cubicBezTo>
                      <a:pt x="94357" y="71419"/>
                      <a:pt x="93815" y="-11"/>
                      <a:pt x="93815" y="-11"/>
                    </a:cubicBezTo>
                    <a:close/>
                  </a:path>
                </a:pathLst>
              </a:custGeom>
              <a:solidFill>
                <a:srgbClr val="8EC3DD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AEC94BC4-FEE4-6F56-0460-64EC38493253}"/>
                  </a:ext>
                </a:extLst>
              </p:cNvPr>
              <p:cNvSpPr/>
              <p:nvPr/>
            </p:nvSpPr>
            <p:spPr>
              <a:xfrm>
                <a:off x="9193685" y="4932355"/>
                <a:ext cx="50321" cy="33114"/>
              </a:xfrm>
              <a:custGeom>
                <a:avLst/>
                <a:gdLst>
                  <a:gd name="connsiteX0" fmla="*/ 50017 w 50321"/>
                  <a:gd name="connsiteY0" fmla="*/ -11 h 33114"/>
                  <a:gd name="connsiteX1" fmla="*/ -305 w 50321"/>
                  <a:gd name="connsiteY1" fmla="*/ -11 h 33114"/>
                  <a:gd name="connsiteX2" fmla="*/ 24769 w 50321"/>
                  <a:gd name="connsiteY2" fmla="*/ 33103 h 33114"/>
                  <a:gd name="connsiteX3" fmla="*/ 24769 w 50321"/>
                  <a:gd name="connsiteY3" fmla="*/ 33103 h 33114"/>
                  <a:gd name="connsiteX4" fmla="*/ 50017 w 50321"/>
                  <a:gd name="connsiteY4" fmla="*/ -11 h 33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321" h="33114">
                    <a:moveTo>
                      <a:pt x="50017" y="-11"/>
                    </a:moveTo>
                    <a:lnTo>
                      <a:pt x="-305" y="-11"/>
                    </a:lnTo>
                    <a:cubicBezTo>
                      <a:pt x="-305" y="-11"/>
                      <a:pt x="1710" y="31608"/>
                      <a:pt x="24769" y="33103"/>
                    </a:cubicBezTo>
                    <a:lnTo>
                      <a:pt x="24769" y="33103"/>
                    </a:lnTo>
                    <a:cubicBezTo>
                      <a:pt x="47828" y="31608"/>
                      <a:pt x="50017" y="-11"/>
                      <a:pt x="50017" y="-11"/>
                    </a:cubicBezTo>
                    <a:close/>
                  </a:path>
                </a:pathLst>
              </a:custGeom>
              <a:solidFill>
                <a:srgbClr val="C6381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1EDC9A99-E946-DDA5-14D7-3BFC12A5FE14}"/>
                  </a:ext>
                </a:extLst>
              </p:cNvPr>
              <p:cNvSpPr/>
              <p:nvPr/>
            </p:nvSpPr>
            <p:spPr>
              <a:xfrm>
                <a:off x="9201162" y="4961958"/>
                <a:ext cx="35194" cy="114383"/>
              </a:xfrm>
              <a:custGeom>
                <a:avLst/>
                <a:gdLst>
                  <a:gd name="connsiteX0" fmla="*/ -305 w 35194"/>
                  <a:gd name="connsiteY0" fmla="*/ 82926 h 114383"/>
                  <a:gd name="connsiteX1" fmla="*/ 17249 w 35194"/>
                  <a:gd name="connsiteY1" fmla="*/ 114372 h 114383"/>
                  <a:gd name="connsiteX2" fmla="*/ 17422 w 35194"/>
                  <a:gd name="connsiteY2" fmla="*/ 114372 h 114383"/>
                  <a:gd name="connsiteX3" fmla="*/ 34890 w 35194"/>
                  <a:gd name="connsiteY3" fmla="*/ 83208 h 114383"/>
                  <a:gd name="connsiteX4" fmla="*/ 22190 w 35194"/>
                  <a:gd name="connsiteY4" fmla="*/ -11 h 114383"/>
                  <a:gd name="connsiteX5" fmla="*/ 12351 w 35194"/>
                  <a:gd name="connsiteY5" fmla="*/ -11 h 114383"/>
                  <a:gd name="connsiteX6" fmla="*/ -305 w 35194"/>
                  <a:gd name="connsiteY6" fmla="*/ 82926 h 114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194" h="114383">
                    <a:moveTo>
                      <a:pt x="-305" y="82926"/>
                    </a:moveTo>
                    <a:cubicBezTo>
                      <a:pt x="4918" y="93741"/>
                      <a:pt x="10769" y="104252"/>
                      <a:pt x="17249" y="114372"/>
                    </a:cubicBezTo>
                    <a:lnTo>
                      <a:pt x="17422" y="114372"/>
                    </a:lnTo>
                    <a:cubicBezTo>
                      <a:pt x="23880" y="104338"/>
                      <a:pt x="29710" y="93936"/>
                      <a:pt x="34890" y="83208"/>
                    </a:cubicBezTo>
                    <a:cubicBezTo>
                      <a:pt x="29125" y="35531"/>
                      <a:pt x="22190" y="-11"/>
                      <a:pt x="22190" y="-11"/>
                    </a:cubicBezTo>
                    <a:lnTo>
                      <a:pt x="12351" y="-11"/>
                    </a:lnTo>
                    <a:cubicBezTo>
                      <a:pt x="12351" y="-11"/>
                      <a:pt x="5394" y="35466"/>
                      <a:pt x="-305" y="82926"/>
                    </a:cubicBezTo>
                    <a:close/>
                  </a:path>
                </a:pathLst>
              </a:custGeom>
              <a:solidFill>
                <a:srgbClr val="C6381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8D77C186-45FC-1934-5D91-0DD03CD19EFA}"/>
                  </a:ext>
                </a:extLst>
              </p:cNvPr>
              <p:cNvSpPr/>
              <p:nvPr/>
            </p:nvSpPr>
            <p:spPr>
              <a:xfrm>
                <a:off x="9282214" y="5060824"/>
                <a:ext cx="52423" cy="12418"/>
              </a:xfrm>
              <a:custGeom>
                <a:avLst/>
                <a:gdLst>
                  <a:gd name="connsiteX0" fmla="*/ 52424 w 52423"/>
                  <a:gd name="connsiteY0" fmla="*/ 8300 h 12418"/>
                  <a:gd name="connsiteX1" fmla="*/ 0 w 52423"/>
                  <a:gd name="connsiteY1" fmla="*/ 12418 h 12418"/>
                  <a:gd name="connsiteX2" fmla="*/ 0 w 52423"/>
                  <a:gd name="connsiteY2" fmla="*/ 4161 h 12418"/>
                  <a:gd name="connsiteX3" fmla="*/ 52424 w 52423"/>
                  <a:gd name="connsiteY3" fmla="*/ 0 h 12418"/>
                  <a:gd name="connsiteX4" fmla="*/ 52424 w 52423"/>
                  <a:gd name="connsiteY4" fmla="*/ 8300 h 12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423" h="12418">
                    <a:moveTo>
                      <a:pt x="52424" y="8300"/>
                    </a:moveTo>
                    <a:lnTo>
                      <a:pt x="0" y="12418"/>
                    </a:lnTo>
                    <a:lnTo>
                      <a:pt x="0" y="4161"/>
                    </a:lnTo>
                    <a:lnTo>
                      <a:pt x="52424" y="0"/>
                    </a:lnTo>
                    <a:lnTo>
                      <a:pt x="52424" y="8300"/>
                    </a:lnTo>
                    <a:close/>
                  </a:path>
                </a:pathLst>
              </a:custGeom>
              <a:solidFill>
                <a:srgbClr val="C6381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8F09BF57-5994-7811-7EBE-F6257559F70A}"/>
                  </a:ext>
                </a:extLst>
              </p:cNvPr>
              <p:cNvSpPr/>
              <p:nvPr/>
            </p:nvSpPr>
            <p:spPr>
              <a:xfrm>
                <a:off x="9157320" y="4884070"/>
                <a:ext cx="61482" cy="82829"/>
              </a:xfrm>
              <a:custGeom>
                <a:avLst/>
                <a:gdLst>
                  <a:gd name="connsiteX0" fmla="*/ 11744 w 61482"/>
                  <a:gd name="connsiteY0" fmla="*/ -11 h 82829"/>
                  <a:gd name="connsiteX1" fmla="*/ -305 w 61482"/>
                  <a:gd name="connsiteY1" fmla="*/ 15159 h 82829"/>
                  <a:gd name="connsiteX2" fmla="*/ 29038 w 61482"/>
                  <a:gd name="connsiteY2" fmla="*/ 82818 h 82829"/>
                  <a:gd name="connsiteX3" fmla="*/ 61177 w 61482"/>
                  <a:gd name="connsiteY3" fmla="*/ 48143 h 82829"/>
                  <a:gd name="connsiteX4" fmla="*/ 11744 w 61482"/>
                  <a:gd name="connsiteY4" fmla="*/ -11 h 82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82" h="82829">
                    <a:moveTo>
                      <a:pt x="11744" y="-11"/>
                    </a:moveTo>
                    <a:cubicBezTo>
                      <a:pt x="11744" y="-11"/>
                      <a:pt x="8168" y="-11"/>
                      <a:pt x="-305" y="15159"/>
                    </a:cubicBezTo>
                    <a:cubicBezTo>
                      <a:pt x="-305" y="15159"/>
                      <a:pt x="4484" y="60670"/>
                      <a:pt x="29038" y="82818"/>
                    </a:cubicBezTo>
                    <a:cubicBezTo>
                      <a:pt x="29038" y="82818"/>
                      <a:pt x="48543" y="55793"/>
                      <a:pt x="61177" y="48143"/>
                    </a:cubicBezTo>
                    <a:cubicBezTo>
                      <a:pt x="61264" y="48273"/>
                      <a:pt x="18549" y="35075"/>
                      <a:pt x="11744" y="-11"/>
                    </a:cubicBezTo>
                    <a:close/>
                  </a:path>
                </a:pathLst>
              </a:custGeom>
              <a:solidFill>
                <a:srgbClr val="D7E1F6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6A8D90C7-908E-DF3F-78F1-C483D072C27E}"/>
                  </a:ext>
                </a:extLst>
              </p:cNvPr>
              <p:cNvSpPr/>
              <p:nvPr/>
            </p:nvSpPr>
            <p:spPr>
              <a:xfrm>
                <a:off x="9218803" y="4884070"/>
                <a:ext cx="61504" cy="82829"/>
              </a:xfrm>
              <a:custGeom>
                <a:avLst/>
                <a:gdLst>
                  <a:gd name="connsiteX0" fmla="*/ 49150 w 61504"/>
                  <a:gd name="connsiteY0" fmla="*/ -11 h 82829"/>
                  <a:gd name="connsiteX1" fmla="*/ 61200 w 61504"/>
                  <a:gd name="connsiteY1" fmla="*/ 15159 h 82829"/>
                  <a:gd name="connsiteX2" fmla="*/ 31899 w 61504"/>
                  <a:gd name="connsiteY2" fmla="*/ 82818 h 82829"/>
                  <a:gd name="connsiteX3" fmla="*/ -305 w 61504"/>
                  <a:gd name="connsiteY3" fmla="*/ 48143 h 82829"/>
                  <a:gd name="connsiteX4" fmla="*/ 49150 w 61504"/>
                  <a:gd name="connsiteY4" fmla="*/ -11 h 82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504" h="82829">
                    <a:moveTo>
                      <a:pt x="49150" y="-11"/>
                    </a:moveTo>
                    <a:cubicBezTo>
                      <a:pt x="49150" y="-11"/>
                      <a:pt x="52747" y="-11"/>
                      <a:pt x="61200" y="15159"/>
                    </a:cubicBezTo>
                    <a:cubicBezTo>
                      <a:pt x="61200" y="15159"/>
                      <a:pt x="56431" y="60670"/>
                      <a:pt x="31899" y="82818"/>
                    </a:cubicBezTo>
                    <a:cubicBezTo>
                      <a:pt x="31899" y="82818"/>
                      <a:pt x="12395" y="55793"/>
                      <a:pt x="-305" y="48143"/>
                    </a:cubicBezTo>
                    <a:cubicBezTo>
                      <a:pt x="-218" y="48273"/>
                      <a:pt x="42388" y="35075"/>
                      <a:pt x="49150" y="-11"/>
                    </a:cubicBezTo>
                    <a:close/>
                  </a:path>
                </a:pathLst>
              </a:custGeom>
              <a:solidFill>
                <a:srgbClr val="D7E1F6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</p:grpSp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19A2A017-4A94-A138-23DF-16AC91B87DBE}"/>
                </a:ext>
              </a:extLst>
            </p:cNvPr>
            <p:cNvGrpSpPr/>
            <p:nvPr/>
          </p:nvGrpSpPr>
          <p:grpSpPr>
            <a:xfrm>
              <a:off x="7398795" y="3760237"/>
              <a:ext cx="495237" cy="665229"/>
              <a:chOff x="7889418" y="2721363"/>
              <a:chExt cx="428319" cy="575342"/>
            </a:xfrm>
          </p:grpSpPr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A09FACCF-2BAE-2246-1F5D-665AF59DFC47}"/>
                  </a:ext>
                </a:extLst>
              </p:cNvPr>
              <p:cNvSpPr/>
              <p:nvPr/>
            </p:nvSpPr>
            <p:spPr>
              <a:xfrm>
                <a:off x="8066389" y="2975206"/>
                <a:ext cx="59944" cy="59943"/>
              </a:xfrm>
              <a:custGeom>
                <a:avLst/>
                <a:gdLst>
                  <a:gd name="connsiteX0" fmla="*/ 29602 w 59944"/>
                  <a:gd name="connsiteY0" fmla="*/ -11 h 59943"/>
                  <a:gd name="connsiteX1" fmla="*/ 59639 w 59944"/>
                  <a:gd name="connsiteY1" fmla="*/ 29896 h 59943"/>
                  <a:gd name="connsiteX2" fmla="*/ 29732 w 59944"/>
                  <a:gd name="connsiteY2" fmla="*/ 59933 h 59943"/>
                  <a:gd name="connsiteX3" fmla="*/ -305 w 59944"/>
                  <a:gd name="connsiteY3" fmla="*/ 30026 h 59943"/>
                  <a:gd name="connsiteX4" fmla="*/ -305 w 59944"/>
                  <a:gd name="connsiteY4" fmla="*/ 29918 h 59943"/>
                  <a:gd name="connsiteX5" fmla="*/ 29602 w 59944"/>
                  <a:gd name="connsiteY5" fmla="*/ -11 h 59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944" h="59942">
                    <a:moveTo>
                      <a:pt x="29602" y="-11"/>
                    </a:moveTo>
                    <a:cubicBezTo>
                      <a:pt x="46159" y="-48"/>
                      <a:pt x="59596" y="13343"/>
                      <a:pt x="59639" y="29896"/>
                    </a:cubicBezTo>
                    <a:cubicBezTo>
                      <a:pt x="59682" y="46449"/>
                      <a:pt x="46289" y="59896"/>
                      <a:pt x="29732" y="59933"/>
                    </a:cubicBezTo>
                    <a:cubicBezTo>
                      <a:pt x="13175" y="59968"/>
                      <a:pt x="-262" y="46579"/>
                      <a:pt x="-305" y="30026"/>
                    </a:cubicBezTo>
                    <a:cubicBezTo>
                      <a:pt x="-305" y="29989"/>
                      <a:pt x="-305" y="29954"/>
                      <a:pt x="-305" y="29918"/>
                    </a:cubicBezTo>
                    <a:cubicBezTo>
                      <a:pt x="-283" y="13406"/>
                      <a:pt x="13088" y="26"/>
                      <a:pt x="29602" y="-11"/>
                    </a:cubicBezTo>
                    <a:close/>
                  </a:path>
                </a:pathLst>
              </a:custGeom>
              <a:solidFill>
                <a:srgbClr val="696B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B8D80590-4F21-2D41-2FFC-061CF00F46B8}"/>
                  </a:ext>
                </a:extLst>
              </p:cNvPr>
              <p:cNvSpPr/>
              <p:nvPr/>
            </p:nvSpPr>
            <p:spPr>
              <a:xfrm>
                <a:off x="7924808" y="3026243"/>
                <a:ext cx="178748" cy="270462"/>
              </a:xfrm>
              <a:custGeom>
                <a:avLst/>
                <a:gdLst>
                  <a:gd name="connsiteX0" fmla="*/ -305 w 178748"/>
                  <a:gd name="connsiteY0" fmla="*/ 66759 h 270462"/>
                  <a:gd name="connsiteX1" fmla="*/ -24 w 178748"/>
                  <a:gd name="connsiteY1" fmla="*/ 66543 h 270462"/>
                  <a:gd name="connsiteX2" fmla="*/ 178443 w 178748"/>
                  <a:gd name="connsiteY2" fmla="*/ -11 h 270462"/>
                  <a:gd name="connsiteX3" fmla="*/ 178443 w 178748"/>
                  <a:gd name="connsiteY3" fmla="*/ 270452 h 270462"/>
                  <a:gd name="connsiteX4" fmla="*/ 178443 w 178748"/>
                  <a:gd name="connsiteY4" fmla="*/ 270452 h 270462"/>
                  <a:gd name="connsiteX5" fmla="*/ -305 w 178748"/>
                  <a:gd name="connsiteY5" fmla="*/ 228669 h 270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8748" h="270462">
                    <a:moveTo>
                      <a:pt x="-305" y="66759"/>
                    </a:moveTo>
                    <a:cubicBezTo>
                      <a:pt x="-197" y="66759"/>
                      <a:pt x="-154" y="66629"/>
                      <a:pt x="-24" y="66543"/>
                    </a:cubicBezTo>
                    <a:cubicBezTo>
                      <a:pt x="36277" y="37156"/>
                      <a:pt x="117134" y="-11"/>
                      <a:pt x="178443" y="-11"/>
                    </a:cubicBezTo>
                    <a:lnTo>
                      <a:pt x="178443" y="270452"/>
                    </a:lnTo>
                    <a:lnTo>
                      <a:pt x="178443" y="270452"/>
                    </a:lnTo>
                    <a:cubicBezTo>
                      <a:pt x="111456" y="270452"/>
                      <a:pt x="49648" y="255455"/>
                      <a:pt x="-305" y="228669"/>
                    </a:cubicBezTo>
                    <a:close/>
                  </a:path>
                </a:pathLst>
              </a:custGeom>
              <a:solidFill>
                <a:srgbClr val="161618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CA6905C2-288A-DFED-FD6C-BB5F7363FD1B}"/>
                  </a:ext>
                </a:extLst>
              </p:cNvPr>
              <p:cNvSpPr/>
              <p:nvPr/>
            </p:nvSpPr>
            <p:spPr>
              <a:xfrm>
                <a:off x="7889418" y="3092775"/>
                <a:ext cx="71473" cy="178444"/>
              </a:xfrm>
              <a:custGeom>
                <a:avLst/>
                <a:gdLst>
                  <a:gd name="connsiteX0" fmla="*/ 71168 w 71473"/>
                  <a:gd name="connsiteY0" fmla="*/ 155071 h 178444"/>
                  <a:gd name="connsiteX1" fmla="*/ 70757 w 71473"/>
                  <a:gd name="connsiteY1" fmla="*/ 178434 h 178444"/>
                  <a:gd name="connsiteX2" fmla="*/ -305 w 71473"/>
                  <a:gd name="connsiteY2" fmla="*/ 139663 h 178444"/>
                  <a:gd name="connsiteX3" fmla="*/ 19026 w 71473"/>
                  <a:gd name="connsiteY3" fmla="*/ 17023 h 178444"/>
                  <a:gd name="connsiteX4" fmla="*/ 35367 w 71473"/>
                  <a:gd name="connsiteY4" fmla="*/ -11 h 178444"/>
                  <a:gd name="connsiteX5" fmla="*/ 71168 w 71473"/>
                  <a:gd name="connsiteY5" fmla="*/ 155071 h 178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1473" h="178444">
                    <a:moveTo>
                      <a:pt x="71168" y="155071"/>
                    </a:moveTo>
                    <a:cubicBezTo>
                      <a:pt x="71168" y="163003"/>
                      <a:pt x="71038" y="170827"/>
                      <a:pt x="70757" y="178434"/>
                    </a:cubicBezTo>
                    <a:cubicBezTo>
                      <a:pt x="45400" y="168811"/>
                      <a:pt x="21497" y="155765"/>
                      <a:pt x="-305" y="139663"/>
                    </a:cubicBezTo>
                    <a:cubicBezTo>
                      <a:pt x="887" y="86112"/>
                      <a:pt x="8364" y="40493"/>
                      <a:pt x="19026" y="17023"/>
                    </a:cubicBezTo>
                    <a:cubicBezTo>
                      <a:pt x="23707" y="10664"/>
                      <a:pt x="29212" y="4939"/>
                      <a:pt x="35367" y="-11"/>
                    </a:cubicBezTo>
                    <a:cubicBezTo>
                      <a:pt x="55131" y="11"/>
                      <a:pt x="71168" y="69447"/>
                      <a:pt x="71168" y="155071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46D9050A-FF94-753A-6E08-CEC94B2AF248}"/>
                  </a:ext>
                </a:extLst>
              </p:cNvPr>
              <p:cNvSpPr/>
              <p:nvPr/>
            </p:nvSpPr>
            <p:spPr>
              <a:xfrm>
                <a:off x="8103621" y="3026243"/>
                <a:ext cx="178726" cy="270462"/>
              </a:xfrm>
              <a:custGeom>
                <a:avLst/>
                <a:gdLst>
                  <a:gd name="connsiteX0" fmla="*/ 178422 w 178726"/>
                  <a:gd name="connsiteY0" fmla="*/ 66759 h 270462"/>
                  <a:gd name="connsiteX1" fmla="*/ 178140 w 178726"/>
                  <a:gd name="connsiteY1" fmla="*/ 66543 h 270462"/>
                  <a:gd name="connsiteX2" fmla="*/ -305 w 178726"/>
                  <a:gd name="connsiteY2" fmla="*/ -11 h 270462"/>
                  <a:gd name="connsiteX3" fmla="*/ -305 w 178726"/>
                  <a:gd name="connsiteY3" fmla="*/ 270452 h 270462"/>
                  <a:gd name="connsiteX4" fmla="*/ -305 w 178726"/>
                  <a:gd name="connsiteY4" fmla="*/ 270452 h 270462"/>
                  <a:gd name="connsiteX5" fmla="*/ 178422 w 178726"/>
                  <a:gd name="connsiteY5" fmla="*/ 228669 h 270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8726" h="270462">
                    <a:moveTo>
                      <a:pt x="178422" y="66759"/>
                    </a:moveTo>
                    <a:cubicBezTo>
                      <a:pt x="178313" y="66701"/>
                      <a:pt x="178227" y="66627"/>
                      <a:pt x="178140" y="66543"/>
                    </a:cubicBezTo>
                    <a:cubicBezTo>
                      <a:pt x="141840" y="37156"/>
                      <a:pt x="60961" y="-11"/>
                      <a:pt x="-305" y="-11"/>
                    </a:cubicBezTo>
                    <a:lnTo>
                      <a:pt x="-305" y="270452"/>
                    </a:lnTo>
                    <a:lnTo>
                      <a:pt x="-305" y="270452"/>
                    </a:lnTo>
                    <a:cubicBezTo>
                      <a:pt x="66639" y="270452"/>
                      <a:pt x="128403" y="255455"/>
                      <a:pt x="178422" y="228669"/>
                    </a:cubicBezTo>
                    <a:close/>
                  </a:path>
                </a:pathLst>
              </a:custGeom>
              <a:solidFill>
                <a:srgbClr val="161618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A34BD3E6-6053-AB9B-5D13-BF97BB4CC62D}"/>
                  </a:ext>
                </a:extLst>
              </p:cNvPr>
              <p:cNvSpPr/>
              <p:nvPr/>
            </p:nvSpPr>
            <p:spPr>
              <a:xfrm>
                <a:off x="8246286" y="3092775"/>
                <a:ext cx="71451" cy="178444"/>
              </a:xfrm>
              <a:custGeom>
                <a:avLst/>
                <a:gdLst>
                  <a:gd name="connsiteX0" fmla="*/ -305 w 71451"/>
                  <a:gd name="connsiteY0" fmla="*/ 155071 h 178444"/>
                  <a:gd name="connsiteX1" fmla="*/ 63 w 71451"/>
                  <a:gd name="connsiteY1" fmla="*/ 178434 h 178444"/>
                  <a:gd name="connsiteX2" fmla="*/ 71146 w 71451"/>
                  <a:gd name="connsiteY2" fmla="*/ 139663 h 178444"/>
                  <a:gd name="connsiteX3" fmla="*/ 51837 w 71451"/>
                  <a:gd name="connsiteY3" fmla="*/ 17023 h 178444"/>
                  <a:gd name="connsiteX4" fmla="*/ 35475 w 71451"/>
                  <a:gd name="connsiteY4" fmla="*/ -11 h 178444"/>
                  <a:gd name="connsiteX5" fmla="*/ -305 w 71451"/>
                  <a:gd name="connsiteY5" fmla="*/ 155071 h 178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1451" h="178444">
                    <a:moveTo>
                      <a:pt x="-305" y="155071"/>
                    </a:moveTo>
                    <a:cubicBezTo>
                      <a:pt x="-305" y="163003"/>
                      <a:pt x="-197" y="170827"/>
                      <a:pt x="63" y="178434"/>
                    </a:cubicBezTo>
                    <a:cubicBezTo>
                      <a:pt x="25420" y="168811"/>
                      <a:pt x="49323" y="155765"/>
                      <a:pt x="71146" y="139663"/>
                    </a:cubicBezTo>
                    <a:cubicBezTo>
                      <a:pt x="69890" y="86112"/>
                      <a:pt x="62478" y="40493"/>
                      <a:pt x="51837" y="17023"/>
                    </a:cubicBezTo>
                    <a:cubicBezTo>
                      <a:pt x="47113" y="10677"/>
                      <a:pt x="41630" y="4956"/>
                      <a:pt x="35475" y="-11"/>
                    </a:cubicBezTo>
                    <a:cubicBezTo>
                      <a:pt x="15732" y="11"/>
                      <a:pt x="-305" y="69447"/>
                      <a:pt x="-305" y="155071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61EB42F2-8DE3-AF80-64E4-77E69BFE5F05}"/>
                  </a:ext>
                </a:extLst>
              </p:cNvPr>
              <p:cNvSpPr/>
              <p:nvPr/>
            </p:nvSpPr>
            <p:spPr>
              <a:xfrm>
                <a:off x="7976361" y="2721363"/>
                <a:ext cx="127195" cy="311187"/>
              </a:xfrm>
              <a:custGeom>
                <a:avLst/>
                <a:gdLst>
                  <a:gd name="connsiteX0" fmla="*/ 86342 w 127195"/>
                  <a:gd name="connsiteY0" fmla="*/ 4543 h 311187"/>
                  <a:gd name="connsiteX1" fmla="*/ 10058 w 127195"/>
                  <a:gd name="connsiteY1" fmla="*/ 311176 h 311187"/>
                  <a:gd name="connsiteX2" fmla="*/ 126891 w 127195"/>
                  <a:gd name="connsiteY2" fmla="*/ 301380 h 311187"/>
                  <a:gd name="connsiteX3" fmla="*/ 126891 w 127195"/>
                  <a:gd name="connsiteY3" fmla="*/ 5692 h 311187"/>
                  <a:gd name="connsiteX4" fmla="*/ 86342 w 127195"/>
                  <a:gd name="connsiteY4" fmla="*/ 4543 h 311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194" h="311187">
                    <a:moveTo>
                      <a:pt x="86342" y="4543"/>
                    </a:moveTo>
                    <a:cubicBezTo>
                      <a:pt x="-41759" y="44007"/>
                      <a:pt x="10058" y="311176"/>
                      <a:pt x="10058" y="311176"/>
                    </a:cubicBezTo>
                    <a:cubicBezTo>
                      <a:pt x="41569" y="303352"/>
                      <a:pt x="126891" y="301380"/>
                      <a:pt x="126891" y="301380"/>
                    </a:cubicBezTo>
                    <a:lnTo>
                      <a:pt x="126891" y="5692"/>
                    </a:lnTo>
                    <a:cubicBezTo>
                      <a:pt x="126891" y="5692"/>
                      <a:pt x="121646" y="-6336"/>
                      <a:pt x="86342" y="4543"/>
                    </a:cubicBez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B7B695BB-8751-A873-C6E3-37BC51A2B0D8}"/>
                  </a:ext>
                </a:extLst>
              </p:cNvPr>
              <p:cNvSpPr/>
              <p:nvPr/>
            </p:nvSpPr>
            <p:spPr>
              <a:xfrm>
                <a:off x="8103556" y="2895433"/>
                <a:ext cx="54179" cy="192054"/>
              </a:xfrm>
              <a:custGeom>
                <a:avLst/>
                <a:gdLst>
                  <a:gd name="connsiteX0" fmla="*/ -305 w 54179"/>
                  <a:gd name="connsiteY0" fmla="*/ -11 h 192054"/>
                  <a:gd name="connsiteX1" fmla="*/ -305 w 54179"/>
                  <a:gd name="connsiteY1" fmla="*/ 192043 h 192054"/>
                  <a:gd name="connsiteX2" fmla="*/ 53874 w 54179"/>
                  <a:gd name="connsiteY2" fmla="*/ 101282 h 192054"/>
                  <a:gd name="connsiteX3" fmla="*/ -305 w 54179"/>
                  <a:gd name="connsiteY3" fmla="*/ -11 h 192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78" h="192054">
                    <a:moveTo>
                      <a:pt x="-305" y="-11"/>
                    </a:moveTo>
                    <a:lnTo>
                      <a:pt x="-305" y="192043"/>
                    </a:lnTo>
                    <a:cubicBezTo>
                      <a:pt x="49236" y="192043"/>
                      <a:pt x="53874" y="136455"/>
                      <a:pt x="53874" y="101282"/>
                    </a:cubicBezTo>
                    <a:cubicBezTo>
                      <a:pt x="53874" y="66109"/>
                      <a:pt x="53874" y="-11"/>
                      <a:pt x="-305" y="-11"/>
                    </a:cubicBezTo>
                    <a:close/>
                  </a:path>
                </a:pathLst>
              </a:custGeom>
              <a:solidFill>
                <a:srgbClr val="F79661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2BF895FB-36FF-EDD0-51C0-FB99AFBAA9D1}"/>
                  </a:ext>
                </a:extLst>
              </p:cNvPr>
              <p:cNvSpPr/>
              <p:nvPr/>
            </p:nvSpPr>
            <p:spPr>
              <a:xfrm>
                <a:off x="8049377" y="2895433"/>
                <a:ext cx="54179" cy="192054"/>
              </a:xfrm>
              <a:custGeom>
                <a:avLst/>
                <a:gdLst>
                  <a:gd name="connsiteX0" fmla="*/ 53874 w 54179"/>
                  <a:gd name="connsiteY0" fmla="*/ -11 h 192054"/>
                  <a:gd name="connsiteX1" fmla="*/ 53874 w 54179"/>
                  <a:gd name="connsiteY1" fmla="*/ 192043 h 192054"/>
                  <a:gd name="connsiteX2" fmla="*/ -305 w 54179"/>
                  <a:gd name="connsiteY2" fmla="*/ 101282 h 192054"/>
                  <a:gd name="connsiteX3" fmla="*/ 53874 w 54179"/>
                  <a:gd name="connsiteY3" fmla="*/ -11 h 192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78" h="192054">
                    <a:moveTo>
                      <a:pt x="53874" y="-11"/>
                    </a:moveTo>
                    <a:lnTo>
                      <a:pt x="53874" y="192043"/>
                    </a:lnTo>
                    <a:cubicBezTo>
                      <a:pt x="4267" y="192043"/>
                      <a:pt x="-305" y="136455"/>
                      <a:pt x="-305" y="101282"/>
                    </a:cubicBezTo>
                    <a:cubicBezTo>
                      <a:pt x="-305" y="66109"/>
                      <a:pt x="-327" y="-11"/>
                      <a:pt x="53874" y="-11"/>
                    </a:cubicBezTo>
                    <a:close/>
                  </a:path>
                </a:pathLst>
              </a:custGeom>
              <a:solidFill>
                <a:srgbClr val="EFAC7F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B8B45C5D-3568-4C3C-D5DA-67B3744BF319}"/>
                  </a:ext>
                </a:extLst>
              </p:cNvPr>
              <p:cNvSpPr/>
              <p:nvPr/>
            </p:nvSpPr>
            <p:spPr>
              <a:xfrm>
                <a:off x="8003325" y="2735929"/>
                <a:ext cx="101401" cy="308214"/>
              </a:xfrm>
              <a:custGeom>
                <a:avLst/>
                <a:gdLst>
                  <a:gd name="connsiteX0" fmla="*/ 101096 w 101401"/>
                  <a:gd name="connsiteY0" fmla="*/ -11 h 308214"/>
                  <a:gd name="connsiteX1" fmla="*/ 101096 w 101401"/>
                  <a:gd name="connsiteY1" fmla="*/ 308204 h 308214"/>
                  <a:gd name="connsiteX2" fmla="*/ -305 w 101401"/>
                  <a:gd name="connsiteY2" fmla="*/ 147443 h 308214"/>
                  <a:gd name="connsiteX3" fmla="*/ 101096 w 101401"/>
                  <a:gd name="connsiteY3" fmla="*/ -11 h 308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401" h="308214">
                    <a:moveTo>
                      <a:pt x="101096" y="-11"/>
                    </a:moveTo>
                    <a:lnTo>
                      <a:pt x="101096" y="308204"/>
                    </a:lnTo>
                    <a:cubicBezTo>
                      <a:pt x="44013" y="308204"/>
                      <a:pt x="-305" y="251402"/>
                      <a:pt x="-305" y="147443"/>
                    </a:cubicBezTo>
                    <a:cubicBezTo>
                      <a:pt x="-305" y="58762"/>
                      <a:pt x="39159" y="-11"/>
                      <a:pt x="101096" y="-11"/>
                    </a:cubicBezTo>
                    <a:close/>
                  </a:path>
                </a:pathLst>
              </a:custGeom>
              <a:solidFill>
                <a:srgbClr val="FEB5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A13F0B70-7785-F316-4E7A-31283C6BC244}"/>
                  </a:ext>
                </a:extLst>
              </p:cNvPr>
              <p:cNvSpPr/>
              <p:nvPr/>
            </p:nvSpPr>
            <p:spPr>
              <a:xfrm>
                <a:off x="7980924" y="2835879"/>
                <a:ext cx="37044" cy="55218"/>
              </a:xfrm>
              <a:custGeom>
                <a:avLst/>
                <a:gdLst>
                  <a:gd name="connsiteX0" fmla="*/ 13340 w 37044"/>
                  <a:gd name="connsiteY0" fmla="*/ -11 h 55218"/>
                  <a:gd name="connsiteX1" fmla="*/ 36182 w 37044"/>
                  <a:gd name="connsiteY1" fmla="*/ 8072 h 55218"/>
                  <a:gd name="connsiteX2" fmla="*/ -248 w 37044"/>
                  <a:gd name="connsiteY2" fmla="*/ 54168 h 55218"/>
                  <a:gd name="connsiteX3" fmla="*/ 13340 w 37044"/>
                  <a:gd name="connsiteY3" fmla="*/ -11 h 55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44" h="55218">
                    <a:moveTo>
                      <a:pt x="13340" y="-11"/>
                    </a:moveTo>
                    <a:lnTo>
                      <a:pt x="36182" y="8072"/>
                    </a:lnTo>
                    <a:cubicBezTo>
                      <a:pt x="36182" y="8072"/>
                      <a:pt x="44158" y="63400"/>
                      <a:pt x="-248" y="54168"/>
                    </a:cubicBezTo>
                    <a:cubicBezTo>
                      <a:pt x="-248" y="54168"/>
                      <a:pt x="-1960" y="17261"/>
                      <a:pt x="13340" y="-11"/>
                    </a:cubicBez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C16A5C06-E14F-8ACC-C2FA-B9DE5330CAF5}"/>
                  </a:ext>
                </a:extLst>
              </p:cNvPr>
              <p:cNvSpPr/>
              <p:nvPr/>
            </p:nvSpPr>
            <p:spPr>
              <a:xfrm>
                <a:off x="8003563" y="2735929"/>
                <a:ext cx="99976" cy="141992"/>
              </a:xfrm>
              <a:custGeom>
                <a:avLst/>
                <a:gdLst>
                  <a:gd name="connsiteX0" fmla="*/ 99580 w 99976"/>
                  <a:gd name="connsiteY0" fmla="*/ -11 h 141992"/>
                  <a:gd name="connsiteX1" fmla="*/ -305 w 99976"/>
                  <a:gd name="connsiteY1" fmla="*/ 118988 h 141992"/>
                  <a:gd name="connsiteX2" fmla="*/ 99537 w 99976"/>
                  <a:gd name="connsiteY2" fmla="*/ 141982 h 141992"/>
                  <a:gd name="connsiteX3" fmla="*/ 99537 w 99976"/>
                  <a:gd name="connsiteY3" fmla="*/ 141982 h 141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976" h="141992">
                    <a:moveTo>
                      <a:pt x="99580" y="-11"/>
                    </a:moveTo>
                    <a:cubicBezTo>
                      <a:pt x="44642" y="-11"/>
                      <a:pt x="7302" y="46431"/>
                      <a:pt x="-305" y="118988"/>
                    </a:cubicBezTo>
                    <a:cubicBezTo>
                      <a:pt x="26590" y="133335"/>
                      <a:pt x="62131" y="141982"/>
                      <a:pt x="99537" y="141982"/>
                    </a:cubicBezTo>
                    <a:cubicBezTo>
                      <a:pt x="99970" y="141982"/>
                      <a:pt x="99190" y="141982"/>
                      <a:pt x="99537" y="141982"/>
                    </a:cubicBez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7FB467F1-ABA3-F2CE-811D-F47D6226FA92}"/>
                  </a:ext>
                </a:extLst>
              </p:cNvPr>
              <p:cNvSpPr/>
              <p:nvPr/>
            </p:nvSpPr>
            <p:spPr>
              <a:xfrm>
                <a:off x="8006012" y="2734672"/>
                <a:ext cx="99906" cy="142057"/>
              </a:xfrm>
              <a:custGeom>
                <a:avLst/>
                <a:gdLst>
                  <a:gd name="connsiteX0" fmla="*/ 99601 w 99906"/>
                  <a:gd name="connsiteY0" fmla="*/ -11 h 142057"/>
                  <a:gd name="connsiteX1" fmla="*/ -305 w 99906"/>
                  <a:gd name="connsiteY1" fmla="*/ 119053 h 142057"/>
                  <a:gd name="connsiteX2" fmla="*/ 98345 w 99906"/>
                  <a:gd name="connsiteY2" fmla="*/ 142047 h 142057"/>
                  <a:gd name="connsiteX3" fmla="*/ 99601 w 99906"/>
                  <a:gd name="connsiteY3" fmla="*/ 142047 h 142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906" h="142057">
                    <a:moveTo>
                      <a:pt x="99601" y="-11"/>
                    </a:moveTo>
                    <a:cubicBezTo>
                      <a:pt x="44620" y="-11"/>
                      <a:pt x="7323" y="46453"/>
                      <a:pt x="-305" y="119053"/>
                    </a:cubicBezTo>
                    <a:cubicBezTo>
                      <a:pt x="26589" y="133421"/>
                      <a:pt x="60939" y="142047"/>
                      <a:pt x="98345" y="142047"/>
                    </a:cubicBezTo>
                    <a:lnTo>
                      <a:pt x="99601" y="142047"/>
                    </a:lnTo>
                    <a:close/>
                  </a:path>
                </a:pathLst>
              </a:custGeom>
              <a:solidFill>
                <a:srgbClr val="382201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2A56A128-8862-6626-174E-2134E64D1BE9}"/>
                  </a:ext>
                </a:extLst>
              </p:cNvPr>
              <p:cNvSpPr/>
              <p:nvPr/>
            </p:nvSpPr>
            <p:spPr>
              <a:xfrm>
                <a:off x="7982326" y="2866285"/>
                <a:ext cx="37065" cy="56060"/>
              </a:xfrm>
              <a:custGeom>
                <a:avLst/>
                <a:gdLst>
                  <a:gd name="connsiteX0" fmla="*/ 3486 w 37065"/>
                  <a:gd name="connsiteY0" fmla="*/ 32951 h 56060"/>
                  <a:gd name="connsiteX1" fmla="*/ 29709 w 37065"/>
                  <a:gd name="connsiteY1" fmla="*/ 55490 h 56060"/>
                  <a:gd name="connsiteX2" fmla="*/ 32873 w 37065"/>
                  <a:gd name="connsiteY2" fmla="*/ 23134 h 56060"/>
                  <a:gd name="connsiteX3" fmla="*/ 6867 w 37065"/>
                  <a:gd name="connsiteY3" fmla="*/ 552 h 56060"/>
                  <a:gd name="connsiteX4" fmla="*/ 3486 w 37065"/>
                  <a:gd name="connsiteY4" fmla="*/ 32951 h 56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65" h="56059">
                    <a:moveTo>
                      <a:pt x="3486" y="32951"/>
                    </a:moveTo>
                    <a:cubicBezTo>
                      <a:pt x="8666" y="48512"/>
                      <a:pt x="20412" y="58589"/>
                      <a:pt x="29709" y="55490"/>
                    </a:cubicBezTo>
                    <a:cubicBezTo>
                      <a:pt x="39007" y="52391"/>
                      <a:pt x="38075" y="38673"/>
                      <a:pt x="32873" y="23134"/>
                    </a:cubicBezTo>
                    <a:cubicBezTo>
                      <a:pt x="27672" y="7596"/>
                      <a:pt x="16186" y="-2568"/>
                      <a:pt x="6867" y="552"/>
                    </a:cubicBezTo>
                    <a:cubicBezTo>
                      <a:pt x="-2452" y="3673"/>
                      <a:pt x="-1693" y="17478"/>
                      <a:pt x="3486" y="32951"/>
                    </a:cubicBezTo>
                    <a:close/>
                  </a:path>
                </a:pathLst>
              </a:custGeom>
              <a:solidFill>
                <a:srgbClr val="FEB5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EA5668FD-0F9E-DCFA-7EE6-0671CFEC8C28}"/>
                  </a:ext>
                </a:extLst>
              </p:cNvPr>
              <p:cNvSpPr/>
              <p:nvPr/>
            </p:nvSpPr>
            <p:spPr>
              <a:xfrm>
                <a:off x="8102299" y="2721363"/>
                <a:ext cx="127207" cy="311187"/>
              </a:xfrm>
              <a:custGeom>
                <a:avLst/>
                <a:gdLst>
                  <a:gd name="connsiteX0" fmla="*/ 40243 w 127207"/>
                  <a:gd name="connsiteY0" fmla="*/ 4543 h 311187"/>
                  <a:gd name="connsiteX1" fmla="*/ 116549 w 127207"/>
                  <a:gd name="connsiteY1" fmla="*/ 311176 h 311187"/>
                  <a:gd name="connsiteX2" fmla="*/ 1862 w 127207"/>
                  <a:gd name="connsiteY2" fmla="*/ 301380 h 311187"/>
                  <a:gd name="connsiteX3" fmla="*/ -305 w 127207"/>
                  <a:gd name="connsiteY3" fmla="*/ 5692 h 311187"/>
                  <a:gd name="connsiteX4" fmla="*/ 40243 w 127207"/>
                  <a:gd name="connsiteY4" fmla="*/ 4543 h 311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207" h="311187">
                    <a:moveTo>
                      <a:pt x="40243" y="4543"/>
                    </a:moveTo>
                    <a:cubicBezTo>
                      <a:pt x="168344" y="44007"/>
                      <a:pt x="116549" y="311176"/>
                      <a:pt x="116549" y="311176"/>
                    </a:cubicBezTo>
                    <a:cubicBezTo>
                      <a:pt x="84973" y="303352"/>
                      <a:pt x="1862" y="301380"/>
                      <a:pt x="1862" y="301380"/>
                    </a:cubicBezTo>
                    <a:lnTo>
                      <a:pt x="-305" y="5692"/>
                    </a:lnTo>
                    <a:cubicBezTo>
                      <a:pt x="-305" y="5692"/>
                      <a:pt x="4961" y="-6336"/>
                      <a:pt x="40243" y="4543"/>
                    </a:cubicBez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3061E231-D7E6-9568-90AF-D7C3F8D007B6}"/>
                  </a:ext>
                </a:extLst>
              </p:cNvPr>
              <p:cNvSpPr/>
              <p:nvPr/>
            </p:nvSpPr>
            <p:spPr>
              <a:xfrm>
                <a:off x="8102364" y="2735929"/>
                <a:ext cx="101380" cy="308214"/>
              </a:xfrm>
              <a:custGeom>
                <a:avLst/>
                <a:gdLst>
                  <a:gd name="connsiteX0" fmla="*/ -305 w 101380"/>
                  <a:gd name="connsiteY0" fmla="*/ -11 h 308214"/>
                  <a:gd name="connsiteX1" fmla="*/ -305 w 101380"/>
                  <a:gd name="connsiteY1" fmla="*/ 308204 h 308214"/>
                  <a:gd name="connsiteX2" fmla="*/ 101075 w 101380"/>
                  <a:gd name="connsiteY2" fmla="*/ 147443 h 308214"/>
                  <a:gd name="connsiteX3" fmla="*/ -305 w 101380"/>
                  <a:gd name="connsiteY3" fmla="*/ -11 h 308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380" h="308214">
                    <a:moveTo>
                      <a:pt x="-305" y="-11"/>
                    </a:moveTo>
                    <a:lnTo>
                      <a:pt x="-305" y="308204"/>
                    </a:lnTo>
                    <a:cubicBezTo>
                      <a:pt x="56735" y="308204"/>
                      <a:pt x="101075" y="251402"/>
                      <a:pt x="101075" y="147443"/>
                    </a:cubicBezTo>
                    <a:cubicBezTo>
                      <a:pt x="101075" y="58762"/>
                      <a:pt x="61589" y="-11"/>
                      <a:pt x="-305" y="-11"/>
                    </a:cubicBezTo>
                    <a:close/>
                  </a:path>
                </a:pathLst>
              </a:custGeom>
              <a:solidFill>
                <a:srgbClr val="FFA06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C9FEE124-DF26-5717-30CC-96769E5DB2AB}"/>
                  </a:ext>
                </a:extLst>
              </p:cNvPr>
              <p:cNvSpPr/>
              <p:nvPr/>
            </p:nvSpPr>
            <p:spPr>
              <a:xfrm>
                <a:off x="8189104" y="2835879"/>
                <a:ext cx="37035" cy="55218"/>
              </a:xfrm>
              <a:custGeom>
                <a:avLst/>
                <a:gdLst>
                  <a:gd name="connsiteX0" fmla="*/ 23069 w 37035"/>
                  <a:gd name="connsiteY0" fmla="*/ -11 h 55218"/>
                  <a:gd name="connsiteX1" fmla="*/ 249 w 37035"/>
                  <a:gd name="connsiteY1" fmla="*/ 8072 h 55218"/>
                  <a:gd name="connsiteX2" fmla="*/ 36678 w 37035"/>
                  <a:gd name="connsiteY2" fmla="*/ 54168 h 55218"/>
                  <a:gd name="connsiteX3" fmla="*/ 23069 w 37035"/>
                  <a:gd name="connsiteY3" fmla="*/ -11 h 55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35" h="55218">
                    <a:moveTo>
                      <a:pt x="23069" y="-11"/>
                    </a:moveTo>
                    <a:lnTo>
                      <a:pt x="249" y="8072"/>
                    </a:lnTo>
                    <a:cubicBezTo>
                      <a:pt x="249" y="8072"/>
                      <a:pt x="-7705" y="63400"/>
                      <a:pt x="36678" y="54168"/>
                    </a:cubicBezTo>
                    <a:cubicBezTo>
                      <a:pt x="36678" y="54168"/>
                      <a:pt x="38325" y="17261"/>
                      <a:pt x="23069" y="-11"/>
                    </a:cubicBez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8FF0CB5A-6B5E-1D9E-B720-26A72108F6B0}"/>
                  </a:ext>
                </a:extLst>
              </p:cNvPr>
              <p:cNvSpPr/>
              <p:nvPr/>
            </p:nvSpPr>
            <p:spPr>
              <a:xfrm>
                <a:off x="8102408" y="2735929"/>
                <a:ext cx="101076" cy="141992"/>
              </a:xfrm>
              <a:custGeom>
                <a:avLst/>
                <a:gdLst>
                  <a:gd name="connsiteX0" fmla="*/ 908 w 101076"/>
                  <a:gd name="connsiteY0" fmla="*/ -11 h 141992"/>
                  <a:gd name="connsiteX1" fmla="*/ 100772 w 101076"/>
                  <a:gd name="connsiteY1" fmla="*/ 118988 h 141992"/>
                  <a:gd name="connsiteX2" fmla="*/ 2122 w 101076"/>
                  <a:gd name="connsiteY2" fmla="*/ 141982 h 141992"/>
                  <a:gd name="connsiteX3" fmla="*/ -305 w 101076"/>
                  <a:gd name="connsiteY3" fmla="*/ 141982 h 141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076" h="141992">
                    <a:moveTo>
                      <a:pt x="908" y="-11"/>
                    </a:moveTo>
                    <a:cubicBezTo>
                      <a:pt x="55846" y="-11"/>
                      <a:pt x="93121" y="46431"/>
                      <a:pt x="100772" y="118988"/>
                    </a:cubicBezTo>
                    <a:cubicBezTo>
                      <a:pt x="73899" y="133335"/>
                      <a:pt x="36363" y="141982"/>
                      <a:pt x="2122" y="141982"/>
                    </a:cubicBezTo>
                    <a:lnTo>
                      <a:pt x="-305" y="141982"/>
                    </a:ln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8B3DA50B-4261-8908-7588-ACD3A7E07172}"/>
                  </a:ext>
                </a:extLst>
              </p:cNvPr>
              <p:cNvSpPr/>
              <p:nvPr/>
            </p:nvSpPr>
            <p:spPr>
              <a:xfrm>
                <a:off x="8101150" y="2735929"/>
                <a:ext cx="99863" cy="141992"/>
              </a:xfrm>
              <a:custGeom>
                <a:avLst/>
                <a:gdLst>
                  <a:gd name="connsiteX0" fmla="*/ -305 w 99863"/>
                  <a:gd name="connsiteY0" fmla="*/ -11 h 141992"/>
                  <a:gd name="connsiteX1" fmla="*/ 99558 w 99863"/>
                  <a:gd name="connsiteY1" fmla="*/ 118988 h 141992"/>
                  <a:gd name="connsiteX2" fmla="*/ 930 w 99863"/>
                  <a:gd name="connsiteY2" fmla="*/ 141982 h 141992"/>
                  <a:gd name="connsiteX3" fmla="*/ -305 w 99863"/>
                  <a:gd name="connsiteY3" fmla="*/ 141982 h 141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863" h="141992">
                    <a:moveTo>
                      <a:pt x="-305" y="-11"/>
                    </a:moveTo>
                    <a:cubicBezTo>
                      <a:pt x="54655" y="-11"/>
                      <a:pt x="91930" y="46431"/>
                      <a:pt x="99558" y="118988"/>
                    </a:cubicBezTo>
                    <a:cubicBezTo>
                      <a:pt x="72663" y="133335"/>
                      <a:pt x="38336" y="141982"/>
                      <a:pt x="930" y="141982"/>
                    </a:cubicBezTo>
                    <a:lnTo>
                      <a:pt x="-305" y="141982"/>
                    </a:ln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6A8CC37F-7630-C022-4364-0C9141B10F75}"/>
                  </a:ext>
                </a:extLst>
              </p:cNvPr>
              <p:cNvSpPr/>
              <p:nvPr/>
            </p:nvSpPr>
            <p:spPr>
              <a:xfrm>
                <a:off x="8187652" y="2866285"/>
                <a:ext cx="37103" cy="56060"/>
              </a:xfrm>
              <a:custGeom>
                <a:avLst/>
                <a:gdLst>
                  <a:gd name="connsiteX0" fmla="*/ 33017 w 37103"/>
                  <a:gd name="connsiteY0" fmla="*/ 32951 h 56060"/>
                  <a:gd name="connsiteX1" fmla="*/ 6750 w 37103"/>
                  <a:gd name="connsiteY1" fmla="*/ 55490 h 56060"/>
                  <a:gd name="connsiteX2" fmla="*/ 3608 w 37103"/>
                  <a:gd name="connsiteY2" fmla="*/ 23134 h 56060"/>
                  <a:gd name="connsiteX3" fmla="*/ 29614 w 37103"/>
                  <a:gd name="connsiteY3" fmla="*/ 552 h 56060"/>
                  <a:gd name="connsiteX4" fmla="*/ 33017 w 37103"/>
                  <a:gd name="connsiteY4" fmla="*/ 32951 h 56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103" h="56059">
                    <a:moveTo>
                      <a:pt x="33017" y="32951"/>
                    </a:moveTo>
                    <a:cubicBezTo>
                      <a:pt x="27794" y="48512"/>
                      <a:pt x="16069" y="58589"/>
                      <a:pt x="6750" y="55490"/>
                    </a:cubicBezTo>
                    <a:cubicBezTo>
                      <a:pt x="-2568" y="52391"/>
                      <a:pt x="-1615" y="38673"/>
                      <a:pt x="3608" y="23134"/>
                    </a:cubicBezTo>
                    <a:cubicBezTo>
                      <a:pt x="8831" y="7596"/>
                      <a:pt x="20295" y="-2568"/>
                      <a:pt x="29614" y="552"/>
                    </a:cubicBezTo>
                    <a:cubicBezTo>
                      <a:pt x="38933" y="3673"/>
                      <a:pt x="38196" y="17478"/>
                      <a:pt x="33017" y="32951"/>
                    </a:cubicBezTo>
                    <a:close/>
                  </a:path>
                </a:pathLst>
              </a:custGeom>
              <a:solidFill>
                <a:srgbClr val="FFA06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1BED97D6-F56B-D4AC-DE44-80F2188A2272}"/>
                  </a:ext>
                </a:extLst>
              </p:cNvPr>
              <p:cNvSpPr/>
              <p:nvPr/>
            </p:nvSpPr>
            <p:spPr>
              <a:xfrm>
                <a:off x="8103556" y="3032980"/>
                <a:ext cx="89503" cy="195329"/>
              </a:xfrm>
              <a:custGeom>
                <a:avLst/>
                <a:gdLst>
                  <a:gd name="connsiteX0" fmla="*/ 69564 w 89503"/>
                  <a:gd name="connsiteY0" fmla="*/ 55471 h 195329"/>
                  <a:gd name="connsiteX1" fmla="*/ 85233 w 89503"/>
                  <a:gd name="connsiteY1" fmla="*/ 49143 h 195329"/>
                  <a:gd name="connsiteX2" fmla="*/ 66877 w 89503"/>
                  <a:gd name="connsiteY2" fmla="*/ 3633 h 195329"/>
                  <a:gd name="connsiteX3" fmla="*/ 53874 w 89503"/>
                  <a:gd name="connsiteY3" fmla="*/ 273 h 195329"/>
                  <a:gd name="connsiteX4" fmla="*/ -305 w 89503"/>
                  <a:gd name="connsiteY4" fmla="*/ 195319 h 195329"/>
                  <a:gd name="connsiteX5" fmla="*/ 89199 w 89503"/>
                  <a:gd name="connsiteY5" fmla="*/ 70403 h 195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503" h="195329">
                    <a:moveTo>
                      <a:pt x="69564" y="55471"/>
                    </a:moveTo>
                    <a:lnTo>
                      <a:pt x="85233" y="49143"/>
                    </a:lnTo>
                    <a:cubicBezTo>
                      <a:pt x="82069" y="23939"/>
                      <a:pt x="66877" y="3633"/>
                      <a:pt x="66877" y="3633"/>
                    </a:cubicBezTo>
                    <a:cubicBezTo>
                      <a:pt x="55196" y="-1460"/>
                      <a:pt x="53874" y="273"/>
                      <a:pt x="53874" y="273"/>
                    </a:cubicBezTo>
                    <a:lnTo>
                      <a:pt x="-305" y="195319"/>
                    </a:lnTo>
                    <a:cubicBezTo>
                      <a:pt x="74028" y="149114"/>
                      <a:pt x="89199" y="70403"/>
                      <a:pt x="89199" y="70403"/>
                    </a:cubicBezTo>
                    <a:close/>
                  </a:path>
                </a:pathLst>
              </a:custGeom>
              <a:solidFill>
                <a:srgbClr val="42424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D700CBD2-AD66-A8A2-34CF-953F5D8CC0CB}"/>
                  </a:ext>
                </a:extLst>
              </p:cNvPr>
              <p:cNvSpPr/>
              <p:nvPr/>
            </p:nvSpPr>
            <p:spPr>
              <a:xfrm>
                <a:off x="8014117" y="3032980"/>
                <a:ext cx="89547" cy="195329"/>
              </a:xfrm>
              <a:custGeom>
                <a:avLst/>
                <a:gdLst>
                  <a:gd name="connsiteX0" fmla="*/ 19373 w 89547"/>
                  <a:gd name="connsiteY0" fmla="*/ 55471 h 195329"/>
                  <a:gd name="connsiteX1" fmla="*/ 3661 w 89547"/>
                  <a:gd name="connsiteY1" fmla="*/ 49143 h 195329"/>
                  <a:gd name="connsiteX2" fmla="*/ 22060 w 89547"/>
                  <a:gd name="connsiteY2" fmla="*/ 3633 h 195329"/>
                  <a:gd name="connsiteX3" fmla="*/ 35063 w 89547"/>
                  <a:gd name="connsiteY3" fmla="*/ 273 h 195329"/>
                  <a:gd name="connsiteX4" fmla="*/ 89242 w 89547"/>
                  <a:gd name="connsiteY4" fmla="*/ 195319 h 195329"/>
                  <a:gd name="connsiteX5" fmla="*/ -305 w 89547"/>
                  <a:gd name="connsiteY5" fmla="*/ 70403 h 195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547" h="195329">
                    <a:moveTo>
                      <a:pt x="19373" y="55471"/>
                    </a:moveTo>
                    <a:lnTo>
                      <a:pt x="3661" y="49143"/>
                    </a:lnTo>
                    <a:cubicBezTo>
                      <a:pt x="6825" y="23939"/>
                      <a:pt x="22060" y="3633"/>
                      <a:pt x="22060" y="3633"/>
                    </a:cubicBezTo>
                    <a:cubicBezTo>
                      <a:pt x="33741" y="-1460"/>
                      <a:pt x="35063" y="273"/>
                      <a:pt x="35063" y="273"/>
                    </a:cubicBezTo>
                    <a:lnTo>
                      <a:pt x="89242" y="195319"/>
                    </a:lnTo>
                    <a:cubicBezTo>
                      <a:pt x="14865" y="149114"/>
                      <a:pt x="-305" y="70403"/>
                      <a:pt x="-305" y="70403"/>
                    </a:cubicBezTo>
                    <a:close/>
                  </a:path>
                </a:pathLst>
              </a:custGeom>
              <a:solidFill>
                <a:srgbClr val="42424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53A132BB-BDDA-371D-D73B-BA25A0B65C01}"/>
                  </a:ext>
                </a:extLst>
              </p:cNvPr>
              <p:cNvSpPr/>
              <p:nvPr/>
            </p:nvSpPr>
            <p:spPr>
              <a:xfrm>
                <a:off x="8052909" y="3071559"/>
                <a:ext cx="101337" cy="156772"/>
              </a:xfrm>
              <a:custGeom>
                <a:avLst/>
                <a:gdLst>
                  <a:gd name="connsiteX0" fmla="*/ 101032 w 101337"/>
                  <a:gd name="connsiteY0" fmla="*/ -11 h 156772"/>
                  <a:gd name="connsiteX1" fmla="*/ 49020 w 101337"/>
                  <a:gd name="connsiteY1" fmla="*/ 5754 h 156772"/>
                  <a:gd name="connsiteX2" fmla="*/ -305 w 101337"/>
                  <a:gd name="connsiteY2" fmla="*/ -11 h 156772"/>
                  <a:gd name="connsiteX3" fmla="*/ 50342 w 101337"/>
                  <a:gd name="connsiteY3" fmla="*/ 156762 h 156772"/>
                  <a:gd name="connsiteX4" fmla="*/ 50515 w 101337"/>
                  <a:gd name="connsiteY4" fmla="*/ 156762 h 156772"/>
                  <a:gd name="connsiteX5" fmla="*/ 101032 w 101337"/>
                  <a:gd name="connsiteY5" fmla="*/ -11 h 156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337" h="156772">
                    <a:moveTo>
                      <a:pt x="101032" y="-11"/>
                    </a:moveTo>
                    <a:lnTo>
                      <a:pt x="49020" y="5754"/>
                    </a:lnTo>
                    <a:lnTo>
                      <a:pt x="-305" y="-11"/>
                    </a:lnTo>
                    <a:cubicBezTo>
                      <a:pt x="-305" y="-11"/>
                      <a:pt x="-890" y="76923"/>
                      <a:pt x="50342" y="156762"/>
                    </a:cubicBezTo>
                    <a:lnTo>
                      <a:pt x="50515" y="156762"/>
                    </a:lnTo>
                    <a:cubicBezTo>
                      <a:pt x="101596" y="76923"/>
                      <a:pt x="101032" y="-11"/>
                      <a:pt x="101032" y="-11"/>
                    </a:cubicBezTo>
                    <a:close/>
                  </a:path>
                </a:pathLst>
              </a:custGeom>
              <a:solidFill>
                <a:srgbClr val="D1D3D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649F5434-9982-497A-147F-EE06B79A55ED}"/>
                  </a:ext>
                </a:extLst>
              </p:cNvPr>
              <p:cNvSpPr/>
              <p:nvPr/>
            </p:nvSpPr>
            <p:spPr>
              <a:xfrm>
                <a:off x="8083315" y="3073531"/>
                <a:ext cx="40309" cy="29885"/>
              </a:xfrm>
              <a:custGeom>
                <a:avLst/>
                <a:gdLst>
                  <a:gd name="connsiteX0" fmla="*/ 40310 w 40309"/>
                  <a:gd name="connsiteY0" fmla="*/ 5526 h 29885"/>
                  <a:gd name="connsiteX1" fmla="*/ 20176 w 40309"/>
                  <a:gd name="connsiteY1" fmla="*/ 0 h 29885"/>
                  <a:gd name="connsiteX2" fmla="*/ 20111 w 40309"/>
                  <a:gd name="connsiteY2" fmla="*/ 0 h 29885"/>
                  <a:gd name="connsiteX3" fmla="*/ 0 w 40309"/>
                  <a:gd name="connsiteY3" fmla="*/ 5526 h 29885"/>
                  <a:gd name="connsiteX4" fmla="*/ 325 w 40309"/>
                  <a:gd name="connsiteY4" fmla="*/ 21823 h 29885"/>
                  <a:gd name="connsiteX5" fmla="*/ 20090 w 40309"/>
                  <a:gd name="connsiteY5" fmla="*/ 29842 h 29885"/>
                  <a:gd name="connsiteX6" fmla="*/ 20090 w 40309"/>
                  <a:gd name="connsiteY6" fmla="*/ 29885 h 29885"/>
                  <a:gd name="connsiteX7" fmla="*/ 20111 w 40309"/>
                  <a:gd name="connsiteY7" fmla="*/ 29842 h 29885"/>
                  <a:gd name="connsiteX8" fmla="*/ 20242 w 40309"/>
                  <a:gd name="connsiteY8" fmla="*/ 29885 h 29885"/>
                  <a:gd name="connsiteX9" fmla="*/ 20242 w 40309"/>
                  <a:gd name="connsiteY9" fmla="*/ 29842 h 29885"/>
                  <a:gd name="connsiteX10" fmla="*/ 39962 w 40309"/>
                  <a:gd name="connsiteY10" fmla="*/ 21823 h 29885"/>
                  <a:gd name="connsiteX11" fmla="*/ 40310 w 40309"/>
                  <a:gd name="connsiteY11" fmla="*/ 5526 h 29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309" h="29885">
                    <a:moveTo>
                      <a:pt x="40310" y="5526"/>
                    </a:moveTo>
                    <a:lnTo>
                      <a:pt x="20176" y="0"/>
                    </a:lnTo>
                    <a:lnTo>
                      <a:pt x="20111" y="0"/>
                    </a:lnTo>
                    <a:lnTo>
                      <a:pt x="0" y="5526"/>
                    </a:lnTo>
                    <a:lnTo>
                      <a:pt x="325" y="21823"/>
                    </a:lnTo>
                    <a:lnTo>
                      <a:pt x="20090" y="29842"/>
                    </a:lnTo>
                    <a:lnTo>
                      <a:pt x="20090" y="29885"/>
                    </a:lnTo>
                    <a:lnTo>
                      <a:pt x="20111" y="29842"/>
                    </a:lnTo>
                    <a:lnTo>
                      <a:pt x="20242" y="29885"/>
                    </a:lnTo>
                    <a:lnTo>
                      <a:pt x="20242" y="29842"/>
                    </a:lnTo>
                    <a:lnTo>
                      <a:pt x="39962" y="21823"/>
                    </a:lnTo>
                    <a:lnTo>
                      <a:pt x="40310" y="5526"/>
                    </a:lnTo>
                    <a:close/>
                  </a:path>
                </a:pathLst>
              </a:custGeom>
              <a:solidFill>
                <a:srgbClr val="D1D3D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91C1BBA4-F9E3-A75C-609E-6A62A347D283}"/>
                  </a:ext>
                </a:extLst>
              </p:cNvPr>
              <p:cNvSpPr/>
              <p:nvPr/>
            </p:nvSpPr>
            <p:spPr>
              <a:xfrm>
                <a:off x="8103556" y="3030231"/>
                <a:ext cx="55643" cy="69349"/>
              </a:xfrm>
              <a:custGeom>
                <a:avLst/>
                <a:gdLst>
                  <a:gd name="connsiteX0" fmla="*/ 53874 w 55643"/>
                  <a:gd name="connsiteY0" fmla="*/ 2850 h 69349"/>
                  <a:gd name="connsiteX1" fmla="*/ 51707 w 55643"/>
                  <a:gd name="connsiteY1" fmla="*/ -11 h 69349"/>
                  <a:gd name="connsiteX2" fmla="*/ -305 w 55643"/>
                  <a:gd name="connsiteY2" fmla="*/ 43332 h 69349"/>
                  <a:gd name="connsiteX3" fmla="*/ 32072 w 55643"/>
                  <a:gd name="connsiteY3" fmla="*/ 69338 h 69349"/>
                  <a:gd name="connsiteX4" fmla="*/ 53874 w 55643"/>
                  <a:gd name="connsiteY4" fmla="*/ 2850 h 6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643" h="69349">
                    <a:moveTo>
                      <a:pt x="53874" y="2850"/>
                    </a:moveTo>
                    <a:lnTo>
                      <a:pt x="51707" y="-11"/>
                    </a:lnTo>
                    <a:cubicBezTo>
                      <a:pt x="37014" y="44394"/>
                      <a:pt x="-305" y="43332"/>
                      <a:pt x="-305" y="43332"/>
                    </a:cubicBezTo>
                    <a:cubicBezTo>
                      <a:pt x="8038" y="46930"/>
                      <a:pt x="32072" y="69338"/>
                      <a:pt x="32072" y="69338"/>
                    </a:cubicBezTo>
                    <a:cubicBezTo>
                      <a:pt x="63778" y="41577"/>
                      <a:pt x="53874" y="2850"/>
                      <a:pt x="53874" y="28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5BA6A53B-DFCD-0537-1F04-CFD295AE34FC}"/>
                  </a:ext>
                </a:extLst>
              </p:cNvPr>
              <p:cNvSpPr/>
              <p:nvPr/>
            </p:nvSpPr>
            <p:spPr>
              <a:xfrm>
                <a:off x="8047957" y="3030231"/>
                <a:ext cx="55534" cy="69349"/>
              </a:xfrm>
              <a:custGeom>
                <a:avLst/>
                <a:gdLst>
                  <a:gd name="connsiteX0" fmla="*/ 1180 w 55534"/>
                  <a:gd name="connsiteY0" fmla="*/ 2850 h 69349"/>
                  <a:gd name="connsiteX1" fmla="*/ 3218 w 55534"/>
                  <a:gd name="connsiteY1" fmla="*/ -11 h 69349"/>
                  <a:gd name="connsiteX2" fmla="*/ 55230 w 55534"/>
                  <a:gd name="connsiteY2" fmla="*/ 43332 h 69349"/>
                  <a:gd name="connsiteX3" fmla="*/ 22722 w 55534"/>
                  <a:gd name="connsiteY3" fmla="*/ 69338 h 69349"/>
                  <a:gd name="connsiteX4" fmla="*/ 1180 w 55534"/>
                  <a:gd name="connsiteY4" fmla="*/ 2850 h 6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534" h="69349">
                    <a:moveTo>
                      <a:pt x="1180" y="2850"/>
                    </a:moveTo>
                    <a:lnTo>
                      <a:pt x="3218" y="-11"/>
                    </a:lnTo>
                    <a:cubicBezTo>
                      <a:pt x="17954" y="44394"/>
                      <a:pt x="55230" y="43332"/>
                      <a:pt x="55230" y="43332"/>
                    </a:cubicBezTo>
                    <a:cubicBezTo>
                      <a:pt x="46821" y="46930"/>
                      <a:pt x="22722" y="69338"/>
                      <a:pt x="22722" y="69338"/>
                    </a:cubicBezTo>
                    <a:cubicBezTo>
                      <a:pt x="-8745" y="41577"/>
                      <a:pt x="1180" y="2850"/>
                      <a:pt x="1180" y="28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</p:grpSp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id="{B0BB62D5-7A04-EDC9-40C7-84BEAC707C8D}"/>
                </a:ext>
              </a:extLst>
            </p:cNvPr>
            <p:cNvGrpSpPr/>
            <p:nvPr/>
          </p:nvGrpSpPr>
          <p:grpSpPr>
            <a:xfrm>
              <a:off x="1325674" y="5477073"/>
              <a:ext cx="385272" cy="517518"/>
              <a:chOff x="7889418" y="2721363"/>
              <a:chExt cx="428319" cy="575342"/>
            </a:xfrm>
          </p:grpSpPr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876D33D0-2416-47EC-A1C0-A8264F3A3D66}"/>
                  </a:ext>
                </a:extLst>
              </p:cNvPr>
              <p:cNvSpPr/>
              <p:nvPr/>
            </p:nvSpPr>
            <p:spPr>
              <a:xfrm>
                <a:off x="8066389" y="2975206"/>
                <a:ext cx="59944" cy="59943"/>
              </a:xfrm>
              <a:custGeom>
                <a:avLst/>
                <a:gdLst>
                  <a:gd name="connsiteX0" fmla="*/ 29602 w 59944"/>
                  <a:gd name="connsiteY0" fmla="*/ -11 h 59943"/>
                  <a:gd name="connsiteX1" fmla="*/ 59639 w 59944"/>
                  <a:gd name="connsiteY1" fmla="*/ 29896 h 59943"/>
                  <a:gd name="connsiteX2" fmla="*/ 29732 w 59944"/>
                  <a:gd name="connsiteY2" fmla="*/ 59933 h 59943"/>
                  <a:gd name="connsiteX3" fmla="*/ -305 w 59944"/>
                  <a:gd name="connsiteY3" fmla="*/ 30026 h 59943"/>
                  <a:gd name="connsiteX4" fmla="*/ -305 w 59944"/>
                  <a:gd name="connsiteY4" fmla="*/ 29918 h 59943"/>
                  <a:gd name="connsiteX5" fmla="*/ 29602 w 59944"/>
                  <a:gd name="connsiteY5" fmla="*/ -11 h 59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944" h="59942">
                    <a:moveTo>
                      <a:pt x="29602" y="-11"/>
                    </a:moveTo>
                    <a:cubicBezTo>
                      <a:pt x="46159" y="-48"/>
                      <a:pt x="59596" y="13343"/>
                      <a:pt x="59639" y="29896"/>
                    </a:cubicBezTo>
                    <a:cubicBezTo>
                      <a:pt x="59682" y="46449"/>
                      <a:pt x="46289" y="59896"/>
                      <a:pt x="29732" y="59933"/>
                    </a:cubicBezTo>
                    <a:cubicBezTo>
                      <a:pt x="13175" y="59968"/>
                      <a:pt x="-262" y="46579"/>
                      <a:pt x="-305" y="30026"/>
                    </a:cubicBezTo>
                    <a:cubicBezTo>
                      <a:pt x="-305" y="29989"/>
                      <a:pt x="-305" y="29954"/>
                      <a:pt x="-305" y="29918"/>
                    </a:cubicBezTo>
                    <a:cubicBezTo>
                      <a:pt x="-283" y="13406"/>
                      <a:pt x="13088" y="26"/>
                      <a:pt x="29602" y="-11"/>
                    </a:cubicBezTo>
                    <a:close/>
                  </a:path>
                </a:pathLst>
              </a:custGeom>
              <a:solidFill>
                <a:srgbClr val="696B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D2A6FA38-A667-EBD4-D93A-23CC7B2F9BB6}"/>
                  </a:ext>
                </a:extLst>
              </p:cNvPr>
              <p:cNvSpPr/>
              <p:nvPr/>
            </p:nvSpPr>
            <p:spPr>
              <a:xfrm>
                <a:off x="7924808" y="3026243"/>
                <a:ext cx="178748" cy="270462"/>
              </a:xfrm>
              <a:custGeom>
                <a:avLst/>
                <a:gdLst>
                  <a:gd name="connsiteX0" fmla="*/ -305 w 178748"/>
                  <a:gd name="connsiteY0" fmla="*/ 66759 h 270462"/>
                  <a:gd name="connsiteX1" fmla="*/ -24 w 178748"/>
                  <a:gd name="connsiteY1" fmla="*/ 66543 h 270462"/>
                  <a:gd name="connsiteX2" fmla="*/ 178443 w 178748"/>
                  <a:gd name="connsiteY2" fmla="*/ -11 h 270462"/>
                  <a:gd name="connsiteX3" fmla="*/ 178443 w 178748"/>
                  <a:gd name="connsiteY3" fmla="*/ 270452 h 270462"/>
                  <a:gd name="connsiteX4" fmla="*/ 178443 w 178748"/>
                  <a:gd name="connsiteY4" fmla="*/ 270452 h 270462"/>
                  <a:gd name="connsiteX5" fmla="*/ -305 w 178748"/>
                  <a:gd name="connsiteY5" fmla="*/ 228669 h 270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8748" h="270462">
                    <a:moveTo>
                      <a:pt x="-305" y="66759"/>
                    </a:moveTo>
                    <a:cubicBezTo>
                      <a:pt x="-197" y="66759"/>
                      <a:pt x="-154" y="66629"/>
                      <a:pt x="-24" y="66543"/>
                    </a:cubicBezTo>
                    <a:cubicBezTo>
                      <a:pt x="36277" y="37156"/>
                      <a:pt x="117134" y="-11"/>
                      <a:pt x="178443" y="-11"/>
                    </a:cubicBezTo>
                    <a:lnTo>
                      <a:pt x="178443" y="270452"/>
                    </a:lnTo>
                    <a:lnTo>
                      <a:pt x="178443" y="270452"/>
                    </a:lnTo>
                    <a:cubicBezTo>
                      <a:pt x="111456" y="270452"/>
                      <a:pt x="49648" y="255455"/>
                      <a:pt x="-305" y="228669"/>
                    </a:cubicBezTo>
                    <a:close/>
                  </a:path>
                </a:pathLst>
              </a:custGeom>
              <a:solidFill>
                <a:srgbClr val="161618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6DDC0682-B436-FBDA-299C-163E4D92BC57}"/>
                  </a:ext>
                </a:extLst>
              </p:cNvPr>
              <p:cNvSpPr/>
              <p:nvPr/>
            </p:nvSpPr>
            <p:spPr>
              <a:xfrm>
                <a:off x="7889418" y="3092775"/>
                <a:ext cx="71473" cy="178444"/>
              </a:xfrm>
              <a:custGeom>
                <a:avLst/>
                <a:gdLst>
                  <a:gd name="connsiteX0" fmla="*/ 71168 w 71473"/>
                  <a:gd name="connsiteY0" fmla="*/ 155071 h 178444"/>
                  <a:gd name="connsiteX1" fmla="*/ 70757 w 71473"/>
                  <a:gd name="connsiteY1" fmla="*/ 178434 h 178444"/>
                  <a:gd name="connsiteX2" fmla="*/ -305 w 71473"/>
                  <a:gd name="connsiteY2" fmla="*/ 139663 h 178444"/>
                  <a:gd name="connsiteX3" fmla="*/ 19026 w 71473"/>
                  <a:gd name="connsiteY3" fmla="*/ 17023 h 178444"/>
                  <a:gd name="connsiteX4" fmla="*/ 35367 w 71473"/>
                  <a:gd name="connsiteY4" fmla="*/ -11 h 178444"/>
                  <a:gd name="connsiteX5" fmla="*/ 71168 w 71473"/>
                  <a:gd name="connsiteY5" fmla="*/ 155071 h 178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1473" h="178444">
                    <a:moveTo>
                      <a:pt x="71168" y="155071"/>
                    </a:moveTo>
                    <a:cubicBezTo>
                      <a:pt x="71168" y="163003"/>
                      <a:pt x="71038" y="170827"/>
                      <a:pt x="70757" y="178434"/>
                    </a:cubicBezTo>
                    <a:cubicBezTo>
                      <a:pt x="45400" y="168811"/>
                      <a:pt x="21497" y="155765"/>
                      <a:pt x="-305" y="139663"/>
                    </a:cubicBezTo>
                    <a:cubicBezTo>
                      <a:pt x="887" y="86112"/>
                      <a:pt x="8364" y="40493"/>
                      <a:pt x="19026" y="17023"/>
                    </a:cubicBezTo>
                    <a:cubicBezTo>
                      <a:pt x="23707" y="10664"/>
                      <a:pt x="29212" y="4939"/>
                      <a:pt x="35367" y="-11"/>
                    </a:cubicBezTo>
                    <a:cubicBezTo>
                      <a:pt x="55131" y="11"/>
                      <a:pt x="71168" y="69447"/>
                      <a:pt x="71168" y="155071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3F282395-F4FC-40B4-49B4-EC9E29C8E3D7}"/>
                  </a:ext>
                </a:extLst>
              </p:cNvPr>
              <p:cNvSpPr/>
              <p:nvPr/>
            </p:nvSpPr>
            <p:spPr>
              <a:xfrm>
                <a:off x="8103621" y="3026243"/>
                <a:ext cx="178726" cy="270462"/>
              </a:xfrm>
              <a:custGeom>
                <a:avLst/>
                <a:gdLst>
                  <a:gd name="connsiteX0" fmla="*/ 178422 w 178726"/>
                  <a:gd name="connsiteY0" fmla="*/ 66759 h 270462"/>
                  <a:gd name="connsiteX1" fmla="*/ 178140 w 178726"/>
                  <a:gd name="connsiteY1" fmla="*/ 66543 h 270462"/>
                  <a:gd name="connsiteX2" fmla="*/ -305 w 178726"/>
                  <a:gd name="connsiteY2" fmla="*/ -11 h 270462"/>
                  <a:gd name="connsiteX3" fmla="*/ -305 w 178726"/>
                  <a:gd name="connsiteY3" fmla="*/ 270452 h 270462"/>
                  <a:gd name="connsiteX4" fmla="*/ -305 w 178726"/>
                  <a:gd name="connsiteY4" fmla="*/ 270452 h 270462"/>
                  <a:gd name="connsiteX5" fmla="*/ 178422 w 178726"/>
                  <a:gd name="connsiteY5" fmla="*/ 228669 h 270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8726" h="270462">
                    <a:moveTo>
                      <a:pt x="178422" y="66759"/>
                    </a:moveTo>
                    <a:cubicBezTo>
                      <a:pt x="178313" y="66701"/>
                      <a:pt x="178227" y="66627"/>
                      <a:pt x="178140" y="66543"/>
                    </a:cubicBezTo>
                    <a:cubicBezTo>
                      <a:pt x="141840" y="37156"/>
                      <a:pt x="60961" y="-11"/>
                      <a:pt x="-305" y="-11"/>
                    </a:cubicBezTo>
                    <a:lnTo>
                      <a:pt x="-305" y="270452"/>
                    </a:lnTo>
                    <a:lnTo>
                      <a:pt x="-305" y="270452"/>
                    </a:lnTo>
                    <a:cubicBezTo>
                      <a:pt x="66639" y="270452"/>
                      <a:pt x="128403" y="255455"/>
                      <a:pt x="178422" y="228669"/>
                    </a:cubicBezTo>
                    <a:close/>
                  </a:path>
                </a:pathLst>
              </a:custGeom>
              <a:solidFill>
                <a:srgbClr val="161618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E6F048EA-AF8E-A7AB-B9E7-2973EE5A4302}"/>
                  </a:ext>
                </a:extLst>
              </p:cNvPr>
              <p:cNvSpPr/>
              <p:nvPr/>
            </p:nvSpPr>
            <p:spPr>
              <a:xfrm>
                <a:off x="8246286" y="3092775"/>
                <a:ext cx="71451" cy="178444"/>
              </a:xfrm>
              <a:custGeom>
                <a:avLst/>
                <a:gdLst>
                  <a:gd name="connsiteX0" fmla="*/ -305 w 71451"/>
                  <a:gd name="connsiteY0" fmla="*/ 155071 h 178444"/>
                  <a:gd name="connsiteX1" fmla="*/ 63 w 71451"/>
                  <a:gd name="connsiteY1" fmla="*/ 178434 h 178444"/>
                  <a:gd name="connsiteX2" fmla="*/ 71146 w 71451"/>
                  <a:gd name="connsiteY2" fmla="*/ 139663 h 178444"/>
                  <a:gd name="connsiteX3" fmla="*/ 51837 w 71451"/>
                  <a:gd name="connsiteY3" fmla="*/ 17023 h 178444"/>
                  <a:gd name="connsiteX4" fmla="*/ 35475 w 71451"/>
                  <a:gd name="connsiteY4" fmla="*/ -11 h 178444"/>
                  <a:gd name="connsiteX5" fmla="*/ -305 w 71451"/>
                  <a:gd name="connsiteY5" fmla="*/ 155071 h 178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1451" h="178444">
                    <a:moveTo>
                      <a:pt x="-305" y="155071"/>
                    </a:moveTo>
                    <a:cubicBezTo>
                      <a:pt x="-305" y="163003"/>
                      <a:pt x="-197" y="170827"/>
                      <a:pt x="63" y="178434"/>
                    </a:cubicBezTo>
                    <a:cubicBezTo>
                      <a:pt x="25420" y="168811"/>
                      <a:pt x="49323" y="155765"/>
                      <a:pt x="71146" y="139663"/>
                    </a:cubicBezTo>
                    <a:cubicBezTo>
                      <a:pt x="69890" y="86112"/>
                      <a:pt x="62478" y="40493"/>
                      <a:pt x="51837" y="17023"/>
                    </a:cubicBezTo>
                    <a:cubicBezTo>
                      <a:pt x="47113" y="10677"/>
                      <a:pt x="41630" y="4956"/>
                      <a:pt x="35475" y="-11"/>
                    </a:cubicBezTo>
                    <a:cubicBezTo>
                      <a:pt x="15732" y="11"/>
                      <a:pt x="-305" y="69447"/>
                      <a:pt x="-305" y="155071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1C64B654-CD79-D397-6A9A-96F9E53CA52A}"/>
                  </a:ext>
                </a:extLst>
              </p:cNvPr>
              <p:cNvSpPr/>
              <p:nvPr/>
            </p:nvSpPr>
            <p:spPr>
              <a:xfrm>
                <a:off x="7976361" y="2721363"/>
                <a:ext cx="127195" cy="311187"/>
              </a:xfrm>
              <a:custGeom>
                <a:avLst/>
                <a:gdLst>
                  <a:gd name="connsiteX0" fmla="*/ 86342 w 127195"/>
                  <a:gd name="connsiteY0" fmla="*/ 4543 h 311187"/>
                  <a:gd name="connsiteX1" fmla="*/ 10058 w 127195"/>
                  <a:gd name="connsiteY1" fmla="*/ 311176 h 311187"/>
                  <a:gd name="connsiteX2" fmla="*/ 126891 w 127195"/>
                  <a:gd name="connsiteY2" fmla="*/ 301380 h 311187"/>
                  <a:gd name="connsiteX3" fmla="*/ 126891 w 127195"/>
                  <a:gd name="connsiteY3" fmla="*/ 5692 h 311187"/>
                  <a:gd name="connsiteX4" fmla="*/ 86342 w 127195"/>
                  <a:gd name="connsiteY4" fmla="*/ 4543 h 311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194" h="311187">
                    <a:moveTo>
                      <a:pt x="86342" y="4543"/>
                    </a:moveTo>
                    <a:cubicBezTo>
                      <a:pt x="-41759" y="44007"/>
                      <a:pt x="10058" y="311176"/>
                      <a:pt x="10058" y="311176"/>
                    </a:cubicBezTo>
                    <a:cubicBezTo>
                      <a:pt x="41569" y="303352"/>
                      <a:pt x="126891" y="301380"/>
                      <a:pt x="126891" y="301380"/>
                    </a:cubicBezTo>
                    <a:lnTo>
                      <a:pt x="126891" y="5692"/>
                    </a:lnTo>
                    <a:cubicBezTo>
                      <a:pt x="126891" y="5692"/>
                      <a:pt x="121646" y="-6336"/>
                      <a:pt x="86342" y="4543"/>
                    </a:cubicBez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385FA7F3-6D30-5D4A-6D56-F04EA5D38702}"/>
                  </a:ext>
                </a:extLst>
              </p:cNvPr>
              <p:cNvSpPr/>
              <p:nvPr/>
            </p:nvSpPr>
            <p:spPr>
              <a:xfrm>
                <a:off x="8103556" y="2895433"/>
                <a:ext cx="54179" cy="192054"/>
              </a:xfrm>
              <a:custGeom>
                <a:avLst/>
                <a:gdLst>
                  <a:gd name="connsiteX0" fmla="*/ -305 w 54179"/>
                  <a:gd name="connsiteY0" fmla="*/ -11 h 192054"/>
                  <a:gd name="connsiteX1" fmla="*/ -305 w 54179"/>
                  <a:gd name="connsiteY1" fmla="*/ 192043 h 192054"/>
                  <a:gd name="connsiteX2" fmla="*/ 53874 w 54179"/>
                  <a:gd name="connsiteY2" fmla="*/ 101282 h 192054"/>
                  <a:gd name="connsiteX3" fmla="*/ -305 w 54179"/>
                  <a:gd name="connsiteY3" fmla="*/ -11 h 192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78" h="192054">
                    <a:moveTo>
                      <a:pt x="-305" y="-11"/>
                    </a:moveTo>
                    <a:lnTo>
                      <a:pt x="-305" y="192043"/>
                    </a:lnTo>
                    <a:cubicBezTo>
                      <a:pt x="49236" y="192043"/>
                      <a:pt x="53874" y="136455"/>
                      <a:pt x="53874" y="101282"/>
                    </a:cubicBezTo>
                    <a:cubicBezTo>
                      <a:pt x="53874" y="66109"/>
                      <a:pt x="53874" y="-11"/>
                      <a:pt x="-305" y="-11"/>
                    </a:cubicBezTo>
                    <a:close/>
                  </a:path>
                </a:pathLst>
              </a:custGeom>
              <a:solidFill>
                <a:srgbClr val="F79661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B88E7C67-F13B-0A48-F436-12BA732925AF}"/>
                  </a:ext>
                </a:extLst>
              </p:cNvPr>
              <p:cNvSpPr/>
              <p:nvPr/>
            </p:nvSpPr>
            <p:spPr>
              <a:xfrm>
                <a:off x="8049377" y="2895433"/>
                <a:ext cx="54179" cy="192054"/>
              </a:xfrm>
              <a:custGeom>
                <a:avLst/>
                <a:gdLst>
                  <a:gd name="connsiteX0" fmla="*/ 53874 w 54179"/>
                  <a:gd name="connsiteY0" fmla="*/ -11 h 192054"/>
                  <a:gd name="connsiteX1" fmla="*/ 53874 w 54179"/>
                  <a:gd name="connsiteY1" fmla="*/ 192043 h 192054"/>
                  <a:gd name="connsiteX2" fmla="*/ -305 w 54179"/>
                  <a:gd name="connsiteY2" fmla="*/ 101282 h 192054"/>
                  <a:gd name="connsiteX3" fmla="*/ 53874 w 54179"/>
                  <a:gd name="connsiteY3" fmla="*/ -11 h 192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78" h="192054">
                    <a:moveTo>
                      <a:pt x="53874" y="-11"/>
                    </a:moveTo>
                    <a:lnTo>
                      <a:pt x="53874" y="192043"/>
                    </a:lnTo>
                    <a:cubicBezTo>
                      <a:pt x="4267" y="192043"/>
                      <a:pt x="-305" y="136455"/>
                      <a:pt x="-305" y="101282"/>
                    </a:cubicBezTo>
                    <a:cubicBezTo>
                      <a:pt x="-305" y="66109"/>
                      <a:pt x="-327" y="-11"/>
                      <a:pt x="53874" y="-11"/>
                    </a:cubicBezTo>
                    <a:close/>
                  </a:path>
                </a:pathLst>
              </a:custGeom>
              <a:solidFill>
                <a:srgbClr val="EFAC7F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EBEF878F-61A2-513F-E534-155DF049CE5A}"/>
                  </a:ext>
                </a:extLst>
              </p:cNvPr>
              <p:cNvSpPr/>
              <p:nvPr/>
            </p:nvSpPr>
            <p:spPr>
              <a:xfrm>
                <a:off x="8003325" y="2735929"/>
                <a:ext cx="101401" cy="308214"/>
              </a:xfrm>
              <a:custGeom>
                <a:avLst/>
                <a:gdLst>
                  <a:gd name="connsiteX0" fmla="*/ 101096 w 101401"/>
                  <a:gd name="connsiteY0" fmla="*/ -11 h 308214"/>
                  <a:gd name="connsiteX1" fmla="*/ 101096 w 101401"/>
                  <a:gd name="connsiteY1" fmla="*/ 308204 h 308214"/>
                  <a:gd name="connsiteX2" fmla="*/ -305 w 101401"/>
                  <a:gd name="connsiteY2" fmla="*/ 147443 h 308214"/>
                  <a:gd name="connsiteX3" fmla="*/ 101096 w 101401"/>
                  <a:gd name="connsiteY3" fmla="*/ -11 h 308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401" h="308214">
                    <a:moveTo>
                      <a:pt x="101096" y="-11"/>
                    </a:moveTo>
                    <a:lnTo>
                      <a:pt x="101096" y="308204"/>
                    </a:lnTo>
                    <a:cubicBezTo>
                      <a:pt x="44013" y="308204"/>
                      <a:pt x="-305" y="251402"/>
                      <a:pt x="-305" y="147443"/>
                    </a:cubicBezTo>
                    <a:cubicBezTo>
                      <a:pt x="-305" y="58762"/>
                      <a:pt x="39159" y="-11"/>
                      <a:pt x="101096" y="-11"/>
                    </a:cubicBezTo>
                    <a:close/>
                  </a:path>
                </a:pathLst>
              </a:custGeom>
              <a:solidFill>
                <a:srgbClr val="FEB5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7D589EF3-08A9-09BC-6364-EB5DD74651D3}"/>
                  </a:ext>
                </a:extLst>
              </p:cNvPr>
              <p:cNvSpPr/>
              <p:nvPr/>
            </p:nvSpPr>
            <p:spPr>
              <a:xfrm>
                <a:off x="7980924" y="2835879"/>
                <a:ext cx="37044" cy="55218"/>
              </a:xfrm>
              <a:custGeom>
                <a:avLst/>
                <a:gdLst>
                  <a:gd name="connsiteX0" fmla="*/ 13340 w 37044"/>
                  <a:gd name="connsiteY0" fmla="*/ -11 h 55218"/>
                  <a:gd name="connsiteX1" fmla="*/ 36182 w 37044"/>
                  <a:gd name="connsiteY1" fmla="*/ 8072 h 55218"/>
                  <a:gd name="connsiteX2" fmla="*/ -248 w 37044"/>
                  <a:gd name="connsiteY2" fmla="*/ 54168 h 55218"/>
                  <a:gd name="connsiteX3" fmla="*/ 13340 w 37044"/>
                  <a:gd name="connsiteY3" fmla="*/ -11 h 55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44" h="55218">
                    <a:moveTo>
                      <a:pt x="13340" y="-11"/>
                    </a:moveTo>
                    <a:lnTo>
                      <a:pt x="36182" y="8072"/>
                    </a:lnTo>
                    <a:cubicBezTo>
                      <a:pt x="36182" y="8072"/>
                      <a:pt x="44158" y="63400"/>
                      <a:pt x="-248" y="54168"/>
                    </a:cubicBezTo>
                    <a:cubicBezTo>
                      <a:pt x="-248" y="54168"/>
                      <a:pt x="-1960" y="17261"/>
                      <a:pt x="13340" y="-11"/>
                    </a:cubicBez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69AEC9EC-21B0-524C-82DB-EE7C8B27AF8E}"/>
                  </a:ext>
                </a:extLst>
              </p:cNvPr>
              <p:cNvSpPr/>
              <p:nvPr/>
            </p:nvSpPr>
            <p:spPr>
              <a:xfrm>
                <a:off x="8003563" y="2735929"/>
                <a:ext cx="99976" cy="141992"/>
              </a:xfrm>
              <a:custGeom>
                <a:avLst/>
                <a:gdLst>
                  <a:gd name="connsiteX0" fmla="*/ 99580 w 99976"/>
                  <a:gd name="connsiteY0" fmla="*/ -11 h 141992"/>
                  <a:gd name="connsiteX1" fmla="*/ -305 w 99976"/>
                  <a:gd name="connsiteY1" fmla="*/ 118988 h 141992"/>
                  <a:gd name="connsiteX2" fmla="*/ 99537 w 99976"/>
                  <a:gd name="connsiteY2" fmla="*/ 141982 h 141992"/>
                  <a:gd name="connsiteX3" fmla="*/ 99537 w 99976"/>
                  <a:gd name="connsiteY3" fmla="*/ 141982 h 141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976" h="141992">
                    <a:moveTo>
                      <a:pt x="99580" y="-11"/>
                    </a:moveTo>
                    <a:cubicBezTo>
                      <a:pt x="44642" y="-11"/>
                      <a:pt x="7302" y="46431"/>
                      <a:pt x="-305" y="118988"/>
                    </a:cubicBezTo>
                    <a:cubicBezTo>
                      <a:pt x="26590" y="133335"/>
                      <a:pt x="62131" y="141982"/>
                      <a:pt x="99537" y="141982"/>
                    </a:cubicBezTo>
                    <a:cubicBezTo>
                      <a:pt x="99970" y="141982"/>
                      <a:pt x="99190" y="141982"/>
                      <a:pt x="99537" y="141982"/>
                    </a:cubicBez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6D87CD17-237F-F4D0-5DDC-C9C1984598F5}"/>
                  </a:ext>
                </a:extLst>
              </p:cNvPr>
              <p:cNvSpPr/>
              <p:nvPr/>
            </p:nvSpPr>
            <p:spPr>
              <a:xfrm>
                <a:off x="8006012" y="2734672"/>
                <a:ext cx="99906" cy="142057"/>
              </a:xfrm>
              <a:custGeom>
                <a:avLst/>
                <a:gdLst>
                  <a:gd name="connsiteX0" fmla="*/ 99601 w 99906"/>
                  <a:gd name="connsiteY0" fmla="*/ -11 h 142057"/>
                  <a:gd name="connsiteX1" fmla="*/ -305 w 99906"/>
                  <a:gd name="connsiteY1" fmla="*/ 119053 h 142057"/>
                  <a:gd name="connsiteX2" fmla="*/ 98345 w 99906"/>
                  <a:gd name="connsiteY2" fmla="*/ 142047 h 142057"/>
                  <a:gd name="connsiteX3" fmla="*/ 99601 w 99906"/>
                  <a:gd name="connsiteY3" fmla="*/ 142047 h 142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906" h="142057">
                    <a:moveTo>
                      <a:pt x="99601" y="-11"/>
                    </a:moveTo>
                    <a:cubicBezTo>
                      <a:pt x="44620" y="-11"/>
                      <a:pt x="7323" y="46453"/>
                      <a:pt x="-305" y="119053"/>
                    </a:cubicBezTo>
                    <a:cubicBezTo>
                      <a:pt x="26589" y="133421"/>
                      <a:pt x="60939" y="142047"/>
                      <a:pt x="98345" y="142047"/>
                    </a:cubicBezTo>
                    <a:lnTo>
                      <a:pt x="99601" y="142047"/>
                    </a:lnTo>
                    <a:close/>
                  </a:path>
                </a:pathLst>
              </a:custGeom>
              <a:solidFill>
                <a:srgbClr val="382201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E1DB7F44-51DB-C777-087D-DAFC265C7DC3}"/>
                  </a:ext>
                </a:extLst>
              </p:cNvPr>
              <p:cNvSpPr/>
              <p:nvPr/>
            </p:nvSpPr>
            <p:spPr>
              <a:xfrm>
                <a:off x="7982326" y="2866285"/>
                <a:ext cx="37065" cy="56060"/>
              </a:xfrm>
              <a:custGeom>
                <a:avLst/>
                <a:gdLst>
                  <a:gd name="connsiteX0" fmla="*/ 3486 w 37065"/>
                  <a:gd name="connsiteY0" fmla="*/ 32951 h 56060"/>
                  <a:gd name="connsiteX1" fmla="*/ 29709 w 37065"/>
                  <a:gd name="connsiteY1" fmla="*/ 55490 h 56060"/>
                  <a:gd name="connsiteX2" fmla="*/ 32873 w 37065"/>
                  <a:gd name="connsiteY2" fmla="*/ 23134 h 56060"/>
                  <a:gd name="connsiteX3" fmla="*/ 6867 w 37065"/>
                  <a:gd name="connsiteY3" fmla="*/ 552 h 56060"/>
                  <a:gd name="connsiteX4" fmla="*/ 3486 w 37065"/>
                  <a:gd name="connsiteY4" fmla="*/ 32951 h 56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65" h="56059">
                    <a:moveTo>
                      <a:pt x="3486" y="32951"/>
                    </a:moveTo>
                    <a:cubicBezTo>
                      <a:pt x="8666" y="48512"/>
                      <a:pt x="20412" y="58589"/>
                      <a:pt x="29709" y="55490"/>
                    </a:cubicBezTo>
                    <a:cubicBezTo>
                      <a:pt x="39007" y="52391"/>
                      <a:pt x="38075" y="38673"/>
                      <a:pt x="32873" y="23134"/>
                    </a:cubicBezTo>
                    <a:cubicBezTo>
                      <a:pt x="27672" y="7596"/>
                      <a:pt x="16186" y="-2568"/>
                      <a:pt x="6867" y="552"/>
                    </a:cubicBezTo>
                    <a:cubicBezTo>
                      <a:pt x="-2452" y="3673"/>
                      <a:pt x="-1693" y="17478"/>
                      <a:pt x="3486" y="32951"/>
                    </a:cubicBezTo>
                    <a:close/>
                  </a:path>
                </a:pathLst>
              </a:custGeom>
              <a:solidFill>
                <a:srgbClr val="FEB5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87BDC5FD-28CD-36A2-DFB5-4AB843A058AC}"/>
                  </a:ext>
                </a:extLst>
              </p:cNvPr>
              <p:cNvSpPr/>
              <p:nvPr/>
            </p:nvSpPr>
            <p:spPr>
              <a:xfrm>
                <a:off x="8102299" y="2721363"/>
                <a:ext cx="127207" cy="311187"/>
              </a:xfrm>
              <a:custGeom>
                <a:avLst/>
                <a:gdLst>
                  <a:gd name="connsiteX0" fmla="*/ 40243 w 127207"/>
                  <a:gd name="connsiteY0" fmla="*/ 4543 h 311187"/>
                  <a:gd name="connsiteX1" fmla="*/ 116549 w 127207"/>
                  <a:gd name="connsiteY1" fmla="*/ 311176 h 311187"/>
                  <a:gd name="connsiteX2" fmla="*/ 1862 w 127207"/>
                  <a:gd name="connsiteY2" fmla="*/ 301380 h 311187"/>
                  <a:gd name="connsiteX3" fmla="*/ -305 w 127207"/>
                  <a:gd name="connsiteY3" fmla="*/ 5692 h 311187"/>
                  <a:gd name="connsiteX4" fmla="*/ 40243 w 127207"/>
                  <a:gd name="connsiteY4" fmla="*/ 4543 h 311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207" h="311187">
                    <a:moveTo>
                      <a:pt x="40243" y="4543"/>
                    </a:moveTo>
                    <a:cubicBezTo>
                      <a:pt x="168344" y="44007"/>
                      <a:pt x="116549" y="311176"/>
                      <a:pt x="116549" y="311176"/>
                    </a:cubicBezTo>
                    <a:cubicBezTo>
                      <a:pt x="84973" y="303352"/>
                      <a:pt x="1862" y="301380"/>
                      <a:pt x="1862" y="301380"/>
                    </a:cubicBezTo>
                    <a:lnTo>
                      <a:pt x="-305" y="5692"/>
                    </a:lnTo>
                    <a:cubicBezTo>
                      <a:pt x="-305" y="5692"/>
                      <a:pt x="4961" y="-6336"/>
                      <a:pt x="40243" y="4543"/>
                    </a:cubicBez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D178E4E4-71DB-EF42-324B-BE533075E9DC}"/>
                  </a:ext>
                </a:extLst>
              </p:cNvPr>
              <p:cNvSpPr/>
              <p:nvPr/>
            </p:nvSpPr>
            <p:spPr>
              <a:xfrm>
                <a:off x="8102364" y="2735929"/>
                <a:ext cx="101380" cy="308214"/>
              </a:xfrm>
              <a:custGeom>
                <a:avLst/>
                <a:gdLst>
                  <a:gd name="connsiteX0" fmla="*/ -305 w 101380"/>
                  <a:gd name="connsiteY0" fmla="*/ -11 h 308214"/>
                  <a:gd name="connsiteX1" fmla="*/ -305 w 101380"/>
                  <a:gd name="connsiteY1" fmla="*/ 308204 h 308214"/>
                  <a:gd name="connsiteX2" fmla="*/ 101075 w 101380"/>
                  <a:gd name="connsiteY2" fmla="*/ 147443 h 308214"/>
                  <a:gd name="connsiteX3" fmla="*/ -305 w 101380"/>
                  <a:gd name="connsiteY3" fmla="*/ -11 h 308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380" h="308214">
                    <a:moveTo>
                      <a:pt x="-305" y="-11"/>
                    </a:moveTo>
                    <a:lnTo>
                      <a:pt x="-305" y="308204"/>
                    </a:lnTo>
                    <a:cubicBezTo>
                      <a:pt x="56735" y="308204"/>
                      <a:pt x="101075" y="251402"/>
                      <a:pt x="101075" y="147443"/>
                    </a:cubicBezTo>
                    <a:cubicBezTo>
                      <a:pt x="101075" y="58762"/>
                      <a:pt x="61589" y="-11"/>
                      <a:pt x="-305" y="-11"/>
                    </a:cubicBezTo>
                    <a:close/>
                  </a:path>
                </a:pathLst>
              </a:custGeom>
              <a:solidFill>
                <a:srgbClr val="FFA06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255DDFBC-7D8A-44DB-FA03-BA36BEE4DDD2}"/>
                  </a:ext>
                </a:extLst>
              </p:cNvPr>
              <p:cNvSpPr/>
              <p:nvPr/>
            </p:nvSpPr>
            <p:spPr>
              <a:xfrm>
                <a:off x="8189104" y="2835879"/>
                <a:ext cx="37035" cy="55218"/>
              </a:xfrm>
              <a:custGeom>
                <a:avLst/>
                <a:gdLst>
                  <a:gd name="connsiteX0" fmla="*/ 23069 w 37035"/>
                  <a:gd name="connsiteY0" fmla="*/ -11 h 55218"/>
                  <a:gd name="connsiteX1" fmla="*/ 249 w 37035"/>
                  <a:gd name="connsiteY1" fmla="*/ 8072 h 55218"/>
                  <a:gd name="connsiteX2" fmla="*/ 36678 w 37035"/>
                  <a:gd name="connsiteY2" fmla="*/ 54168 h 55218"/>
                  <a:gd name="connsiteX3" fmla="*/ 23069 w 37035"/>
                  <a:gd name="connsiteY3" fmla="*/ -11 h 55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35" h="55218">
                    <a:moveTo>
                      <a:pt x="23069" y="-11"/>
                    </a:moveTo>
                    <a:lnTo>
                      <a:pt x="249" y="8072"/>
                    </a:lnTo>
                    <a:cubicBezTo>
                      <a:pt x="249" y="8072"/>
                      <a:pt x="-7705" y="63400"/>
                      <a:pt x="36678" y="54168"/>
                    </a:cubicBezTo>
                    <a:cubicBezTo>
                      <a:pt x="36678" y="54168"/>
                      <a:pt x="38325" y="17261"/>
                      <a:pt x="23069" y="-11"/>
                    </a:cubicBez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5E9BDF54-3343-9A42-A810-C5C87F09CBBD}"/>
                  </a:ext>
                </a:extLst>
              </p:cNvPr>
              <p:cNvSpPr/>
              <p:nvPr/>
            </p:nvSpPr>
            <p:spPr>
              <a:xfrm>
                <a:off x="8102408" y="2735929"/>
                <a:ext cx="101076" cy="141992"/>
              </a:xfrm>
              <a:custGeom>
                <a:avLst/>
                <a:gdLst>
                  <a:gd name="connsiteX0" fmla="*/ 908 w 101076"/>
                  <a:gd name="connsiteY0" fmla="*/ -11 h 141992"/>
                  <a:gd name="connsiteX1" fmla="*/ 100772 w 101076"/>
                  <a:gd name="connsiteY1" fmla="*/ 118988 h 141992"/>
                  <a:gd name="connsiteX2" fmla="*/ 2122 w 101076"/>
                  <a:gd name="connsiteY2" fmla="*/ 141982 h 141992"/>
                  <a:gd name="connsiteX3" fmla="*/ -305 w 101076"/>
                  <a:gd name="connsiteY3" fmla="*/ 141982 h 141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076" h="141992">
                    <a:moveTo>
                      <a:pt x="908" y="-11"/>
                    </a:moveTo>
                    <a:cubicBezTo>
                      <a:pt x="55846" y="-11"/>
                      <a:pt x="93121" y="46431"/>
                      <a:pt x="100772" y="118988"/>
                    </a:cubicBezTo>
                    <a:cubicBezTo>
                      <a:pt x="73899" y="133335"/>
                      <a:pt x="36363" y="141982"/>
                      <a:pt x="2122" y="141982"/>
                    </a:cubicBezTo>
                    <a:lnTo>
                      <a:pt x="-305" y="141982"/>
                    </a:ln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3C3401DF-0947-5711-47DB-E1658F684ADF}"/>
                  </a:ext>
                </a:extLst>
              </p:cNvPr>
              <p:cNvSpPr/>
              <p:nvPr/>
            </p:nvSpPr>
            <p:spPr>
              <a:xfrm>
                <a:off x="8101150" y="2735929"/>
                <a:ext cx="99863" cy="141992"/>
              </a:xfrm>
              <a:custGeom>
                <a:avLst/>
                <a:gdLst>
                  <a:gd name="connsiteX0" fmla="*/ -305 w 99863"/>
                  <a:gd name="connsiteY0" fmla="*/ -11 h 141992"/>
                  <a:gd name="connsiteX1" fmla="*/ 99558 w 99863"/>
                  <a:gd name="connsiteY1" fmla="*/ 118988 h 141992"/>
                  <a:gd name="connsiteX2" fmla="*/ 930 w 99863"/>
                  <a:gd name="connsiteY2" fmla="*/ 141982 h 141992"/>
                  <a:gd name="connsiteX3" fmla="*/ -305 w 99863"/>
                  <a:gd name="connsiteY3" fmla="*/ 141982 h 141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863" h="141992">
                    <a:moveTo>
                      <a:pt x="-305" y="-11"/>
                    </a:moveTo>
                    <a:cubicBezTo>
                      <a:pt x="54655" y="-11"/>
                      <a:pt x="91930" y="46431"/>
                      <a:pt x="99558" y="118988"/>
                    </a:cubicBezTo>
                    <a:cubicBezTo>
                      <a:pt x="72663" y="133335"/>
                      <a:pt x="38336" y="141982"/>
                      <a:pt x="930" y="141982"/>
                    </a:cubicBezTo>
                    <a:lnTo>
                      <a:pt x="-305" y="141982"/>
                    </a:ln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E7A46DBE-E34C-3DF4-9B31-D74896616ACF}"/>
                  </a:ext>
                </a:extLst>
              </p:cNvPr>
              <p:cNvSpPr/>
              <p:nvPr/>
            </p:nvSpPr>
            <p:spPr>
              <a:xfrm>
                <a:off x="8187652" y="2866285"/>
                <a:ext cx="37103" cy="56060"/>
              </a:xfrm>
              <a:custGeom>
                <a:avLst/>
                <a:gdLst>
                  <a:gd name="connsiteX0" fmla="*/ 33017 w 37103"/>
                  <a:gd name="connsiteY0" fmla="*/ 32951 h 56060"/>
                  <a:gd name="connsiteX1" fmla="*/ 6750 w 37103"/>
                  <a:gd name="connsiteY1" fmla="*/ 55490 h 56060"/>
                  <a:gd name="connsiteX2" fmla="*/ 3608 w 37103"/>
                  <a:gd name="connsiteY2" fmla="*/ 23134 h 56060"/>
                  <a:gd name="connsiteX3" fmla="*/ 29614 w 37103"/>
                  <a:gd name="connsiteY3" fmla="*/ 552 h 56060"/>
                  <a:gd name="connsiteX4" fmla="*/ 33017 w 37103"/>
                  <a:gd name="connsiteY4" fmla="*/ 32951 h 56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103" h="56059">
                    <a:moveTo>
                      <a:pt x="33017" y="32951"/>
                    </a:moveTo>
                    <a:cubicBezTo>
                      <a:pt x="27794" y="48512"/>
                      <a:pt x="16069" y="58589"/>
                      <a:pt x="6750" y="55490"/>
                    </a:cubicBezTo>
                    <a:cubicBezTo>
                      <a:pt x="-2568" y="52391"/>
                      <a:pt x="-1615" y="38673"/>
                      <a:pt x="3608" y="23134"/>
                    </a:cubicBezTo>
                    <a:cubicBezTo>
                      <a:pt x="8831" y="7596"/>
                      <a:pt x="20295" y="-2568"/>
                      <a:pt x="29614" y="552"/>
                    </a:cubicBezTo>
                    <a:cubicBezTo>
                      <a:pt x="38933" y="3673"/>
                      <a:pt x="38196" y="17478"/>
                      <a:pt x="33017" y="32951"/>
                    </a:cubicBezTo>
                    <a:close/>
                  </a:path>
                </a:pathLst>
              </a:custGeom>
              <a:solidFill>
                <a:srgbClr val="FFA06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2E1193B0-8C23-53B3-EDEF-7996F4D9D446}"/>
                  </a:ext>
                </a:extLst>
              </p:cNvPr>
              <p:cNvSpPr/>
              <p:nvPr/>
            </p:nvSpPr>
            <p:spPr>
              <a:xfrm>
                <a:off x="8103556" y="3032980"/>
                <a:ext cx="89503" cy="195329"/>
              </a:xfrm>
              <a:custGeom>
                <a:avLst/>
                <a:gdLst>
                  <a:gd name="connsiteX0" fmla="*/ 69564 w 89503"/>
                  <a:gd name="connsiteY0" fmla="*/ 55471 h 195329"/>
                  <a:gd name="connsiteX1" fmla="*/ 85233 w 89503"/>
                  <a:gd name="connsiteY1" fmla="*/ 49143 h 195329"/>
                  <a:gd name="connsiteX2" fmla="*/ 66877 w 89503"/>
                  <a:gd name="connsiteY2" fmla="*/ 3633 h 195329"/>
                  <a:gd name="connsiteX3" fmla="*/ 53874 w 89503"/>
                  <a:gd name="connsiteY3" fmla="*/ 273 h 195329"/>
                  <a:gd name="connsiteX4" fmla="*/ -305 w 89503"/>
                  <a:gd name="connsiteY4" fmla="*/ 195319 h 195329"/>
                  <a:gd name="connsiteX5" fmla="*/ 89199 w 89503"/>
                  <a:gd name="connsiteY5" fmla="*/ 70403 h 195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503" h="195329">
                    <a:moveTo>
                      <a:pt x="69564" y="55471"/>
                    </a:moveTo>
                    <a:lnTo>
                      <a:pt x="85233" y="49143"/>
                    </a:lnTo>
                    <a:cubicBezTo>
                      <a:pt x="82069" y="23939"/>
                      <a:pt x="66877" y="3633"/>
                      <a:pt x="66877" y="3633"/>
                    </a:cubicBezTo>
                    <a:cubicBezTo>
                      <a:pt x="55196" y="-1460"/>
                      <a:pt x="53874" y="273"/>
                      <a:pt x="53874" y="273"/>
                    </a:cubicBezTo>
                    <a:lnTo>
                      <a:pt x="-305" y="195319"/>
                    </a:lnTo>
                    <a:cubicBezTo>
                      <a:pt x="74028" y="149114"/>
                      <a:pt x="89199" y="70403"/>
                      <a:pt x="89199" y="70403"/>
                    </a:cubicBezTo>
                    <a:close/>
                  </a:path>
                </a:pathLst>
              </a:custGeom>
              <a:solidFill>
                <a:srgbClr val="42424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82D8B8EB-7A05-87E0-AA84-A84633B74ED0}"/>
                  </a:ext>
                </a:extLst>
              </p:cNvPr>
              <p:cNvSpPr/>
              <p:nvPr/>
            </p:nvSpPr>
            <p:spPr>
              <a:xfrm>
                <a:off x="8014117" y="3032980"/>
                <a:ext cx="89547" cy="195329"/>
              </a:xfrm>
              <a:custGeom>
                <a:avLst/>
                <a:gdLst>
                  <a:gd name="connsiteX0" fmla="*/ 19373 w 89547"/>
                  <a:gd name="connsiteY0" fmla="*/ 55471 h 195329"/>
                  <a:gd name="connsiteX1" fmla="*/ 3661 w 89547"/>
                  <a:gd name="connsiteY1" fmla="*/ 49143 h 195329"/>
                  <a:gd name="connsiteX2" fmla="*/ 22060 w 89547"/>
                  <a:gd name="connsiteY2" fmla="*/ 3633 h 195329"/>
                  <a:gd name="connsiteX3" fmla="*/ 35063 w 89547"/>
                  <a:gd name="connsiteY3" fmla="*/ 273 h 195329"/>
                  <a:gd name="connsiteX4" fmla="*/ 89242 w 89547"/>
                  <a:gd name="connsiteY4" fmla="*/ 195319 h 195329"/>
                  <a:gd name="connsiteX5" fmla="*/ -305 w 89547"/>
                  <a:gd name="connsiteY5" fmla="*/ 70403 h 195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547" h="195329">
                    <a:moveTo>
                      <a:pt x="19373" y="55471"/>
                    </a:moveTo>
                    <a:lnTo>
                      <a:pt x="3661" y="49143"/>
                    </a:lnTo>
                    <a:cubicBezTo>
                      <a:pt x="6825" y="23939"/>
                      <a:pt x="22060" y="3633"/>
                      <a:pt x="22060" y="3633"/>
                    </a:cubicBezTo>
                    <a:cubicBezTo>
                      <a:pt x="33741" y="-1460"/>
                      <a:pt x="35063" y="273"/>
                      <a:pt x="35063" y="273"/>
                    </a:cubicBezTo>
                    <a:lnTo>
                      <a:pt x="89242" y="195319"/>
                    </a:lnTo>
                    <a:cubicBezTo>
                      <a:pt x="14865" y="149114"/>
                      <a:pt x="-305" y="70403"/>
                      <a:pt x="-305" y="70403"/>
                    </a:cubicBezTo>
                    <a:close/>
                  </a:path>
                </a:pathLst>
              </a:custGeom>
              <a:solidFill>
                <a:srgbClr val="42424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F05A87AE-3B30-B79F-7DA7-0F6865C992AF}"/>
                  </a:ext>
                </a:extLst>
              </p:cNvPr>
              <p:cNvSpPr/>
              <p:nvPr/>
            </p:nvSpPr>
            <p:spPr>
              <a:xfrm>
                <a:off x="8052909" y="3071559"/>
                <a:ext cx="101337" cy="156772"/>
              </a:xfrm>
              <a:custGeom>
                <a:avLst/>
                <a:gdLst>
                  <a:gd name="connsiteX0" fmla="*/ 101032 w 101337"/>
                  <a:gd name="connsiteY0" fmla="*/ -11 h 156772"/>
                  <a:gd name="connsiteX1" fmla="*/ 49020 w 101337"/>
                  <a:gd name="connsiteY1" fmla="*/ 5754 h 156772"/>
                  <a:gd name="connsiteX2" fmla="*/ -305 w 101337"/>
                  <a:gd name="connsiteY2" fmla="*/ -11 h 156772"/>
                  <a:gd name="connsiteX3" fmla="*/ 50342 w 101337"/>
                  <a:gd name="connsiteY3" fmla="*/ 156762 h 156772"/>
                  <a:gd name="connsiteX4" fmla="*/ 50515 w 101337"/>
                  <a:gd name="connsiteY4" fmla="*/ 156762 h 156772"/>
                  <a:gd name="connsiteX5" fmla="*/ 101032 w 101337"/>
                  <a:gd name="connsiteY5" fmla="*/ -11 h 156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337" h="156772">
                    <a:moveTo>
                      <a:pt x="101032" y="-11"/>
                    </a:moveTo>
                    <a:lnTo>
                      <a:pt x="49020" y="5754"/>
                    </a:lnTo>
                    <a:lnTo>
                      <a:pt x="-305" y="-11"/>
                    </a:lnTo>
                    <a:cubicBezTo>
                      <a:pt x="-305" y="-11"/>
                      <a:pt x="-890" y="76923"/>
                      <a:pt x="50342" y="156762"/>
                    </a:cubicBezTo>
                    <a:lnTo>
                      <a:pt x="50515" y="156762"/>
                    </a:lnTo>
                    <a:cubicBezTo>
                      <a:pt x="101596" y="76923"/>
                      <a:pt x="101032" y="-11"/>
                      <a:pt x="101032" y="-11"/>
                    </a:cubicBezTo>
                    <a:close/>
                  </a:path>
                </a:pathLst>
              </a:custGeom>
              <a:solidFill>
                <a:srgbClr val="D1D3D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351FD9C6-3E0A-E4F9-538D-823265ED1213}"/>
                  </a:ext>
                </a:extLst>
              </p:cNvPr>
              <p:cNvSpPr/>
              <p:nvPr/>
            </p:nvSpPr>
            <p:spPr>
              <a:xfrm>
                <a:off x="8083315" y="3073531"/>
                <a:ext cx="40309" cy="29885"/>
              </a:xfrm>
              <a:custGeom>
                <a:avLst/>
                <a:gdLst>
                  <a:gd name="connsiteX0" fmla="*/ 40310 w 40309"/>
                  <a:gd name="connsiteY0" fmla="*/ 5526 h 29885"/>
                  <a:gd name="connsiteX1" fmla="*/ 20176 w 40309"/>
                  <a:gd name="connsiteY1" fmla="*/ 0 h 29885"/>
                  <a:gd name="connsiteX2" fmla="*/ 20111 w 40309"/>
                  <a:gd name="connsiteY2" fmla="*/ 0 h 29885"/>
                  <a:gd name="connsiteX3" fmla="*/ 0 w 40309"/>
                  <a:gd name="connsiteY3" fmla="*/ 5526 h 29885"/>
                  <a:gd name="connsiteX4" fmla="*/ 325 w 40309"/>
                  <a:gd name="connsiteY4" fmla="*/ 21823 h 29885"/>
                  <a:gd name="connsiteX5" fmla="*/ 20090 w 40309"/>
                  <a:gd name="connsiteY5" fmla="*/ 29842 h 29885"/>
                  <a:gd name="connsiteX6" fmla="*/ 20090 w 40309"/>
                  <a:gd name="connsiteY6" fmla="*/ 29885 h 29885"/>
                  <a:gd name="connsiteX7" fmla="*/ 20111 w 40309"/>
                  <a:gd name="connsiteY7" fmla="*/ 29842 h 29885"/>
                  <a:gd name="connsiteX8" fmla="*/ 20242 w 40309"/>
                  <a:gd name="connsiteY8" fmla="*/ 29885 h 29885"/>
                  <a:gd name="connsiteX9" fmla="*/ 20242 w 40309"/>
                  <a:gd name="connsiteY9" fmla="*/ 29842 h 29885"/>
                  <a:gd name="connsiteX10" fmla="*/ 39962 w 40309"/>
                  <a:gd name="connsiteY10" fmla="*/ 21823 h 29885"/>
                  <a:gd name="connsiteX11" fmla="*/ 40310 w 40309"/>
                  <a:gd name="connsiteY11" fmla="*/ 5526 h 29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309" h="29885">
                    <a:moveTo>
                      <a:pt x="40310" y="5526"/>
                    </a:moveTo>
                    <a:lnTo>
                      <a:pt x="20176" y="0"/>
                    </a:lnTo>
                    <a:lnTo>
                      <a:pt x="20111" y="0"/>
                    </a:lnTo>
                    <a:lnTo>
                      <a:pt x="0" y="5526"/>
                    </a:lnTo>
                    <a:lnTo>
                      <a:pt x="325" y="21823"/>
                    </a:lnTo>
                    <a:lnTo>
                      <a:pt x="20090" y="29842"/>
                    </a:lnTo>
                    <a:lnTo>
                      <a:pt x="20090" y="29885"/>
                    </a:lnTo>
                    <a:lnTo>
                      <a:pt x="20111" y="29842"/>
                    </a:lnTo>
                    <a:lnTo>
                      <a:pt x="20242" y="29885"/>
                    </a:lnTo>
                    <a:lnTo>
                      <a:pt x="20242" y="29842"/>
                    </a:lnTo>
                    <a:lnTo>
                      <a:pt x="39962" y="21823"/>
                    </a:lnTo>
                    <a:lnTo>
                      <a:pt x="40310" y="5526"/>
                    </a:lnTo>
                    <a:close/>
                  </a:path>
                </a:pathLst>
              </a:custGeom>
              <a:solidFill>
                <a:srgbClr val="D1D3D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860386A1-BCAA-98FB-FE1C-F3A9CF7F951F}"/>
                  </a:ext>
                </a:extLst>
              </p:cNvPr>
              <p:cNvSpPr/>
              <p:nvPr/>
            </p:nvSpPr>
            <p:spPr>
              <a:xfrm>
                <a:off x="8103556" y="3030231"/>
                <a:ext cx="55643" cy="69349"/>
              </a:xfrm>
              <a:custGeom>
                <a:avLst/>
                <a:gdLst>
                  <a:gd name="connsiteX0" fmla="*/ 53874 w 55643"/>
                  <a:gd name="connsiteY0" fmla="*/ 2850 h 69349"/>
                  <a:gd name="connsiteX1" fmla="*/ 51707 w 55643"/>
                  <a:gd name="connsiteY1" fmla="*/ -11 h 69349"/>
                  <a:gd name="connsiteX2" fmla="*/ -305 w 55643"/>
                  <a:gd name="connsiteY2" fmla="*/ 43332 h 69349"/>
                  <a:gd name="connsiteX3" fmla="*/ 32072 w 55643"/>
                  <a:gd name="connsiteY3" fmla="*/ 69338 h 69349"/>
                  <a:gd name="connsiteX4" fmla="*/ 53874 w 55643"/>
                  <a:gd name="connsiteY4" fmla="*/ 2850 h 6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643" h="69349">
                    <a:moveTo>
                      <a:pt x="53874" y="2850"/>
                    </a:moveTo>
                    <a:lnTo>
                      <a:pt x="51707" y="-11"/>
                    </a:lnTo>
                    <a:cubicBezTo>
                      <a:pt x="37014" y="44394"/>
                      <a:pt x="-305" y="43332"/>
                      <a:pt x="-305" y="43332"/>
                    </a:cubicBezTo>
                    <a:cubicBezTo>
                      <a:pt x="8038" y="46930"/>
                      <a:pt x="32072" y="69338"/>
                      <a:pt x="32072" y="69338"/>
                    </a:cubicBezTo>
                    <a:cubicBezTo>
                      <a:pt x="63778" y="41577"/>
                      <a:pt x="53874" y="2850"/>
                      <a:pt x="53874" y="28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8A2E30C9-C7D6-F731-7E92-A9DA9E8A1D79}"/>
                  </a:ext>
                </a:extLst>
              </p:cNvPr>
              <p:cNvSpPr/>
              <p:nvPr/>
            </p:nvSpPr>
            <p:spPr>
              <a:xfrm>
                <a:off x="8047957" y="3030231"/>
                <a:ext cx="55534" cy="69349"/>
              </a:xfrm>
              <a:custGeom>
                <a:avLst/>
                <a:gdLst>
                  <a:gd name="connsiteX0" fmla="*/ 1180 w 55534"/>
                  <a:gd name="connsiteY0" fmla="*/ 2850 h 69349"/>
                  <a:gd name="connsiteX1" fmla="*/ 3218 w 55534"/>
                  <a:gd name="connsiteY1" fmla="*/ -11 h 69349"/>
                  <a:gd name="connsiteX2" fmla="*/ 55230 w 55534"/>
                  <a:gd name="connsiteY2" fmla="*/ 43332 h 69349"/>
                  <a:gd name="connsiteX3" fmla="*/ 22722 w 55534"/>
                  <a:gd name="connsiteY3" fmla="*/ 69338 h 69349"/>
                  <a:gd name="connsiteX4" fmla="*/ 1180 w 55534"/>
                  <a:gd name="connsiteY4" fmla="*/ 2850 h 6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534" h="69349">
                    <a:moveTo>
                      <a:pt x="1180" y="2850"/>
                    </a:moveTo>
                    <a:lnTo>
                      <a:pt x="3218" y="-11"/>
                    </a:lnTo>
                    <a:cubicBezTo>
                      <a:pt x="17954" y="44394"/>
                      <a:pt x="55230" y="43332"/>
                      <a:pt x="55230" y="43332"/>
                    </a:cubicBezTo>
                    <a:cubicBezTo>
                      <a:pt x="46821" y="46930"/>
                      <a:pt x="22722" y="69338"/>
                      <a:pt x="22722" y="69338"/>
                    </a:cubicBezTo>
                    <a:cubicBezTo>
                      <a:pt x="-8745" y="41577"/>
                      <a:pt x="1180" y="2850"/>
                      <a:pt x="1180" y="28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21AB18CE-5F22-584A-F79E-59BDD288C610}"/>
                </a:ext>
              </a:extLst>
            </p:cNvPr>
            <p:cNvGrpSpPr/>
            <p:nvPr/>
          </p:nvGrpSpPr>
          <p:grpSpPr>
            <a:xfrm>
              <a:off x="8783732" y="5464273"/>
              <a:ext cx="385272" cy="517518"/>
              <a:chOff x="7889418" y="2721363"/>
              <a:chExt cx="428319" cy="575342"/>
            </a:xfrm>
          </p:grpSpPr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10046F52-721F-26B6-9062-753955A58C09}"/>
                  </a:ext>
                </a:extLst>
              </p:cNvPr>
              <p:cNvSpPr/>
              <p:nvPr/>
            </p:nvSpPr>
            <p:spPr>
              <a:xfrm>
                <a:off x="8066389" y="2975206"/>
                <a:ext cx="59944" cy="59943"/>
              </a:xfrm>
              <a:custGeom>
                <a:avLst/>
                <a:gdLst>
                  <a:gd name="connsiteX0" fmla="*/ 29602 w 59944"/>
                  <a:gd name="connsiteY0" fmla="*/ -11 h 59943"/>
                  <a:gd name="connsiteX1" fmla="*/ 59639 w 59944"/>
                  <a:gd name="connsiteY1" fmla="*/ 29896 h 59943"/>
                  <a:gd name="connsiteX2" fmla="*/ 29732 w 59944"/>
                  <a:gd name="connsiteY2" fmla="*/ 59933 h 59943"/>
                  <a:gd name="connsiteX3" fmla="*/ -305 w 59944"/>
                  <a:gd name="connsiteY3" fmla="*/ 30026 h 59943"/>
                  <a:gd name="connsiteX4" fmla="*/ -305 w 59944"/>
                  <a:gd name="connsiteY4" fmla="*/ 29918 h 59943"/>
                  <a:gd name="connsiteX5" fmla="*/ 29602 w 59944"/>
                  <a:gd name="connsiteY5" fmla="*/ -11 h 59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944" h="59942">
                    <a:moveTo>
                      <a:pt x="29602" y="-11"/>
                    </a:moveTo>
                    <a:cubicBezTo>
                      <a:pt x="46159" y="-48"/>
                      <a:pt x="59596" y="13343"/>
                      <a:pt x="59639" y="29896"/>
                    </a:cubicBezTo>
                    <a:cubicBezTo>
                      <a:pt x="59682" y="46449"/>
                      <a:pt x="46289" y="59896"/>
                      <a:pt x="29732" y="59933"/>
                    </a:cubicBezTo>
                    <a:cubicBezTo>
                      <a:pt x="13175" y="59968"/>
                      <a:pt x="-262" y="46579"/>
                      <a:pt x="-305" y="30026"/>
                    </a:cubicBezTo>
                    <a:cubicBezTo>
                      <a:pt x="-305" y="29989"/>
                      <a:pt x="-305" y="29954"/>
                      <a:pt x="-305" y="29918"/>
                    </a:cubicBezTo>
                    <a:cubicBezTo>
                      <a:pt x="-283" y="13406"/>
                      <a:pt x="13088" y="26"/>
                      <a:pt x="29602" y="-11"/>
                    </a:cubicBezTo>
                    <a:close/>
                  </a:path>
                </a:pathLst>
              </a:custGeom>
              <a:solidFill>
                <a:srgbClr val="696B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DB799541-6085-D930-EBB6-975127AD8186}"/>
                  </a:ext>
                </a:extLst>
              </p:cNvPr>
              <p:cNvSpPr/>
              <p:nvPr/>
            </p:nvSpPr>
            <p:spPr>
              <a:xfrm>
                <a:off x="7924808" y="3026243"/>
                <a:ext cx="178748" cy="270462"/>
              </a:xfrm>
              <a:custGeom>
                <a:avLst/>
                <a:gdLst>
                  <a:gd name="connsiteX0" fmla="*/ -305 w 178748"/>
                  <a:gd name="connsiteY0" fmla="*/ 66759 h 270462"/>
                  <a:gd name="connsiteX1" fmla="*/ -24 w 178748"/>
                  <a:gd name="connsiteY1" fmla="*/ 66543 h 270462"/>
                  <a:gd name="connsiteX2" fmla="*/ 178443 w 178748"/>
                  <a:gd name="connsiteY2" fmla="*/ -11 h 270462"/>
                  <a:gd name="connsiteX3" fmla="*/ 178443 w 178748"/>
                  <a:gd name="connsiteY3" fmla="*/ 270452 h 270462"/>
                  <a:gd name="connsiteX4" fmla="*/ 178443 w 178748"/>
                  <a:gd name="connsiteY4" fmla="*/ 270452 h 270462"/>
                  <a:gd name="connsiteX5" fmla="*/ -305 w 178748"/>
                  <a:gd name="connsiteY5" fmla="*/ 228669 h 270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8748" h="270462">
                    <a:moveTo>
                      <a:pt x="-305" y="66759"/>
                    </a:moveTo>
                    <a:cubicBezTo>
                      <a:pt x="-197" y="66759"/>
                      <a:pt x="-154" y="66629"/>
                      <a:pt x="-24" y="66543"/>
                    </a:cubicBezTo>
                    <a:cubicBezTo>
                      <a:pt x="36277" y="37156"/>
                      <a:pt x="117134" y="-11"/>
                      <a:pt x="178443" y="-11"/>
                    </a:cubicBezTo>
                    <a:lnTo>
                      <a:pt x="178443" y="270452"/>
                    </a:lnTo>
                    <a:lnTo>
                      <a:pt x="178443" y="270452"/>
                    </a:lnTo>
                    <a:cubicBezTo>
                      <a:pt x="111456" y="270452"/>
                      <a:pt x="49648" y="255455"/>
                      <a:pt x="-305" y="228669"/>
                    </a:cubicBezTo>
                    <a:close/>
                  </a:path>
                </a:pathLst>
              </a:custGeom>
              <a:solidFill>
                <a:srgbClr val="161618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32E1C6F9-4246-CEBE-50C8-D1BAC8783460}"/>
                  </a:ext>
                </a:extLst>
              </p:cNvPr>
              <p:cNvSpPr/>
              <p:nvPr/>
            </p:nvSpPr>
            <p:spPr>
              <a:xfrm>
                <a:off x="7889418" y="3092775"/>
                <a:ext cx="71473" cy="178444"/>
              </a:xfrm>
              <a:custGeom>
                <a:avLst/>
                <a:gdLst>
                  <a:gd name="connsiteX0" fmla="*/ 71168 w 71473"/>
                  <a:gd name="connsiteY0" fmla="*/ 155071 h 178444"/>
                  <a:gd name="connsiteX1" fmla="*/ 70757 w 71473"/>
                  <a:gd name="connsiteY1" fmla="*/ 178434 h 178444"/>
                  <a:gd name="connsiteX2" fmla="*/ -305 w 71473"/>
                  <a:gd name="connsiteY2" fmla="*/ 139663 h 178444"/>
                  <a:gd name="connsiteX3" fmla="*/ 19026 w 71473"/>
                  <a:gd name="connsiteY3" fmla="*/ 17023 h 178444"/>
                  <a:gd name="connsiteX4" fmla="*/ 35367 w 71473"/>
                  <a:gd name="connsiteY4" fmla="*/ -11 h 178444"/>
                  <a:gd name="connsiteX5" fmla="*/ 71168 w 71473"/>
                  <a:gd name="connsiteY5" fmla="*/ 155071 h 178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1473" h="178444">
                    <a:moveTo>
                      <a:pt x="71168" y="155071"/>
                    </a:moveTo>
                    <a:cubicBezTo>
                      <a:pt x="71168" y="163003"/>
                      <a:pt x="71038" y="170827"/>
                      <a:pt x="70757" y="178434"/>
                    </a:cubicBezTo>
                    <a:cubicBezTo>
                      <a:pt x="45400" y="168811"/>
                      <a:pt x="21497" y="155765"/>
                      <a:pt x="-305" y="139663"/>
                    </a:cubicBezTo>
                    <a:cubicBezTo>
                      <a:pt x="887" y="86112"/>
                      <a:pt x="8364" y="40493"/>
                      <a:pt x="19026" y="17023"/>
                    </a:cubicBezTo>
                    <a:cubicBezTo>
                      <a:pt x="23707" y="10664"/>
                      <a:pt x="29212" y="4939"/>
                      <a:pt x="35367" y="-11"/>
                    </a:cubicBezTo>
                    <a:cubicBezTo>
                      <a:pt x="55131" y="11"/>
                      <a:pt x="71168" y="69447"/>
                      <a:pt x="71168" y="155071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2A44FB4F-A172-1DAC-212A-B66253C402C8}"/>
                  </a:ext>
                </a:extLst>
              </p:cNvPr>
              <p:cNvSpPr/>
              <p:nvPr/>
            </p:nvSpPr>
            <p:spPr>
              <a:xfrm>
                <a:off x="8103621" y="3026243"/>
                <a:ext cx="178726" cy="270462"/>
              </a:xfrm>
              <a:custGeom>
                <a:avLst/>
                <a:gdLst>
                  <a:gd name="connsiteX0" fmla="*/ 178422 w 178726"/>
                  <a:gd name="connsiteY0" fmla="*/ 66759 h 270462"/>
                  <a:gd name="connsiteX1" fmla="*/ 178140 w 178726"/>
                  <a:gd name="connsiteY1" fmla="*/ 66543 h 270462"/>
                  <a:gd name="connsiteX2" fmla="*/ -305 w 178726"/>
                  <a:gd name="connsiteY2" fmla="*/ -11 h 270462"/>
                  <a:gd name="connsiteX3" fmla="*/ -305 w 178726"/>
                  <a:gd name="connsiteY3" fmla="*/ 270452 h 270462"/>
                  <a:gd name="connsiteX4" fmla="*/ -305 w 178726"/>
                  <a:gd name="connsiteY4" fmla="*/ 270452 h 270462"/>
                  <a:gd name="connsiteX5" fmla="*/ 178422 w 178726"/>
                  <a:gd name="connsiteY5" fmla="*/ 228669 h 270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8726" h="270462">
                    <a:moveTo>
                      <a:pt x="178422" y="66759"/>
                    </a:moveTo>
                    <a:cubicBezTo>
                      <a:pt x="178313" y="66701"/>
                      <a:pt x="178227" y="66627"/>
                      <a:pt x="178140" y="66543"/>
                    </a:cubicBezTo>
                    <a:cubicBezTo>
                      <a:pt x="141840" y="37156"/>
                      <a:pt x="60961" y="-11"/>
                      <a:pt x="-305" y="-11"/>
                    </a:cubicBezTo>
                    <a:lnTo>
                      <a:pt x="-305" y="270452"/>
                    </a:lnTo>
                    <a:lnTo>
                      <a:pt x="-305" y="270452"/>
                    </a:lnTo>
                    <a:cubicBezTo>
                      <a:pt x="66639" y="270452"/>
                      <a:pt x="128403" y="255455"/>
                      <a:pt x="178422" y="228669"/>
                    </a:cubicBezTo>
                    <a:close/>
                  </a:path>
                </a:pathLst>
              </a:custGeom>
              <a:solidFill>
                <a:srgbClr val="161618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E6E07643-B246-8C26-01B5-CC0CF876FDC0}"/>
                  </a:ext>
                </a:extLst>
              </p:cNvPr>
              <p:cNvSpPr/>
              <p:nvPr/>
            </p:nvSpPr>
            <p:spPr>
              <a:xfrm>
                <a:off x="8246286" y="3092775"/>
                <a:ext cx="71451" cy="178444"/>
              </a:xfrm>
              <a:custGeom>
                <a:avLst/>
                <a:gdLst>
                  <a:gd name="connsiteX0" fmla="*/ -305 w 71451"/>
                  <a:gd name="connsiteY0" fmla="*/ 155071 h 178444"/>
                  <a:gd name="connsiteX1" fmla="*/ 63 w 71451"/>
                  <a:gd name="connsiteY1" fmla="*/ 178434 h 178444"/>
                  <a:gd name="connsiteX2" fmla="*/ 71146 w 71451"/>
                  <a:gd name="connsiteY2" fmla="*/ 139663 h 178444"/>
                  <a:gd name="connsiteX3" fmla="*/ 51837 w 71451"/>
                  <a:gd name="connsiteY3" fmla="*/ 17023 h 178444"/>
                  <a:gd name="connsiteX4" fmla="*/ 35475 w 71451"/>
                  <a:gd name="connsiteY4" fmla="*/ -11 h 178444"/>
                  <a:gd name="connsiteX5" fmla="*/ -305 w 71451"/>
                  <a:gd name="connsiteY5" fmla="*/ 155071 h 178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1451" h="178444">
                    <a:moveTo>
                      <a:pt x="-305" y="155071"/>
                    </a:moveTo>
                    <a:cubicBezTo>
                      <a:pt x="-305" y="163003"/>
                      <a:pt x="-197" y="170827"/>
                      <a:pt x="63" y="178434"/>
                    </a:cubicBezTo>
                    <a:cubicBezTo>
                      <a:pt x="25420" y="168811"/>
                      <a:pt x="49323" y="155765"/>
                      <a:pt x="71146" y="139663"/>
                    </a:cubicBezTo>
                    <a:cubicBezTo>
                      <a:pt x="69890" y="86112"/>
                      <a:pt x="62478" y="40493"/>
                      <a:pt x="51837" y="17023"/>
                    </a:cubicBezTo>
                    <a:cubicBezTo>
                      <a:pt x="47113" y="10677"/>
                      <a:pt x="41630" y="4956"/>
                      <a:pt x="35475" y="-11"/>
                    </a:cubicBezTo>
                    <a:cubicBezTo>
                      <a:pt x="15732" y="11"/>
                      <a:pt x="-305" y="69447"/>
                      <a:pt x="-305" y="155071"/>
                    </a:cubicBezTo>
                    <a:close/>
                  </a:path>
                </a:pathLst>
              </a:custGeom>
              <a:solidFill>
                <a:srgbClr val="21212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0FBA110C-8E3F-C0F6-99B0-5CDB45A1FE0E}"/>
                  </a:ext>
                </a:extLst>
              </p:cNvPr>
              <p:cNvSpPr/>
              <p:nvPr/>
            </p:nvSpPr>
            <p:spPr>
              <a:xfrm>
                <a:off x="7976361" y="2721363"/>
                <a:ext cx="127195" cy="311187"/>
              </a:xfrm>
              <a:custGeom>
                <a:avLst/>
                <a:gdLst>
                  <a:gd name="connsiteX0" fmla="*/ 86342 w 127195"/>
                  <a:gd name="connsiteY0" fmla="*/ 4543 h 311187"/>
                  <a:gd name="connsiteX1" fmla="*/ 10058 w 127195"/>
                  <a:gd name="connsiteY1" fmla="*/ 311176 h 311187"/>
                  <a:gd name="connsiteX2" fmla="*/ 126891 w 127195"/>
                  <a:gd name="connsiteY2" fmla="*/ 301380 h 311187"/>
                  <a:gd name="connsiteX3" fmla="*/ 126891 w 127195"/>
                  <a:gd name="connsiteY3" fmla="*/ 5692 h 311187"/>
                  <a:gd name="connsiteX4" fmla="*/ 86342 w 127195"/>
                  <a:gd name="connsiteY4" fmla="*/ 4543 h 311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194" h="311187">
                    <a:moveTo>
                      <a:pt x="86342" y="4543"/>
                    </a:moveTo>
                    <a:cubicBezTo>
                      <a:pt x="-41759" y="44007"/>
                      <a:pt x="10058" y="311176"/>
                      <a:pt x="10058" y="311176"/>
                    </a:cubicBezTo>
                    <a:cubicBezTo>
                      <a:pt x="41569" y="303352"/>
                      <a:pt x="126891" y="301380"/>
                      <a:pt x="126891" y="301380"/>
                    </a:cubicBezTo>
                    <a:lnTo>
                      <a:pt x="126891" y="5692"/>
                    </a:lnTo>
                    <a:cubicBezTo>
                      <a:pt x="126891" y="5692"/>
                      <a:pt x="121646" y="-6336"/>
                      <a:pt x="86342" y="4543"/>
                    </a:cubicBez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D96E5B8F-3445-9A06-AA5D-AAB09E563DC9}"/>
                  </a:ext>
                </a:extLst>
              </p:cNvPr>
              <p:cNvSpPr/>
              <p:nvPr/>
            </p:nvSpPr>
            <p:spPr>
              <a:xfrm>
                <a:off x="8103556" y="2895433"/>
                <a:ext cx="54179" cy="192054"/>
              </a:xfrm>
              <a:custGeom>
                <a:avLst/>
                <a:gdLst>
                  <a:gd name="connsiteX0" fmla="*/ -305 w 54179"/>
                  <a:gd name="connsiteY0" fmla="*/ -11 h 192054"/>
                  <a:gd name="connsiteX1" fmla="*/ -305 w 54179"/>
                  <a:gd name="connsiteY1" fmla="*/ 192043 h 192054"/>
                  <a:gd name="connsiteX2" fmla="*/ 53874 w 54179"/>
                  <a:gd name="connsiteY2" fmla="*/ 101282 h 192054"/>
                  <a:gd name="connsiteX3" fmla="*/ -305 w 54179"/>
                  <a:gd name="connsiteY3" fmla="*/ -11 h 192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78" h="192054">
                    <a:moveTo>
                      <a:pt x="-305" y="-11"/>
                    </a:moveTo>
                    <a:lnTo>
                      <a:pt x="-305" y="192043"/>
                    </a:lnTo>
                    <a:cubicBezTo>
                      <a:pt x="49236" y="192043"/>
                      <a:pt x="53874" y="136455"/>
                      <a:pt x="53874" y="101282"/>
                    </a:cubicBezTo>
                    <a:cubicBezTo>
                      <a:pt x="53874" y="66109"/>
                      <a:pt x="53874" y="-11"/>
                      <a:pt x="-305" y="-11"/>
                    </a:cubicBezTo>
                    <a:close/>
                  </a:path>
                </a:pathLst>
              </a:custGeom>
              <a:solidFill>
                <a:srgbClr val="F79661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0E7B7285-1640-75FE-0AC4-50E36448BA3E}"/>
                  </a:ext>
                </a:extLst>
              </p:cNvPr>
              <p:cNvSpPr/>
              <p:nvPr/>
            </p:nvSpPr>
            <p:spPr>
              <a:xfrm>
                <a:off x="8049377" y="2895433"/>
                <a:ext cx="54179" cy="192054"/>
              </a:xfrm>
              <a:custGeom>
                <a:avLst/>
                <a:gdLst>
                  <a:gd name="connsiteX0" fmla="*/ 53874 w 54179"/>
                  <a:gd name="connsiteY0" fmla="*/ -11 h 192054"/>
                  <a:gd name="connsiteX1" fmla="*/ 53874 w 54179"/>
                  <a:gd name="connsiteY1" fmla="*/ 192043 h 192054"/>
                  <a:gd name="connsiteX2" fmla="*/ -305 w 54179"/>
                  <a:gd name="connsiteY2" fmla="*/ 101282 h 192054"/>
                  <a:gd name="connsiteX3" fmla="*/ 53874 w 54179"/>
                  <a:gd name="connsiteY3" fmla="*/ -11 h 192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78" h="192054">
                    <a:moveTo>
                      <a:pt x="53874" y="-11"/>
                    </a:moveTo>
                    <a:lnTo>
                      <a:pt x="53874" y="192043"/>
                    </a:lnTo>
                    <a:cubicBezTo>
                      <a:pt x="4267" y="192043"/>
                      <a:pt x="-305" y="136455"/>
                      <a:pt x="-305" y="101282"/>
                    </a:cubicBezTo>
                    <a:cubicBezTo>
                      <a:pt x="-305" y="66109"/>
                      <a:pt x="-327" y="-11"/>
                      <a:pt x="53874" y="-11"/>
                    </a:cubicBezTo>
                    <a:close/>
                  </a:path>
                </a:pathLst>
              </a:custGeom>
              <a:solidFill>
                <a:srgbClr val="EFAC7F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713DFB85-90F1-34BC-2F44-21AB9FEB1806}"/>
                  </a:ext>
                </a:extLst>
              </p:cNvPr>
              <p:cNvSpPr/>
              <p:nvPr/>
            </p:nvSpPr>
            <p:spPr>
              <a:xfrm>
                <a:off x="8003325" y="2735929"/>
                <a:ext cx="101401" cy="308214"/>
              </a:xfrm>
              <a:custGeom>
                <a:avLst/>
                <a:gdLst>
                  <a:gd name="connsiteX0" fmla="*/ 101096 w 101401"/>
                  <a:gd name="connsiteY0" fmla="*/ -11 h 308214"/>
                  <a:gd name="connsiteX1" fmla="*/ 101096 w 101401"/>
                  <a:gd name="connsiteY1" fmla="*/ 308204 h 308214"/>
                  <a:gd name="connsiteX2" fmla="*/ -305 w 101401"/>
                  <a:gd name="connsiteY2" fmla="*/ 147443 h 308214"/>
                  <a:gd name="connsiteX3" fmla="*/ 101096 w 101401"/>
                  <a:gd name="connsiteY3" fmla="*/ -11 h 308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401" h="308214">
                    <a:moveTo>
                      <a:pt x="101096" y="-11"/>
                    </a:moveTo>
                    <a:lnTo>
                      <a:pt x="101096" y="308204"/>
                    </a:lnTo>
                    <a:cubicBezTo>
                      <a:pt x="44013" y="308204"/>
                      <a:pt x="-305" y="251402"/>
                      <a:pt x="-305" y="147443"/>
                    </a:cubicBezTo>
                    <a:cubicBezTo>
                      <a:pt x="-305" y="58762"/>
                      <a:pt x="39159" y="-11"/>
                      <a:pt x="101096" y="-11"/>
                    </a:cubicBezTo>
                    <a:close/>
                  </a:path>
                </a:pathLst>
              </a:custGeom>
              <a:solidFill>
                <a:srgbClr val="FEB5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AE84E76B-E37C-E1BF-A5D1-96424AFBF7E6}"/>
                  </a:ext>
                </a:extLst>
              </p:cNvPr>
              <p:cNvSpPr/>
              <p:nvPr/>
            </p:nvSpPr>
            <p:spPr>
              <a:xfrm>
                <a:off x="7980924" y="2835879"/>
                <a:ext cx="37044" cy="55218"/>
              </a:xfrm>
              <a:custGeom>
                <a:avLst/>
                <a:gdLst>
                  <a:gd name="connsiteX0" fmla="*/ 13340 w 37044"/>
                  <a:gd name="connsiteY0" fmla="*/ -11 h 55218"/>
                  <a:gd name="connsiteX1" fmla="*/ 36182 w 37044"/>
                  <a:gd name="connsiteY1" fmla="*/ 8072 h 55218"/>
                  <a:gd name="connsiteX2" fmla="*/ -248 w 37044"/>
                  <a:gd name="connsiteY2" fmla="*/ 54168 h 55218"/>
                  <a:gd name="connsiteX3" fmla="*/ 13340 w 37044"/>
                  <a:gd name="connsiteY3" fmla="*/ -11 h 55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44" h="55218">
                    <a:moveTo>
                      <a:pt x="13340" y="-11"/>
                    </a:moveTo>
                    <a:lnTo>
                      <a:pt x="36182" y="8072"/>
                    </a:lnTo>
                    <a:cubicBezTo>
                      <a:pt x="36182" y="8072"/>
                      <a:pt x="44158" y="63400"/>
                      <a:pt x="-248" y="54168"/>
                    </a:cubicBezTo>
                    <a:cubicBezTo>
                      <a:pt x="-248" y="54168"/>
                      <a:pt x="-1960" y="17261"/>
                      <a:pt x="13340" y="-11"/>
                    </a:cubicBez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564D6639-51B2-6578-4C16-32A5FC22559F}"/>
                  </a:ext>
                </a:extLst>
              </p:cNvPr>
              <p:cNvSpPr/>
              <p:nvPr/>
            </p:nvSpPr>
            <p:spPr>
              <a:xfrm>
                <a:off x="8003563" y="2735929"/>
                <a:ext cx="99976" cy="141992"/>
              </a:xfrm>
              <a:custGeom>
                <a:avLst/>
                <a:gdLst>
                  <a:gd name="connsiteX0" fmla="*/ 99580 w 99976"/>
                  <a:gd name="connsiteY0" fmla="*/ -11 h 141992"/>
                  <a:gd name="connsiteX1" fmla="*/ -305 w 99976"/>
                  <a:gd name="connsiteY1" fmla="*/ 118988 h 141992"/>
                  <a:gd name="connsiteX2" fmla="*/ 99537 w 99976"/>
                  <a:gd name="connsiteY2" fmla="*/ 141982 h 141992"/>
                  <a:gd name="connsiteX3" fmla="*/ 99537 w 99976"/>
                  <a:gd name="connsiteY3" fmla="*/ 141982 h 141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976" h="141992">
                    <a:moveTo>
                      <a:pt x="99580" y="-11"/>
                    </a:moveTo>
                    <a:cubicBezTo>
                      <a:pt x="44642" y="-11"/>
                      <a:pt x="7302" y="46431"/>
                      <a:pt x="-305" y="118988"/>
                    </a:cubicBezTo>
                    <a:cubicBezTo>
                      <a:pt x="26590" y="133335"/>
                      <a:pt x="62131" y="141982"/>
                      <a:pt x="99537" y="141982"/>
                    </a:cubicBezTo>
                    <a:cubicBezTo>
                      <a:pt x="99970" y="141982"/>
                      <a:pt x="99190" y="141982"/>
                      <a:pt x="99537" y="141982"/>
                    </a:cubicBez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AF122692-28A5-11F4-4DB8-EFA3FA681045}"/>
                  </a:ext>
                </a:extLst>
              </p:cNvPr>
              <p:cNvSpPr/>
              <p:nvPr/>
            </p:nvSpPr>
            <p:spPr>
              <a:xfrm>
                <a:off x="8006012" y="2734672"/>
                <a:ext cx="99906" cy="142057"/>
              </a:xfrm>
              <a:custGeom>
                <a:avLst/>
                <a:gdLst>
                  <a:gd name="connsiteX0" fmla="*/ 99601 w 99906"/>
                  <a:gd name="connsiteY0" fmla="*/ -11 h 142057"/>
                  <a:gd name="connsiteX1" fmla="*/ -305 w 99906"/>
                  <a:gd name="connsiteY1" fmla="*/ 119053 h 142057"/>
                  <a:gd name="connsiteX2" fmla="*/ 98345 w 99906"/>
                  <a:gd name="connsiteY2" fmla="*/ 142047 h 142057"/>
                  <a:gd name="connsiteX3" fmla="*/ 99601 w 99906"/>
                  <a:gd name="connsiteY3" fmla="*/ 142047 h 142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906" h="142057">
                    <a:moveTo>
                      <a:pt x="99601" y="-11"/>
                    </a:moveTo>
                    <a:cubicBezTo>
                      <a:pt x="44620" y="-11"/>
                      <a:pt x="7323" y="46453"/>
                      <a:pt x="-305" y="119053"/>
                    </a:cubicBezTo>
                    <a:cubicBezTo>
                      <a:pt x="26589" y="133421"/>
                      <a:pt x="60939" y="142047"/>
                      <a:pt x="98345" y="142047"/>
                    </a:cubicBezTo>
                    <a:lnTo>
                      <a:pt x="99601" y="142047"/>
                    </a:lnTo>
                    <a:close/>
                  </a:path>
                </a:pathLst>
              </a:custGeom>
              <a:solidFill>
                <a:srgbClr val="382201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8DDD8510-8393-7611-DF56-676081DA4529}"/>
                  </a:ext>
                </a:extLst>
              </p:cNvPr>
              <p:cNvSpPr/>
              <p:nvPr/>
            </p:nvSpPr>
            <p:spPr>
              <a:xfrm>
                <a:off x="7982326" y="2866285"/>
                <a:ext cx="37065" cy="56060"/>
              </a:xfrm>
              <a:custGeom>
                <a:avLst/>
                <a:gdLst>
                  <a:gd name="connsiteX0" fmla="*/ 3486 w 37065"/>
                  <a:gd name="connsiteY0" fmla="*/ 32951 h 56060"/>
                  <a:gd name="connsiteX1" fmla="*/ 29709 w 37065"/>
                  <a:gd name="connsiteY1" fmla="*/ 55490 h 56060"/>
                  <a:gd name="connsiteX2" fmla="*/ 32873 w 37065"/>
                  <a:gd name="connsiteY2" fmla="*/ 23134 h 56060"/>
                  <a:gd name="connsiteX3" fmla="*/ 6867 w 37065"/>
                  <a:gd name="connsiteY3" fmla="*/ 552 h 56060"/>
                  <a:gd name="connsiteX4" fmla="*/ 3486 w 37065"/>
                  <a:gd name="connsiteY4" fmla="*/ 32951 h 56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65" h="56059">
                    <a:moveTo>
                      <a:pt x="3486" y="32951"/>
                    </a:moveTo>
                    <a:cubicBezTo>
                      <a:pt x="8666" y="48512"/>
                      <a:pt x="20412" y="58589"/>
                      <a:pt x="29709" y="55490"/>
                    </a:cubicBezTo>
                    <a:cubicBezTo>
                      <a:pt x="39007" y="52391"/>
                      <a:pt x="38075" y="38673"/>
                      <a:pt x="32873" y="23134"/>
                    </a:cubicBezTo>
                    <a:cubicBezTo>
                      <a:pt x="27672" y="7596"/>
                      <a:pt x="16186" y="-2568"/>
                      <a:pt x="6867" y="552"/>
                    </a:cubicBezTo>
                    <a:cubicBezTo>
                      <a:pt x="-2452" y="3673"/>
                      <a:pt x="-1693" y="17478"/>
                      <a:pt x="3486" y="32951"/>
                    </a:cubicBezTo>
                    <a:close/>
                  </a:path>
                </a:pathLst>
              </a:custGeom>
              <a:solidFill>
                <a:srgbClr val="FEB58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52F43C87-C4E1-FF54-1B7E-59192F577358}"/>
                  </a:ext>
                </a:extLst>
              </p:cNvPr>
              <p:cNvSpPr/>
              <p:nvPr/>
            </p:nvSpPr>
            <p:spPr>
              <a:xfrm>
                <a:off x="8102299" y="2721363"/>
                <a:ext cx="127207" cy="311187"/>
              </a:xfrm>
              <a:custGeom>
                <a:avLst/>
                <a:gdLst>
                  <a:gd name="connsiteX0" fmla="*/ 40243 w 127207"/>
                  <a:gd name="connsiteY0" fmla="*/ 4543 h 311187"/>
                  <a:gd name="connsiteX1" fmla="*/ 116549 w 127207"/>
                  <a:gd name="connsiteY1" fmla="*/ 311176 h 311187"/>
                  <a:gd name="connsiteX2" fmla="*/ 1862 w 127207"/>
                  <a:gd name="connsiteY2" fmla="*/ 301380 h 311187"/>
                  <a:gd name="connsiteX3" fmla="*/ -305 w 127207"/>
                  <a:gd name="connsiteY3" fmla="*/ 5692 h 311187"/>
                  <a:gd name="connsiteX4" fmla="*/ 40243 w 127207"/>
                  <a:gd name="connsiteY4" fmla="*/ 4543 h 311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207" h="311187">
                    <a:moveTo>
                      <a:pt x="40243" y="4543"/>
                    </a:moveTo>
                    <a:cubicBezTo>
                      <a:pt x="168344" y="44007"/>
                      <a:pt x="116549" y="311176"/>
                      <a:pt x="116549" y="311176"/>
                    </a:cubicBezTo>
                    <a:cubicBezTo>
                      <a:pt x="84973" y="303352"/>
                      <a:pt x="1862" y="301380"/>
                      <a:pt x="1862" y="301380"/>
                    </a:cubicBezTo>
                    <a:lnTo>
                      <a:pt x="-305" y="5692"/>
                    </a:lnTo>
                    <a:cubicBezTo>
                      <a:pt x="-305" y="5692"/>
                      <a:pt x="4961" y="-6336"/>
                      <a:pt x="40243" y="4543"/>
                    </a:cubicBez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id="{5282062F-E1F4-4187-1018-671AC90C8104}"/>
                  </a:ext>
                </a:extLst>
              </p:cNvPr>
              <p:cNvSpPr/>
              <p:nvPr/>
            </p:nvSpPr>
            <p:spPr>
              <a:xfrm>
                <a:off x="8102364" y="2735929"/>
                <a:ext cx="101380" cy="308214"/>
              </a:xfrm>
              <a:custGeom>
                <a:avLst/>
                <a:gdLst>
                  <a:gd name="connsiteX0" fmla="*/ -305 w 101380"/>
                  <a:gd name="connsiteY0" fmla="*/ -11 h 308214"/>
                  <a:gd name="connsiteX1" fmla="*/ -305 w 101380"/>
                  <a:gd name="connsiteY1" fmla="*/ 308204 h 308214"/>
                  <a:gd name="connsiteX2" fmla="*/ 101075 w 101380"/>
                  <a:gd name="connsiteY2" fmla="*/ 147443 h 308214"/>
                  <a:gd name="connsiteX3" fmla="*/ -305 w 101380"/>
                  <a:gd name="connsiteY3" fmla="*/ -11 h 308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380" h="308214">
                    <a:moveTo>
                      <a:pt x="-305" y="-11"/>
                    </a:moveTo>
                    <a:lnTo>
                      <a:pt x="-305" y="308204"/>
                    </a:lnTo>
                    <a:cubicBezTo>
                      <a:pt x="56735" y="308204"/>
                      <a:pt x="101075" y="251402"/>
                      <a:pt x="101075" y="147443"/>
                    </a:cubicBezTo>
                    <a:cubicBezTo>
                      <a:pt x="101075" y="58762"/>
                      <a:pt x="61589" y="-11"/>
                      <a:pt x="-305" y="-11"/>
                    </a:cubicBezTo>
                    <a:close/>
                  </a:path>
                </a:pathLst>
              </a:custGeom>
              <a:solidFill>
                <a:srgbClr val="FFA06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38" name="Freeform: Shape 237">
                <a:extLst>
                  <a:ext uri="{FF2B5EF4-FFF2-40B4-BE49-F238E27FC236}">
                    <a16:creationId xmlns:a16="http://schemas.microsoft.com/office/drawing/2014/main" id="{F01E7B4F-52DA-95B9-7B1B-293CF73D6DC9}"/>
                  </a:ext>
                </a:extLst>
              </p:cNvPr>
              <p:cNvSpPr/>
              <p:nvPr/>
            </p:nvSpPr>
            <p:spPr>
              <a:xfrm>
                <a:off x="8189104" y="2835879"/>
                <a:ext cx="37035" cy="55218"/>
              </a:xfrm>
              <a:custGeom>
                <a:avLst/>
                <a:gdLst>
                  <a:gd name="connsiteX0" fmla="*/ 23069 w 37035"/>
                  <a:gd name="connsiteY0" fmla="*/ -11 h 55218"/>
                  <a:gd name="connsiteX1" fmla="*/ 249 w 37035"/>
                  <a:gd name="connsiteY1" fmla="*/ 8072 h 55218"/>
                  <a:gd name="connsiteX2" fmla="*/ 36678 w 37035"/>
                  <a:gd name="connsiteY2" fmla="*/ 54168 h 55218"/>
                  <a:gd name="connsiteX3" fmla="*/ 23069 w 37035"/>
                  <a:gd name="connsiteY3" fmla="*/ -11 h 55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35" h="55218">
                    <a:moveTo>
                      <a:pt x="23069" y="-11"/>
                    </a:moveTo>
                    <a:lnTo>
                      <a:pt x="249" y="8072"/>
                    </a:lnTo>
                    <a:cubicBezTo>
                      <a:pt x="249" y="8072"/>
                      <a:pt x="-7705" y="63400"/>
                      <a:pt x="36678" y="54168"/>
                    </a:cubicBezTo>
                    <a:cubicBezTo>
                      <a:pt x="36678" y="54168"/>
                      <a:pt x="38325" y="17261"/>
                      <a:pt x="23069" y="-11"/>
                    </a:cubicBez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9B78397F-3880-F11C-DFE7-9D546391B059}"/>
                  </a:ext>
                </a:extLst>
              </p:cNvPr>
              <p:cNvSpPr/>
              <p:nvPr/>
            </p:nvSpPr>
            <p:spPr>
              <a:xfrm>
                <a:off x="8102408" y="2735929"/>
                <a:ext cx="101076" cy="141992"/>
              </a:xfrm>
              <a:custGeom>
                <a:avLst/>
                <a:gdLst>
                  <a:gd name="connsiteX0" fmla="*/ 908 w 101076"/>
                  <a:gd name="connsiteY0" fmla="*/ -11 h 141992"/>
                  <a:gd name="connsiteX1" fmla="*/ 100772 w 101076"/>
                  <a:gd name="connsiteY1" fmla="*/ 118988 h 141992"/>
                  <a:gd name="connsiteX2" fmla="*/ 2122 w 101076"/>
                  <a:gd name="connsiteY2" fmla="*/ 141982 h 141992"/>
                  <a:gd name="connsiteX3" fmla="*/ -305 w 101076"/>
                  <a:gd name="connsiteY3" fmla="*/ 141982 h 141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076" h="141992">
                    <a:moveTo>
                      <a:pt x="908" y="-11"/>
                    </a:moveTo>
                    <a:cubicBezTo>
                      <a:pt x="55846" y="-11"/>
                      <a:pt x="93121" y="46431"/>
                      <a:pt x="100772" y="118988"/>
                    </a:cubicBezTo>
                    <a:cubicBezTo>
                      <a:pt x="73899" y="133335"/>
                      <a:pt x="36363" y="141982"/>
                      <a:pt x="2122" y="141982"/>
                    </a:cubicBezTo>
                    <a:lnTo>
                      <a:pt x="-305" y="141982"/>
                    </a:ln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1EA9F9D8-126E-4030-C892-CC78C6E5990C}"/>
                  </a:ext>
                </a:extLst>
              </p:cNvPr>
              <p:cNvSpPr/>
              <p:nvPr/>
            </p:nvSpPr>
            <p:spPr>
              <a:xfrm>
                <a:off x="8101150" y="2735929"/>
                <a:ext cx="99863" cy="141992"/>
              </a:xfrm>
              <a:custGeom>
                <a:avLst/>
                <a:gdLst>
                  <a:gd name="connsiteX0" fmla="*/ -305 w 99863"/>
                  <a:gd name="connsiteY0" fmla="*/ -11 h 141992"/>
                  <a:gd name="connsiteX1" fmla="*/ 99558 w 99863"/>
                  <a:gd name="connsiteY1" fmla="*/ 118988 h 141992"/>
                  <a:gd name="connsiteX2" fmla="*/ 930 w 99863"/>
                  <a:gd name="connsiteY2" fmla="*/ 141982 h 141992"/>
                  <a:gd name="connsiteX3" fmla="*/ -305 w 99863"/>
                  <a:gd name="connsiteY3" fmla="*/ 141982 h 141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863" h="141992">
                    <a:moveTo>
                      <a:pt x="-305" y="-11"/>
                    </a:moveTo>
                    <a:cubicBezTo>
                      <a:pt x="54655" y="-11"/>
                      <a:pt x="91930" y="46431"/>
                      <a:pt x="99558" y="118988"/>
                    </a:cubicBezTo>
                    <a:cubicBezTo>
                      <a:pt x="72663" y="133335"/>
                      <a:pt x="38336" y="141982"/>
                      <a:pt x="930" y="141982"/>
                    </a:cubicBezTo>
                    <a:lnTo>
                      <a:pt x="-305" y="141982"/>
                    </a:lnTo>
                    <a:close/>
                  </a:path>
                </a:pathLst>
              </a:custGeom>
              <a:solidFill>
                <a:srgbClr val="2B1B00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41" name="Freeform: Shape 240">
                <a:extLst>
                  <a:ext uri="{FF2B5EF4-FFF2-40B4-BE49-F238E27FC236}">
                    <a16:creationId xmlns:a16="http://schemas.microsoft.com/office/drawing/2014/main" id="{09D87405-93AD-F915-4BB7-152A204017B4}"/>
                  </a:ext>
                </a:extLst>
              </p:cNvPr>
              <p:cNvSpPr/>
              <p:nvPr/>
            </p:nvSpPr>
            <p:spPr>
              <a:xfrm>
                <a:off x="8187652" y="2866285"/>
                <a:ext cx="37103" cy="56060"/>
              </a:xfrm>
              <a:custGeom>
                <a:avLst/>
                <a:gdLst>
                  <a:gd name="connsiteX0" fmla="*/ 33017 w 37103"/>
                  <a:gd name="connsiteY0" fmla="*/ 32951 h 56060"/>
                  <a:gd name="connsiteX1" fmla="*/ 6750 w 37103"/>
                  <a:gd name="connsiteY1" fmla="*/ 55490 h 56060"/>
                  <a:gd name="connsiteX2" fmla="*/ 3608 w 37103"/>
                  <a:gd name="connsiteY2" fmla="*/ 23134 h 56060"/>
                  <a:gd name="connsiteX3" fmla="*/ 29614 w 37103"/>
                  <a:gd name="connsiteY3" fmla="*/ 552 h 56060"/>
                  <a:gd name="connsiteX4" fmla="*/ 33017 w 37103"/>
                  <a:gd name="connsiteY4" fmla="*/ 32951 h 56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103" h="56059">
                    <a:moveTo>
                      <a:pt x="33017" y="32951"/>
                    </a:moveTo>
                    <a:cubicBezTo>
                      <a:pt x="27794" y="48512"/>
                      <a:pt x="16069" y="58589"/>
                      <a:pt x="6750" y="55490"/>
                    </a:cubicBezTo>
                    <a:cubicBezTo>
                      <a:pt x="-2568" y="52391"/>
                      <a:pt x="-1615" y="38673"/>
                      <a:pt x="3608" y="23134"/>
                    </a:cubicBezTo>
                    <a:cubicBezTo>
                      <a:pt x="8831" y="7596"/>
                      <a:pt x="20295" y="-2568"/>
                      <a:pt x="29614" y="552"/>
                    </a:cubicBezTo>
                    <a:cubicBezTo>
                      <a:pt x="38933" y="3673"/>
                      <a:pt x="38196" y="17478"/>
                      <a:pt x="33017" y="32951"/>
                    </a:cubicBezTo>
                    <a:close/>
                  </a:path>
                </a:pathLst>
              </a:custGeom>
              <a:solidFill>
                <a:srgbClr val="FFA063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964644C4-C40D-68DD-6041-BE2B03E0BA21}"/>
                  </a:ext>
                </a:extLst>
              </p:cNvPr>
              <p:cNvSpPr/>
              <p:nvPr/>
            </p:nvSpPr>
            <p:spPr>
              <a:xfrm>
                <a:off x="8103556" y="3032980"/>
                <a:ext cx="89503" cy="195329"/>
              </a:xfrm>
              <a:custGeom>
                <a:avLst/>
                <a:gdLst>
                  <a:gd name="connsiteX0" fmla="*/ 69564 w 89503"/>
                  <a:gd name="connsiteY0" fmla="*/ 55471 h 195329"/>
                  <a:gd name="connsiteX1" fmla="*/ 85233 w 89503"/>
                  <a:gd name="connsiteY1" fmla="*/ 49143 h 195329"/>
                  <a:gd name="connsiteX2" fmla="*/ 66877 w 89503"/>
                  <a:gd name="connsiteY2" fmla="*/ 3633 h 195329"/>
                  <a:gd name="connsiteX3" fmla="*/ 53874 w 89503"/>
                  <a:gd name="connsiteY3" fmla="*/ 273 h 195329"/>
                  <a:gd name="connsiteX4" fmla="*/ -305 w 89503"/>
                  <a:gd name="connsiteY4" fmla="*/ 195319 h 195329"/>
                  <a:gd name="connsiteX5" fmla="*/ 89199 w 89503"/>
                  <a:gd name="connsiteY5" fmla="*/ 70403 h 195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503" h="195329">
                    <a:moveTo>
                      <a:pt x="69564" y="55471"/>
                    </a:moveTo>
                    <a:lnTo>
                      <a:pt x="85233" y="49143"/>
                    </a:lnTo>
                    <a:cubicBezTo>
                      <a:pt x="82069" y="23939"/>
                      <a:pt x="66877" y="3633"/>
                      <a:pt x="66877" y="3633"/>
                    </a:cubicBezTo>
                    <a:cubicBezTo>
                      <a:pt x="55196" y="-1460"/>
                      <a:pt x="53874" y="273"/>
                      <a:pt x="53874" y="273"/>
                    </a:cubicBezTo>
                    <a:lnTo>
                      <a:pt x="-305" y="195319"/>
                    </a:lnTo>
                    <a:cubicBezTo>
                      <a:pt x="74028" y="149114"/>
                      <a:pt x="89199" y="70403"/>
                      <a:pt x="89199" y="70403"/>
                    </a:cubicBezTo>
                    <a:close/>
                  </a:path>
                </a:pathLst>
              </a:custGeom>
              <a:solidFill>
                <a:srgbClr val="42424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0D3B6527-55C8-0643-93AE-0D5565DCDA65}"/>
                  </a:ext>
                </a:extLst>
              </p:cNvPr>
              <p:cNvSpPr/>
              <p:nvPr/>
            </p:nvSpPr>
            <p:spPr>
              <a:xfrm>
                <a:off x="8014117" y="3032980"/>
                <a:ext cx="89547" cy="195329"/>
              </a:xfrm>
              <a:custGeom>
                <a:avLst/>
                <a:gdLst>
                  <a:gd name="connsiteX0" fmla="*/ 19373 w 89547"/>
                  <a:gd name="connsiteY0" fmla="*/ 55471 h 195329"/>
                  <a:gd name="connsiteX1" fmla="*/ 3661 w 89547"/>
                  <a:gd name="connsiteY1" fmla="*/ 49143 h 195329"/>
                  <a:gd name="connsiteX2" fmla="*/ 22060 w 89547"/>
                  <a:gd name="connsiteY2" fmla="*/ 3633 h 195329"/>
                  <a:gd name="connsiteX3" fmla="*/ 35063 w 89547"/>
                  <a:gd name="connsiteY3" fmla="*/ 273 h 195329"/>
                  <a:gd name="connsiteX4" fmla="*/ 89242 w 89547"/>
                  <a:gd name="connsiteY4" fmla="*/ 195319 h 195329"/>
                  <a:gd name="connsiteX5" fmla="*/ -305 w 89547"/>
                  <a:gd name="connsiteY5" fmla="*/ 70403 h 195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547" h="195329">
                    <a:moveTo>
                      <a:pt x="19373" y="55471"/>
                    </a:moveTo>
                    <a:lnTo>
                      <a:pt x="3661" y="49143"/>
                    </a:lnTo>
                    <a:cubicBezTo>
                      <a:pt x="6825" y="23939"/>
                      <a:pt x="22060" y="3633"/>
                      <a:pt x="22060" y="3633"/>
                    </a:cubicBezTo>
                    <a:cubicBezTo>
                      <a:pt x="33741" y="-1460"/>
                      <a:pt x="35063" y="273"/>
                      <a:pt x="35063" y="273"/>
                    </a:cubicBezTo>
                    <a:lnTo>
                      <a:pt x="89242" y="195319"/>
                    </a:lnTo>
                    <a:cubicBezTo>
                      <a:pt x="14865" y="149114"/>
                      <a:pt x="-305" y="70403"/>
                      <a:pt x="-305" y="70403"/>
                    </a:cubicBezTo>
                    <a:close/>
                  </a:path>
                </a:pathLst>
              </a:custGeom>
              <a:solidFill>
                <a:srgbClr val="424242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AC318138-9AFF-CA0A-FFE2-E27DFDA1708F}"/>
                  </a:ext>
                </a:extLst>
              </p:cNvPr>
              <p:cNvSpPr/>
              <p:nvPr/>
            </p:nvSpPr>
            <p:spPr>
              <a:xfrm>
                <a:off x="8052909" y="3071559"/>
                <a:ext cx="101337" cy="156772"/>
              </a:xfrm>
              <a:custGeom>
                <a:avLst/>
                <a:gdLst>
                  <a:gd name="connsiteX0" fmla="*/ 101032 w 101337"/>
                  <a:gd name="connsiteY0" fmla="*/ -11 h 156772"/>
                  <a:gd name="connsiteX1" fmla="*/ 49020 w 101337"/>
                  <a:gd name="connsiteY1" fmla="*/ 5754 h 156772"/>
                  <a:gd name="connsiteX2" fmla="*/ -305 w 101337"/>
                  <a:gd name="connsiteY2" fmla="*/ -11 h 156772"/>
                  <a:gd name="connsiteX3" fmla="*/ 50342 w 101337"/>
                  <a:gd name="connsiteY3" fmla="*/ 156762 h 156772"/>
                  <a:gd name="connsiteX4" fmla="*/ 50515 w 101337"/>
                  <a:gd name="connsiteY4" fmla="*/ 156762 h 156772"/>
                  <a:gd name="connsiteX5" fmla="*/ 101032 w 101337"/>
                  <a:gd name="connsiteY5" fmla="*/ -11 h 156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337" h="156772">
                    <a:moveTo>
                      <a:pt x="101032" y="-11"/>
                    </a:moveTo>
                    <a:lnTo>
                      <a:pt x="49020" y="5754"/>
                    </a:lnTo>
                    <a:lnTo>
                      <a:pt x="-305" y="-11"/>
                    </a:lnTo>
                    <a:cubicBezTo>
                      <a:pt x="-305" y="-11"/>
                      <a:pt x="-890" y="76923"/>
                      <a:pt x="50342" y="156762"/>
                    </a:cubicBezTo>
                    <a:lnTo>
                      <a:pt x="50515" y="156762"/>
                    </a:lnTo>
                    <a:cubicBezTo>
                      <a:pt x="101596" y="76923"/>
                      <a:pt x="101032" y="-11"/>
                      <a:pt x="101032" y="-11"/>
                    </a:cubicBezTo>
                    <a:close/>
                  </a:path>
                </a:pathLst>
              </a:custGeom>
              <a:solidFill>
                <a:srgbClr val="D1D3D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45" name="Freeform: Shape 244">
                <a:extLst>
                  <a:ext uri="{FF2B5EF4-FFF2-40B4-BE49-F238E27FC236}">
                    <a16:creationId xmlns:a16="http://schemas.microsoft.com/office/drawing/2014/main" id="{432B23D2-D247-7A67-A766-495A5F595602}"/>
                  </a:ext>
                </a:extLst>
              </p:cNvPr>
              <p:cNvSpPr/>
              <p:nvPr/>
            </p:nvSpPr>
            <p:spPr>
              <a:xfrm>
                <a:off x="8083315" y="3073531"/>
                <a:ext cx="40309" cy="29885"/>
              </a:xfrm>
              <a:custGeom>
                <a:avLst/>
                <a:gdLst>
                  <a:gd name="connsiteX0" fmla="*/ 40310 w 40309"/>
                  <a:gd name="connsiteY0" fmla="*/ 5526 h 29885"/>
                  <a:gd name="connsiteX1" fmla="*/ 20176 w 40309"/>
                  <a:gd name="connsiteY1" fmla="*/ 0 h 29885"/>
                  <a:gd name="connsiteX2" fmla="*/ 20111 w 40309"/>
                  <a:gd name="connsiteY2" fmla="*/ 0 h 29885"/>
                  <a:gd name="connsiteX3" fmla="*/ 0 w 40309"/>
                  <a:gd name="connsiteY3" fmla="*/ 5526 h 29885"/>
                  <a:gd name="connsiteX4" fmla="*/ 325 w 40309"/>
                  <a:gd name="connsiteY4" fmla="*/ 21823 h 29885"/>
                  <a:gd name="connsiteX5" fmla="*/ 20090 w 40309"/>
                  <a:gd name="connsiteY5" fmla="*/ 29842 h 29885"/>
                  <a:gd name="connsiteX6" fmla="*/ 20090 w 40309"/>
                  <a:gd name="connsiteY6" fmla="*/ 29885 h 29885"/>
                  <a:gd name="connsiteX7" fmla="*/ 20111 w 40309"/>
                  <a:gd name="connsiteY7" fmla="*/ 29842 h 29885"/>
                  <a:gd name="connsiteX8" fmla="*/ 20242 w 40309"/>
                  <a:gd name="connsiteY8" fmla="*/ 29885 h 29885"/>
                  <a:gd name="connsiteX9" fmla="*/ 20242 w 40309"/>
                  <a:gd name="connsiteY9" fmla="*/ 29842 h 29885"/>
                  <a:gd name="connsiteX10" fmla="*/ 39962 w 40309"/>
                  <a:gd name="connsiteY10" fmla="*/ 21823 h 29885"/>
                  <a:gd name="connsiteX11" fmla="*/ 40310 w 40309"/>
                  <a:gd name="connsiteY11" fmla="*/ 5526 h 29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309" h="29885">
                    <a:moveTo>
                      <a:pt x="40310" y="5526"/>
                    </a:moveTo>
                    <a:lnTo>
                      <a:pt x="20176" y="0"/>
                    </a:lnTo>
                    <a:lnTo>
                      <a:pt x="20111" y="0"/>
                    </a:lnTo>
                    <a:lnTo>
                      <a:pt x="0" y="5526"/>
                    </a:lnTo>
                    <a:lnTo>
                      <a:pt x="325" y="21823"/>
                    </a:lnTo>
                    <a:lnTo>
                      <a:pt x="20090" y="29842"/>
                    </a:lnTo>
                    <a:lnTo>
                      <a:pt x="20090" y="29885"/>
                    </a:lnTo>
                    <a:lnTo>
                      <a:pt x="20111" y="29842"/>
                    </a:lnTo>
                    <a:lnTo>
                      <a:pt x="20242" y="29885"/>
                    </a:lnTo>
                    <a:lnTo>
                      <a:pt x="20242" y="29842"/>
                    </a:lnTo>
                    <a:lnTo>
                      <a:pt x="39962" y="21823"/>
                    </a:lnTo>
                    <a:lnTo>
                      <a:pt x="40310" y="5526"/>
                    </a:lnTo>
                    <a:close/>
                  </a:path>
                </a:pathLst>
              </a:custGeom>
              <a:solidFill>
                <a:srgbClr val="D1D3D4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13AB2E75-1C0D-A044-9FCB-DBA92E565F6D}"/>
                  </a:ext>
                </a:extLst>
              </p:cNvPr>
              <p:cNvSpPr/>
              <p:nvPr/>
            </p:nvSpPr>
            <p:spPr>
              <a:xfrm>
                <a:off x="8103556" y="3030231"/>
                <a:ext cx="55643" cy="69349"/>
              </a:xfrm>
              <a:custGeom>
                <a:avLst/>
                <a:gdLst>
                  <a:gd name="connsiteX0" fmla="*/ 53874 w 55643"/>
                  <a:gd name="connsiteY0" fmla="*/ 2850 h 69349"/>
                  <a:gd name="connsiteX1" fmla="*/ 51707 w 55643"/>
                  <a:gd name="connsiteY1" fmla="*/ -11 h 69349"/>
                  <a:gd name="connsiteX2" fmla="*/ -305 w 55643"/>
                  <a:gd name="connsiteY2" fmla="*/ 43332 h 69349"/>
                  <a:gd name="connsiteX3" fmla="*/ 32072 w 55643"/>
                  <a:gd name="connsiteY3" fmla="*/ 69338 h 69349"/>
                  <a:gd name="connsiteX4" fmla="*/ 53874 w 55643"/>
                  <a:gd name="connsiteY4" fmla="*/ 2850 h 6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643" h="69349">
                    <a:moveTo>
                      <a:pt x="53874" y="2850"/>
                    </a:moveTo>
                    <a:lnTo>
                      <a:pt x="51707" y="-11"/>
                    </a:lnTo>
                    <a:cubicBezTo>
                      <a:pt x="37014" y="44394"/>
                      <a:pt x="-305" y="43332"/>
                      <a:pt x="-305" y="43332"/>
                    </a:cubicBezTo>
                    <a:cubicBezTo>
                      <a:pt x="8038" y="46930"/>
                      <a:pt x="32072" y="69338"/>
                      <a:pt x="32072" y="69338"/>
                    </a:cubicBezTo>
                    <a:cubicBezTo>
                      <a:pt x="63778" y="41577"/>
                      <a:pt x="53874" y="2850"/>
                      <a:pt x="53874" y="28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247" name="Freeform: Shape 246">
                <a:extLst>
                  <a:ext uri="{FF2B5EF4-FFF2-40B4-BE49-F238E27FC236}">
                    <a16:creationId xmlns:a16="http://schemas.microsoft.com/office/drawing/2014/main" id="{7275648E-1B5F-ABD9-81B6-844B3748FA1F}"/>
                  </a:ext>
                </a:extLst>
              </p:cNvPr>
              <p:cNvSpPr/>
              <p:nvPr/>
            </p:nvSpPr>
            <p:spPr>
              <a:xfrm>
                <a:off x="8047957" y="3030231"/>
                <a:ext cx="55534" cy="69349"/>
              </a:xfrm>
              <a:custGeom>
                <a:avLst/>
                <a:gdLst>
                  <a:gd name="connsiteX0" fmla="*/ 1180 w 55534"/>
                  <a:gd name="connsiteY0" fmla="*/ 2850 h 69349"/>
                  <a:gd name="connsiteX1" fmla="*/ 3218 w 55534"/>
                  <a:gd name="connsiteY1" fmla="*/ -11 h 69349"/>
                  <a:gd name="connsiteX2" fmla="*/ 55230 w 55534"/>
                  <a:gd name="connsiteY2" fmla="*/ 43332 h 69349"/>
                  <a:gd name="connsiteX3" fmla="*/ 22722 w 55534"/>
                  <a:gd name="connsiteY3" fmla="*/ 69338 h 69349"/>
                  <a:gd name="connsiteX4" fmla="*/ 1180 w 55534"/>
                  <a:gd name="connsiteY4" fmla="*/ 2850 h 6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534" h="69349">
                    <a:moveTo>
                      <a:pt x="1180" y="2850"/>
                    </a:moveTo>
                    <a:lnTo>
                      <a:pt x="3218" y="-11"/>
                    </a:lnTo>
                    <a:cubicBezTo>
                      <a:pt x="17954" y="44394"/>
                      <a:pt x="55230" y="43332"/>
                      <a:pt x="55230" y="43332"/>
                    </a:cubicBezTo>
                    <a:cubicBezTo>
                      <a:pt x="46821" y="46930"/>
                      <a:pt x="22722" y="69338"/>
                      <a:pt x="22722" y="69338"/>
                    </a:cubicBezTo>
                    <a:cubicBezTo>
                      <a:pt x="-8745" y="41577"/>
                      <a:pt x="1180" y="2850"/>
                      <a:pt x="1180" y="28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Georgia" panose="02040502050405020303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1826171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788F7C6-B775-DA86-36F2-09AD733E0602}"/>
              </a:ext>
            </a:extLst>
          </p:cNvPr>
          <p:cNvGrpSpPr/>
          <p:nvPr/>
        </p:nvGrpSpPr>
        <p:grpSpPr>
          <a:xfrm>
            <a:off x="402162" y="1482969"/>
            <a:ext cx="11387676" cy="4481103"/>
            <a:chOff x="763919" y="1376091"/>
            <a:chExt cx="10664162" cy="4196397"/>
          </a:xfrm>
          <a:solidFill>
            <a:schemeClr val="tx1"/>
          </a:solidFill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F0B38EB-F45E-5A3F-6FA6-D8D68FB2FC16}"/>
                </a:ext>
              </a:extLst>
            </p:cNvPr>
            <p:cNvGrpSpPr/>
            <p:nvPr/>
          </p:nvGrpSpPr>
          <p:grpSpPr>
            <a:xfrm>
              <a:off x="763919" y="1376091"/>
              <a:ext cx="10664162" cy="1739342"/>
              <a:chOff x="763919" y="1687222"/>
              <a:chExt cx="10664162" cy="1739342"/>
            </a:xfrm>
            <a:grpFill/>
          </p:grpSpPr>
          <p:grpSp>
            <p:nvGrpSpPr>
              <p:cNvPr id="17669" name="Google Shape;9147;p73">
                <a:extLst>
                  <a:ext uri="{FF2B5EF4-FFF2-40B4-BE49-F238E27FC236}">
                    <a16:creationId xmlns:a16="http://schemas.microsoft.com/office/drawing/2014/main" id="{62ACFF62-C108-172D-D498-C8475087D389}"/>
                  </a:ext>
                </a:extLst>
              </p:cNvPr>
              <p:cNvGrpSpPr/>
              <p:nvPr/>
            </p:nvGrpSpPr>
            <p:grpSpPr>
              <a:xfrm>
                <a:off x="763919" y="1689207"/>
                <a:ext cx="505937" cy="497951"/>
                <a:chOff x="683125" y="1955275"/>
                <a:chExt cx="299325" cy="294600"/>
              </a:xfrm>
              <a:grpFill/>
            </p:grpSpPr>
            <p:sp>
              <p:nvSpPr>
                <p:cNvPr id="17830" name="Google Shape;9148;p73">
                  <a:extLst>
                    <a:ext uri="{FF2B5EF4-FFF2-40B4-BE49-F238E27FC236}">
                      <a16:creationId xmlns:a16="http://schemas.microsoft.com/office/drawing/2014/main" id="{AA7285D6-92D3-19A1-7C47-B9CDE7B007ED}"/>
                    </a:ext>
                  </a:extLst>
                </p:cNvPr>
                <p:cNvSpPr/>
                <p:nvPr/>
              </p:nvSpPr>
              <p:spPr>
                <a:xfrm>
                  <a:off x="876875" y="1989925"/>
                  <a:ext cx="52800" cy="6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553" extrusionOk="0">
                      <a:moveTo>
                        <a:pt x="1072" y="0"/>
                      </a:moveTo>
                      <a:cubicBezTo>
                        <a:pt x="473" y="0"/>
                        <a:pt x="64" y="473"/>
                        <a:pt x="64" y="1009"/>
                      </a:cubicBezTo>
                      <a:cubicBezTo>
                        <a:pt x="1" y="1229"/>
                        <a:pt x="158" y="1324"/>
                        <a:pt x="379" y="1324"/>
                      </a:cubicBezTo>
                      <a:cubicBezTo>
                        <a:pt x="568" y="1324"/>
                        <a:pt x="725" y="1166"/>
                        <a:pt x="725" y="977"/>
                      </a:cubicBezTo>
                      <a:cubicBezTo>
                        <a:pt x="725" y="788"/>
                        <a:pt x="883" y="631"/>
                        <a:pt x="1072" y="631"/>
                      </a:cubicBezTo>
                      <a:cubicBezTo>
                        <a:pt x="1261" y="631"/>
                        <a:pt x="1418" y="788"/>
                        <a:pt x="1418" y="977"/>
                      </a:cubicBezTo>
                      <a:cubicBezTo>
                        <a:pt x="1418" y="1103"/>
                        <a:pt x="1355" y="1198"/>
                        <a:pt x="1229" y="1292"/>
                      </a:cubicBezTo>
                      <a:cubicBezTo>
                        <a:pt x="914" y="1450"/>
                        <a:pt x="725" y="1796"/>
                        <a:pt x="725" y="2206"/>
                      </a:cubicBezTo>
                      <a:cubicBezTo>
                        <a:pt x="725" y="2395"/>
                        <a:pt x="883" y="2552"/>
                        <a:pt x="1072" y="2552"/>
                      </a:cubicBezTo>
                      <a:cubicBezTo>
                        <a:pt x="1261" y="2552"/>
                        <a:pt x="1418" y="2395"/>
                        <a:pt x="1418" y="2206"/>
                      </a:cubicBezTo>
                      <a:cubicBezTo>
                        <a:pt x="1418" y="2080"/>
                        <a:pt x="1481" y="1954"/>
                        <a:pt x="1544" y="1922"/>
                      </a:cubicBezTo>
                      <a:cubicBezTo>
                        <a:pt x="1891" y="1733"/>
                        <a:pt x="2111" y="1355"/>
                        <a:pt x="2111" y="1009"/>
                      </a:cubicBezTo>
                      <a:cubicBezTo>
                        <a:pt x="2111" y="410"/>
                        <a:pt x="1639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31" name="Google Shape;9149;p73">
                  <a:extLst>
                    <a:ext uri="{FF2B5EF4-FFF2-40B4-BE49-F238E27FC236}">
                      <a16:creationId xmlns:a16="http://schemas.microsoft.com/office/drawing/2014/main" id="{5452C3CE-0956-4E03-108F-CB018DAAB9F3}"/>
                    </a:ext>
                  </a:extLst>
                </p:cNvPr>
                <p:cNvSpPr/>
                <p:nvPr/>
              </p:nvSpPr>
              <p:spPr>
                <a:xfrm>
                  <a:off x="683125" y="2058450"/>
                  <a:ext cx="159900" cy="1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96" h="7657" extrusionOk="0">
                      <a:moveTo>
                        <a:pt x="3245" y="693"/>
                      </a:moveTo>
                      <a:cubicBezTo>
                        <a:pt x="3812" y="693"/>
                        <a:pt x="4285" y="1166"/>
                        <a:pt x="4285" y="1702"/>
                      </a:cubicBezTo>
                      <a:cubicBezTo>
                        <a:pt x="4285" y="2269"/>
                        <a:pt x="3812" y="2710"/>
                        <a:pt x="3245" y="2710"/>
                      </a:cubicBezTo>
                      <a:cubicBezTo>
                        <a:pt x="2647" y="2710"/>
                        <a:pt x="2174" y="2269"/>
                        <a:pt x="2174" y="1702"/>
                      </a:cubicBezTo>
                      <a:cubicBezTo>
                        <a:pt x="2174" y="1166"/>
                        <a:pt x="2678" y="693"/>
                        <a:pt x="3245" y="693"/>
                      </a:cubicBezTo>
                      <a:close/>
                      <a:moveTo>
                        <a:pt x="3245" y="3434"/>
                      </a:moveTo>
                      <a:cubicBezTo>
                        <a:pt x="4569" y="3434"/>
                        <a:pt x="5671" y="4537"/>
                        <a:pt x="5671" y="5892"/>
                      </a:cubicBezTo>
                      <a:lnTo>
                        <a:pt x="5671" y="6994"/>
                      </a:lnTo>
                      <a:lnTo>
                        <a:pt x="788" y="6994"/>
                      </a:lnTo>
                      <a:lnTo>
                        <a:pt x="788" y="5892"/>
                      </a:lnTo>
                      <a:cubicBezTo>
                        <a:pt x="788" y="4537"/>
                        <a:pt x="1891" y="3434"/>
                        <a:pt x="3245" y="3434"/>
                      </a:cubicBezTo>
                      <a:close/>
                      <a:moveTo>
                        <a:pt x="3182" y="0"/>
                      </a:moveTo>
                      <a:cubicBezTo>
                        <a:pt x="2237" y="0"/>
                        <a:pt x="1418" y="788"/>
                        <a:pt x="1418" y="1733"/>
                      </a:cubicBezTo>
                      <a:cubicBezTo>
                        <a:pt x="1418" y="2206"/>
                        <a:pt x="1607" y="2678"/>
                        <a:pt x="1985" y="2993"/>
                      </a:cubicBezTo>
                      <a:cubicBezTo>
                        <a:pt x="819" y="3466"/>
                        <a:pt x="0" y="4569"/>
                        <a:pt x="0" y="5892"/>
                      </a:cubicBezTo>
                      <a:lnTo>
                        <a:pt x="0" y="7309"/>
                      </a:lnTo>
                      <a:cubicBezTo>
                        <a:pt x="126" y="7499"/>
                        <a:pt x="284" y="7656"/>
                        <a:pt x="441" y="7656"/>
                      </a:cubicBezTo>
                      <a:lnTo>
                        <a:pt x="6018" y="7656"/>
                      </a:lnTo>
                      <a:cubicBezTo>
                        <a:pt x="6238" y="7656"/>
                        <a:pt x="6396" y="7499"/>
                        <a:pt x="6396" y="7309"/>
                      </a:cubicBezTo>
                      <a:lnTo>
                        <a:pt x="6396" y="5892"/>
                      </a:lnTo>
                      <a:cubicBezTo>
                        <a:pt x="6396" y="4569"/>
                        <a:pt x="5545" y="3466"/>
                        <a:pt x="4411" y="2993"/>
                      </a:cubicBezTo>
                      <a:cubicBezTo>
                        <a:pt x="4758" y="2647"/>
                        <a:pt x="4978" y="2206"/>
                        <a:pt x="4978" y="1733"/>
                      </a:cubicBezTo>
                      <a:cubicBezTo>
                        <a:pt x="4978" y="788"/>
                        <a:pt x="4190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32" name="Google Shape;9150;p73">
                  <a:extLst>
                    <a:ext uri="{FF2B5EF4-FFF2-40B4-BE49-F238E27FC236}">
                      <a16:creationId xmlns:a16="http://schemas.microsoft.com/office/drawing/2014/main" id="{C2F94820-3E5F-0394-AB83-73638F8458CB}"/>
                    </a:ext>
                  </a:extLst>
                </p:cNvPr>
                <p:cNvSpPr/>
                <p:nvPr/>
              </p:nvSpPr>
              <p:spPr>
                <a:xfrm>
                  <a:off x="824900" y="1955275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662"/>
                      </a:moveTo>
                      <a:cubicBezTo>
                        <a:pt x="4505" y="662"/>
                        <a:pt x="5608" y="1765"/>
                        <a:pt x="5608" y="3119"/>
                      </a:cubicBezTo>
                      <a:cubicBezTo>
                        <a:pt x="5608" y="4442"/>
                        <a:pt x="4505" y="5545"/>
                        <a:pt x="3151" y="5545"/>
                      </a:cubicBezTo>
                      <a:cubicBezTo>
                        <a:pt x="2710" y="5545"/>
                        <a:pt x="2332" y="5451"/>
                        <a:pt x="1954" y="5230"/>
                      </a:cubicBezTo>
                      <a:cubicBezTo>
                        <a:pt x="1890" y="5199"/>
                        <a:pt x="1796" y="5199"/>
                        <a:pt x="1733" y="5199"/>
                      </a:cubicBezTo>
                      <a:lnTo>
                        <a:pt x="945" y="5388"/>
                      </a:lnTo>
                      <a:lnTo>
                        <a:pt x="1166" y="4694"/>
                      </a:lnTo>
                      <a:cubicBezTo>
                        <a:pt x="1229" y="4568"/>
                        <a:pt x="1166" y="4505"/>
                        <a:pt x="1134" y="4411"/>
                      </a:cubicBezTo>
                      <a:cubicBezTo>
                        <a:pt x="914" y="4033"/>
                        <a:pt x="756" y="3592"/>
                        <a:pt x="756" y="3119"/>
                      </a:cubicBezTo>
                      <a:cubicBezTo>
                        <a:pt x="725" y="1733"/>
                        <a:pt x="1827" y="662"/>
                        <a:pt x="3151" y="662"/>
                      </a:cubicBezTo>
                      <a:close/>
                      <a:moveTo>
                        <a:pt x="3182" y="0"/>
                      </a:moveTo>
                      <a:cubicBezTo>
                        <a:pt x="1449" y="0"/>
                        <a:pt x="95" y="1418"/>
                        <a:pt x="95" y="3119"/>
                      </a:cubicBezTo>
                      <a:cubicBezTo>
                        <a:pt x="95" y="3655"/>
                        <a:pt x="189" y="4190"/>
                        <a:pt x="473" y="4663"/>
                      </a:cubicBezTo>
                      <a:lnTo>
                        <a:pt x="32" y="5766"/>
                      </a:lnTo>
                      <a:cubicBezTo>
                        <a:pt x="0" y="5860"/>
                        <a:pt x="32" y="5986"/>
                        <a:pt x="126" y="6112"/>
                      </a:cubicBezTo>
                      <a:cubicBezTo>
                        <a:pt x="189" y="6175"/>
                        <a:pt x="315" y="6238"/>
                        <a:pt x="473" y="6238"/>
                      </a:cubicBezTo>
                      <a:lnTo>
                        <a:pt x="1764" y="5923"/>
                      </a:lnTo>
                      <a:cubicBezTo>
                        <a:pt x="2206" y="6144"/>
                        <a:pt x="2678" y="6238"/>
                        <a:pt x="3182" y="6238"/>
                      </a:cubicBezTo>
                      <a:cubicBezTo>
                        <a:pt x="4915" y="6238"/>
                        <a:pt x="6301" y="4820"/>
                        <a:pt x="6301" y="3119"/>
                      </a:cubicBezTo>
                      <a:cubicBezTo>
                        <a:pt x="6301" y="1386"/>
                        <a:pt x="4883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33" name="Google Shape;9151;p73">
                  <a:extLst>
                    <a:ext uri="{FF2B5EF4-FFF2-40B4-BE49-F238E27FC236}">
                      <a16:creationId xmlns:a16="http://schemas.microsoft.com/office/drawing/2014/main" id="{8888BEF0-B93C-5A46-556B-3EAE5316A40B}"/>
                    </a:ext>
                  </a:extLst>
                </p:cNvPr>
                <p:cNvSpPr/>
                <p:nvPr/>
              </p:nvSpPr>
              <p:spPr>
                <a:xfrm>
                  <a:off x="895000" y="2058450"/>
                  <a:ext cx="17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cubicBezTo>
                        <a:pt x="536" y="725"/>
                        <a:pt x="693" y="567"/>
                        <a:pt x="693" y="378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70" name="Google Shape;9152;p73">
                <a:extLst>
                  <a:ext uri="{FF2B5EF4-FFF2-40B4-BE49-F238E27FC236}">
                    <a16:creationId xmlns:a16="http://schemas.microsoft.com/office/drawing/2014/main" id="{ADA50E07-873D-09F5-21FC-D586B60D4AED}"/>
                  </a:ext>
                </a:extLst>
              </p:cNvPr>
              <p:cNvGrpSpPr/>
              <p:nvPr/>
            </p:nvGrpSpPr>
            <p:grpSpPr>
              <a:xfrm>
                <a:off x="765251" y="2280947"/>
                <a:ext cx="503276" cy="500655"/>
                <a:chOff x="685475" y="2318350"/>
                <a:chExt cx="297750" cy="296200"/>
              </a:xfrm>
              <a:grpFill/>
            </p:grpSpPr>
            <p:sp>
              <p:nvSpPr>
                <p:cNvPr id="17827" name="Google Shape;9153;p73">
                  <a:extLst>
                    <a:ext uri="{FF2B5EF4-FFF2-40B4-BE49-F238E27FC236}">
                      <a16:creationId xmlns:a16="http://schemas.microsoft.com/office/drawing/2014/main" id="{AD08CB27-897B-278E-9D9B-B4DBB48462B0}"/>
                    </a:ext>
                  </a:extLst>
                </p:cNvPr>
                <p:cNvSpPr/>
                <p:nvPr/>
              </p:nvSpPr>
              <p:spPr>
                <a:xfrm>
                  <a:off x="685475" y="2371925"/>
                  <a:ext cx="142600" cy="241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04" h="9679" extrusionOk="0">
                      <a:moveTo>
                        <a:pt x="2080" y="662"/>
                      </a:moveTo>
                      <a:cubicBezTo>
                        <a:pt x="2458" y="662"/>
                        <a:pt x="2773" y="977"/>
                        <a:pt x="2773" y="1387"/>
                      </a:cubicBezTo>
                      <a:cubicBezTo>
                        <a:pt x="2773" y="1765"/>
                        <a:pt x="2458" y="2080"/>
                        <a:pt x="2080" y="2080"/>
                      </a:cubicBezTo>
                      <a:cubicBezTo>
                        <a:pt x="1671" y="2080"/>
                        <a:pt x="1356" y="1765"/>
                        <a:pt x="1356" y="1387"/>
                      </a:cubicBezTo>
                      <a:cubicBezTo>
                        <a:pt x="1356" y="977"/>
                        <a:pt x="1734" y="662"/>
                        <a:pt x="2080" y="662"/>
                      </a:cubicBezTo>
                      <a:close/>
                      <a:moveTo>
                        <a:pt x="2962" y="6900"/>
                      </a:moveTo>
                      <a:lnTo>
                        <a:pt x="3120" y="7593"/>
                      </a:lnTo>
                      <a:lnTo>
                        <a:pt x="1135" y="7593"/>
                      </a:lnTo>
                      <a:lnTo>
                        <a:pt x="1293" y="6900"/>
                      </a:lnTo>
                      <a:close/>
                      <a:moveTo>
                        <a:pt x="1742" y="2767"/>
                      </a:moveTo>
                      <a:cubicBezTo>
                        <a:pt x="1866" y="2767"/>
                        <a:pt x="1991" y="2831"/>
                        <a:pt x="2049" y="2962"/>
                      </a:cubicBezTo>
                      <a:lnTo>
                        <a:pt x="2553" y="3938"/>
                      </a:lnTo>
                      <a:cubicBezTo>
                        <a:pt x="2584" y="4064"/>
                        <a:pt x="2742" y="4127"/>
                        <a:pt x="2868" y="4127"/>
                      </a:cubicBezTo>
                      <a:lnTo>
                        <a:pt x="3813" y="4127"/>
                      </a:lnTo>
                      <a:cubicBezTo>
                        <a:pt x="4002" y="4127"/>
                        <a:pt x="4159" y="4285"/>
                        <a:pt x="4159" y="4474"/>
                      </a:cubicBezTo>
                      <a:cubicBezTo>
                        <a:pt x="4159" y="4695"/>
                        <a:pt x="4002" y="4852"/>
                        <a:pt x="3813" y="4852"/>
                      </a:cubicBezTo>
                      <a:lnTo>
                        <a:pt x="2427" y="4852"/>
                      </a:lnTo>
                      <a:cubicBezTo>
                        <a:pt x="2301" y="4852"/>
                        <a:pt x="2175" y="4758"/>
                        <a:pt x="2112" y="4631"/>
                      </a:cubicBezTo>
                      <a:cubicBezTo>
                        <a:pt x="2042" y="4515"/>
                        <a:pt x="1919" y="4450"/>
                        <a:pt x="1784" y="4450"/>
                      </a:cubicBezTo>
                      <a:cubicBezTo>
                        <a:pt x="1737" y="4450"/>
                        <a:pt x="1688" y="4458"/>
                        <a:pt x="1639" y="4474"/>
                      </a:cubicBezTo>
                      <a:cubicBezTo>
                        <a:pt x="1482" y="4568"/>
                        <a:pt x="1387" y="4758"/>
                        <a:pt x="1482" y="4947"/>
                      </a:cubicBezTo>
                      <a:cubicBezTo>
                        <a:pt x="1671" y="5325"/>
                        <a:pt x="2017" y="5545"/>
                        <a:pt x="2427" y="5545"/>
                      </a:cubicBezTo>
                      <a:lnTo>
                        <a:pt x="3813" y="5545"/>
                      </a:lnTo>
                      <a:cubicBezTo>
                        <a:pt x="3970" y="5545"/>
                        <a:pt x="4128" y="5671"/>
                        <a:pt x="4159" y="5829"/>
                      </a:cubicBezTo>
                      <a:lnTo>
                        <a:pt x="4853" y="8570"/>
                      </a:lnTo>
                      <a:cubicBezTo>
                        <a:pt x="4916" y="8790"/>
                        <a:pt x="4790" y="8979"/>
                        <a:pt x="4632" y="9011"/>
                      </a:cubicBezTo>
                      <a:cubicBezTo>
                        <a:pt x="4608" y="9015"/>
                        <a:pt x="4584" y="9017"/>
                        <a:pt x="4560" y="9017"/>
                      </a:cubicBezTo>
                      <a:cubicBezTo>
                        <a:pt x="4403" y="9017"/>
                        <a:pt x="4273" y="8927"/>
                        <a:pt x="4191" y="8790"/>
                      </a:cubicBezTo>
                      <a:lnTo>
                        <a:pt x="3655" y="6522"/>
                      </a:lnTo>
                      <a:cubicBezTo>
                        <a:pt x="3592" y="6364"/>
                        <a:pt x="3498" y="6270"/>
                        <a:pt x="3277" y="6270"/>
                      </a:cubicBezTo>
                      <a:lnTo>
                        <a:pt x="1040" y="6270"/>
                      </a:lnTo>
                      <a:cubicBezTo>
                        <a:pt x="914" y="6270"/>
                        <a:pt x="851" y="6207"/>
                        <a:pt x="757" y="6144"/>
                      </a:cubicBezTo>
                      <a:cubicBezTo>
                        <a:pt x="694" y="5986"/>
                        <a:pt x="694" y="5892"/>
                        <a:pt x="694" y="5797"/>
                      </a:cubicBezTo>
                      <a:lnTo>
                        <a:pt x="1419" y="3025"/>
                      </a:lnTo>
                      <a:cubicBezTo>
                        <a:pt x="1453" y="2855"/>
                        <a:pt x="1597" y="2767"/>
                        <a:pt x="1742" y="2767"/>
                      </a:cubicBezTo>
                      <a:close/>
                      <a:moveTo>
                        <a:pt x="2143" y="0"/>
                      </a:moveTo>
                      <a:cubicBezTo>
                        <a:pt x="1419" y="0"/>
                        <a:pt x="788" y="630"/>
                        <a:pt x="788" y="1387"/>
                      </a:cubicBezTo>
                      <a:cubicBezTo>
                        <a:pt x="788" y="1733"/>
                        <a:pt x="946" y="2080"/>
                        <a:pt x="1135" y="2332"/>
                      </a:cubicBezTo>
                      <a:cubicBezTo>
                        <a:pt x="977" y="2426"/>
                        <a:pt x="851" y="2647"/>
                        <a:pt x="788" y="2867"/>
                      </a:cubicBezTo>
                      <a:lnTo>
                        <a:pt x="64" y="5640"/>
                      </a:lnTo>
                      <a:cubicBezTo>
                        <a:pt x="1" y="5955"/>
                        <a:pt x="64" y="6270"/>
                        <a:pt x="253" y="6522"/>
                      </a:cubicBezTo>
                      <a:cubicBezTo>
                        <a:pt x="347" y="6648"/>
                        <a:pt x="473" y="6774"/>
                        <a:pt x="631" y="6805"/>
                      </a:cubicBezTo>
                      <a:lnTo>
                        <a:pt x="32" y="9263"/>
                      </a:lnTo>
                      <a:cubicBezTo>
                        <a:pt x="1" y="9452"/>
                        <a:pt x="95" y="9609"/>
                        <a:pt x="253" y="9672"/>
                      </a:cubicBezTo>
                      <a:cubicBezTo>
                        <a:pt x="281" y="9676"/>
                        <a:pt x="309" y="9678"/>
                        <a:pt x="335" y="9678"/>
                      </a:cubicBezTo>
                      <a:cubicBezTo>
                        <a:pt x="513" y="9678"/>
                        <a:pt x="639" y="9589"/>
                        <a:pt x="694" y="9452"/>
                      </a:cubicBezTo>
                      <a:lnTo>
                        <a:pt x="977" y="8318"/>
                      </a:lnTo>
                      <a:lnTo>
                        <a:pt x="3372" y="8318"/>
                      </a:lnTo>
                      <a:lnTo>
                        <a:pt x="3529" y="8885"/>
                      </a:lnTo>
                      <a:cubicBezTo>
                        <a:pt x="3661" y="9359"/>
                        <a:pt x="4079" y="9679"/>
                        <a:pt x="4526" y="9679"/>
                      </a:cubicBezTo>
                      <a:cubicBezTo>
                        <a:pt x="4613" y="9679"/>
                        <a:pt x="4702" y="9667"/>
                        <a:pt x="4790" y="9641"/>
                      </a:cubicBezTo>
                      <a:cubicBezTo>
                        <a:pt x="5357" y="9483"/>
                        <a:pt x="5703" y="8916"/>
                        <a:pt x="5546" y="8381"/>
                      </a:cubicBezTo>
                      <a:lnTo>
                        <a:pt x="4821" y="5640"/>
                      </a:lnTo>
                      <a:cubicBezTo>
                        <a:pt x="4790" y="5482"/>
                        <a:pt x="4727" y="5325"/>
                        <a:pt x="4601" y="5199"/>
                      </a:cubicBezTo>
                      <a:cubicBezTo>
                        <a:pt x="4758" y="5010"/>
                        <a:pt x="4884" y="4758"/>
                        <a:pt x="4884" y="4474"/>
                      </a:cubicBezTo>
                      <a:cubicBezTo>
                        <a:pt x="4884" y="3907"/>
                        <a:pt x="4412" y="3466"/>
                        <a:pt x="3844" y="3466"/>
                      </a:cubicBezTo>
                      <a:lnTo>
                        <a:pt x="3088" y="3466"/>
                      </a:lnTo>
                      <a:lnTo>
                        <a:pt x="2710" y="2647"/>
                      </a:lnTo>
                      <a:cubicBezTo>
                        <a:pt x="3183" y="2395"/>
                        <a:pt x="3529" y="1922"/>
                        <a:pt x="3529" y="1387"/>
                      </a:cubicBezTo>
                      <a:cubicBezTo>
                        <a:pt x="3529" y="630"/>
                        <a:pt x="2899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28" name="Google Shape;9154;p73">
                  <a:extLst>
                    <a:ext uri="{FF2B5EF4-FFF2-40B4-BE49-F238E27FC236}">
                      <a16:creationId xmlns:a16="http://schemas.microsoft.com/office/drawing/2014/main" id="{99EC79BC-A273-F927-1147-7EB9EE9A04D2}"/>
                    </a:ext>
                  </a:extLst>
                </p:cNvPr>
                <p:cNvSpPr/>
                <p:nvPr/>
              </p:nvSpPr>
              <p:spPr>
                <a:xfrm>
                  <a:off x="839850" y="2371925"/>
                  <a:ext cx="143375" cy="24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5" h="9705" extrusionOk="0">
                      <a:moveTo>
                        <a:pt x="3624" y="662"/>
                      </a:moveTo>
                      <a:cubicBezTo>
                        <a:pt x="4002" y="662"/>
                        <a:pt x="4317" y="977"/>
                        <a:pt x="4317" y="1355"/>
                      </a:cubicBezTo>
                      <a:cubicBezTo>
                        <a:pt x="4317" y="1765"/>
                        <a:pt x="4002" y="2080"/>
                        <a:pt x="3624" y="2080"/>
                      </a:cubicBezTo>
                      <a:cubicBezTo>
                        <a:pt x="3214" y="2080"/>
                        <a:pt x="2899" y="1765"/>
                        <a:pt x="2899" y="1355"/>
                      </a:cubicBezTo>
                      <a:cubicBezTo>
                        <a:pt x="2899" y="977"/>
                        <a:pt x="3214" y="662"/>
                        <a:pt x="3624" y="662"/>
                      </a:cubicBezTo>
                      <a:close/>
                      <a:moveTo>
                        <a:pt x="4317" y="6900"/>
                      </a:moveTo>
                      <a:lnTo>
                        <a:pt x="4474" y="7593"/>
                      </a:lnTo>
                      <a:lnTo>
                        <a:pt x="2490" y="7593"/>
                      </a:lnTo>
                      <a:lnTo>
                        <a:pt x="2647" y="6900"/>
                      </a:lnTo>
                      <a:close/>
                      <a:moveTo>
                        <a:pt x="3962" y="2731"/>
                      </a:moveTo>
                      <a:cubicBezTo>
                        <a:pt x="4108" y="2731"/>
                        <a:pt x="4250" y="2818"/>
                        <a:pt x="4285" y="2993"/>
                      </a:cubicBezTo>
                      <a:lnTo>
                        <a:pt x="4979" y="5734"/>
                      </a:lnTo>
                      <a:cubicBezTo>
                        <a:pt x="5010" y="6018"/>
                        <a:pt x="4853" y="6207"/>
                        <a:pt x="4632" y="6207"/>
                      </a:cubicBezTo>
                      <a:lnTo>
                        <a:pt x="2395" y="6207"/>
                      </a:lnTo>
                      <a:cubicBezTo>
                        <a:pt x="2238" y="6207"/>
                        <a:pt x="2080" y="6333"/>
                        <a:pt x="2049" y="6490"/>
                      </a:cubicBezTo>
                      <a:lnTo>
                        <a:pt x="1482" y="8727"/>
                      </a:lnTo>
                      <a:cubicBezTo>
                        <a:pt x="1456" y="8883"/>
                        <a:pt x="1323" y="8996"/>
                        <a:pt x="1154" y="8996"/>
                      </a:cubicBezTo>
                      <a:cubicBezTo>
                        <a:pt x="1118" y="8996"/>
                        <a:pt x="1080" y="8990"/>
                        <a:pt x="1040" y="8979"/>
                      </a:cubicBezTo>
                      <a:cubicBezTo>
                        <a:pt x="851" y="8916"/>
                        <a:pt x="725" y="8727"/>
                        <a:pt x="820" y="8538"/>
                      </a:cubicBezTo>
                      <a:lnTo>
                        <a:pt x="1513" y="5766"/>
                      </a:lnTo>
                      <a:cubicBezTo>
                        <a:pt x="1576" y="5608"/>
                        <a:pt x="1671" y="5514"/>
                        <a:pt x="1891" y="5514"/>
                      </a:cubicBezTo>
                      <a:lnTo>
                        <a:pt x="3246" y="5514"/>
                      </a:lnTo>
                      <a:cubicBezTo>
                        <a:pt x="3655" y="5514"/>
                        <a:pt x="4002" y="5262"/>
                        <a:pt x="4222" y="4915"/>
                      </a:cubicBezTo>
                      <a:cubicBezTo>
                        <a:pt x="4285" y="4758"/>
                        <a:pt x="4222" y="4537"/>
                        <a:pt x="4033" y="4442"/>
                      </a:cubicBezTo>
                      <a:cubicBezTo>
                        <a:pt x="3993" y="4426"/>
                        <a:pt x="3948" y="4418"/>
                        <a:pt x="3902" y="4418"/>
                      </a:cubicBezTo>
                      <a:cubicBezTo>
                        <a:pt x="3770" y="4418"/>
                        <a:pt x="3631" y="4483"/>
                        <a:pt x="3561" y="4600"/>
                      </a:cubicBezTo>
                      <a:cubicBezTo>
                        <a:pt x="3529" y="4726"/>
                        <a:pt x="3372" y="4789"/>
                        <a:pt x="3246" y="4789"/>
                      </a:cubicBezTo>
                      <a:lnTo>
                        <a:pt x="1891" y="4789"/>
                      </a:lnTo>
                      <a:cubicBezTo>
                        <a:pt x="1671" y="4789"/>
                        <a:pt x="1513" y="4631"/>
                        <a:pt x="1513" y="4442"/>
                      </a:cubicBezTo>
                      <a:cubicBezTo>
                        <a:pt x="1513" y="4253"/>
                        <a:pt x="1671" y="4096"/>
                        <a:pt x="1891" y="4096"/>
                      </a:cubicBezTo>
                      <a:lnTo>
                        <a:pt x="2836" y="4096"/>
                      </a:lnTo>
                      <a:cubicBezTo>
                        <a:pt x="2931" y="4096"/>
                        <a:pt x="3057" y="4001"/>
                        <a:pt x="3151" y="3907"/>
                      </a:cubicBezTo>
                      <a:cubicBezTo>
                        <a:pt x="3151" y="3844"/>
                        <a:pt x="3655" y="2899"/>
                        <a:pt x="3655" y="2899"/>
                      </a:cubicBezTo>
                      <a:cubicBezTo>
                        <a:pt x="3725" y="2787"/>
                        <a:pt x="3845" y="2731"/>
                        <a:pt x="3962" y="2731"/>
                      </a:cubicBezTo>
                      <a:close/>
                      <a:moveTo>
                        <a:pt x="3529" y="0"/>
                      </a:moveTo>
                      <a:cubicBezTo>
                        <a:pt x="2805" y="0"/>
                        <a:pt x="2175" y="630"/>
                        <a:pt x="2175" y="1355"/>
                      </a:cubicBezTo>
                      <a:cubicBezTo>
                        <a:pt x="2175" y="1922"/>
                        <a:pt x="2490" y="2395"/>
                        <a:pt x="2994" y="2615"/>
                      </a:cubicBezTo>
                      <a:lnTo>
                        <a:pt x="2584" y="3466"/>
                      </a:lnTo>
                      <a:lnTo>
                        <a:pt x="1860" y="3466"/>
                      </a:lnTo>
                      <a:cubicBezTo>
                        <a:pt x="1261" y="3466"/>
                        <a:pt x="820" y="3938"/>
                        <a:pt x="820" y="4474"/>
                      </a:cubicBezTo>
                      <a:cubicBezTo>
                        <a:pt x="820" y="4758"/>
                        <a:pt x="946" y="4978"/>
                        <a:pt x="1103" y="5199"/>
                      </a:cubicBezTo>
                      <a:cubicBezTo>
                        <a:pt x="977" y="5325"/>
                        <a:pt x="914" y="5451"/>
                        <a:pt x="851" y="5608"/>
                      </a:cubicBezTo>
                      <a:lnTo>
                        <a:pt x="158" y="8381"/>
                      </a:lnTo>
                      <a:cubicBezTo>
                        <a:pt x="1" y="8916"/>
                        <a:pt x="347" y="9483"/>
                        <a:pt x="914" y="9641"/>
                      </a:cubicBezTo>
                      <a:cubicBezTo>
                        <a:pt x="1002" y="9667"/>
                        <a:pt x="1091" y="9679"/>
                        <a:pt x="1178" y="9679"/>
                      </a:cubicBezTo>
                      <a:cubicBezTo>
                        <a:pt x="1624" y="9679"/>
                        <a:pt x="2038" y="9359"/>
                        <a:pt x="2143" y="8885"/>
                      </a:cubicBezTo>
                      <a:lnTo>
                        <a:pt x="2332" y="8286"/>
                      </a:lnTo>
                      <a:lnTo>
                        <a:pt x="4695" y="8286"/>
                      </a:lnTo>
                      <a:lnTo>
                        <a:pt x="4947" y="9452"/>
                      </a:lnTo>
                      <a:cubicBezTo>
                        <a:pt x="4995" y="9597"/>
                        <a:pt x="5118" y="9704"/>
                        <a:pt x="5257" y="9704"/>
                      </a:cubicBezTo>
                      <a:cubicBezTo>
                        <a:pt x="5300" y="9704"/>
                        <a:pt x="5344" y="9694"/>
                        <a:pt x="5388" y="9672"/>
                      </a:cubicBezTo>
                      <a:cubicBezTo>
                        <a:pt x="5577" y="9641"/>
                        <a:pt x="5703" y="9452"/>
                        <a:pt x="5609" y="9231"/>
                      </a:cubicBezTo>
                      <a:lnTo>
                        <a:pt x="5042" y="6805"/>
                      </a:lnTo>
                      <a:cubicBezTo>
                        <a:pt x="5514" y="6616"/>
                        <a:pt x="5735" y="6144"/>
                        <a:pt x="5640" y="5640"/>
                      </a:cubicBezTo>
                      <a:lnTo>
                        <a:pt x="4916" y="2867"/>
                      </a:lnTo>
                      <a:cubicBezTo>
                        <a:pt x="4884" y="2647"/>
                        <a:pt x="4758" y="2489"/>
                        <a:pt x="4569" y="2332"/>
                      </a:cubicBezTo>
                      <a:cubicBezTo>
                        <a:pt x="4790" y="2080"/>
                        <a:pt x="4916" y="1733"/>
                        <a:pt x="4916" y="1355"/>
                      </a:cubicBezTo>
                      <a:cubicBezTo>
                        <a:pt x="4916" y="630"/>
                        <a:pt x="4285" y="0"/>
                        <a:pt x="35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29" name="Google Shape;9155;p73">
                  <a:extLst>
                    <a:ext uri="{FF2B5EF4-FFF2-40B4-BE49-F238E27FC236}">
                      <a16:creationId xmlns:a16="http://schemas.microsoft.com/office/drawing/2014/main" id="{A481F08F-CBBE-2F0B-8722-AF2111AD10A4}"/>
                    </a:ext>
                  </a:extLst>
                </p:cNvPr>
                <p:cNvSpPr/>
                <p:nvPr/>
              </p:nvSpPr>
              <p:spPr>
                <a:xfrm>
                  <a:off x="772900" y="2318350"/>
                  <a:ext cx="122125" cy="10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4203" extrusionOk="0">
                      <a:moveTo>
                        <a:pt x="3844" y="631"/>
                      </a:moveTo>
                      <a:cubicBezTo>
                        <a:pt x="4034" y="631"/>
                        <a:pt x="4223" y="789"/>
                        <a:pt x="4223" y="978"/>
                      </a:cubicBezTo>
                      <a:lnTo>
                        <a:pt x="4223" y="1734"/>
                      </a:lnTo>
                      <a:cubicBezTo>
                        <a:pt x="4223" y="1923"/>
                        <a:pt x="4034" y="2112"/>
                        <a:pt x="3844" y="2112"/>
                      </a:cubicBezTo>
                      <a:cubicBezTo>
                        <a:pt x="3655" y="2143"/>
                        <a:pt x="3498" y="2301"/>
                        <a:pt x="3498" y="2458"/>
                      </a:cubicBezTo>
                      <a:lnTo>
                        <a:pt x="3498" y="2994"/>
                      </a:lnTo>
                      <a:lnTo>
                        <a:pt x="2679" y="2206"/>
                      </a:lnTo>
                      <a:cubicBezTo>
                        <a:pt x="2584" y="2143"/>
                        <a:pt x="2521" y="2112"/>
                        <a:pt x="2427" y="2112"/>
                      </a:cubicBezTo>
                      <a:lnTo>
                        <a:pt x="1009" y="2112"/>
                      </a:lnTo>
                      <a:cubicBezTo>
                        <a:pt x="820" y="2112"/>
                        <a:pt x="662" y="1923"/>
                        <a:pt x="662" y="1734"/>
                      </a:cubicBezTo>
                      <a:lnTo>
                        <a:pt x="662" y="978"/>
                      </a:lnTo>
                      <a:cubicBezTo>
                        <a:pt x="662" y="789"/>
                        <a:pt x="820" y="631"/>
                        <a:pt x="1009" y="631"/>
                      </a:cubicBezTo>
                      <a:close/>
                      <a:moveTo>
                        <a:pt x="1009" y="1"/>
                      </a:moveTo>
                      <a:cubicBezTo>
                        <a:pt x="442" y="1"/>
                        <a:pt x="1" y="474"/>
                        <a:pt x="1" y="1041"/>
                      </a:cubicBezTo>
                      <a:lnTo>
                        <a:pt x="1" y="1765"/>
                      </a:lnTo>
                      <a:cubicBezTo>
                        <a:pt x="1" y="2364"/>
                        <a:pt x="473" y="2805"/>
                        <a:pt x="1009" y="2805"/>
                      </a:cubicBezTo>
                      <a:lnTo>
                        <a:pt x="2269" y="2805"/>
                      </a:lnTo>
                      <a:lnTo>
                        <a:pt x="3592" y="4097"/>
                      </a:lnTo>
                      <a:cubicBezTo>
                        <a:pt x="3663" y="4167"/>
                        <a:pt x="3770" y="4203"/>
                        <a:pt x="3872" y="4203"/>
                      </a:cubicBezTo>
                      <a:cubicBezTo>
                        <a:pt x="3906" y="4203"/>
                        <a:pt x="3939" y="4199"/>
                        <a:pt x="3970" y="4191"/>
                      </a:cubicBezTo>
                      <a:cubicBezTo>
                        <a:pt x="4097" y="4160"/>
                        <a:pt x="4160" y="4002"/>
                        <a:pt x="4160" y="3876"/>
                      </a:cubicBezTo>
                      <a:lnTo>
                        <a:pt x="4160" y="2773"/>
                      </a:lnTo>
                      <a:cubicBezTo>
                        <a:pt x="4569" y="2616"/>
                        <a:pt x="4884" y="2238"/>
                        <a:pt x="4884" y="1765"/>
                      </a:cubicBezTo>
                      <a:lnTo>
                        <a:pt x="4884" y="1041"/>
                      </a:lnTo>
                      <a:cubicBezTo>
                        <a:pt x="4884" y="442"/>
                        <a:pt x="4412" y="1"/>
                        <a:pt x="384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71" name="Google Shape;9156;p73">
                <a:extLst>
                  <a:ext uri="{FF2B5EF4-FFF2-40B4-BE49-F238E27FC236}">
                    <a16:creationId xmlns:a16="http://schemas.microsoft.com/office/drawing/2014/main" id="{5F11252F-8BD4-926D-0585-A932B4A66C7D}"/>
                  </a:ext>
                </a:extLst>
              </p:cNvPr>
              <p:cNvSpPr/>
              <p:nvPr/>
            </p:nvSpPr>
            <p:spPr>
              <a:xfrm>
                <a:off x="767248" y="2924655"/>
                <a:ext cx="499261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11846" extrusionOk="0">
                    <a:moveTo>
                      <a:pt x="5829" y="693"/>
                    </a:moveTo>
                    <a:cubicBezTo>
                      <a:pt x="6238" y="693"/>
                      <a:pt x="6553" y="1008"/>
                      <a:pt x="6553" y="1418"/>
                    </a:cubicBezTo>
                    <a:cubicBezTo>
                      <a:pt x="6553" y="1796"/>
                      <a:pt x="6238" y="2111"/>
                      <a:pt x="5829" y="2111"/>
                    </a:cubicBezTo>
                    <a:cubicBezTo>
                      <a:pt x="5451" y="2111"/>
                      <a:pt x="5136" y="1796"/>
                      <a:pt x="5136" y="1418"/>
                    </a:cubicBezTo>
                    <a:cubicBezTo>
                      <a:pt x="5136" y="1008"/>
                      <a:pt x="5482" y="693"/>
                      <a:pt x="5829" y="693"/>
                    </a:cubicBezTo>
                    <a:close/>
                    <a:moveTo>
                      <a:pt x="5829" y="2773"/>
                    </a:moveTo>
                    <a:cubicBezTo>
                      <a:pt x="6774" y="2773"/>
                      <a:pt x="7562" y="3560"/>
                      <a:pt x="7562" y="4568"/>
                    </a:cubicBezTo>
                    <a:lnTo>
                      <a:pt x="7562" y="4915"/>
                    </a:lnTo>
                    <a:lnTo>
                      <a:pt x="4096" y="4915"/>
                    </a:lnTo>
                    <a:lnTo>
                      <a:pt x="4096" y="4568"/>
                    </a:lnTo>
                    <a:cubicBezTo>
                      <a:pt x="4096" y="3560"/>
                      <a:pt x="4884" y="2773"/>
                      <a:pt x="5829" y="2773"/>
                    </a:cubicBezTo>
                    <a:close/>
                    <a:moveTo>
                      <a:pt x="2363" y="6963"/>
                    </a:moveTo>
                    <a:cubicBezTo>
                      <a:pt x="2773" y="6963"/>
                      <a:pt x="3088" y="7278"/>
                      <a:pt x="3088" y="7656"/>
                    </a:cubicBezTo>
                    <a:cubicBezTo>
                      <a:pt x="3088" y="8065"/>
                      <a:pt x="2773" y="8380"/>
                      <a:pt x="2363" y="8380"/>
                    </a:cubicBezTo>
                    <a:cubicBezTo>
                      <a:pt x="1985" y="8380"/>
                      <a:pt x="1670" y="8065"/>
                      <a:pt x="1670" y="7656"/>
                    </a:cubicBezTo>
                    <a:cubicBezTo>
                      <a:pt x="1670" y="7278"/>
                      <a:pt x="1985" y="6963"/>
                      <a:pt x="2363" y="6963"/>
                    </a:cubicBezTo>
                    <a:close/>
                    <a:moveTo>
                      <a:pt x="9357" y="6963"/>
                    </a:moveTo>
                    <a:cubicBezTo>
                      <a:pt x="9735" y="6963"/>
                      <a:pt x="10050" y="7278"/>
                      <a:pt x="10050" y="7656"/>
                    </a:cubicBezTo>
                    <a:cubicBezTo>
                      <a:pt x="10050" y="8065"/>
                      <a:pt x="9735" y="8380"/>
                      <a:pt x="9357" y="8380"/>
                    </a:cubicBezTo>
                    <a:cubicBezTo>
                      <a:pt x="8948" y="8380"/>
                      <a:pt x="8633" y="8065"/>
                      <a:pt x="8633" y="7656"/>
                    </a:cubicBezTo>
                    <a:cubicBezTo>
                      <a:pt x="8633" y="7278"/>
                      <a:pt x="8948" y="6963"/>
                      <a:pt x="9357" y="6963"/>
                    </a:cubicBezTo>
                    <a:close/>
                    <a:moveTo>
                      <a:pt x="2363" y="9042"/>
                    </a:moveTo>
                    <a:cubicBezTo>
                      <a:pt x="3308" y="9042"/>
                      <a:pt x="4096" y="9830"/>
                      <a:pt x="4096" y="10806"/>
                    </a:cubicBezTo>
                    <a:lnTo>
                      <a:pt x="4096" y="11184"/>
                    </a:lnTo>
                    <a:lnTo>
                      <a:pt x="630" y="11184"/>
                    </a:lnTo>
                    <a:lnTo>
                      <a:pt x="630" y="10806"/>
                    </a:lnTo>
                    <a:cubicBezTo>
                      <a:pt x="630" y="9830"/>
                      <a:pt x="1418" y="9042"/>
                      <a:pt x="2363" y="9042"/>
                    </a:cubicBezTo>
                    <a:close/>
                    <a:moveTo>
                      <a:pt x="9357" y="9042"/>
                    </a:moveTo>
                    <a:cubicBezTo>
                      <a:pt x="10302" y="9042"/>
                      <a:pt x="11090" y="9830"/>
                      <a:pt x="11090" y="10806"/>
                    </a:cubicBezTo>
                    <a:lnTo>
                      <a:pt x="11090" y="11184"/>
                    </a:lnTo>
                    <a:lnTo>
                      <a:pt x="7625" y="11184"/>
                    </a:lnTo>
                    <a:lnTo>
                      <a:pt x="7625" y="10806"/>
                    </a:lnTo>
                    <a:cubicBezTo>
                      <a:pt x="7625" y="9830"/>
                      <a:pt x="8412" y="9042"/>
                      <a:pt x="9357" y="9042"/>
                    </a:cubicBezTo>
                    <a:close/>
                    <a:moveTo>
                      <a:pt x="5892" y="0"/>
                    </a:moveTo>
                    <a:cubicBezTo>
                      <a:pt x="5136" y="0"/>
                      <a:pt x="4506" y="630"/>
                      <a:pt x="4506" y="1355"/>
                    </a:cubicBezTo>
                    <a:cubicBezTo>
                      <a:pt x="4506" y="1733"/>
                      <a:pt x="4632" y="2016"/>
                      <a:pt x="4852" y="2300"/>
                    </a:cubicBezTo>
                    <a:cubicBezTo>
                      <a:pt x="4033" y="2710"/>
                      <a:pt x="3466" y="3529"/>
                      <a:pt x="3466" y="4505"/>
                    </a:cubicBezTo>
                    <a:lnTo>
                      <a:pt x="3466" y="5230"/>
                    </a:lnTo>
                    <a:cubicBezTo>
                      <a:pt x="3466" y="5419"/>
                      <a:pt x="3623" y="5577"/>
                      <a:pt x="3844" y="5577"/>
                    </a:cubicBezTo>
                    <a:lnTo>
                      <a:pt x="5577" y="5577"/>
                    </a:lnTo>
                    <a:lnTo>
                      <a:pt x="5577" y="7152"/>
                    </a:lnTo>
                    <a:lnTo>
                      <a:pt x="3875" y="8822"/>
                    </a:lnTo>
                    <a:cubicBezTo>
                      <a:pt x="3749" y="8696"/>
                      <a:pt x="3592" y="8601"/>
                      <a:pt x="3434" y="8569"/>
                    </a:cubicBezTo>
                    <a:cubicBezTo>
                      <a:pt x="3686" y="8349"/>
                      <a:pt x="3781" y="8034"/>
                      <a:pt x="3781" y="7624"/>
                    </a:cubicBezTo>
                    <a:cubicBezTo>
                      <a:pt x="3781" y="6868"/>
                      <a:pt x="3151" y="6238"/>
                      <a:pt x="2426" y="6238"/>
                    </a:cubicBezTo>
                    <a:cubicBezTo>
                      <a:pt x="1670" y="6238"/>
                      <a:pt x="1040" y="6868"/>
                      <a:pt x="1040" y="7624"/>
                    </a:cubicBezTo>
                    <a:cubicBezTo>
                      <a:pt x="1040" y="7971"/>
                      <a:pt x="1166" y="8286"/>
                      <a:pt x="1387" y="8569"/>
                    </a:cubicBezTo>
                    <a:cubicBezTo>
                      <a:pt x="567" y="8979"/>
                      <a:pt x="0" y="9798"/>
                      <a:pt x="0" y="10775"/>
                    </a:cubicBezTo>
                    <a:lnTo>
                      <a:pt x="0" y="11499"/>
                    </a:lnTo>
                    <a:cubicBezTo>
                      <a:pt x="0" y="11688"/>
                      <a:pt x="158" y="11846"/>
                      <a:pt x="378" y="11846"/>
                    </a:cubicBezTo>
                    <a:lnTo>
                      <a:pt x="4474" y="11846"/>
                    </a:lnTo>
                    <a:cubicBezTo>
                      <a:pt x="4663" y="11846"/>
                      <a:pt x="4821" y="11688"/>
                      <a:pt x="4821" y="11499"/>
                    </a:cubicBezTo>
                    <a:lnTo>
                      <a:pt x="4821" y="10775"/>
                    </a:lnTo>
                    <a:cubicBezTo>
                      <a:pt x="4821" y="10239"/>
                      <a:pt x="4632" y="9704"/>
                      <a:pt x="4348" y="9326"/>
                    </a:cubicBezTo>
                    <a:lnTo>
                      <a:pt x="5860" y="7782"/>
                    </a:lnTo>
                    <a:lnTo>
                      <a:pt x="7404" y="9326"/>
                    </a:lnTo>
                    <a:cubicBezTo>
                      <a:pt x="7089" y="9704"/>
                      <a:pt x="6931" y="10239"/>
                      <a:pt x="6931" y="10775"/>
                    </a:cubicBezTo>
                    <a:lnTo>
                      <a:pt x="6931" y="11499"/>
                    </a:lnTo>
                    <a:cubicBezTo>
                      <a:pt x="6931" y="11688"/>
                      <a:pt x="7089" y="11846"/>
                      <a:pt x="7309" y="11846"/>
                    </a:cubicBezTo>
                    <a:lnTo>
                      <a:pt x="11468" y="11846"/>
                    </a:lnTo>
                    <a:cubicBezTo>
                      <a:pt x="11657" y="11846"/>
                      <a:pt x="11815" y="11688"/>
                      <a:pt x="11815" y="11499"/>
                    </a:cubicBezTo>
                    <a:lnTo>
                      <a:pt x="11815" y="10775"/>
                    </a:lnTo>
                    <a:cubicBezTo>
                      <a:pt x="11783" y="9830"/>
                      <a:pt x="11185" y="8979"/>
                      <a:pt x="10365" y="8569"/>
                    </a:cubicBezTo>
                    <a:cubicBezTo>
                      <a:pt x="10586" y="8349"/>
                      <a:pt x="10712" y="8034"/>
                      <a:pt x="10712" y="7624"/>
                    </a:cubicBezTo>
                    <a:cubicBezTo>
                      <a:pt x="10712" y="6868"/>
                      <a:pt x="10082" y="6238"/>
                      <a:pt x="9357" y="6238"/>
                    </a:cubicBezTo>
                    <a:cubicBezTo>
                      <a:pt x="8601" y="6238"/>
                      <a:pt x="7971" y="6868"/>
                      <a:pt x="7971" y="7624"/>
                    </a:cubicBezTo>
                    <a:cubicBezTo>
                      <a:pt x="7971" y="7971"/>
                      <a:pt x="8097" y="8286"/>
                      <a:pt x="8318" y="8569"/>
                    </a:cubicBezTo>
                    <a:cubicBezTo>
                      <a:pt x="8160" y="8664"/>
                      <a:pt x="8034" y="8727"/>
                      <a:pt x="7877" y="8822"/>
                    </a:cubicBezTo>
                    <a:lnTo>
                      <a:pt x="6207" y="7152"/>
                    </a:lnTo>
                    <a:lnTo>
                      <a:pt x="6207" y="5577"/>
                    </a:lnTo>
                    <a:lnTo>
                      <a:pt x="7940" y="5577"/>
                    </a:lnTo>
                    <a:cubicBezTo>
                      <a:pt x="8129" y="5577"/>
                      <a:pt x="8286" y="5419"/>
                      <a:pt x="8286" y="5230"/>
                    </a:cubicBezTo>
                    <a:lnTo>
                      <a:pt x="8286" y="4505"/>
                    </a:lnTo>
                    <a:cubicBezTo>
                      <a:pt x="8286" y="3529"/>
                      <a:pt x="7688" y="2710"/>
                      <a:pt x="6900" y="2300"/>
                    </a:cubicBezTo>
                    <a:cubicBezTo>
                      <a:pt x="7152" y="2080"/>
                      <a:pt x="7246" y="1764"/>
                      <a:pt x="7246" y="1355"/>
                    </a:cubicBezTo>
                    <a:cubicBezTo>
                      <a:pt x="7246" y="630"/>
                      <a:pt x="6616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17672" name="Google Shape;9157;p73">
                <a:extLst>
                  <a:ext uri="{FF2B5EF4-FFF2-40B4-BE49-F238E27FC236}">
                    <a16:creationId xmlns:a16="http://schemas.microsoft.com/office/drawing/2014/main" id="{363F3E0D-5C97-F223-E256-2E3FB6F70ECE}"/>
                  </a:ext>
                </a:extLst>
              </p:cNvPr>
              <p:cNvGrpSpPr/>
              <p:nvPr/>
            </p:nvGrpSpPr>
            <p:grpSpPr>
              <a:xfrm>
                <a:off x="3957191" y="1688870"/>
                <a:ext cx="443398" cy="498627"/>
                <a:chOff x="2523000" y="1954875"/>
                <a:chExt cx="262325" cy="295000"/>
              </a:xfrm>
              <a:grpFill/>
            </p:grpSpPr>
            <p:sp>
              <p:nvSpPr>
                <p:cNvPr id="17825" name="Google Shape;9158;p73">
                  <a:extLst>
                    <a:ext uri="{FF2B5EF4-FFF2-40B4-BE49-F238E27FC236}">
                      <a16:creationId xmlns:a16="http://schemas.microsoft.com/office/drawing/2014/main" id="{58E6720D-2442-CD14-5A3C-60A1FEDBD4BA}"/>
                    </a:ext>
                  </a:extLst>
                </p:cNvPr>
                <p:cNvSpPr/>
                <p:nvPr/>
              </p:nvSpPr>
              <p:spPr>
                <a:xfrm>
                  <a:off x="2523000" y="1954875"/>
                  <a:ext cx="262325" cy="295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93" h="11800" extrusionOk="0">
                      <a:moveTo>
                        <a:pt x="5294" y="709"/>
                      </a:moveTo>
                      <a:cubicBezTo>
                        <a:pt x="6350" y="1316"/>
                        <a:pt x="7422" y="1602"/>
                        <a:pt x="8487" y="1602"/>
                      </a:cubicBezTo>
                      <a:cubicBezTo>
                        <a:pt x="8915" y="1602"/>
                        <a:pt x="9343" y="1556"/>
                        <a:pt x="9767" y="1465"/>
                      </a:cubicBezTo>
                      <a:lnTo>
                        <a:pt x="9767" y="5026"/>
                      </a:lnTo>
                      <a:cubicBezTo>
                        <a:pt x="9767" y="7798"/>
                        <a:pt x="7940" y="10287"/>
                        <a:pt x="5294" y="11137"/>
                      </a:cubicBezTo>
                      <a:cubicBezTo>
                        <a:pt x="2647" y="10350"/>
                        <a:pt x="789" y="7798"/>
                        <a:pt x="789" y="5026"/>
                      </a:cubicBezTo>
                      <a:lnTo>
                        <a:pt x="789" y="1465"/>
                      </a:lnTo>
                      <a:cubicBezTo>
                        <a:pt x="1222" y="1556"/>
                        <a:pt x="1654" y="1602"/>
                        <a:pt x="2084" y="1602"/>
                      </a:cubicBezTo>
                      <a:cubicBezTo>
                        <a:pt x="3153" y="1602"/>
                        <a:pt x="4215" y="1316"/>
                        <a:pt x="5294" y="709"/>
                      </a:cubicBezTo>
                      <a:close/>
                      <a:moveTo>
                        <a:pt x="5266" y="0"/>
                      </a:moveTo>
                      <a:cubicBezTo>
                        <a:pt x="5207" y="0"/>
                        <a:pt x="5152" y="16"/>
                        <a:pt x="5105" y="48"/>
                      </a:cubicBezTo>
                      <a:cubicBezTo>
                        <a:pt x="4065" y="646"/>
                        <a:pt x="3057" y="930"/>
                        <a:pt x="2017" y="930"/>
                      </a:cubicBezTo>
                      <a:cubicBezTo>
                        <a:pt x="1513" y="930"/>
                        <a:pt x="1009" y="835"/>
                        <a:pt x="473" y="678"/>
                      </a:cubicBezTo>
                      <a:cubicBezTo>
                        <a:pt x="440" y="669"/>
                        <a:pt x="408" y="665"/>
                        <a:pt x="378" y="665"/>
                      </a:cubicBezTo>
                      <a:cubicBezTo>
                        <a:pt x="297" y="665"/>
                        <a:pt x="228" y="695"/>
                        <a:pt x="158" y="741"/>
                      </a:cubicBezTo>
                      <a:cubicBezTo>
                        <a:pt x="95" y="804"/>
                        <a:pt x="1" y="898"/>
                        <a:pt x="1" y="993"/>
                      </a:cubicBezTo>
                      <a:lnTo>
                        <a:pt x="1" y="4994"/>
                      </a:lnTo>
                      <a:cubicBezTo>
                        <a:pt x="127" y="8176"/>
                        <a:pt x="2206" y="10917"/>
                        <a:pt x="5199" y="11799"/>
                      </a:cubicBezTo>
                      <a:lnTo>
                        <a:pt x="5357" y="11799"/>
                      </a:lnTo>
                      <a:cubicBezTo>
                        <a:pt x="8350" y="10917"/>
                        <a:pt x="10492" y="8176"/>
                        <a:pt x="10492" y="5026"/>
                      </a:cubicBezTo>
                      <a:lnTo>
                        <a:pt x="10492" y="1056"/>
                      </a:lnTo>
                      <a:cubicBezTo>
                        <a:pt x="10492" y="930"/>
                        <a:pt x="10429" y="835"/>
                        <a:pt x="10335" y="772"/>
                      </a:cubicBezTo>
                      <a:cubicBezTo>
                        <a:pt x="10282" y="720"/>
                        <a:pt x="10230" y="697"/>
                        <a:pt x="10173" y="697"/>
                      </a:cubicBezTo>
                      <a:cubicBezTo>
                        <a:pt x="10126" y="697"/>
                        <a:pt x="10076" y="713"/>
                        <a:pt x="10019" y="741"/>
                      </a:cubicBezTo>
                      <a:cubicBezTo>
                        <a:pt x="9509" y="876"/>
                        <a:pt x="9006" y="946"/>
                        <a:pt x="8504" y="946"/>
                      </a:cubicBezTo>
                      <a:cubicBezTo>
                        <a:pt x="7490" y="946"/>
                        <a:pt x="6485" y="659"/>
                        <a:pt x="5451" y="48"/>
                      </a:cubicBezTo>
                      <a:cubicBezTo>
                        <a:pt x="5388" y="16"/>
                        <a:pt x="5325" y="0"/>
                        <a:pt x="52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26" name="Google Shape;9159;p73">
                  <a:extLst>
                    <a:ext uri="{FF2B5EF4-FFF2-40B4-BE49-F238E27FC236}">
                      <a16:creationId xmlns:a16="http://schemas.microsoft.com/office/drawing/2014/main" id="{56B41E84-E4AC-AC4E-59E4-598515AB9BE8}"/>
                    </a:ext>
                  </a:extLst>
                </p:cNvPr>
                <p:cNvSpPr/>
                <p:nvPr/>
              </p:nvSpPr>
              <p:spPr>
                <a:xfrm>
                  <a:off x="2595475" y="2024575"/>
                  <a:ext cx="122100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46" extrusionOk="0">
                      <a:moveTo>
                        <a:pt x="2426" y="694"/>
                      </a:moveTo>
                      <a:cubicBezTo>
                        <a:pt x="2836" y="694"/>
                        <a:pt x="3151" y="1009"/>
                        <a:pt x="3151" y="1418"/>
                      </a:cubicBezTo>
                      <a:cubicBezTo>
                        <a:pt x="3151" y="1796"/>
                        <a:pt x="2836" y="2111"/>
                        <a:pt x="2426" y="2111"/>
                      </a:cubicBezTo>
                      <a:cubicBezTo>
                        <a:pt x="2048" y="2111"/>
                        <a:pt x="1733" y="1796"/>
                        <a:pt x="1733" y="1418"/>
                      </a:cubicBezTo>
                      <a:cubicBezTo>
                        <a:pt x="1733" y="1009"/>
                        <a:pt x="2048" y="694"/>
                        <a:pt x="2426" y="694"/>
                      </a:cubicBezTo>
                      <a:close/>
                      <a:moveTo>
                        <a:pt x="2426" y="2742"/>
                      </a:moveTo>
                      <a:cubicBezTo>
                        <a:pt x="3371" y="2742"/>
                        <a:pt x="4159" y="3529"/>
                        <a:pt x="4159" y="4474"/>
                      </a:cubicBezTo>
                      <a:lnTo>
                        <a:pt x="4159" y="4821"/>
                      </a:lnTo>
                      <a:lnTo>
                        <a:pt x="693" y="4821"/>
                      </a:lnTo>
                      <a:lnTo>
                        <a:pt x="693" y="4474"/>
                      </a:lnTo>
                      <a:cubicBezTo>
                        <a:pt x="693" y="3529"/>
                        <a:pt x="1481" y="2742"/>
                        <a:pt x="2426" y="2742"/>
                      </a:cubicBezTo>
                      <a:close/>
                      <a:moveTo>
                        <a:pt x="2458" y="1"/>
                      </a:moveTo>
                      <a:cubicBezTo>
                        <a:pt x="1733" y="1"/>
                        <a:pt x="1103" y="599"/>
                        <a:pt x="1103" y="1355"/>
                      </a:cubicBezTo>
                      <a:cubicBezTo>
                        <a:pt x="1103" y="1733"/>
                        <a:pt x="1198" y="2048"/>
                        <a:pt x="1450" y="2269"/>
                      </a:cubicBezTo>
                      <a:cubicBezTo>
                        <a:pt x="630" y="2647"/>
                        <a:pt x="63" y="3498"/>
                        <a:pt x="63" y="4474"/>
                      </a:cubicBezTo>
                      <a:lnTo>
                        <a:pt x="63" y="5199"/>
                      </a:lnTo>
                      <a:cubicBezTo>
                        <a:pt x="0" y="5388"/>
                        <a:pt x="158" y="5546"/>
                        <a:pt x="347" y="5546"/>
                      </a:cubicBezTo>
                      <a:lnTo>
                        <a:pt x="4506" y="5546"/>
                      </a:lnTo>
                      <a:cubicBezTo>
                        <a:pt x="4726" y="5546"/>
                        <a:pt x="4884" y="5388"/>
                        <a:pt x="4884" y="5199"/>
                      </a:cubicBezTo>
                      <a:lnTo>
                        <a:pt x="4884" y="4474"/>
                      </a:lnTo>
                      <a:cubicBezTo>
                        <a:pt x="4884" y="3498"/>
                        <a:pt x="4317" y="2647"/>
                        <a:pt x="3497" y="2269"/>
                      </a:cubicBezTo>
                      <a:cubicBezTo>
                        <a:pt x="3718" y="2048"/>
                        <a:pt x="3844" y="1702"/>
                        <a:pt x="3844" y="1355"/>
                      </a:cubicBezTo>
                      <a:cubicBezTo>
                        <a:pt x="3844" y="599"/>
                        <a:pt x="3214" y="1"/>
                        <a:pt x="24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73" name="Google Shape;9160;p73">
                <a:extLst>
                  <a:ext uri="{FF2B5EF4-FFF2-40B4-BE49-F238E27FC236}">
                    <a16:creationId xmlns:a16="http://schemas.microsoft.com/office/drawing/2014/main" id="{DDDEC3AB-4DD6-28DD-5E1B-2FBA6C86583C}"/>
                  </a:ext>
                </a:extLst>
              </p:cNvPr>
              <p:cNvGrpSpPr/>
              <p:nvPr/>
            </p:nvGrpSpPr>
            <p:grpSpPr>
              <a:xfrm>
                <a:off x="3927252" y="2281623"/>
                <a:ext cx="503276" cy="499303"/>
                <a:chOff x="2508825" y="2318350"/>
                <a:chExt cx="297750" cy="295400"/>
              </a:xfrm>
              <a:grpFill/>
            </p:grpSpPr>
            <p:sp>
              <p:nvSpPr>
                <p:cNvPr id="17823" name="Google Shape;9161;p73">
                  <a:extLst>
                    <a:ext uri="{FF2B5EF4-FFF2-40B4-BE49-F238E27FC236}">
                      <a16:creationId xmlns:a16="http://schemas.microsoft.com/office/drawing/2014/main" id="{50128753-877F-2990-CD62-366FD6C43D40}"/>
                    </a:ext>
                  </a:extLst>
                </p:cNvPr>
                <p:cNvSpPr/>
                <p:nvPr/>
              </p:nvSpPr>
              <p:spPr>
                <a:xfrm>
                  <a:off x="2508825" y="2318350"/>
                  <a:ext cx="297750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16" extrusionOk="0">
                      <a:moveTo>
                        <a:pt x="5892" y="694"/>
                      </a:moveTo>
                      <a:cubicBezTo>
                        <a:pt x="7625" y="694"/>
                        <a:pt x="9043" y="2112"/>
                        <a:pt x="9043" y="3845"/>
                      </a:cubicBezTo>
                      <a:cubicBezTo>
                        <a:pt x="9043" y="5483"/>
                        <a:pt x="7751" y="6838"/>
                        <a:pt x="6081" y="6932"/>
                      </a:cubicBezTo>
                      <a:cubicBezTo>
                        <a:pt x="6018" y="6932"/>
                        <a:pt x="5987" y="6901"/>
                        <a:pt x="5924" y="6869"/>
                      </a:cubicBezTo>
                      <a:lnTo>
                        <a:pt x="5766" y="6711"/>
                      </a:lnTo>
                      <a:cubicBezTo>
                        <a:pt x="5297" y="6298"/>
                        <a:pt x="4683" y="6101"/>
                        <a:pt x="4072" y="6101"/>
                      </a:cubicBezTo>
                      <a:cubicBezTo>
                        <a:pt x="3985" y="6101"/>
                        <a:pt x="3899" y="6105"/>
                        <a:pt x="3813" y="6113"/>
                      </a:cubicBezTo>
                      <a:cubicBezTo>
                        <a:pt x="3151" y="5577"/>
                        <a:pt x="2773" y="4727"/>
                        <a:pt x="2773" y="3845"/>
                      </a:cubicBezTo>
                      <a:cubicBezTo>
                        <a:pt x="2773" y="2112"/>
                        <a:pt x="4191" y="694"/>
                        <a:pt x="5892" y="694"/>
                      </a:cubicBezTo>
                      <a:close/>
                      <a:moveTo>
                        <a:pt x="4171" y="6822"/>
                      </a:moveTo>
                      <a:cubicBezTo>
                        <a:pt x="4577" y="6822"/>
                        <a:pt x="4979" y="6964"/>
                        <a:pt x="5294" y="7247"/>
                      </a:cubicBezTo>
                      <a:cubicBezTo>
                        <a:pt x="5420" y="7373"/>
                        <a:pt x="5735" y="7657"/>
                        <a:pt x="5892" y="7657"/>
                      </a:cubicBezTo>
                      <a:lnTo>
                        <a:pt x="7972" y="7657"/>
                      </a:lnTo>
                      <a:cubicBezTo>
                        <a:pt x="8192" y="7657"/>
                        <a:pt x="8350" y="7814"/>
                        <a:pt x="8350" y="8003"/>
                      </a:cubicBezTo>
                      <a:cubicBezTo>
                        <a:pt x="8350" y="8192"/>
                        <a:pt x="8192" y="8350"/>
                        <a:pt x="7972" y="8350"/>
                      </a:cubicBezTo>
                      <a:lnTo>
                        <a:pt x="5514" y="8350"/>
                      </a:lnTo>
                      <a:cubicBezTo>
                        <a:pt x="5294" y="8350"/>
                        <a:pt x="5136" y="8507"/>
                        <a:pt x="5136" y="8728"/>
                      </a:cubicBezTo>
                      <a:cubicBezTo>
                        <a:pt x="5136" y="8917"/>
                        <a:pt x="5294" y="9074"/>
                        <a:pt x="5514" y="9074"/>
                      </a:cubicBezTo>
                      <a:lnTo>
                        <a:pt x="8224" y="9074"/>
                      </a:lnTo>
                      <a:cubicBezTo>
                        <a:pt x="8507" y="9074"/>
                        <a:pt x="8759" y="8948"/>
                        <a:pt x="8980" y="8759"/>
                      </a:cubicBezTo>
                      <a:lnTo>
                        <a:pt x="10492" y="7090"/>
                      </a:lnTo>
                      <a:cubicBezTo>
                        <a:pt x="10568" y="7033"/>
                        <a:pt x="10666" y="6987"/>
                        <a:pt x="10766" y="6987"/>
                      </a:cubicBezTo>
                      <a:cubicBezTo>
                        <a:pt x="10833" y="6987"/>
                        <a:pt x="10902" y="7008"/>
                        <a:pt x="10965" y="7058"/>
                      </a:cubicBezTo>
                      <a:cubicBezTo>
                        <a:pt x="11122" y="7184"/>
                        <a:pt x="11185" y="7373"/>
                        <a:pt x="11059" y="7531"/>
                      </a:cubicBezTo>
                      <a:lnTo>
                        <a:pt x="9389" y="9767"/>
                      </a:lnTo>
                      <a:cubicBezTo>
                        <a:pt x="9074" y="10209"/>
                        <a:pt x="8570" y="10492"/>
                        <a:pt x="8035" y="10492"/>
                      </a:cubicBezTo>
                      <a:lnTo>
                        <a:pt x="2773" y="10492"/>
                      </a:lnTo>
                      <a:lnTo>
                        <a:pt x="2773" y="7468"/>
                      </a:lnTo>
                      <a:lnTo>
                        <a:pt x="3025" y="7247"/>
                      </a:lnTo>
                      <a:cubicBezTo>
                        <a:pt x="3356" y="6964"/>
                        <a:pt x="3766" y="6822"/>
                        <a:pt x="4171" y="6822"/>
                      </a:cubicBezTo>
                      <a:close/>
                      <a:moveTo>
                        <a:pt x="1734" y="6932"/>
                      </a:moveTo>
                      <a:cubicBezTo>
                        <a:pt x="1923" y="6932"/>
                        <a:pt x="2080" y="7090"/>
                        <a:pt x="2080" y="7310"/>
                      </a:cubicBezTo>
                      <a:lnTo>
                        <a:pt x="2080" y="10807"/>
                      </a:lnTo>
                      <a:cubicBezTo>
                        <a:pt x="2080" y="10996"/>
                        <a:pt x="1923" y="11154"/>
                        <a:pt x="1734" y="11154"/>
                      </a:cubicBezTo>
                      <a:lnTo>
                        <a:pt x="662" y="11154"/>
                      </a:lnTo>
                      <a:lnTo>
                        <a:pt x="662" y="6932"/>
                      </a:lnTo>
                      <a:close/>
                      <a:moveTo>
                        <a:pt x="5924" y="1"/>
                      </a:moveTo>
                      <a:cubicBezTo>
                        <a:pt x="3844" y="1"/>
                        <a:pt x="2112" y="1734"/>
                        <a:pt x="2112" y="3845"/>
                      </a:cubicBezTo>
                      <a:cubicBezTo>
                        <a:pt x="2112" y="4790"/>
                        <a:pt x="2458" y="5672"/>
                        <a:pt x="3088" y="6396"/>
                      </a:cubicBezTo>
                      <a:cubicBezTo>
                        <a:pt x="2931" y="6459"/>
                        <a:pt x="2773" y="6585"/>
                        <a:pt x="2616" y="6711"/>
                      </a:cubicBezTo>
                      <a:cubicBezTo>
                        <a:pt x="2427" y="6428"/>
                        <a:pt x="2112" y="6270"/>
                        <a:pt x="1765" y="6270"/>
                      </a:cubicBezTo>
                      <a:lnTo>
                        <a:pt x="347" y="6270"/>
                      </a:lnTo>
                      <a:cubicBezTo>
                        <a:pt x="158" y="6270"/>
                        <a:pt x="1" y="6428"/>
                        <a:pt x="1" y="6585"/>
                      </a:cubicBezTo>
                      <a:lnTo>
                        <a:pt x="1" y="11469"/>
                      </a:lnTo>
                      <a:cubicBezTo>
                        <a:pt x="1" y="11658"/>
                        <a:pt x="158" y="11815"/>
                        <a:pt x="347" y="11815"/>
                      </a:cubicBezTo>
                      <a:lnTo>
                        <a:pt x="1765" y="11815"/>
                      </a:lnTo>
                      <a:cubicBezTo>
                        <a:pt x="2238" y="11815"/>
                        <a:pt x="2584" y="11563"/>
                        <a:pt x="2742" y="11122"/>
                      </a:cubicBezTo>
                      <a:lnTo>
                        <a:pt x="8035" y="11122"/>
                      </a:lnTo>
                      <a:cubicBezTo>
                        <a:pt x="8759" y="11122"/>
                        <a:pt x="9515" y="10776"/>
                        <a:pt x="9956" y="10146"/>
                      </a:cubicBezTo>
                      <a:lnTo>
                        <a:pt x="11595" y="7877"/>
                      </a:lnTo>
                      <a:cubicBezTo>
                        <a:pt x="11910" y="7468"/>
                        <a:pt x="11878" y="6838"/>
                        <a:pt x="11437" y="6459"/>
                      </a:cubicBezTo>
                      <a:cubicBezTo>
                        <a:pt x="11249" y="6301"/>
                        <a:pt x="11015" y="6221"/>
                        <a:pt x="10780" y="6221"/>
                      </a:cubicBezTo>
                      <a:cubicBezTo>
                        <a:pt x="10503" y="6221"/>
                        <a:pt x="10224" y="6332"/>
                        <a:pt x="10019" y="6554"/>
                      </a:cubicBezTo>
                      <a:lnTo>
                        <a:pt x="9011" y="7657"/>
                      </a:lnTo>
                      <a:cubicBezTo>
                        <a:pt x="8885" y="7247"/>
                        <a:pt x="8539" y="6932"/>
                        <a:pt x="8098" y="6932"/>
                      </a:cubicBezTo>
                      <a:cubicBezTo>
                        <a:pt x="8287" y="6838"/>
                        <a:pt x="8444" y="6680"/>
                        <a:pt x="8602" y="6522"/>
                      </a:cubicBezTo>
                      <a:cubicBezTo>
                        <a:pt x="9358" y="5798"/>
                        <a:pt x="9767" y="4821"/>
                        <a:pt x="9767" y="3845"/>
                      </a:cubicBezTo>
                      <a:cubicBezTo>
                        <a:pt x="9767" y="1734"/>
                        <a:pt x="8035" y="1"/>
                        <a:pt x="59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24" name="Google Shape;9162;p73">
                  <a:extLst>
                    <a:ext uri="{FF2B5EF4-FFF2-40B4-BE49-F238E27FC236}">
                      <a16:creationId xmlns:a16="http://schemas.microsoft.com/office/drawing/2014/main" id="{199DD43B-4983-B300-3852-0F14FD959B25}"/>
                    </a:ext>
                  </a:extLst>
                </p:cNvPr>
                <p:cNvSpPr/>
                <p:nvPr/>
              </p:nvSpPr>
              <p:spPr>
                <a:xfrm>
                  <a:off x="2629350" y="2353025"/>
                  <a:ext cx="543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4" h="4852" extrusionOk="0">
                      <a:moveTo>
                        <a:pt x="1071" y="0"/>
                      </a:moveTo>
                      <a:cubicBezTo>
                        <a:pt x="882" y="0"/>
                        <a:pt x="725" y="158"/>
                        <a:pt x="725" y="347"/>
                      </a:cubicBezTo>
                      <a:lnTo>
                        <a:pt x="725" y="756"/>
                      </a:lnTo>
                      <a:cubicBezTo>
                        <a:pt x="315" y="914"/>
                        <a:pt x="63" y="1292"/>
                        <a:pt x="63" y="1733"/>
                      </a:cubicBezTo>
                      <a:cubicBezTo>
                        <a:pt x="0" y="2332"/>
                        <a:pt x="473" y="2804"/>
                        <a:pt x="1071" y="2804"/>
                      </a:cubicBezTo>
                      <a:cubicBezTo>
                        <a:pt x="1260" y="2804"/>
                        <a:pt x="1418" y="2962"/>
                        <a:pt x="1418" y="3151"/>
                      </a:cubicBezTo>
                      <a:cubicBezTo>
                        <a:pt x="1418" y="3308"/>
                        <a:pt x="1355" y="3434"/>
                        <a:pt x="1229" y="3466"/>
                      </a:cubicBezTo>
                      <a:cubicBezTo>
                        <a:pt x="1185" y="3492"/>
                        <a:pt x="1140" y="3503"/>
                        <a:pt x="1093" y="3503"/>
                      </a:cubicBezTo>
                      <a:cubicBezTo>
                        <a:pt x="970" y="3503"/>
                        <a:pt x="839" y="3422"/>
                        <a:pt x="725" y="3308"/>
                      </a:cubicBezTo>
                      <a:cubicBezTo>
                        <a:pt x="662" y="3245"/>
                        <a:pt x="575" y="3214"/>
                        <a:pt x="488" y="3214"/>
                      </a:cubicBezTo>
                      <a:cubicBezTo>
                        <a:pt x="402" y="3214"/>
                        <a:pt x="315" y="3245"/>
                        <a:pt x="252" y="3308"/>
                      </a:cubicBezTo>
                      <a:cubicBezTo>
                        <a:pt x="126" y="3434"/>
                        <a:pt x="126" y="3655"/>
                        <a:pt x="252" y="3781"/>
                      </a:cubicBezTo>
                      <a:cubicBezTo>
                        <a:pt x="410" y="3938"/>
                        <a:pt x="567" y="4064"/>
                        <a:pt x="756" y="4096"/>
                      </a:cubicBezTo>
                      <a:lnTo>
                        <a:pt x="756" y="4505"/>
                      </a:lnTo>
                      <a:cubicBezTo>
                        <a:pt x="756" y="4694"/>
                        <a:pt x="914" y="4852"/>
                        <a:pt x="1103" y="4852"/>
                      </a:cubicBezTo>
                      <a:cubicBezTo>
                        <a:pt x="1323" y="4852"/>
                        <a:pt x="1481" y="4694"/>
                        <a:pt x="1481" y="4505"/>
                      </a:cubicBezTo>
                      <a:lnTo>
                        <a:pt x="1481" y="4096"/>
                      </a:lnTo>
                      <a:cubicBezTo>
                        <a:pt x="1481" y="4096"/>
                        <a:pt x="1512" y="4096"/>
                        <a:pt x="1512" y="4064"/>
                      </a:cubicBezTo>
                      <a:cubicBezTo>
                        <a:pt x="1890" y="3907"/>
                        <a:pt x="2142" y="3497"/>
                        <a:pt x="2142" y="3119"/>
                      </a:cubicBezTo>
                      <a:cubicBezTo>
                        <a:pt x="2142" y="2521"/>
                        <a:pt x="1670" y="2079"/>
                        <a:pt x="1103" y="2079"/>
                      </a:cubicBezTo>
                      <a:cubicBezTo>
                        <a:pt x="914" y="2079"/>
                        <a:pt x="756" y="1922"/>
                        <a:pt x="756" y="1733"/>
                      </a:cubicBezTo>
                      <a:cubicBezTo>
                        <a:pt x="756" y="1575"/>
                        <a:pt x="851" y="1449"/>
                        <a:pt x="1008" y="1418"/>
                      </a:cubicBezTo>
                      <a:cubicBezTo>
                        <a:pt x="1047" y="1405"/>
                        <a:pt x="1085" y="1399"/>
                        <a:pt x="1124" y="1399"/>
                      </a:cubicBezTo>
                      <a:cubicBezTo>
                        <a:pt x="1273" y="1399"/>
                        <a:pt x="1418" y="1494"/>
                        <a:pt x="1544" y="1670"/>
                      </a:cubicBezTo>
                      <a:cubicBezTo>
                        <a:pt x="1610" y="1753"/>
                        <a:pt x="1703" y="1792"/>
                        <a:pt x="1795" y="1792"/>
                      </a:cubicBezTo>
                      <a:cubicBezTo>
                        <a:pt x="1876" y="1792"/>
                        <a:pt x="1957" y="1761"/>
                        <a:pt x="2016" y="1701"/>
                      </a:cubicBezTo>
                      <a:cubicBezTo>
                        <a:pt x="2174" y="1575"/>
                        <a:pt x="2174" y="1323"/>
                        <a:pt x="2048" y="1229"/>
                      </a:cubicBezTo>
                      <a:cubicBezTo>
                        <a:pt x="1859" y="977"/>
                        <a:pt x="1670" y="819"/>
                        <a:pt x="1418" y="756"/>
                      </a:cubicBezTo>
                      <a:lnTo>
                        <a:pt x="1418" y="347"/>
                      </a:ln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74" name="Google Shape;9163;p73">
                <a:extLst>
                  <a:ext uri="{FF2B5EF4-FFF2-40B4-BE49-F238E27FC236}">
                    <a16:creationId xmlns:a16="http://schemas.microsoft.com/office/drawing/2014/main" id="{6CF9E815-79F8-4616-9D5D-FE86B76A0383}"/>
                  </a:ext>
                </a:extLst>
              </p:cNvPr>
              <p:cNvSpPr/>
              <p:nvPr/>
            </p:nvSpPr>
            <p:spPr>
              <a:xfrm>
                <a:off x="3928551" y="2924655"/>
                <a:ext cx="500612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46" extrusionOk="0">
                    <a:moveTo>
                      <a:pt x="10744" y="3718"/>
                    </a:moveTo>
                    <a:lnTo>
                      <a:pt x="10428" y="4348"/>
                    </a:lnTo>
                    <a:cubicBezTo>
                      <a:pt x="10397" y="4442"/>
                      <a:pt x="10397" y="4568"/>
                      <a:pt x="10428" y="4663"/>
                    </a:cubicBezTo>
                    <a:lnTo>
                      <a:pt x="10744" y="5293"/>
                    </a:lnTo>
                    <a:lnTo>
                      <a:pt x="9483" y="4915"/>
                    </a:lnTo>
                    <a:lnTo>
                      <a:pt x="9105" y="4505"/>
                    </a:lnTo>
                    <a:lnTo>
                      <a:pt x="9483" y="4127"/>
                    </a:lnTo>
                    <a:lnTo>
                      <a:pt x="10744" y="3718"/>
                    </a:lnTo>
                    <a:close/>
                    <a:moveTo>
                      <a:pt x="4443" y="3497"/>
                    </a:moveTo>
                    <a:cubicBezTo>
                      <a:pt x="4884" y="3497"/>
                      <a:pt x="5262" y="3781"/>
                      <a:pt x="5419" y="4190"/>
                    </a:cubicBezTo>
                    <a:lnTo>
                      <a:pt x="4443" y="4190"/>
                    </a:lnTo>
                    <a:cubicBezTo>
                      <a:pt x="4253" y="4190"/>
                      <a:pt x="4096" y="4348"/>
                      <a:pt x="4096" y="4568"/>
                    </a:cubicBezTo>
                    <a:cubicBezTo>
                      <a:pt x="4096" y="4663"/>
                      <a:pt x="4253" y="4820"/>
                      <a:pt x="4443" y="4820"/>
                    </a:cubicBezTo>
                    <a:lnTo>
                      <a:pt x="5419" y="4820"/>
                    </a:lnTo>
                    <a:cubicBezTo>
                      <a:pt x="5262" y="5230"/>
                      <a:pt x="4915" y="5545"/>
                      <a:pt x="4443" y="5545"/>
                    </a:cubicBezTo>
                    <a:cubicBezTo>
                      <a:pt x="3844" y="5545"/>
                      <a:pt x="3434" y="5072"/>
                      <a:pt x="3434" y="4505"/>
                    </a:cubicBezTo>
                    <a:cubicBezTo>
                      <a:pt x="3434" y="3970"/>
                      <a:pt x="3907" y="3497"/>
                      <a:pt x="4443" y="3497"/>
                    </a:cubicBezTo>
                    <a:close/>
                    <a:moveTo>
                      <a:pt x="4443" y="2080"/>
                    </a:moveTo>
                    <a:cubicBezTo>
                      <a:pt x="5671" y="2080"/>
                      <a:pt x="6679" y="2993"/>
                      <a:pt x="6837" y="4159"/>
                    </a:cubicBezTo>
                    <a:lnTo>
                      <a:pt x="6144" y="4159"/>
                    </a:lnTo>
                    <a:cubicBezTo>
                      <a:pt x="5986" y="3371"/>
                      <a:pt x="5262" y="2773"/>
                      <a:pt x="4443" y="2773"/>
                    </a:cubicBezTo>
                    <a:cubicBezTo>
                      <a:pt x="3497" y="2773"/>
                      <a:pt x="2710" y="3560"/>
                      <a:pt x="2710" y="4505"/>
                    </a:cubicBezTo>
                    <a:cubicBezTo>
                      <a:pt x="2710" y="5451"/>
                      <a:pt x="3497" y="6238"/>
                      <a:pt x="4443" y="6238"/>
                    </a:cubicBezTo>
                    <a:cubicBezTo>
                      <a:pt x="5262" y="6238"/>
                      <a:pt x="5986" y="5671"/>
                      <a:pt x="6144" y="4883"/>
                    </a:cubicBezTo>
                    <a:lnTo>
                      <a:pt x="6837" y="4883"/>
                    </a:lnTo>
                    <a:cubicBezTo>
                      <a:pt x="6679" y="6049"/>
                      <a:pt x="5671" y="6963"/>
                      <a:pt x="4443" y="6963"/>
                    </a:cubicBezTo>
                    <a:cubicBezTo>
                      <a:pt x="3119" y="6963"/>
                      <a:pt x="2017" y="5860"/>
                      <a:pt x="2017" y="4505"/>
                    </a:cubicBezTo>
                    <a:cubicBezTo>
                      <a:pt x="2017" y="3182"/>
                      <a:pt x="3119" y="2080"/>
                      <a:pt x="4443" y="2080"/>
                    </a:cubicBezTo>
                    <a:close/>
                    <a:moveTo>
                      <a:pt x="4474" y="662"/>
                    </a:moveTo>
                    <a:cubicBezTo>
                      <a:pt x="6459" y="662"/>
                      <a:pt x="8097" y="2206"/>
                      <a:pt x="8255" y="4127"/>
                    </a:cubicBezTo>
                    <a:lnTo>
                      <a:pt x="7562" y="4127"/>
                    </a:lnTo>
                    <a:cubicBezTo>
                      <a:pt x="7372" y="2584"/>
                      <a:pt x="6049" y="1355"/>
                      <a:pt x="4443" y="1355"/>
                    </a:cubicBezTo>
                    <a:cubicBezTo>
                      <a:pt x="2710" y="1355"/>
                      <a:pt x="1324" y="2773"/>
                      <a:pt x="1324" y="4474"/>
                    </a:cubicBezTo>
                    <a:cubicBezTo>
                      <a:pt x="1324" y="6175"/>
                      <a:pt x="2741" y="7593"/>
                      <a:pt x="4443" y="7593"/>
                    </a:cubicBezTo>
                    <a:cubicBezTo>
                      <a:pt x="6049" y="7593"/>
                      <a:pt x="7372" y="6364"/>
                      <a:pt x="7562" y="4820"/>
                    </a:cubicBezTo>
                    <a:lnTo>
                      <a:pt x="8255" y="4820"/>
                    </a:lnTo>
                    <a:cubicBezTo>
                      <a:pt x="8097" y="6774"/>
                      <a:pt x="6459" y="8286"/>
                      <a:pt x="4474" y="8286"/>
                    </a:cubicBezTo>
                    <a:cubicBezTo>
                      <a:pt x="2395" y="8286"/>
                      <a:pt x="662" y="6616"/>
                      <a:pt x="662" y="4474"/>
                    </a:cubicBezTo>
                    <a:cubicBezTo>
                      <a:pt x="662" y="2363"/>
                      <a:pt x="2363" y="662"/>
                      <a:pt x="4474" y="662"/>
                    </a:cubicBezTo>
                    <a:close/>
                    <a:moveTo>
                      <a:pt x="5734" y="8822"/>
                    </a:moveTo>
                    <a:lnTo>
                      <a:pt x="6049" y="9767"/>
                    </a:lnTo>
                    <a:lnTo>
                      <a:pt x="2836" y="9767"/>
                    </a:lnTo>
                    <a:lnTo>
                      <a:pt x="3151" y="8822"/>
                    </a:lnTo>
                    <a:cubicBezTo>
                      <a:pt x="3529" y="8916"/>
                      <a:pt x="4001" y="9011"/>
                      <a:pt x="4443" y="9011"/>
                    </a:cubicBezTo>
                    <a:cubicBezTo>
                      <a:pt x="4884" y="9011"/>
                      <a:pt x="5356" y="8916"/>
                      <a:pt x="5734" y="8822"/>
                    </a:cubicBezTo>
                    <a:close/>
                    <a:moveTo>
                      <a:pt x="6522" y="10428"/>
                    </a:moveTo>
                    <a:cubicBezTo>
                      <a:pt x="6963" y="10428"/>
                      <a:pt x="7372" y="10680"/>
                      <a:pt x="7530" y="11121"/>
                    </a:cubicBezTo>
                    <a:lnTo>
                      <a:pt x="1418" y="11121"/>
                    </a:lnTo>
                    <a:cubicBezTo>
                      <a:pt x="1576" y="10743"/>
                      <a:pt x="1922" y="10428"/>
                      <a:pt x="2395" y="10428"/>
                    </a:cubicBezTo>
                    <a:close/>
                    <a:moveTo>
                      <a:pt x="4474" y="0"/>
                    </a:moveTo>
                    <a:cubicBezTo>
                      <a:pt x="1985" y="0"/>
                      <a:pt x="0" y="1985"/>
                      <a:pt x="0" y="4474"/>
                    </a:cubicBezTo>
                    <a:cubicBezTo>
                      <a:pt x="0" y="6238"/>
                      <a:pt x="1040" y="7813"/>
                      <a:pt x="2552" y="8538"/>
                    </a:cubicBezTo>
                    <a:lnTo>
                      <a:pt x="2143" y="9767"/>
                    </a:lnTo>
                    <a:cubicBezTo>
                      <a:pt x="1324" y="9861"/>
                      <a:pt x="693" y="10586"/>
                      <a:pt x="693" y="11499"/>
                    </a:cubicBezTo>
                    <a:cubicBezTo>
                      <a:pt x="693" y="11688"/>
                      <a:pt x="851" y="11846"/>
                      <a:pt x="1040" y="11846"/>
                    </a:cubicBezTo>
                    <a:lnTo>
                      <a:pt x="7971" y="11846"/>
                    </a:lnTo>
                    <a:cubicBezTo>
                      <a:pt x="8192" y="11846"/>
                      <a:pt x="8349" y="11688"/>
                      <a:pt x="8349" y="11499"/>
                    </a:cubicBezTo>
                    <a:cubicBezTo>
                      <a:pt x="8349" y="10617"/>
                      <a:pt x="7719" y="9924"/>
                      <a:pt x="6900" y="9767"/>
                    </a:cubicBezTo>
                    <a:lnTo>
                      <a:pt x="6490" y="8538"/>
                    </a:lnTo>
                    <a:cubicBezTo>
                      <a:pt x="7782" y="7908"/>
                      <a:pt x="8727" y="6679"/>
                      <a:pt x="8979" y="5230"/>
                    </a:cubicBezTo>
                    <a:lnTo>
                      <a:pt x="9137" y="5388"/>
                    </a:lnTo>
                    <a:cubicBezTo>
                      <a:pt x="9168" y="5419"/>
                      <a:pt x="9200" y="5451"/>
                      <a:pt x="9263" y="5451"/>
                    </a:cubicBezTo>
                    <a:lnTo>
                      <a:pt x="11374" y="6175"/>
                    </a:lnTo>
                    <a:cubicBezTo>
                      <a:pt x="11403" y="6183"/>
                      <a:pt x="11435" y="6186"/>
                      <a:pt x="11466" y="6186"/>
                    </a:cubicBezTo>
                    <a:cubicBezTo>
                      <a:pt x="11569" y="6186"/>
                      <a:pt x="11672" y="6145"/>
                      <a:pt x="11720" y="6049"/>
                    </a:cubicBezTo>
                    <a:cubicBezTo>
                      <a:pt x="11815" y="5923"/>
                      <a:pt x="11846" y="5766"/>
                      <a:pt x="11783" y="5671"/>
                    </a:cubicBezTo>
                    <a:lnTo>
                      <a:pt x="11153" y="4442"/>
                    </a:lnTo>
                    <a:lnTo>
                      <a:pt x="11783" y="3214"/>
                    </a:lnTo>
                    <a:cubicBezTo>
                      <a:pt x="11815" y="3151"/>
                      <a:pt x="11783" y="2993"/>
                      <a:pt x="11689" y="2899"/>
                    </a:cubicBezTo>
                    <a:cubicBezTo>
                      <a:pt x="11641" y="2802"/>
                      <a:pt x="11519" y="2761"/>
                      <a:pt x="11422" y="2761"/>
                    </a:cubicBezTo>
                    <a:cubicBezTo>
                      <a:pt x="11392" y="2761"/>
                      <a:pt x="11364" y="2765"/>
                      <a:pt x="11342" y="2773"/>
                    </a:cubicBezTo>
                    <a:lnTo>
                      <a:pt x="9200" y="3497"/>
                    </a:lnTo>
                    <a:cubicBezTo>
                      <a:pt x="9168" y="3497"/>
                      <a:pt x="9105" y="3529"/>
                      <a:pt x="9105" y="3560"/>
                    </a:cubicBezTo>
                    <a:lnTo>
                      <a:pt x="8916" y="3718"/>
                    </a:lnTo>
                    <a:cubicBezTo>
                      <a:pt x="8570" y="1607"/>
                      <a:pt x="6742" y="0"/>
                      <a:pt x="447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17675" name="Google Shape;9164;p73">
                <a:extLst>
                  <a:ext uri="{FF2B5EF4-FFF2-40B4-BE49-F238E27FC236}">
                    <a16:creationId xmlns:a16="http://schemas.microsoft.com/office/drawing/2014/main" id="{632955CF-48E1-3C12-4D6E-5C181D5F83E0}"/>
                  </a:ext>
                </a:extLst>
              </p:cNvPr>
              <p:cNvGrpSpPr/>
              <p:nvPr/>
            </p:nvGrpSpPr>
            <p:grpSpPr>
              <a:xfrm>
                <a:off x="7113533" y="1688554"/>
                <a:ext cx="497951" cy="499261"/>
                <a:chOff x="4321150" y="1946600"/>
                <a:chExt cx="294600" cy="295375"/>
              </a:xfrm>
              <a:grpFill/>
            </p:grpSpPr>
            <p:sp>
              <p:nvSpPr>
                <p:cNvPr id="17820" name="Google Shape;9165;p73">
                  <a:extLst>
                    <a:ext uri="{FF2B5EF4-FFF2-40B4-BE49-F238E27FC236}">
                      <a16:creationId xmlns:a16="http://schemas.microsoft.com/office/drawing/2014/main" id="{FDE9F7E7-11D2-6171-07EF-1340AC89381B}"/>
                    </a:ext>
                  </a:extLst>
                </p:cNvPr>
                <p:cNvSpPr/>
                <p:nvPr/>
              </p:nvSpPr>
              <p:spPr>
                <a:xfrm>
                  <a:off x="4321150" y="1946600"/>
                  <a:ext cx="294600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815" extrusionOk="0">
                      <a:moveTo>
                        <a:pt x="9043" y="662"/>
                      </a:moveTo>
                      <a:lnTo>
                        <a:pt x="9043" y="2080"/>
                      </a:lnTo>
                      <a:lnTo>
                        <a:pt x="2742" y="2080"/>
                      </a:lnTo>
                      <a:lnTo>
                        <a:pt x="2742" y="662"/>
                      </a:lnTo>
                      <a:close/>
                      <a:moveTo>
                        <a:pt x="10775" y="2742"/>
                      </a:moveTo>
                      <a:cubicBezTo>
                        <a:pt x="10996" y="2742"/>
                        <a:pt x="11153" y="2899"/>
                        <a:pt x="11153" y="3120"/>
                      </a:cubicBezTo>
                      <a:lnTo>
                        <a:pt x="11153" y="6554"/>
                      </a:lnTo>
                      <a:cubicBezTo>
                        <a:pt x="11153" y="6774"/>
                        <a:pt x="10996" y="6932"/>
                        <a:pt x="10775" y="6932"/>
                      </a:cubicBezTo>
                      <a:lnTo>
                        <a:pt x="9767" y="6932"/>
                      </a:lnTo>
                      <a:lnTo>
                        <a:pt x="9767" y="4474"/>
                      </a:lnTo>
                      <a:cubicBezTo>
                        <a:pt x="9767" y="4285"/>
                        <a:pt x="9610" y="4128"/>
                        <a:pt x="9421" y="4128"/>
                      </a:cubicBezTo>
                      <a:lnTo>
                        <a:pt x="2427" y="4128"/>
                      </a:lnTo>
                      <a:cubicBezTo>
                        <a:pt x="2238" y="4128"/>
                        <a:pt x="2080" y="4285"/>
                        <a:pt x="2080" y="4474"/>
                      </a:cubicBezTo>
                      <a:lnTo>
                        <a:pt x="2080" y="6932"/>
                      </a:lnTo>
                      <a:lnTo>
                        <a:pt x="1009" y="6932"/>
                      </a:lnTo>
                      <a:cubicBezTo>
                        <a:pt x="820" y="6932"/>
                        <a:pt x="662" y="6774"/>
                        <a:pt x="662" y="6554"/>
                      </a:cubicBezTo>
                      <a:lnTo>
                        <a:pt x="662" y="3120"/>
                      </a:lnTo>
                      <a:cubicBezTo>
                        <a:pt x="662" y="2899"/>
                        <a:pt x="820" y="2742"/>
                        <a:pt x="1009" y="2742"/>
                      </a:cubicBezTo>
                      <a:close/>
                      <a:moveTo>
                        <a:pt x="9011" y="4821"/>
                      </a:moveTo>
                      <a:lnTo>
                        <a:pt x="9011" y="11090"/>
                      </a:lnTo>
                      <a:lnTo>
                        <a:pt x="2710" y="11090"/>
                      </a:lnTo>
                      <a:lnTo>
                        <a:pt x="2710" y="4821"/>
                      </a:lnTo>
                      <a:close/>
                      <a:moveTo>
                        <a:pt x="2395" y="1"/>
                      </a:moveTo>
                      <a:cubicBezTo>
                        <a:pt x="2206" y="1"/>
                        <a:pt x="2049" y="158"/>
                        <a:pt x="2049" y="347"/>
                      </a:cubicBezTo>
                      <a:lnTo>
                        <a:pt x="2049" y="2112"/>
                      </a:lnTo>
                      <a:lnTo>
                        <a:pt x="1009" y="2112"/>
                      </a:lnTo>
                      <a:cubicBezTo>
                        <a:pt x="442" y="2112"/>
                        <a:pt x="1" y="2584"/>
                        <a:pt x="1" y="3151"/>
                      </a:cubicBezTo>
                      <a:lnTo>
                        <a:pt x="1" y="6617"/>
                      </a:lnTo>
                      <a:cubicBezTo>
                        <a:pt x="1" y="7215"/>
                        <a:pt x="473" y="7625"/>
                        <a:pt x="1009" y="7625"/>
                      </a:cubicBezTo>
                      <a:lnTo>
                        <a:pt x="2049" y="7625"/>
                      </a:lnTo>
                      <a:lnTo>
                        <a:pt x="2049" y="11468"/>
                      </a:lnTo>
                      <a:cubicBezTo>
                        <a:pt x="2049" y="11657"/>
                        <a:pt x="2206" y="11815"/>
                        <a:pt x="2395" y="11815"/>
                      </a:cubicBezTo>
                      <a:lnTo>
                        <a:pt x="9358" y="11815"/>
                      </a:lnTo>
                      <a:cubicBezTo>
                        <a:pt x="9578" y="11815"/>
                        <a:pt x="9736" y="11657"/>
                        <a:pt x="9736" y="11468"/>
                      </a:cubicBezTo>
                      <a:lnTo>
                        <a:pt x="9736" y="7625"/>
                      </a:lnTo>
                      <a:lnTo>
                        <a:pt x="10744" y="7625"/>
                      </a:lnTo>
                      <a:cubicBezTo>
                        <a:pt x="11343" y="7625"/>
                        <a:pt x="11784" y="7152"/>
                        <a:pt x="11784" y="6617"/>
                      </a:cubicBezTo>
                      <a:lnTo>
                        <a:pt x="11784" y="3151"/>
                      </a:lnTo>
                      <a:cubicBezTo>
                        <a:pt x="11784" y="2553"/>
                        <a:pt x="11311" y="2112"/>
                        <a:pt x="10744" y="2112"/>
                      </a:cubicBezTo>
                      <a:lnTo>
                        <a:pt x="9736" y="2112"/>
                      </a:lnTo>
                      <a:lnTo>
                        <a:pt x="9736" y="347"/>
                      </a:lnTo>
                      <a:cubicBezTo>
                        <a:pt x="9736" y="158"/>
                        <a:pt x="9578" y="1"/>
                        <a:pt x="93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21" name="Google Shape;9166;p73">
                  <a:extLst>
                    <a:ext uri="{FF2B5EF4-FFF2-40B4-BE49-F238E27FC236}">
                      <a16:creationId xmlns:a16="http://schemas.microsoft.com/office/drawing/2014/main" id="{60BC8646-A153-8FE6-985B-35ACB313EDEE}"/>
                    </a:ext>
                  </a:extLst>
                </p:cNvPr>
                <p:cNvSpPr/>
                <p:nvPr/>
              </p:nvSpPr>
              <p:spPr>
                <a:xfrm>
                  <a:off x="4564525" y="2031675"/>
                  <a:ext cx="17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5" extrusionOk="0">
                      <a:moveTo>
                        <a:pt x="347" y="0"/>
                      </a:moveTo>
                      <a:cubicBezTo>
                        <a:pt x="158" y="0"/>
                        <a:pt x="1" y="189"/>
                        <a:pt x="1" y="378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cubicBezTo>
                        <a:pt x="536" y="725"/>
                        <a:pt x="694" y="567"/>
                        <a:pt x="694" y="378"/>
                      </a:cubicBezTo>
                      <a:cubicBezTo>
                        <a:pt x="694" y="189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22" name="Google Shape;9167;p73">
                  <a:extLst>
                    <a:ext uri="{FF2B5EF4-FFF2-40B4-BE49-F238E27FC236}">
                      <a16:creationId xmlns:a16="http://schemas.microsoft.com/office/drawing/2014/main" id="{3C2FAD50-9CFB-C4B6-20FE-FD02ECED10CA}"/>
                    </a:ext>
                  </a:extLst>
                </p:cNvPr>
                <p:cNvSpPr/>
                <p:nvPr/>
              </p:nvSpPr>
              <p:spPr>
                <a:xfrm>
                  <a:off x="4414100" y="2084450"/>
                  <a:ext cx="106350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4884" extrusionOk="0">
                      <a:moveTo>
                        <a:pt x="2174" y="693"/>
                      </a:moveTo>
                      <a:cubicBezTo>
                        <a:pt x="2584" y="693"/>
                        <a:pt x="2899" y="1008"/>
                        <a:pt x="2899" y="1418"/>
                      </a:cubicBezTo>
                      <a:cubicBezTo>
                        <a:pt x="2899" y="1796"/>
                        <a:pt x="2584" y="2111"/>
                        <a:pt x="2174" y="2111"/>
                      </a:cubicBezTo>
                      <a:cubicBezTo>
                        <a:pt x="1796" y="2111"/>
                        <a:pt x="1481" y="1796"/>
                        <a:pt x="1481" y="1418"/>
                      </a:cubicBezTo>
                      <a:cubicBezTo>
                        <a:pt x="1481" y="1008"/>
                        <a:pt x="1796" y="693"/>
                        <a:pt x="2174" y="693"/>
                      </a:cubicBezTo>
                      <a:close/>
                      <a:moveTo>
                        <a:pt x="2174" y="2804"/>
                      </a:moveTo>
                      <a:cubicBezTo>
                        <a:pt x="2930" y="2804"/>
                        <a:pt x="3592" y="3403"/>
                        <a:pt x="3592" y="4190"/>
                      </a:cubicBezTo>
                      <a:lnTo>
                        <a:pt x="756" y="4190"/>
                      </a:lnTo>
                      <a:cubicBezTo>
                        <a:pt x="756" y="3403"/>
                        <a:pt x="1387" y="2804"/>
                        <a:pt x="2174" y="2804"/>
                      </a:cubicBezTo>
                      <a:close/>
                      <a:moveTo>
                        <a:pt x="2143" y="0"/>
                      </a:moveTo>
                      <a:cubicBezTo>
                        <a:pt x="1387" y="0"/>
                        <a:pt x="725" y="630"/>
                        <a:pt x="725" y="1386"/>
                      </a:cubicBezTo>
                      <a:cubicBezTo>
                        <a:pt x="725" y="1733"/>
                        <a:pt x="882" y="2079"/>
                        <a:pt x="1103" y="2331"/>
                      </a:cubicBezTo>
                      <a:cubicBezTo>
                        <a:pt x="473" y="2678"/>
                        <a:pt x="0" y="3340"/>
                        <a:pt x="0" y="4159"/>
                      </a:cubicBezTo>
                      <a:lnTo>
                        <a:pt x="0" y="4537"/>
                      </a:lnTo>
                      <a:cubicBezTo>
                        <a:pt x="63" y="4726"/>
                        <a:pt x="221" y="4883"/>
                        <a:pt x="410" y="4883"/>
                      </a:cubicBezTo>
                      <a:lnTo>
                        <a:pt x="3907" y="4883"/>
                      </a:lnTo>
                      <a:cubicBezTo>
                        <a:pt x="4127" y="4883"/>
                        <a:pt x="4253" y="4726"/>
                        <a:pt x="4253" y="4537"/>
                      </a:cubicBezTo>
                      <a:lnTo>
                        <a:pt x="4253" y="4159"/>
                      </a:lnTo>
                      <a:cubicBezTo>
                        <a:pt x="4253" y="3371"/>
                        <a:pt x="3844" y="2709"/>
                        <a:pt x="3151" y="2331"/>
                      </a:cubicBezTo>
                      <a:cubicBezTo>
                        <a:pt x="3403" y="2048"/>
                        <a:pt x="3560" y="1733"/>
                        <a:pt x="3560" y="1386"/>
                      </a:cubicBezTo>
                      <a:cubicBezTo>
                        <a:pt x="3560" y="599"/>
                        <a:pt x="2930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76" name="Google Shape;9168;p73">
                <a:extLst>
                  <a:ext uri="{FF2B5EF4-FFF2-40B4-BE49-F238E27FC236}">
                    <a16:creationId xmlns:a16="http://schemas.microsoft.com/office/drawing/2014/main" id="{C4B78967-F10C-A41C-3A2B-D0F2DA6C15D9}"/>
                  </a:ext>
                </a:extLst>
              </p:cNvPr>
              <p:cNvSpPr/>
              <p:nvPr/>
            </p:nvSpPr>
            <p:spPr>
              <a:xfrm>
                <a:off x="7108806" y="2297591"/>
                <a:ext cx="507290" cy="467358"/>
              </a:xfrm>
              <a:custGeom>
                <a:avLst/>
                <a:gdLst/>
                <a:ahLst/>
                <a:cxnLst/>
                <a:rect l="l" t="t" r="r" b="b"/>
                <a:pathLst>
                  <a:path w="12005" h="11060" extrusionOk="0">
                    <a:moveTo>
                      <a:pt x="2049" y="2049"/>
                    </a:moveTo>
                    <a:cubicBezTo>
                      <a:pt x="2238" y="2049"/>
                      <a:pt x="2395" y="2206"/>
                      <a:pt x="2395" y="2395"/>
                    </a:cubicBezTo>
                    <a:cubicBezTo>
                      <a:pt x="2395" y="2584"/>
                      <a:pt x="2238" y="2742"/>
                      <a:pt x="2049" y="2742"/>
                    </a:cubicBezTo>
                    <a:cubicBezTo>
                      <a:pt x="1860" y="2742"/>
                      <a:pt x="1702" y="2584"/>
                      <a:pt x="1702" y="2395"/>
                    </a:cubicBezTo>
                    <a:cubicBezTo>
                      <a:pt x="1734" y="2206"/>
                      <a:pt x="1860" y="2049"/>
                      <a:pt x="2049" y="2049"/>
                    </a:cubicBezTo>
                    <a:close/>
                    <a:moveTo>
                      <a:pt x="9736" y="2049"/>
                    </a:moveTo>
                    <a:cubicBezTo>
                      <a:pt x="9925" y="2049"/>
                      <a:pt x="10082" y="2206"/>
                      <a:pt x="10082" y="2395"/>
                    </a:cubicBezTo>
                    <a:cubicBezTo>
                      <a:pt x="10082" y="2584"/>
                      <a:pt x="9925" y="2742"/>
                      <a:pt x="9736" y="2742"/>
                    </a:cubicBezTo>
                    <a:cubicBezTo>
                      <a:pt x="9515" y="2742"/>
                      <a:pt x="9358" y="2584"/>
                      <a:pt x="9358" y="2395"/>
                    </a:cubicBezTo>
                    <a:cubicBezTo>
                      <a:pt x="9358" y="2206"/>
                      <a:pt x="9515" y="2049"/>
                      <a:pt x="9736" y="2049"/>
                    </a:cubicBezTo>
                    <a:close/>
                    <a:moveTo>
                      <a:pt x="2049" y="3719"/>
                    </a:moveTo>
                    <a:lnTo>
                      <a:pt x="3151" y="5514"/>
                    </a:lnTo>
                    <a:lnTo>
                      <a:pt x="946" y="5514"/>
                    </a:lnTo>
                    <a:lnTo>
                      <a:pt x="2049" y="3719"/>
                    </a:lnTo>
                    <a:close/>
                    <a:moveTo>
                      <a:pt x="9736" y="3719"/>
                    </a:moveTo>
                    <a:lnTo>
                      <a:pt x="10838" y="5514"/>
                    </a:lnTo>
                    <a:lnTo>
                      <a:pt x="8633" y="5514"/>
                    </a:lnTo>
                    <a:lnTo>
                      <a:pt x="9736" y="3719"/>
                    </a:lnTo>
                    <a:close/>
                    <a:moveTo>
                      <a:pt x="3435" y="6207"/>
                    </a:moveTo>
                    <a:cubicBezTo>
                      <a:pt x="3466" y="6964"/>
                      <a:pt x="2836" y="7594"/>
                      <a:pt x="2049" y="7594"/>
                    </a:cubicBezTo>
                    <a:cubicBezTo>
                      <a:pt x="1292" y="7594"/>
                      <a:pt x="662" y="6964"/>
                      <a:pt x="662" y="6207"/>
                    </a:cubicBezTo>
                    <a:close/>
                    <a:moveTo>
                      <a:pt x="11090" y="6207"/>
                    </a:moveTo>
                    <a:cubicBezTo>
                      <a:pt x="11090" y="6964"/>
                      <a:pt x="10460" y="7594"/>
                      <a:pt x="9736" y="7594"/>
                    </a:cubicBezTo>
                    <a:cubicBezTo>
                      <a:pt x="8980" y="7594"/>
                      <a:pt x="8350" y="6964"/>
                      <a:pt x="8350" y="6207"/>
                    </a:cubicBezTo>
                    <a:close/>
                    <a:moveTo>
                      <a:pt x="5892" y="663"/>
                    </a:moveTo>
                    <a:cubicBezTo>
                      <a:pt x="6113" y="663"/>
                      <a:pt x="6270" y="820"/>
                      <a:pt x="6270" y="1009"/>
                    </a:cubicBezTo>
                    <a:lnTo>
                      <a:pt x="6270" y="8980"/>
                    </a:lnTo>
                    <a:lnTo>
                      <a:pt x="5546" y="8980"/>
                    </a:lnTo>
                    <a:lnTo>
                      <a:pt x="5546" y="1009"/>
                    </a:lnTo>
                    <a:cubicBezTo>
                      <a:pt x="5546" y="820"/>
                      <a:pt x="5703" y="663"/>
                      <a:pt x="5892" y="663"/>
                    </a:cubicBezTo>
                    <a:close/>
                    <a:moveTo>
                      <a:pt x="8003" y="9673"/>
                    </a:moveTo>
                    <a:cubicBezTo>
                      <a:pt x="8192" y="9673"/>
                      <a:pt x="8350" y="9830"/>
                      <a:pt x="8350" y="10020"/>
                    </a:cubicBezTo>
                    <a:lnTo>
                      <a:pt x="8350" y="10398"/>
                    </a:lnTo>
                    <a:lnTo>
                      <a:pt x="3466" y="10398"/>
                    </a:lnTo>
                    <a:lnTo>
                      <a:pt x="3466" y="10020"/>
                    </a:lnTo>
                    <a:cubicBezTo>
                      <a:pt x="3466" y="9830"/>
                      <a:pt x="3624" y="9673"/>
                      <a:pt x="3813" y="9673"/>
                    </a:cubicBezTo>
                    <a:close/>
                    <a:moveTo>
                      <a:pt x="5955" y="1"/>
                    </a:moveTo>
                    <a:cubicBezTo>
                      <a:pt x="5357" y="1"/>
                      <a:pt x="4916" y="474"/>
                      <a:pt x="4916" y="1009"/>
                    </a:cubicBezTo>
                    <a:lnTo>
                      <a:pt x="4916" y="1167"/>
                    </a:lnTo>
                    <a:cubicBezTo>
                      <a:pt x="3970" y="1671"/>
                      <a:pt x="3655" y="1891"/>
                      <a:pt x="3057" y="1954"/>
                    </a:cubicBezTo>
                    <a:cubicBezTo>
                      <a:pt x="2899" y="1608"/>
                      <a:pt x="2553" y="1324"/>
                      <a:pt x="2112" y="1324"/>
                    </a:cubicBezTo>
                    <a:cubicBezTo>
                      <a:pt x="1734" y="1324"/>
                      <a:pt x="1387" y="1576"/>
                      <a:pt x="1166" y="1923"/>
                    </a:cubicBezTo>
                    <a:cubicBezTo>
                      <a:pt x="946" y="1891"/>
                      <a:pt x="694" y="1797"/>
                      <a:pt x="505" y="1734"/>
                    </a:cubicBezTo>
                    <a:cubicBezTo>
                      <a:pt x="454" y="1708"/>
                      <a:pt x="404" y="1697"/>
                      <a:pt x="355" y="1697"/>
                    </a:cubicBezTo>
                    <a:cubicBezTo>
                      <a:pt x="224" y="1697"/>
                      <a:pt x="110" y="1784"/>
                      <a:pt x="64" y="1923"/>
                    </a:cubicBezTo>
                    <a:cubicBezTo>
                      <a:pt x="1" y="2112"/>
                      <a:pt x="64" y="2301"/>
                      <a:pt x="284" y="2364"/>
                    </a:cubicBezTo>
                    <a:cubicBezTo>
                      <a:pt x="536" y="2458"/>
                      <a:pt x="820" y="2553"/>
                      <a:pt x="1135" y="2616"/>
                    </a:cubicBezTo>
                    <a:cubicBezTo>
                      <a:pt x="1229" y="2899"/>
                      <a:pt x="1387" y="3151"/>
                      <a:pt x="1607" y="3277"/>
                    </a:cubicBezTo>
                    <a:lnTo>
                      <a:pt x="127" y="5703"/>
                    </a:lnTo>
                    <a:cubicBezTo>
                      <a:pt x="64" y="5735"/>
                      <a:pt x="64" y="5829"/>
                      <a:pt x="64" y="5892"/>
                    </a:cubicBezTo>
                    <a:lnTo>
                      <a:pt x="64" y="6239"/>
                    </a:lnTo>
                    <a:cubicBezTo>
                      <a:pt x="64" y="7405"/>
                      <a:pt x="1009" y="8350"/>
                      <a:pt x="2175" y="8350"/>
                    </a:cubicBezTo>
                    <a:cubicBezTo>
                      <a:pt x="3309" y="8350"/>
                      <a:pt x="4254" y="7405"/>
                      <a:pt x="4254" y="6239"/>
                    </a:cubicBezTo>
                    <a:lnTo>
                      <a:pt x="4254" y="5892"/>
                    </a:lnTo>
                    <a:cubicBezTo>
                      <a:pt x="4254" y="5829"/>
                      <a:pt x="4254" y="5766"/>
                      <a:pt x="4222" y="5703"/>
                    </a:cubicBezTo>
                    <a:lnTo>
                      <a:pt x="2710" y="3277"/>
                    </a:lnTo>
                    <a:cubicBezTo>
                      <a:pt x="2962" y="3183"/>
                      <a:pt x="3120" y="2931"/>
                      <a:pt x="3183" y="2647"/>
                    </a:cubicBezTo>
                    <a:cubicBezTo>
                      <a:pt x="3844" y="2553"/>
                      <a:pt x="4222" y="2332"/>
                      <a:pt x="4947" y="1954"/>
                    </a:cubicBezTo>
                    <a:lnTo>
                      <a:pt x="4947" y="8980"/>
                    </a:lnTo>
                    <a:lnTo>
                      <a:pt x="3939" y="8980"/>
                    </a:lnTo>
                    <a:cubicBezTo>
                      <a:pt x="3340" y="8980"/>
                      <a:pt x="2899" y="9421"/>
                      <a:pt x="2899" y="9988"/>
                    </a:cubicBezTo>
                    <a:lnTo>
                      <a:pt x="2899" y="10713"/>
                    </a:lnTo>
                    <a:cubicBezTo>
                      <a:pt x="2899" y="10902"/>
                      <a:pt x="3057" y="11059"/>
                      <a:pt x="3246" y="11059"/>
                    </a:cubicBezTo>
                    <a:lnTo>
                      <a:pt x="8822" y="11059"/>
                    </a:lnTo>
                    <a:cubicBezTo>
                      <a:pt x="9011" y="11059"/>
                      <a:pt x="9169" y="10902"/>
                      <a:pt x="9169" y="10713"/>
                    </a:cubicBezTo>
                    <a:lnTo>
                      <a:pt x="9169" y="9988"/>
                    </a:lnTo>
                    <a:cubicBezTo>
                      <a:pt x="9169" y="9389"/>
                      <a:pt x="8696" y="8980"/>
                      <a:pt x="8129" y="8980"/>
                    </a:cubicBezTo>
                    <a:lnTo>
                      <a:pt x="7089" y="8980"/>
                    </a:lnTo>
                    <a:lnTo>
                      <a:pt x="7089" y="1954"/>
                    </a:lnTo>
                    <a:cubicBezTo>
                      <a:pt x="7814" y="2332"/>
                      <a:pt x="8224" y="2553"/>
                      <a:pt x="8885" y="2647"/>
                    </a:cubicBezTo>
                    <a:cubicBezTo>
                      <a:pt x="8980" y="2931"/>
                      <a:pt x="9137" y="3120"/>
                      <a:pt x="9358" y="3277"/>
                    </a:cubicBezTo>
                    <a:lnTo>
                      <a:pt x="7877" y="5703"/>
                    </a:lnTo>
                    <a:cubicBezTo>
                      <a:pt x="7814" y="5735"/>
                      <a:pt x="7814" y="5829"/>
                      <a:pt x="7814" y="5892"/>
                    </a:cubicBezTo>
                    <a:lnTo>
                      <a:pt x="7814" y="6239"/>
                    </a:lnTo>
                    <a:cubicBezTo>
                      <a:pt x="7814" y="7405"/>
                      <a:pt x="8759" y="8350"/>
                      <a:pt x="9925" y="8350"/>
                    </a:cubicBezTo>
                    <a:cubicBezTo>
                      <a:pt x="11059" y="8350"/>
                      <a:pt x="12004" y="7405"/>
                      <a:pt x="12004" y="6239"/>
                    </a:cubicBezTo>
                    <a:lnTo>
                      <a:pt x="12004" y="5892"/>
                    </a:lnTo>
                    <a:cubicBezTo>
                      <a:pt x="12004" y="5829"/>
                      <a:pt x="12004" y="5766"/>
                      <a:pt x="11973" y="5703"/>
                    </a:cubicBezTo>
                    <a:lnTo>
                      <a:pt x="10460" y="3277"/>
                    </a:lnTo>
                    <a:cubicBezTo>
                      <a:pt x="10523" y="3151"/>
                      <a:pt x="10681" y="2899"/>
                      <a:pt x="10744" y="2616"/>
                    </a:cubicBezTo>
                    <a:cubicBezTo>
                      <a:pt x="11027" y="2553"/>
                      <a:pt x="11343" y="2458"/>
                      <a:pt x="11626" y="2364"/>
                    </a:cubicBezTo>
                    <a:cubicBezTo>
                      <a:pt x="11815" y="2269"/>
                      <a:pt x="11878" y="2080"/>
                      <a:pt x="11815" y="1923"/>
                    </a:cubicBezTo>
                    <a:cubicBezTo>
                      <a:pt x="11746" y="1784"/>
                      <a:pt x="11626" y="1697"/>
                      <a:pt x="11505" y="1697"/>
                    </a:cubicBezTo>
                    <a:cubicBezTo>
                      <a:pt x="11461" y="1697"/>
                      <a:pt x="11416" y="1708"/>
                      <a:pt x="11374" y="1734"/>
                    </a:cubicBezTo>
                    <a:cubicBezTo>
                      <a:pt x="11122" y="1797"/>
                      <a:pt x="10933" y="1891"/>
                      <a:pt x="10712" y="1923"/>
                    </a:cubicBezTo>
                    <a:cubicBezTo>
                      <a:pt x="10555" y="1576"/>
                      <a:pt x="10208" y="1324"/>
                      <a:pt x="9767" y="1324"/>
                    </a:cubicBezTo>
                    <a:cubicBezTo>
                      <a:pt x="9326" y="1324"/>
                      <a:pt x="8980" y="1576"/>
                      <a:pt x="8822" y="1954"/>
                    </a:cubicBezTo>
                    <a:cubicBezTo>
                      <a:pt x="8224" y="1828"/>
                      <a:pt x="7908" y="1639"/>
                      <a:pt x="6963" y="1167"/>
                    </a:cubicBezTo>
                    <a:lnTo>
                      <a:pt x="6963" y="1009"/>
                    </a:lnTo>
                    <a:cubicBezTo>
                      <a:pt x="6963" y="411"/>
                      <a:pt x="6491" y="1"/>
                      <a:pt x="595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7677" name="Google Shape;9169;p73">
                <a:extLst>
                  <a:ext uri="{FF2B5EF4-FFF2-40B4-BE49-F238E27FC236}">
                    <a16:creationId xmlns:a16="http://schemas.microsoft.com/office/drawing/2014/main" id="{538D2A0E-FF94-8C60-10F3-247ED579D427}"/>
                  </a:ext>
                </a:extLst>
              </p:cNvPr>
              <p:cNvSpPr/>
              <p:nvPr/>
            </p:nvSpPr>
            <p:spPr>
              <a:xfrm>
                <a:off x="7109482" y="2925310"/>
                <a:ext cx="505937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11815" extrusionOk="0">
                    <a:moveTo>
                      <a:pt x="5986" y="631"/>
                    </a:moveTo>
                    <a:cubicBezTo>
                      <a:pt x="6396" y="631"/>
                      <a:pt x="6711" y="946"/>
                      <a:pt x="6711" y="1324"/>
                    </a:cubicBezTo>
                    <a:cubicBezTo>
                      <a:pt x="6711" y="1733"/>
                      <a:pt x="6396" y="2048"/>
                      <a:pt x="5986" y="2048"/>
                    </a:cubicBezTo>
                    <a:cubicBezTo>
                      <a:pt x="5608" y="2048"/>
                      <a:pt x="5293" y="1733"/>
                      <a:pt x="5293" y="1324"/>
                    </a:cubicBezTo>
                    <a:cubicBezTo>
                      <a:pt x="5293" y="946"/>
                      <a:pt x="5608" y="631"/>
                      <a:pt x="5986" y="631"/>
                    </a:cubicBezTo>
                    <a:close/>
                    <a:moveTo>
                      <a:pt x="5986" y="2710"/>
                    </a:moveTo>
                    <a:cubicBezTo>
                      <a:pt x="6931" y="2710"/>
                      <a:pt x="7719" y="3498"/>
                      <a:pt x="7719" y="4443"/>
                    </a:cubicBezTo>
                    <a:lnTo>
                      <a:pt x="7719" y="4789"/>
                    </a:lnTo>
                    <a:lnTo>
                      <a:pt x="4253" y="4789"/>
                    </a:lnTo>
                    <a:lnTo>
                      <a:pt x="4253" y="4443"/>
                    </a:lnTo>
                    <a:cubicBezTo>
                      <a:pt x="4253" y="3498"/>
                      <a:pt x="5041" y="2710"/>
                      <a:pt x="5986" y="2710"/>
                    </a:cubicBezTo>
                    <a:close/>
                    <a:moveTo>
                      <a:pt x="3245" y="6900"/>
                    </a:moveTo>
                    <a:cubicBezTo>
                      <a:pt x="3623" y="6900"/>
                      <a:pt x="3938" y="7215"/>
                      <a:pt x="3938" y="7593"/>
                    </a:cubicBezTo>
                    <a:cubicBezTo>
                      <a:pt x="3938" y="8003"/>
                      <a:pt x="3623" y="8318"/>
                      <a:pt x="3245" y="8318"/>
                    </a:cubicBezTo>
                    <a:cubicBezTo>
                      <a:pt x="2836" y="8255"/>
                      <a:pt x="2521" y="7940"/>
                      <a:pt x="2521" y="7593"/>
                    </a:cubicBezTo>
                    <a:cubicBezTo>
                      <a:pt x="2521" y="7215"/>
                      <a:pt x="2836" y="6900"/>
                      <a:pt x="3245" y="6900"/>
                    </a:cubicBezTo>
                    <a:close/>
                    <a:moveTo>
                      <a:pt x="8759" y="6900"/>
                    </a:moveTo>
                    <a:cubicBezTo>
                      <a:pt x="9137" y="6900"/>
                      <a:pt x="9452" y="7215"/>
                      <a:pt x="9452" y="7593"/>
                    </a:cubicBezTo>
                    <a:cubicBezTo>
                      <a:pt x="9452" y="8003"/>
                      <a:pt x="9137" y="8318"/>
                      <a:pt x="8759" y="8318"/>
                    </a:cubicBezTo>
                    <a:cubicBezTo>
                      <a:pt x="8349" y="8318"/>
                      <a:pt x="8034" y="7940"/>
                      <a:pt x="8034" y="7593"/>
                    </a:cubicBezTo>
                    <a:cubicBezTo>
                      <a:pt x="8034" y="7215"/>
                      <a:pt x="8349" y="6900"/>
                      <a:pt x="8759" y="6900"/>
                    </a:cubicBezTo>
                    <a:close/>
                    <a:moveTo>
                      <a:pt x="10365" y="5545"/>
                    </a:moveTo>
                    <a:cubicBezTo>
                      <a:pt x="10523" y="5545"/>
                      <a:pt x="10680" y="5672"/>
                      <a:pt x="10712" y="5829"/>
                    </a:cubicBezTo>
                    <a:lnTo>
                      <a:pt x="11216" y="8570"/>
                    </a:lnTo>
                    <a:cubicBezTo>
                      <a:pt x="11247" y="8790"/>
                      <a:pt x="11027" y="8980"/>
                      <a:pt x="10838" y="8980"/>
                    </a:cubicBezTo>
                    <a:lnTo>
                      <a:pt x="10460" y="8980"/>
                    </a:lnTo>
                    <a:cubicBezTo>
                      <a:pt x="10239" y="8790"/>
                      <a:pt x="10019" y="8633"/>
                      <a:pt x="9767" y="8507"/>
                    </a:cubicBezTo>
                    <a:cubicBezTo>
                      <a:pt x="10019" y="8255"/>
                      <a:pt x="10145" y="7940"/>
                      <a:pt x="10145" y="7562"/>
                    </a:cubicBezTo>
                    <a:cubicBezTo>
                      <a:pt x="10145" y="6806"/>
                      <a:pt x="9515" y="6176"/>
                      <a:pt x="8759" y="6176"/>
                    </a:cubicBezTo>
                    <a:cubicBezTo>
                      <a:pt x="8002" y="6176"/>
                      <a:pt x="7372" y="6806"/>
                      <a:pt x="7372" y="7562"/>
                    </a:cubicBezTo>
                    <a:cubicBezTo>
                      <a:pt x="7372" y="7908"/>
                      <a:pt x="7498" y="8223"/>
                      <a:pt x="7719" y="8507"/>
                    </a:cubicBezTo>
                    <a:cubicBezTo>
                      <a:pt x="7498" y="8633"/>
                      <a:pt x="7246" y="8790"/>
                      <a:pt x="7057" y="8980"/>
                    </a:cubicBezTo>
                    <a:lnTo>
                      <a:pt x="4883" y="8980"/>
                    </a:lnTo>
                    <a:cubicBezTo>
                      <a:pt x="4694" y="8790"/>
                      <a:pt x="4442" y="8633"/>
                      <a:pt x="4222" y="8507"/>
                    </a:cubicBezTo>
                    <a:cubicBezTo>
                      <a:pt x="4474" y="8255"/>
                      <a:pt x="4568" y="7940"/>
                      <a:pt x="4568" y="7562"/>
                    </a:cubicBezTo>
                    <a:cubicBezTo>
                      <a:pt x="4568" y="6806"/>
                      <a:pt x="3938" y="6176"/>
                      <a:pt x="3214" y="6176"/>
                    </a:cubicBezTo>
                    <a:cubicBezTo>
                      <a:pt x="2458" y="6176"/>
                      <a:pt x="1828" y="6806"/>
                      <a:pt x="1828" y="7562"/>
                    </a:cubicBezTo>
                    <a:cubicBezTo>
                      <a:pt x="1828" y="7908"/>
                      <a:pt x="1954" y="8223"/>
                      <a:pt x="2174" y="8507"/>
                    </a:cubicBezTo>
                    <a:cubicBezTo>
                      <a:pt x="1922" y="8633"/>
                      <a:pt x="1701" y="8790"/>
                      <a:pt x="1512" y="8980"/>
                    </a:cubicBezTo>
                    <a:lnTo>
                      <a:pt x="1103" y="8980"/>
                    </a:lnTo>
                    <a:cubicBezTo>
                      <a:pt x="882" y="8980"/>
                      <a:pt x="725" y="8790"/>
                      <a:pt x="756" y="8570"/>
                    </a:cubicBezTo>
                    <a:lnTo>
                      <a:pt x="1260" y="5829"/>
                    </a:lnTo>
                    <a:cubicBezTo>
                      <a:pt x="1323" y="5672"/>
                      <a:pt x="1418" y="5545"/>
                      <a:pt x="1638" y="5545"/>
                    </a:cubicBezTo>
                    <a:close/>
                    <a:moveTo>
                      <a:pt x="3214" y="8948"/>
                    </a:moveTo>
                    <a:cubicBezTo>
                      <a:pt x="4127" y="8948"/>
                      <a:pt x="4915" y="9736"/>
                      <a:pt x="4915" y="10712"/>
                    </a:cubicBezTo>
                    <a:lnTo>
                      <a:pt x="4915" y="11059"/>
                    </a:lnTo>
                    <a:lnTo>
                      <a:pt x="1481" y="11059"/>
                    </a:lnTo>
                    <a:lnTo>
                      <a:pt x="1481" y="10712"/>
                    </a:lnTo>
                    <a:cubicBezTo>
                      <a:pt x="1481" y="9736"/>
                      <a:pt x="2269" y="8948"/>
                      <a:pt x="3214" y="8948"/>
                    </a:cubicBezTo>
                    <a:close/>
                    <a:moveTo>
                      <a:pt x="8759" y="8948"/>
                    </a:moveTo>
                    <a:cubicBezTo>
                      <a:pt x="9704" y="8948"/>
                      <a:pt x="10491" y="9736"/>
                      <a:pt x="10491" y="10712"/>
                    </a:cubicBezTo>
                    <a:lnTo>
                      <a:pt x="10491" y="11059"/>
                    </a:lnTo>
                    <a:lnTo>
                      <a:pt x="7026" y="11059"/>
                    </a:lnTo>
                    <a:lnTo>
                      <a:pt x="7026" y="10712"/>
                    </a:lnTo>
                    <a:cubicBezTo>
                      <a:pt x="7026" y="9736"/>
                      <a:pt x="7813" y="8948"/>
                      <a:pt x="8759" y="8948"/>
                    </a:cubicBezTo>
                    <a:close/>
                    <a:moveTo>
                      <a:pt x="5986" y="1"/>
                    </a:moveTo>
                    <a:cubicBezTo>
                      <a:pt x="5262" y="1"/>
                      <a:pt x="4631" y="631"/>
                      <a:pt x="4631" y="1387"/>
                    </a:cubicBezTo>
                    <a:cubicBezTo>
                      <a:pt x="4631" y="1733"/>
                      <a:pt x="4726" y="2048"/>
                      <a:pt x="4978" y="2269"/>
                    </a:cubicBezTo>
                    <a:cubicBezTo>
                      <a:pt x="4127" y="2679"/>
                      <a:pt x="3592" y="3498"/>
                      <a:pt x="3592" y="4474"/>
                    </a:cubicBezTo>
                    <a:lnTo>
                      <a:pt x="3592" y="4852"/>
                    </a:lnTo>
                    <a:lnTo>
                      <a:pt x="1670" y="4852"/>
                    </a:lnTo>
                    <a:cubicBezTo>
                      <a:pt x="1166" y="4852"/>
                      <a:pt x="725" y="5199"/>
                      <a:pt x="630" y="5703"/>
                    </a:cubicBezTo>
                    <a:lnTo>
                      <a:pt x="126" y="8475"/>
                    </a:lnTo>
                    <a:cubicBezTo>
                      <a:pt x="0" y="9043"/>
                      <a:pt x="473" y="9610"/>
                      <a:pt x="1071" y="9673"/>
                    </a:cubicBezTo>
                    <a:cubicBezTo>
                      <a:pt x="914" y="9988"/>
                      <a:pt x="819" y="10366"/>
                      <a:pt x="819" y="10744"/>
                    </a:cubicBezTo>
                    <a:lnTo>
                      <a:pt x="819" y="11468"/>
                    </a:lnTo>
                    <a:cubicBezTo>
                      <a:pt x="819" y="11657"/>
                      <a:pt x="977" y="11815"/>
                      <a:pt x="1197" y="11815"/>
                    </a:cubicBezTo>
                    <a:lnTo>
                      <a:pt x="5356" y="11815"/>
                    </a:lnTo>
                    <a:cubicBezTo>
                      <a:pt x="5545" y="11815"/>
                      <a:pt x="5703" y="11657"/>
                      <a:pt x="5703" y="11468"/>
                    </a:cubicBezTo>
                    <a:lnTo>
                      <a:pt x="5703" y="10744"/>
                    </a:lnTo>
                    <a:cubicBezTo>
                      <a:pt x="5703" y="10366"/>
                      <a:pt x="5640" y="9988"/>
                      <a:pt x="5482" y="9673"/>
                    </a:cubicBezTo>
                    <a:lnTo>
                      <a:pt x="6648" y="9673"/>
                    </a:lnTo>
                    <a:cubicBezTo>
                      <a:pt x="6490" y="9988"/>
                      <a:pt x="6427" y="10366"/>
                      <a:pt x="6427" y="10744"/>
                    </a:cubicBezTo>
                    <a:lnTo>
                      <a:pt x="6427" y="11468"/>
                    </a:lnTo>
                    <a:cubicBezTo>
                      <a:pt x="6427" y="11657"/>
                      <a:pt x="6585" y="11815"/>
                      <a:pt x="6774" y="11815"/>
                    </a:cubicBezTo>
                    <a:lnTo>
                      <a:pt x="10838" y="11815"/>
                    </a:lnTo>
                    <a:cubicBezTo>
                      <a:pt x="11027" y="11815"/>
                      <a:pt x="11184" y="11657"/>
                      <a:pt x="11184" y="11468"/>
                    </a:cubicBezTo>
                    <a:lnTo>
                      <a:pt x="11184" y="10744"/>
                    </a:lnTo>
                    <a:cubicBezTo>
                      <a:pt x="11184" y="10366"/>
                      <a:pt x="11121" y="9988"/>
                      <a:pt x="10964" y="9673"/>
                    </a:cubicBezTo>
                    <a:cubicBezTo>
                      <a:pt x="11563" y="9610"/>
                      <a:pt x="11972" y="9043"/>
                      <a:pt x="11878" y="8475"/>
                    </a:cubicBezTo>
                    <a:lnTo>
                      <a:pt x="11342" y="5703"/>
                    </a:lnTo>
                    <a:cubicBezTo>
                      <a:pt x="11279" y="5199"/>
                      <a:pt x="10838" y="4852"/>
                      <a:pt x="10334" y="4852"/>
                    </a:cubicBezTo>
                    <a:lnTo>
                      <a:pt x="8412" y="4852"/>
                    </a:lnTo>
                    <a:lnTo>
                      <a:pt x="8412" y="4474"/>
                    </a:lnTo>
                    <a:cubicBezTo>
                      <a:pt x="8412" y="3498"/>
                      <a:pt x="7845" y="2679"/>
                      <a:pt x="7026" y="2269"/>
                    </a:cubicBezTo>
                    <a:cubicBezTo>
                      <a:pt x="7246" y="2048"/>
                      <a:pt x="7372" y="1733"/>
                      <a:pt x="7372" y="1387"/>
                    </a:cubicBezTo>
                    <a:cubicBezTo>
                      <a:pt x="7372" y="631"/>
                      <a:pt x="6742" y="1"/>
                      <a:pt x="598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7678" name="Google Shape;9170;p73">
                <a:extLst>
                  <a:ext uri="{FF2B5EF4-FFF2-40B4-BE49-F238E27FC236}">
                    <a16:creationId xmlns:a16="http://schemas.microsoft.com/office/drawing/2014/main" id="{49180716-CEA7-5E21-1801-E8F8985F9560}"/>
                  </a:ext>
                </a:extLst>
              </p:cNvPr>
              <p:cNvSpPr/>
              <p:nvPr/>
            </p:nvSpPr>
            <p:spPr>
              <a:xfrm>
                <a:off x="10369466" y="1689879"/>
                <a:ext cx="320895" cy="496599"/>
              </a:xfrm>
              <a:custGeom>
                <a:avLst/>
                <a:gdLst/>
                <a:ahLst/>
                <a:cxnLst/>
                <a:rect l="l" t="t" r="r" b="b"/>
                <a:pathLst>
                  <a:path w="7594" h="11752" extrusionOk="0">
                    <a:moveTo>
                      <a:pt x="6585" y="662"/>
                    </a:moveTo>
                    <a:cubicBezTo>
                      <a:pt x="6774" y="662"/>
                      <a:pt x="6932" y="819"/>
                      <a:pt x="6932" y="1008"/>
                    </a:cubicBezTo>
                    <a:cubicBezTo>
                      <a:pt x="6932" y="1197"/>
                      <a:pt x="6774" y="1355"/>
                      <a:pt x="6585" y="1355"/>
                    </a:cubicBezTo>
                    <a:lnTo>
                      <a:pt x="1040" y="1355"/>
                    </a:lnTo>
                    <a:cubicBezTo>
                      <a:pt x="820" y="1355"/>
                      <a:pt x="662" y="1197"/>
                      <a:pt x="662" y="1008"/>
                    </a:cubicBezTo>
                    <a:cubicBezTo>
                      <a:pt x="662" y="819"/>
                      <a:pt x="820" y="662"/>
                      <a:pt x="1040" y="662"/>
                    </a:cubicBezTo>
                    <a:close/>
                    <a:moveTo>
                      <a:pt x="6175" y="2048"/>
                    </a:moveTo>
                    <a:lnTo>
                      <a:pt x="6175" y="2867"/>
                    </a:lnTo>
                    <a:cubicBezTo>
                      <a:pt x="5435" y="3277"/>
                      <a:pt x="4600" y="3481"/>
                      <a:pt x="3765" y="3481"/>
                    </a:cubicBezTo>
                    <a:cubicBezTo>
                      <a:pt x="2930" y="3481"/>
                      <a:pt x="2096" y="3277"/>
                      <a:pt x="1355" y="2867"/>
                    </a:cubicBezTo>
                    <a:lnTo>
                      <a:pt x="1355" y="2048"/>
                    </a:lnTo>
                    <a:close/>
                    <a:moveTo>
                      <a:pt x="1418" y="3686"/>
                    </a:moveTo>
                    <a:lnTo>
                      <a:pt x="1418" y="3686"/>
                    </a:lnTo>
                    <a:cubicBezTo>
                      <a:pt x="2174" y="4001"/>
                      <a:pt x="2962" y="4190"/>
                      <a:pt x="3781" y="4190"/>
                    </a:cubicBezTo>
                    <a:cubicBezTo>
                      <a:pt x="4600" y="4190"/>
                      <a:pt x="5388" y="4033"/>
                      <a:pt x="6144" y="3686"/>
                    </a:cubicBezTo>
                    <a:lnTo>
                      <a:pt x="6144" y="3686"/>
                    </a:lnTo>
                    <a:cubicBezTo>
                      <a:pt x="5860" y="4757"/>
                      <a:pt x="4915" y="5545"/>
                      <a:pt x="3781" y="5545"/>
                    </a:cubicBezTo>
                    <a:cubicBezTo>
                      <a:pt x="2647" y="5545"/>
                      <a:pt x="1702" y="4757"/>
                      <a:pt x="1418" y="3686"/>
                    </a:cubicBezTo>
                    <a:close/>
                    <a:moveTo>
                      <a:pt x="3435" y="6238"/>
                    </a:moveTo>
                    <a:lnTo>
                      <a:pt x="3435" y="7813"/>
                    </a:lnTo>
                    <a:lnTo>
                      <a:pt x="1544" y="9704"/>
                    </a:lnTo>
                    <a:lnTo>
                      <a:pt x="1355" y="9704"/>
                    </a:lnTo>
                    <a:lnTo>
                      <a:pt x="1355" y="8695"/>
                    </a:lnTo>
                    <a:cubicBezTo>
                      <a:pt x="1355" y="7467"/>
                      <a:pt x="2237" y="6427"/>
                      <a:pt x="3435" y="6238"/>
                    </a:cubicBezTo>
                    <a:close/>
                    <a:moveTo>
                      <a:pt x="3781" y="8443"/>
                    </a:moveTo>
                    <a:lnTo>
                      <a:pt x="5041" y="9704"/>
                    </a:lnTo>
                    <a:lnTo>
                      <a:pt x="2552" y="9704"/>
                    </a:lnTo>
                    <a:lnTo>
                      <a:pt x="3781" y="8443"/>
                    </a:lnTo>
                    <a:close/>
                    <a:moveTo>
                      <a:pt x="4128" y="6238"/>
                    </a:moveTo>
                    <a:cubicBezTo>
                      <a:pt x="5325" y="6396"/>
                      <a:pt x="6207" y="7435"/>
                      <a:pt x="6207" y="8695"/>
                    </a:cubicBezTo>
                    <a:lnTo>
                      <a:pt x="6207" y="9704"/>
                    </a:lnTo>
                    <a:lnTo>
                      <a:pt x="6018" y="9704"/>
                    </a:lnTo>
                    <a:lnTo>
                      <a:pt x="4128" y="7813"/>
                    </a:lnTo>
                    <a:lnTo>
                      <a:pt x="4128" y="6238"/>
                    </a:lnTo>
                    <a:close/>
                    <a:moveTo>
                      <a:pt x="6553" y="10397"/>
                    </a:moveTo>
                    <a:cubicBezTo>
                      <a:pt x="6743" y="10428"/>
                      <a:pt x="6900" y="10586"/>
                      <a:pt x="6900" y="10743"/>
                    </a:cubicBezTo>
                    <a:cubicBezTo>
                      <a:pt x="6900" y="10932"/>
                      <a:pt x="6743" y="11090"/>
                      <a:pt x="6553" y="11090"/>
                    </a:cubicBezTo>
                    <a:lnTo>
                      <a:pt x="977" y="11090"/>
                    </a:lnTo>
                    <a:cubicBezTo>
                      <a:pt x="788" y="11090"/>
                      <a:pt x="631" y="10932"/>
                      <a:pt x="631" y="10743"/>
                    </a:cubicBezTo>
                    <a:cubicBezTo>
                      <a:pt x="631" y="10554"/>
                      <a:pt x="788" y="10397"/>
                      <a:pt x="977" y="10397"/>
                    </a:cubicBezTo>
                    <a:close/>
                    <a:moveTo>
                      <a:pt x="1009" y="0"/>
                    </a:moveTo>
                    <a:cubicBezTo>
                      <a:pt x="442" y="0"/>
                      <a:pt x="0" y="473"/>
                      <a:pt x="0" y="1008"/>
                    </a:cubicBezTo>
                    <a:cubicBezTo>
                      <a:pt x="0" y="1449"/>
                      <a:pt x="284" y="1827"/>
                      <a:pt x="694" y="1985"/>
                    </a:cubicBezTo>
                    <a:lnTo>
                      <a:pt x="694" y="3088"/>
                    </a:lnTo>
                    <a:cubicBezTo>
                      <a:pt x="694" y="4316"/>
                      <a:pt x="1387" y="5356"/>
                      <a:pt x="2395" y="5860"/>
                    </a:cubicBezTo>
                    <a:cubicBezTo>
                      <a:pt x="1387" y="6364"/>
                      <a:pt x="694" y="7435"/>
                      <a:pt x="694" y="8664"/>
                    </a:cubicBezTo>
                    <a:lnTo>
                      <a:pt x="694" y="9767"/>
                    </a:lnTo>
                    <a:cubicBezTo>
                      <a:pt x="316" y="9924"/>
                      <a:pt x="0" y="10271"/>
                      <a:pt x="0" y="10743"/>
                    </a:cubicBezTo>
                    <a:cubicBezTo>
                      <a:pt x="0" y="11342"/>
                      <a:pt x="473" y="11751"/>
                      <a:pt x="1009" y="11751"/>
                    </a:cubicBezTo>
                    <a:lnTo>
                      <a:pt x="6585" y="11751"/>
                    </a:lnTo>
                    <a:cubicBezTo>
                      <a:pt x="7152" y="11751"/>
                      <a:pt x="7593" y="11279"/>
                      <a:pt x="7593" y="10743"/>
                    </a:cubicBezTo>
                    <a:cubicBezTo>
                      <a:pt x="7593" y="10302"/>
                      <a:pt x="7310" y="9924"/>
                      <a:pt x="6900" y="9767"/>
                    </a:cubicBezTo>
                    <a:lnTo>
                      <a:pt x="6900" y="8664"/>
                    </a:lnTo>
                    <a:cubicBezTo>
                      <a:pt x="6900" y="7435"/>
                      <a:pt x="6207" y="6364"/>
                      <a:pt x="5199" y="5860"/>
                    </a:cubicBezTo>
                    <a:cubicBezTo>
                      <a:pt x="6207" y="5387"/>
                      <a:pt x="6900" y="4316"/>
                      <a:pt x="6900" y="3088"/>
                    </a:cubicBezTo>
                    <a:lnTo>
                      <a:pt x="6900" y="1985"/>
                    </a:lnTo>
                    <a:cubicBezTo>
                      <a:pt x="7278" y="1827"/>
                      <a:pt x="7593" y="1481"/>
                      <a:pt x="7593" y="1008"/>
                    </a:cubicBezTo>
                    <a:cubicBezTo>
                      <a:pt x="7593" y="410"/>
                      <a:pt x="7121" y="0"/>
                      <a:pt x="6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7679" name="Google Shape;9171;p73">
                <a:extLst>
                  <a:ext uri="{FF2B5EF4-FFF2-40B4-BE49-F238E27FC236}">
                    <a16:creationId xmlns:a16="http://schemas.microsoft.com/office/drawing/2014/main" id="{B7562C5E-05F1-AD25-6E20-B52B235BAF7B}"/>
                  </a:ext>
                </a:extLst>
              </p:cNvPr>
              <p:cNvSpPr/>
              <p:nvPr/>
            </p:nvSpPr>
            <p:spPr>
              <a:xfrm>
                <a:off x="1401076" y="1687873"/>
                <a:ext cx="503233" cy="500612"/>
              </a:xfrm>
              <a:custGeom>
                <a:avLst/>
                <a:gdLst/>
                <a:ahLst/>
                <a:cxnLst/>
                <a:rect l="l" t="t" r="r" b="b"/>
                <a:pathLst>
                  <a:path w="11909" h="11847" extrusionOk="0">
                    <a:moveTo>
                      <a:pt x="3560" y="2647"/>
                    </a:moveTo>
                    <a:lnTo>
                      <a:pt x="3560" y="3561"/>
                    </a:lnTo>
                    <a:lnTo>
                      <a:pt x="2615" y="3561"/>
                    </a:lnTo>
                    <a:lnTo>
                      <a:pt x="3560" y="2647"/>
                    </a:lnTo>
                    <a:close/>
                    <a:moveTo>
                      <a:pt x="6616" y="4222"/>
                    </a:moveTo>
                    <a:cubicBezTo>
                      <a:pt x="7971" y="4285"/>
                      <a:pt x="9074" y="5325"/>
                      <a:pt x="9074" y="6680"/>
                    </a:cubicBezTo>
                    <a:cubicBezTo>
                      <a:pt x="9074" y="8003"/>
                      <a:pt x="7971" y="9106"/>
                      <a:pt x="6616" y="9106"/>
                    </a:cubicBezTo>
                    <a:cubicBezTo>
                      <a:pt x="5293" y="9106"/>
                      <a:pt x="4190" y="8003"/>
                      <a:pt x="4190" y="6680"/>
                    </a:cubicBezTo>
                    <a:cubicBezTo>
                      <a:pt x="4190" y="5325"/>
                      <a:pt x="5293" y="4222"/>
                      <a:pt x="6616" y="4222"/>
                    </a:cubicBezTo>
                    <a:close/>
                    <a:moveTo>
                      <a:pt x="7687" y="757"/>
                    </a:moveTo>
                    <a:lnTo>
                      <a:pt x="7687" y="1513"/>
                    </a:lnTo>
                    <a:lnTo>
                      <a:pt x="3875" y="1513"/>
                    </a:lnTo>
                    <a:cubicBezTo>
                      <a:pt x="3781" y="1513"/>
                      <a:pt x="3655" y="1544"/>
                      <a:pt x="3623" y="1639"/>
                    </a:cubicBezTo>
                    <a:lnTo>
                      <a:pt x="1512" y="3718"/>
                    </a:lnTo>
                    <a:cubicBezTo>
                      <a:pt x="1418" y="3813"/>
                      <a:pt x="1386" y="3876"/>
                      <a:pt x="1386" y="3939"/>
                    </a:cubicBezTo>
                    <a:lnTo>
                      <a:pt x="1386" y="9862"/>
                    </a:lnTo>
                    <a:lnTo>
                      <a:pt x="662" y="9862"/>
                    </a:lnTo>
                    <a:lnTo>
                      <a:pt x="662" y="757"/>
                    </a:lnTo>
                    <a:close/>
                    <a:moveTo>
                      <a:pt x="8380" y="2175"/>
                    </a:moveTo>
                    <a:lnTo>
                      <a:pt x="8380" y="4128"/>
                    </a:lnTo>
                    <a:cubicBezTo>
                      <a:pt x="7876" y="3813"/>
                      <a:pt x="7278" y="3592"/>
                      <a:pt x="6648" y="3592"/>
                    </a:cubicBezTo>
                    <a:cubicBezTo>
                      <a:pt x="4915" y="3592"/>
                      <a:pt x="3560" y="5010"/>
                      <a:pt x="3560" y="6711"/>
                    </a:cubicBezTo>
                    <a:cubicBezTo>
                      <a:pt x="3560" y="8444"/>
                      <a:pt x="4946" y="9830"/>
                      <a:pt x="6648" y="9830"/>
                    </a:cubicBezTo>
                    <a:cubicBezTo>
                      <a:pt x="7120" y="9830"/>
                      <a:pt x="7593" y="9704"/>
                      <a:pt x="8002" y="9515"/>
                    </a:cubicBezTo>
                    <a:lnTo>
                      <a:pt x="8380" y="9893"/>
                    </a:lnTo>
                    <a:lnTo>
                      <a:pt x="8380" y="10492"/>
                    </a:lnTo>
                    <a:lnTo>
                      <a:pt x="2079" y="10492"/>
                    </a:lnTo>
                    <a:lnTo>
                      <a:pt x="2079" y="4285"/>
                    </a:lnTo>
                    <a:lnTo>
                      <a:pt x="3875" y="4285"/>
                    </a:lnTo>
                    <a:cubicBezTo>
                      <a:pt x="4064" y="4285"/>
                      <a:pt x="4222" y="4128"/>
                      <a:pt x="4222" y="3907"/>
                    </a:cubicBezTo>
                    <a:lnTo>
                      <a:pt x="4222" y="2175"/>
                    </a:lnTo>
                    <a:close/>
                    <a:moveTo>
                      <a:pt x="9074" y="8633"/>
                    </a:moveTo>
                    <a:lnTo>
                      <a:pt x="11027" y="10618"/>
                    </a:lnTo>
                    <a:cubicBezTo>
                      <a:pt x="11153" y="10744"/>
                      <a:pt x="11153" y="10964"/>
                      <a:pt x="11027" y="11090"/>
                    </a:cubicBezTo>
                    <a:cubicBezTo>
                      <a:pt x="10964" y="11153"/>
                      <a:pt x="10877" y="11185"/>
                      <a:pt x="10791" y="11185"/>
                    </a:cubicBezTo>
                    <a:cubicBezTo>
                      <a:pt x="10704" y="11185"/>
                      <a:pt x="10617" y="11153"/>
                      <a:pt x="10554" y="11090"/>
                    </a:cubicBezTo>
                    <a:lnTo>
                      <a:pt x="8601" y="9106"/>
                    </a:lnTo>
                    <a:cubicBezTo>
                      <a:pt x="8790" y="9011"/>
                      <a:pt x="8948" y="8791"/>
                      <a:pt x="9074" y="8633"/>
                    </a:cubicBezTo>
                    <a:close/>
                    <a:moveTo>
                      <a:pt x="347" y="1"/>
                    </a:moveTo>
                    <a:cubicBezTo>
                      <a:pt x="158" y="1"/>
                      <a:pt x="0" y="190"/>
                      <a:pt x="0" y="379"/>
                    </a:cubicBezTo>
                    <a:lnTo>
                      <a:pt x="0" y="10145"/>
                    </a:lnTo>
                    <a:cubicBezTo>
                      <a:pt x="0" y="10334"/>
                      <a:pt x="158" y="10492"/>
                      <a:pt x="347" y="10492"/>
                    </a:cubicBezTo>
                    <a:lnTo>
                      <a:pt x="1386" y="10492"/>
                    </a:lnTo>
                    <a:lnTo>
                      <a:pt x="1386" y="10838"/>
                    </a:lnTo>
                    <a:cubicBezTo>
                      <a:pt x="1386" y="11059"/>
                      <a:pt x="1544" y="11216"/>
                      <a:pt x="1733" y="11216"/>
                    </a:cubicBezTo>
                    <a:lnTo>
                      <a:pt x="8695" y="11216"/>
                    </a:lnTo>
                    <a:cubicBezTo>
                      <a:pt x="8916" y="11216"/>
                      <a:pt x="9074" y="11059"/>
                      <a:pt x="9074" y="10838"/>
                    </a:cubicBezTo>
                    <a:lnTo>
                      <a:pt x="9074" y="10586"/>
                    </a:lnTo>
                    <a:lnTo>
                      <a:pt x="10050" y="11563"/>
                    </a:lnTo>
                    <a:cubicBezTo>
                      <a:pt x="10239" y="11752"/>
                      <a:pt x="10507" y="11847"/>
                      <a:pt x="10775" y="11847"/>
                    </a:cubicBezTo>
                    <a:cubicBezTo>
                      <a:pt x="11043" y="11847"/>
                      <a:pt x="11310" y="11752"/>
                      <a:pt x="11499" y="11563"/>
                    </a:cubicBezTo>
                    <a:cubicBezTo>
                      <a:pt x="11909" y="11153"/>
                      <a:pt x="11909" y="10492"/>
                      <a:pt x="11499" y="10114"/>
                    </a:cubicBezTo>
                    <a:lnTo>
                      <a:pt x="9420" y="8003"/>
                    </a:lnTo>
                    <a:cubicBezTo>
                      <a:pt x="9609" y="7625"/>
                      <a:pt x="9735" y="7152"/>
                      <a:pt x="9735" y="6680"/>
                    </a:cubicBezTo>
                    <a:cubicBezTo>
                      <a:pt x="9735" y="5924"/>
                      <a:pt x="9452" y="5262"/>
                      <a:pt x="9011" y="4695"/>
                    </a:cubicBezTo>
                    <a:lnTo>
                      <a:pt x="9011" y="1828"/>
                    </a:lnTo>
                    <a:cubicBezTo>
                      <a:pt x="9011" y="1639"/>
                      <a:pt x="8853" y="1481"/>
                      <a:pt x="8664" y="1481"/>
                    </a:cubicBezTo>
                    <a:lnTo>
                      <a:pt x="8317" y="1481"/>
                    </a:lnTo>
                    <a:lnTo>
                      <a:pt x="8317" y="379"/>
                    </a:lnTo>
                    <a:cubicBezTo>
                      <a:pt x="8317" y="190"/>
                      <a:pt x="8160" y="1"/>
                      <a:pt x="797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17680" name="Google Shape;9172;p73">
                <a:extLst>
                  <a:ext uri="{FF2B5EF4-FFF2-40B4-BE49-F238E27FC236}">
                    <a16:creationId xmlns:a16="http://schemas.microsoft.com/office/drawing/2014/main" id="{E7B7509D-C007-E594-CC03-2DC5EC58C591}"/>
                  </a:ext>
                </a:extLst>
              </p:cNvPr>
              <p:cNvGrpSpPr/>
              <p:nvPr/>
            </p:nvGrpSpPr>
            <p:grpSpPr>
              <a:xfrm>
                <a:off x="1400413" y="2281623"/>
                <a:ext cx="504585" cy="499303"/>
                <a:chOff x="1049375" y="2318350"/>
                <a:chExt cx="298525" cy="295400"/>
              </a:xfrm>
              <a:grpFill/>
            </p:grpSpPr>
            <p:sp>
              <p:nvSpPr>
                <p:cNvPr id="17816" name="Google Shape;9173;p73">
                  <a:extLst>
                    <a:ext uri="{FF2B5EF4-FFF2-40B4-BE49-F238E27FC236}">
                      <a16:creationId xmlns:a16="http://schemas.microsoft.com/office/drawing/2014/main" id="{D066B87F-BBD1-EEB8-4446-D6F701508A7F}"/>
                    </a:ext>
                  </a:extLst>
                </p:cNvPr>
                <p:cNvSpPr/>
                <p:nvPr/>
              </p:nvSpPr>
              <p:spPr>
                <a:xfrm>
                  <a:off x="1101350" y="2492325"/>
                  <a:ext cx="70125" cy="5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21" extrusionOk="0">
                      <a:moveTo>
                        <a:pt x="2473" y="0"/>
                      </a:moveTo>
                      <a:cubicBezTo>
                        <a:pt x="2377" y="0"/>
                        <a:pt x="2273" y="32"/>
                        <a:pt x="2206" y="99"/>
                      </a:cubicBezTo>
                      <a:lnTo>
                        <a:pt x="1072" y="1233"/>
                      </a:lnTo>
                      <a:lnTo>
                        <a:pt x="599" y="761"/>
                      </a:lnTo>
                      <a:cubicBezTo>
                        <a:pt x="536" y="713"/>
                        <a:pt x="449" y="690"/>
                        <a:pt x="363" y="690"/>
                      </a:cubicBezTo>
                      <a:cubicBezTo>
                        <a:pt x="276" y="690"/>
                        <a:pt x="189" y="713"/>
                        <a:pt x="126" y="761"/>
                      </a:cubicBezTo>
                      <a:cubicBezTo>
                        <a:pt x="0" y="887"/>
                        <a:pt x="0" y="1139"/>
                        <a:pt x="126" y="1233"/>
                      </a:cubicBezTo>
                      <a:lnTo>
                        <a:pt x="820" y="1958"/>
                      </a:lnTo>
                      <a:cubicBezTo>
                        <a:pt x="914" y="2021"/>
                        <a:pt x="977" y="2021"/>
                        <a:pt x="1072" y="2021"/>
                      </a:cubicBezTo>
                      <a:cubicBezTo>
                        <a:pt x="1135" y="2021"/>
                        <a:pt x="1261" y="1989"/>
                        <a:pt x="1292" y="1926"/>
                      </a:cubicBezTo>
                      <a:lnTo>
                        <a:pt x="2678" y="540"/>
                      </a:lnTo>
                      <a:cubicBezTo>
                        <a:pt x="2804" y="414"/>
                        <a:pt x="2804" y="162"/>
                        <a:pt x="2678" y="68"/>
                      </a:cubicBezTo>
                      <a:cubicBezTo>
                        <a:pt x="2634" y="24"/>
                        <a:pt x="2557" y="0"/>
                        <a:pt x="247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17" name="Google Shape;9174;p73">
                  <a:extLst>
                    <a:ext uri="{FF2B5EF4-FFF2-40B4-BE49-F238E27FC236}">
                      <a16:creationId xmlns:a16="http://schemas.microsoft.com/office/drawing/2014/main" id="{9203B9CD-1F02-0C94-3E71-A1D56C5921EF}"/>
                    </a:ext>
                  </a:extLst>
                </p:cNvPr>
                <p:cNvSpPr/>
                <p:nvPr/>
              </p:nvSpPr>
              <p:spPr>
                <a:xfrm>
                  <a:off x="1101350" y="2440525"/>
                  <a:ext cx="70125" cy="5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46" extrusionOk="0">
                      <a:moveTo>
                        <a:pt x="2469" y="1"/>
                      </a:moveTo>
                      <a:cubicBezTo>
                        <a:pt x="2374" y="1"/>
                        <a:pt x="2272" y="40"/>
                        <a:pt x="2206" y="123"/>
                      </a:cubicBezTo>
                      <a:lnTo>
                        <a:pt x="1072" y="1257"/>
                      </a:lnTo>
                      <a:lnTo>
                        <a:pt x="599" y="785"/>
                      </a:lnTo>
                      <a:cubicBezTo>
                        <a:pt x="536" y="738"/>
                        <a:pt x="449" y="714"/>
                        <a:pt x="363" y="714"/>
                      </a:cubicBezTo>
                      <a:cubicBezTo>
                        <a:pt x="276" y="714"/>
                        <a:pt x="189" y="738"/>
                        <a:pt x="126" y="785"/>
                      </a:cubicBezTo>
                      <a:cubicBezTo>
                        <a:pt x="0" y="911"/>
                        <a:pt x="0" y="1163"/>
                        <a:pt x="126" y="1257"/>
                      </a:cubicBezTo>
                      <a:lnTo>
                        <a:pt x="820" y="1982"/>
                      </a:lnTo>
                      <a:cubicBezTo>
                        <a:pt x="914" y="2045"/>
                        <a:pt x="977" y="2045"/>
                        <a:pt x="1072" y="2045"/>
                      </a:cubicBezTo>
                      <a:cubicBezTo>
                        <a:pt x="1135" y="2045"/>
                        <a:pt x="1261" y="2014"/>
                        <a:pt x="1292" y="1951"/>
                      </a:cubicBezTo>
                      <a:lnTo>
                        <a:pt x="2678" y="564"/>
                      </a:lnTo>
                      <a:cubicBezTo>
                        <a:pt x="2804" y="438"/>
                        <a:pt x="2804" y="186"/>
                        <a:pt x="2678" y="92"/>
                      </a:cubicBezTo>
                      <a:cubicBezTo>
                        <a:pt x="2634" y="32"/>
                        <a:pt x="2554" y="1"/>
                        <a:pt x="24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18" name="Google Shape;9175;p73">
                  <a:extLst>
                    <a:ext uri="{FF2B5EF4-FFF2-40B4-BE49-F238E27FC236}">
                      <a16:creationId xmlns:a16="http://schemas.microsoft.com/office/drawing/2014/main" id="{58D810BE-4F5C-28AB-E4B9-536B0F92AF8D}"/>
                    </a:ext>
                  </a:extLst>
                </p:cNvPr>
                <p:cNvSpPr/>
                <p:nvPr/>
              </p:nvSpPr>
              <p:spPr>
                <a:xfrm>
                  <a:off x="1101350" y="2388550"/>
                  <a:ext cx="70125" cy="5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45" extrusionOk="0">
                      <a:moveTo>
                        <a:pt x="2469" y="1"/>
                      </a:moveTo>
                      <a:cubicBezTo>
                        <a:pt x="2374" y="1"/>
                        <a:pt x="2272" y="40"/>
                        <a:pt x="2206" y="123"/>
                      </a:cubicBezTo>
                      <a:lnTo>
                        <a:pt x="1072" y="1257"/>
                      </a:lnTo>
                      <a:lnTo>
                        <a:pt x="599" y="785"/>
                      </a:lnTo>
                      <a:cubicBezTo>
                        <a:pt x="536" y="722"/>
                        <a:pt x="449" y="690"/>
                        <a:pt x="363" y="690"/>
                      </a:cubicBezTo>
                      <a:cubicBezTo>
                        <a:pt x="276" y="690"/>
                        <a:pt x="189" y="722"/>
                        <a:pt x="126" y="785"/>
                      </a:cubicBezTo>
                      <a:cubicBezTo>
                        <a:pt x="0" y="911"/>
                        <a:pt x="0" y="1131"/>
                        <a:pt x="126" y="1257"/>
                      </a:cubicBezTo>
                      <a:lnTo>
                        <a:pt x="820" y="1982"/>
                      </a:lnTo>
                      <a:cubicBezTo>
                        <a:pt x="914" y="2045"/>
                        <a:pt x="977" y="2045"/>
                        <a:pt x="1072" y="2045"/>
                      </a:cubicBezTo>
                      <a:cubicBezTo>
                        <a:pt x="1135" y="2045"/>
                        <a:pt x="1261" y="2013"/>
                        <a:pt x="1292" y="1919"/>
                      </a:cubicBezTo>
                      <a:lnTo>
                        <a:pt x="2678" y="532"/>
                      </a:lnTo>
                      <a:cubicBezTo>
                        <a:pt x="2804" y="438"/>
                        <a:pt x="2804" y="186"/>
                        <a:pt x="2678" y="91"/>
                      </a:cubicBezTo>
                      <a:cubicBezTo>
                        <a:pt x="2634" y="32"/>
                        <a:pt x="2554" y="1"/>
                        <a:pt x="24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19" name="Google Shape;9176;p73">
                  <a:extLst>
                    <a:ext uri="{FF2B5EF4-FFF2-40B4-BE49-F238E27FC236}">
                      <a16:creationId xmlns:a16="http://schemas.microsoft.com/office/drawing/2014/main" id="{3E84E2D0-0638-5A88-98BE-CC51082D20C2}"/>
                    </a:ext>
                  </a:extLst>
                </p:cNvPr>
                <p:cNvSpPr/>
                <p:nvPr/>
              </p:nvSpPr>
              <p:spPr>
                <a:xfrm>
                  <a:off x="1049375" y="2318350"/>
                  <a:ext cx="298525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1" h="11816" extrusionOk="0">
                      <a:moveTo>
                        <a:pt x="6963" y="1198"/>
                      </a:moveTo>
                      <a:lnTo>
                        <a:pt x="7876" y="2143"/>
                      </a:lnTo>
                      <a:lnTo>
                        <a:pt x="6963" y="2143"/>
                      </a:lnTo>
                      <a:lnTo>
                        <a:pt x="6963" y="1198"/>
                      </a:lnTo>
                      <a:close/>
                      <a:moveTo>
                        <a:pt x="10286" y="3498"/>
                      </a:moveTo>
                      <a:cubicBezTo>
                        <a:pt x="10373" y="3498"/>
                        <a:pt x="10460" y="3530"/>
                        <a:pt x="10523" y="3593"/>
                      </a:cubicBezTo>
                      <a:lnTo>
                        <a:pt x="10995" y="4065"/>
                      </a:lnTo>
                      <a:cubicBezTo>
                        <a:pt x="11184" y="4223"/>
                        <a:pt x="11184" y="4475"/>
                        <a:pt x="11027" y="4569"/>
                      </a:cubicBezTo>
                      <a:lnTo>
                        <a:pt x="10806" y="4821"/>
                      </a:lnTo>
                      <a:lnTo>
                        <a:pt x="9798" y="3845"/>
                      </a:lnTo>
                      <a:lnTo>
                        <a:pt x="10050" y="3593"/>
                      </a:lnTo>
                      <a:cubicBezTo>
                        <a:pt x="10113" y="3530"/>
                        <a:pt x="10200" y="3498"/>
                        <a:pt x="10286" y="3498"/>
                      </a:cubicBezTo>
                      <a:close/>
                      <a:moveTo>
                        <a:pt x="9294" y="4349"/>
                      </a:moveTo>
                      <a:lnTo>
                        <a:pt x="10271" y="5325"/>
                      </a:lnTo>
                      <a:lnTo>
                        <a:pt x="7845" y="7783"/>
                      </a:lnTo>
                      <a:lnTo>
                        <a:pt x="6868" y="6774"/>
                      </a:lnTo>
                      <a:lnTo>
                        <a:pt x="9294" y="4349"/>
                      </a:lnTo>
                      <a:close/>
                      <a:moveTo>
                        <a:pt x="6585" y="7499"/>
                      </a:moveTo>
                      <a:lnTo>
                        <a:pt x="7183" y="8098"/>
                      </a:lnTo>
                      <a:lnTo>
                        <a:pt x="6427" y="8255"/>
                      </a:lnTo>
                      <a:lnTo>
                        <a:pt x="6585" y="7499"/>
                      </a:lnTo>
                      <a:close/>
                      <a:moveTo>
                        <a:pt x="6994" y="10398"/>
                      </a:moveTo>
                      <a:lnTo>
                        <a:pt x="6994" y="10776"/>
                      </a:lnTo>
                      <a:cubicBezTo>
                        <a:pt x="6994" y="10870"/>
                        <a:pt x="7057" y="10996"/>
                        <a:pt x="7089" y="11122"/>
                      </a:cubicBezTo>
                      <a:lnTo>
                        <a:pt x="1071" y="11122"/>
                      </a:lnTo>
                      <a:cubicBezTo>
                        <a:pt x="882" y="11122"/>
                        <a:pt x="693" y="10965"/>
                        <a:pt x="693" y="10776"/>
                      </a:cubicBezTo>
                      <a:lnTo>
                        <a:pt x="693" y="10398"/>
                      </a:lnTo>
                      <a:close/>
                      <a:moveTo>
                        <a:pt x="6270" y="663"/>
                      </a:moveTo>
                      <a:lnTo>
                        <a:pt x="6270" y="2458"/>
                      </a:lnTo>
                      <a:cubicBezTo>
                        <a:pt x="6270" y="2647"/>
                        <a:pt x="6427" y="2805"/>
                        <a:pt x="6616" y="2805"/>
                      </a:cubicBezTo>
                      <a:lnTo>
                        <a:pt x="8349" y="2805"/>
                      </a:lnTo>
                      <a:lnTo>
                        <a:pt x="8349" y="4286"/>
                      </a:lnTo>
                      <a:lnTo>
                        <a:pt x="6112" y="6554"/>
                      </a:lnTo>
                      <a:cubicBezTo>
                        <a:pt x="6081" y="6585"/>
                        <a:pt x="6018" y="6680"/>
                        <a:pt x="6018" y="6711"/>
                      </a:cubicBezTo>
                      <a:lnTo>
                        <a:pt x="5608" y="8633"/>
                      </a:lnTo>
                      <a:cubicBezTo>
                        <a:pt x="5545" y="8759"/>
                        <a:pt x="5608" y="8885"/>
                        <a:pt x="5671" y="8948"/>
                      </a:cubicBezTo>
                      <a:cubicBezTo>
                        <a:pt x="5742" y="9019"/>
                        <a:pt x="5813" y="9055"/>
                        <a:pt x="5897" y="9055"/>
                      </a:cubicBezTo>
                      <a:cubicBezTo>
                        <a:pt x="5925" y="9055"/>
                        <a:pt x="5955" y="9051"/>
                        <a:pt x="5986" y="9043"/>
                      </a:cubicBezTo>
                      <a:lnTo>
                        <a:pt x="7908" y="8602"/>
                      </a:lnTo>
                      <a:cubicBezTo>
                        <a:pt x="8002" y="8602"/>
                        <a:pt x="8034" y="8570"/>
                        <a:pt x="8065" y="8507"/>
                      </a:cubicBezTo>
                      <a:lnTo>
                        <a:pt x="8349" y="8255"/>
                      </a:lnTo>
                      <a:lnTo>
                        <a:pt x="8349" y="10807"/>
                      </a:lnTo>
                      <a:lnTo>
                        <a:pt x="8380" y="10807"/>
                      </a:lnTo>
                      <a:cubicBezTo>
                        <a:pt x="8380" y="10996"/>
                        <a:pt x="8223" y="11154"/>
                        <a:pt x="8034" y="11154"/>
                      </a:cubicBezTo>
                      <a:cubicBezTo>
                        <a:pt x="7845" y="11154"/>
                        <a:pt x="7687" y="10996"/>
                        <a:pt x="7687" y="10807"/>
                      </a:cubicBezTo>
                      <a:lnTo>
                        <a:pt x="7687" y="10083"/>
                      </a:lnTo>
                      <a:cubicBezTo>
                        <a:pt x="7687" y="9893"/>
                        <a:pt x="7530" y="9736"/>
                        <a:pt x="7309" y="9736"/>
                      </a:cubicBezTo>
                      <a:lnTo>
                        <a:pt x="1386" y="9736"/>
                      </a:lnTo>
                      <a:lnTo>
                        <a:pt x="1386" y="663"/>
                      </a:lnTo>
                      <a:close/>
                      <a:moveTo>
                        <a:pt x="1071" y="1"/>
                      </a:moveTo>
                      <a:cubicBezTo>
                        <a:pt x="882" y="1"/>
                        <a:pt x="693" y="158"/>
                        <a:pt x="693" y="379"/>
                      </a:cubicBezTo>
                      <a:lnTo>
                        <a:pt x="693" y="9736"/>
                      </a:lnTo>
                      <a:lnTo>
                        <a:pt x="347" y="9736"/>
                      </a:lnTo>
                      <a:cubicBezTo>
                        <a:pt x="158" y="9736"/>
                        <a:pt x="0" y="9893"/>
                        <a:pt x="0" y="10083"/>
                      </a:cubicBezTo>
                      <a:lnTo>
                        <a:pt x="0" y="10807"/>
                      </a:lnTo>
                      <a:cubicBezTo>
                        <a:pt x="0" y="11406"/>
                        <a:pt x="473" y="11815"/>
                        <a:pt x="1008" y="11815"/>
                      </a:cubicBezTo>
                      <a:lnTo>
                        <a:pt x="8002" y="11815"/>
                      </a:lnTo>
                      <a:cubicBezTo>
                        <a:pt x="8569" y="11815"/>
                        <a:pt x="9011" y="11343"/>
                        <a:pt x="9011" y="10807"/>
                      </a:cubicBezTo>
                      <a:lnTo>
                        <a:pt x="9011" y="7562"/>
                      </a:lnTo>
                      <a:lnTo>
                        <a:pt x="11499" y="5105"/>
                      </a:lnTo>
                      <a:cubicBezTo>
                        <a:pt x="11940" y="4664"/>
                        <a:pt x="11940" y="4034"/>
                        <a:pt x="11531" y="3593"/>
                      </a:cubicBezTo>
                      <a:lnTo>
                        <a:pt x="11058" y="3120"/>
                      </a:lnTo>
                      <a:cubicBezTo>
                        <a:pt x="10869" y="2931"/>
                        <a:pt x="10609" y="2836"/>
                        <a:pt x="10346" y="2836"/>
                      </a:cubicBezTo>
                      <a:cubicBezTo>
                        <a:pt x="10082" y="2836"/>
                        <a:pt x="9814" y="2931"/>
                        <a:pt x="9609" y="3120"/>
                      </a:cubicBezTo>
                      <a:lnTo>
                        <a:pt x="9105" y="3624"/>
                      </a:lnTo>
                      <a:lnTo>
                        <a:pt x="9105" y="2490"/>
                      </a:lnTo>
                      <a:cubicBezTo>
                        <a:pt x="9105" y="2427"/>
                        <a:pt x="9074" y="2332"/>
                        <a:pt x="8979" y="2269"/>
                      </a:cubicBezTo>
                      <a:lnTo>
                        <a:pt x="6900" y="127"/>
                      </a:lnTo>
                      <a:cubicBezTo>
                        <a:pt x="6805" y="64"/>
                        <a:pt x="6742" y="1"/>
                        <a:pt x="66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1" name="Google Shape;9177;p73">
                <a:extLst>
                  <a:ext uri="{FF2B5EF4-FFF2-40B4-BE49-F238E27FC236}">
                    <a16:creationId xmlns:a16="http://schemas.microsoft.com/office/drawing/2014/main" id="{9C392A5D-EDE3-F460-F38B-C2E0AC6A9B3F}"/>
                  </a:ext>
                </a:extLst>
              </p:cNvPr>
              <p:cNvGrpSpPr/>
              <p:nvPr/>
            </p:nvGrpSpPr>
            <p:grpSpPr>
              <a:xfrm>
                <a:off x="1401090" y="2923331"/>
                <a:ext cx="503233" cy="503233"/>
                <a:chOff x="1049375" y="2680675"/>
                <a:chExt cx="297725" cy="297725"/>
              </a:xfrm>
              <a:grpFill/>
            </p:grpSpPr>
            <p:sp>
              <p:nvSpPr>
                <p:cNvPr id="17814" name="Google Shape;9178;p73">
                  <a:extLst>
                    <a:ext uri="{FF2B5EF4-FFF2-40B4-BE49-F238E27FC236}">
                      <a16:creationId xmlns:a16="http://schemas.microsoft.com/office/drawing/2014/main" id="{22B28EC9-05C7-90F7-A476-E7AA62E66B4D}"/>
                    </a:ext>
                  </a:extLst>
                </p:cNvPr>
                <p:cNvSpPr/>
                <p:nvPr/>
              </p:nvSpPr>
              <p:spPr>
                <a:xfrm>
                  <a:off x="1113175" y="2752350"/>
                  <a:ext cx="161475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59" h="6239" extrusionOk="0">
                      <a:moveTo>
                        <a:pt x="3403" y="2079"/>
                      </a:moveTo>
                      <a:cubicBezTo>
                        <a:pt x="3781" y="2079"/>
                        <a:pt x="4096" y="2394"/>
                        <a:pt x="4096" y="2773"/>
                      </a:cubicBezTo>
                      <a:cubicBezTo>
                        <a:pt x="4096" y="3182"/>
                        <a:pt x="3781" y="3497"/>
                        <a:pt x="3403" y="3497"/>
                      </a:cubicBezTo>
                      <a:cubicBezTo>
                        <a:pt x="2993" y="3434"/>
                        <a:pt x="2678" y="3119"/>
                        <a:pt x="2678" y="2773"/>
                      </a:cubicBezTo>
                      <a:cubicBezTo>
                        <a:pt x="2678" y="2394"/>
                        <a:pt x="2993" y="2079"/>
                        <a:pt x="3403" y="2079"/>
                      </a:cubicBezTo>
                      <a:close/>
                      <a:moveTo>
                        <a:pt x="3371" y="693"/>
                      </a:moveTo>
                      <a:cubicBezTo>
                        <a:pt x="4694" y="693"/>
                        <a:pt x="5765" y="1796"/>
                        <a:pt x="5765" y="3119"/>
                      </a:cubicBezTo>
                      <a:cubicBezTo>
                        <a:pt x="5765" y="3686"/>
                        <a:pt x="5545" y="4222"/>
                        <a:pt x="5198" y="4663"/>
                      </a:cubicBezTo>
                      <a:cubicBezTo>
                        <a:pt x="5072" y="4442"/>
                        <a:pt x="4915" y="4190"/>
                        <a:pt x="4694" y="4001"/>
                      </a:cubicBezTo>
                      <a:cubicBezTo>
                        <a:pt x="4568" y="3907"/>
                        <a:pt x="4442" y="3812"/>
                        <a:pt x="4348" y="3749"/>
                      </a:cubicBezTo>
                      <a:cubicBezTo>
                        <a:pt x="4568" y="3529"/>
                        <a:pt x="4726" y="3182"/>
                        <a:pt x="4726" y="2804"/>
                      </a:cubicBezTo>
                      <a:cubicBezTo>
                        <a:pt x="4726" y="2079"/>
                        <a:pt x="4096" y="1449"/>
                        <a:pt x="3340" y="1449"/>
                      </a:cubicBezTo>
                      <a:cubicBezTo>
                        <a:pt x="2615" y="1449"/>
                        <a:pt x="1985" y="2079"/>
                        <a:pt x="1985" y="2804"/>
                      </a:cubicBezTo>
                      <a:cubicBezTo>
                        <a:pt x="1985" y="3182"/>
                        <a:pt x="2142" y="3529"/>
                        <a:pt x="2363" y="3749"/>
                      </a:cubicBezTo>
                      <a:lnTo>
                        <a:pt x="2016" y="4001"/>
                      </a:lnTo>
                      <a:cubicBezTo>
                        <a:pt x="1827" y="4190"/>
                        <a:pt x="1607" y="4442"/>
                        <a:pt x="1512" y="4663"/>
                      </a:cubicBezTo>
                      <a:cubicBezTo>
                        <a:pt x="1040" y="4064"/>
                        <a:pt x="882" y="3434"/>
                        <a:pt x="945" y="2773"/>
                      </a:cubicBezTo>
                      <a:cubicBezTo>
                        <a:pt x="1103" y="1670"/>
                        <a:pt x="2111" y="693"/>
                        <a:pt x="3371" y="693"/>
                      </a:cubicBezTo>
                      <a:close/>
                      <a:moveTo>
                        <a:pt x="3371" y="4159"/>
                      </a:moveTo>
                      <a:cubicBezTo>
                        <a:pt x="4001" y="4159"/>
                        <a:pt x="4505" y="4600"/>
                        <a:pt x="4694" y="5135"/>
                      </a:cubicBezTo>
                      <a:cubicBezTo>
                        <a:pt x="4316" y="5387"/>
                        <a:pt x="3875" y="5545"/>
                        <a:pt x="3371" y="5545"/>
                      </a:cubicBezTo>
                      <a:cubicBezTo>
                        <a:pt x="2898" y="5545"/>
                        <a:pt x="2426" y="5387"/>
                        <a:pt x="2016" y="5135"/>
                      </a:cubicBezTo>
                      <a:cubicBezTo>
                        <a:pt x="2174" y="4537"/>
                        <a:pt x="2741" y="4159"/>
                        <a:pt x="3371" y="4159"/>
                      </a:cubicBezTo>
                      <a:close/>
                      <a:moveTo>
                        <a:pt x="3308" y="0"/>
                      </a:moveTo>
                      <a:cubicBezTo>
                        <a:pt x="1701" y="0"/>
                        <a:pt x="441" y="1229"/>
                        <a:pt x="252" y="2710"/>
                      </a:cubicBezTo>
                      <a:cubicBezTo>
                        <a:pt x="0" y="4600"/>
                        <a:pt x="1512" y="6238"/>
                        <a:pt x="3371" y="6238"/>
                      </a:cubicBezTo>
                      <a:cubicBezTo>
                        <a:pt x="5104" y="6238"/>
                        <a:pt x="6459" y="4820"/>
                        <a:pt x="6459" y="3119"/>
                      </a:cubicBezTo>
                      <a:cubicBezTo>
                        <a:pt x="6459" y="1386"/>
                        <a:pt x="5041" y="0"/>
                        <a:pt x="33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15" name="Google Shape;9179;p73">
                  <a:extLst>
                    <a:ext uri="{FF2B5EF4-FFF2-40B4-BE49-F238E27FC236}">
                      <a16:creationId xmlns:a16="http://schemas.microsoft.com/office/drawing/2014/main" id="{B50A64B9-8F4B-3A90-7B66-9878D6902722}"/>
                    </a:ext>
                  </a:extLst>
                </p:cNvPr>
                <p:cNvSpPr/>
                <p:nvPr/>
              </p:nvSpPr>
              <p:spPr>
                <a:xfrm>
                  <a:off x="1049375" y="2680675"/>
                  <a:ext cx="297725" cy="29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09" h="11909" extrusionOk="0">
                      <a:moveTo>
                        <a:pt x="6270" y="1512"/>
                      </a:moveTo>
                      <a:cubicBezTo>
                        <a:pt x="8475" y="1670"/>
                        <a:pt x="10239" y="3434"/>
                        <a:pt x="10397" y="5640"/>
                      </a:cubicBezTo>
                      <a:lnTo>
                        <a:pt x="10082" y="5640"/>
                      </a:lnTo>
                      <a:cubicBezTo>
                        <a:pt x="9893" y="5640"/>
                        <a:pt x="9735" y="5797"/>
                        <a:pt x="9735" y="5986"/>
                      </a:cubicBezTo>
                      <a:cubicBezTo>
                        <a:pt x="9735" y="6207"/>
                        <a:pt x="9893" y="6364"/>
                        <a:pt x="10082" y="6364"/>
                      </a:cubicBezTo>
                      <a:lnTo>
                        <a:pt x="10397" y="6364"/>
                      </a:lnTo>
                      <a:cubicBezTo>
                        <a:pt x="10239" y="8569"/>
                        <a:pt x="8475" y="10334"/>
                        <a:pt x="6270" y="10491"/>
                      </a:cubicBezTo>
                      <a:lnTo>
                        <a:pt x="6270" y="10176"/>
                      </a:lnTo>
                      <a:cubicBezTo>
                        <a:pt x="6270" y="9987"/>
                        <a:pt x="6112" y="9830"/>
                        <a:pt x="5923" y="9830"/>
                      </a:cubicBezTo>
                      <a:cubicBezTo>
                        <a:pt x="5703" y="9830"/>
                        <a:pt x="5545" y="9987"/>
                        <a:pt x="5545" y="10176"/>
                      </a:cubicBezTo>
                      <a:lnTo>
                        <a:pt x="5545" y="10491"/>
                      </a:lnTo>
                      <a:cubicBezTo>
                        <a:pt x="3340" y="10334"/>
                        <a:pt x="1575" y="8569"/>
                        <a:pt x="1418" y="6364"/>
                      </a:cubicBezTo>
                      <a:lnTo>
                        <a:pt x="1733" y="6364"/>
                      </a:lnTo>
                      <a:cubicBezTo>
                        <a:pt x="1922" y="6364"/>
                        <a:pt x="2079" y="6207"/>
                        <a:pt x="2079" y="5986"/>
                      </a:cubicBezTo>
                      <a:cubicBezTo>
                        <a:pt x="2142" y="5797"/>
                        <a:pt x="1985" y="5640"/>
                        <a:pt x="1764" y="5640"/>
                      </a:cubicBezTo>
                      <a:lnTo>
                        <a:pt x="1418" y="5640"/>
                      </a:lnTo>
                      <a:cubicBezTo>
                        <a:pt x="1575" y="3434"/>
                        <a:pt x="3340" y="1670"/>
                        <a:pt x="5545" y="1512"/>
                      </a:cubicBezTo>
                      <a:lnTo>
                        <a:pt x="5545" y="1827"/>
                      </a:lnTo>
                      <a:cubicBezTo>
                        <a:pt x="5545" y="2016"/>
                        <a:pt x="5703" y="2174"/>
                        <a:pt x="5923" y="2174"/>
                      </a:cubicBezTo>
                      <a:cubicBezTo>
                        <a:pt x="6112" y="2174"/>
                        <a:pt x="6270" y="2016"/>
                        <a:pt x="6270" y="1827"/>
                      </a:cubicBezTo>
                      <a:lnTo>
                        <a:pt x="6270" y="1512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47"/>
                      </a:cubicBezTo>
                      <a:lnTo>
                        <a:pt x="5608" y="756"/>
                      </a:lnTo>
                      <a:cubicBezTo>
                        <a:pt x="2993" y="914"/>
                        <a:pt x="914" y="2993"/>
                        <a:pt x="756" y="5608"/>
                      </a:cubicBezTo>
                      <a:lnTo>
                        <a:pt x="347" y="5608"/>
                      </a:lnTo>
                      <a:cubicBezTo>
                        <a:pt x="158" y="5608"/>
                        <a:pt x="0" y="5766"/>
                        <a:pt x="0" y="5955"/>
                      </a:cubicBezTo>
                      <a:cubicBezTo>
                        <a:pt x="0" y="6144"/>
                        <a:pt x="158" y="6301"/>
                        <a:pt x="347" y="6301"/>
                      </a:cubicBezTo>
                      <a:lnTo>
                        <a:pt x="756" y="6301"/>
                      </a:lnTo>
                      <a:cubicBezTo>
                        <a:pt x="914" y="8916"/>
                        <a:pt x="2993" y="10995"/>
                        <a:pt x="5608" y="11153"/>
                      </a:cubicBezTo>
                      <a:lnTo>
                        <a:pt x="5608" y="11562"/>
                      </a:lnTo>
                      <a:cubicBezTo>
                        <a:pt x="5608" y="11751"/>
                        <a:pt x="5766" y="11909"/>
                        <a:pt x="5955" y="11909"/>
                      </a:cubicBezTo>
                      <a:cubicBezTo>
                        <a:pt x="6144" y="11909"/>
                        <a:pt x="6301" y="11751"/>
                        <a:pt x="6301" y="11562"/>
                      </a:cubicBezTo>
                      <a:lnTo>
                        <a:pt x="6301" y="11153"/>
                      </a:lnTo>
                      <a:cubicBezTo>
                        <a:pt x="8916" y="10995"/>
                        <a:pt x="10995" y="8916"/>
                        <a:pt x="11153" y="6301"/>
                      </a:cubicBezTo>
                      <a:lnTo>
                        <a:pt x="11531" y="6301"/>
                      </a:lnTo>
                      <a:cubicBezTo>
                        <a:pt x="11751" y="6301"/>
                        <a:pt x="11909" y="6144"/>
                        <a:pt x="11909" y="5955"/>
                      </a:cubicBezTo>
                      <a:cubicBezTo>
                        <a:pt x="11909" y="5766"/>
                        <a:pt x="11751" y="5608"/>
                        <a:pt x="11531" y="5608"/>
                      </a:cubicBezTo>
                      <a:lnTo>
                        <a:pt x="11153" y="5608"/>
                      </a:lnTo>
                      <a:cubicBezTo>
                        <a:pt x="10995" y="2993"/>
                        <a:pt x="8916" y="914"/>
                        <a:pt x="6301" y="756"/>
                      </a:cubicBezTo>
                      <a:lnTo>
                        <a:pt x="6301" y="347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2" name="Google Shape;9180;p73">
                <a:extLst>
                  <a:ext uri="{FF2B5EF4-FFF2-40B4-BE49-F238E27FC236}">
                    <a16:creationId xmlns:a16="http://schemas.microsoft.com/office/drawing/2014/main" id="{85825ABF-39E7-2034-3F46-2C6FC8EB5729}"/>
                  </a:ext>
                </a:extLst>
              </p:cNvPr>
              <p:cNvGrpSpPr/>
              <p:nvPr/>
            </p:nvGrpSpPr>
            <p:grpSpPr>
              <a:xfrm>
                <a:off x="4571962" y="1688532"/>
                <a:ext cx="499261" cy="499303"/>
                <a:chOff x="2872725" y="1954475"/>
                <a:chExt cx="295375" cy="295400"/>
              </a:xfrm>
              <a:grpFill/>
            </p:grpSpPr>
            <p:sp>
              <p:nvSpPr>
                <p:cNvPr id="17811" name="Google Shape;9181;p73">
                  <a:extLst>
                    <a:ext uri="{FF2B5EF4-FFF2-40B4-BE49-F238E27FC236}">
                      <a16:creationId xmlns:a16="http://schemas.microsoft.com/office/drawing/2014/main" id="{A6D438DA-2628-C80C-D206-3B12A4B68E5C}"/>
                    </a:ext>
                  </a:extLst>
                </p:cNvPr>
                <p:cNvSpPr/>
                <p:nvPr/>
              </p:nvSpPr>
              <p:spPr>
                <a:xfrm>
                  <a:off x="2959350" y="1954475"/>
                  <a:ext cx="122100" cy="13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78" extrusionOk="0">
                      <a:moveTo>
                        <a:pt x="2395" y="694"/>
                      </a:moveTo>
                      <a:cubicBezTo>
                        <a:pt x="2805" y="694"/>
                        <a:pt x="3120" y="1009"/>
                        <a:pt x="3120" y="1418"/>
                      </a:cubicBezTo>
                      <a:cubicBezTo>
                        <a:pt x="3120" y="1797"/>
                        <a:pt x="2805" y="2112"/>
                        <a:pt x="2395" y="2112"/>
                      </a:cubicBezTo>
                      <a:cubicBezTo>
                        <a:pt x="2017" y="2112"/>
                        <a:pt x="1702" y="1797"/>
                        <a:pt x="1702" y="1418"/>
                      </a:cubicBezTo>
                      <a:cubicBezTo>
                        <a:pt x="1733" y="1009"/>
                        <a:pt x="2048" y="694"/>
                        <a:pt x="2395" y="694"/>
                      </a:cubicBezTo>
                      <a:close/>
                      <a:moveTo>
                        <a:pt x="2395" y="2742"/>
                      </a:moveTo>
                      <a:cubicBezTo>
                        <a:pt x="3340" y="2742"/>
                        <a:pt x="4128" y="3529"/>
                        <a:pt x="4128" y="4537"/>
                      </a:cubicBezTo>
                      <a:lnTo>
                        <a:pt x="4128" y="4884"/>
                      </a:lnTo>
                      <a:lnTo>
                        <a:pt x="662" y="4884"/>
                      </a:lnTo>
                      <a:lnTo>
                        <a:pt x="662" y="4537"/>
                      </a:lnTo>
                      <a:cubicBezTo>
                        <a:pt x="662" y="3529"/>
                        <a:pt x="1450" y="2742"/>
                        <a:pt x="2395" y="2742"/>
                      </a:cubicBezTo>
                      <a:close/>
                      <a:moveTo>
                        <a:pt x="2490" y="1"/>
                      </a:moveTo>
                      <a:cubicBezTo>
                        <a:pt x="1733" y="1"/>
                        <a:pt x="1103" y="631"/>
                        <a:pt x="1103" y="1387"/>
                      </a:cubicBezTo>
                      <a:cubicBezTo>
                        <a:pt x="1103" y="1734"/>
                        <a:pt x="1229" y="2049"/>
                        <a:pt x="1450" y="2332"/>
                      </a:cubicBezTo>
                      <a:cubicBezTo>
                        <a:pt x="568" y="2710"/>
                        <a:pt x="1" y="3529"/>
                        <a:pt x="1" y="4537"/>
                      </a:cubicBezTo>
                      <a:lnTo>
                        <a:pt x="1" y="5231"/>
                      </a:lnTo>
                      <a:cubicBezTo>
                        <a:pt x="1" y="5420"/>
                        <a:pt x="158" y="5577"/>
                        <a:pt x="347" y="5577"/>
                      </a:cubicBezTo>
                      <a:lnTo>
                        <a:pt x="4537" y="5577"/>
                      </a:lnTo>
                      <a:cubicBezTo>
                        <a:pt x="4726" y="5577"/>
                        <a:pt x="4884" y="5420"/>
                        <a:pt x="4884" y="5231"/>
                      </a:cubicBezTo>
                      <a:lnTo>
                        <a:pt x="4884" y="4537"/>
                      </a:lnTo>
                      <a:cubicBezTo>
                        <a:pt x="4884" y="3529"/>
                        <a:pt x="4317" y="2710"/>
                        <a:pt x="3498" y="2332"/>
                      </a:cubicBezTo>
                      <a:cubicBezTo>
                        <a:pt x="3750" y="2080"/>
                        <a:pt x="3844" y="1765"/>
                        <a:pt x="3844" y="1387"/>
                      </a:cubicBezTo>
                      <a:cubicBezTo>
                        <a:pt x="3844" y="631"/>
                        <a:pt x="3214" y="1"/>
                        <a:pt x="249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12" name="Google Shape;9182;p73">
                  <a:extLst>
                    <a:ext uri="{FF2B5EF4-FFF2-40B4-BE49-F238E27FC236}">
                      <a16:creationId xmlns:a16="http://schemas.microsoft.com/office/drawing/2014/main" id="{FE446367-D440-7C9D-8075-2ECD5390FA34}"/>
                    </a:ext>
                  </a:extLst>
                </p:cNvPr>
                <p:cNvSpPr/>
                <p:nvPr/>
              </p:nvSpPr>
              <p:spPr>
                <a:xfrm>
                  <a:off x="2906575" y="2146650"/>
                  <a:ext cx="19142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2774" extrusionOk="0">
                      <a:moveTo>
                        <a:pt x="1419" y="694"/>
                      </a:moveTo>
                      <a:lnTo>
                        <a:pt x="1419" y="2080"/>
                      </a:lnTo>
                      <a:lnTo>
                        <a:pt x="694" y="2080"/>
                      </a:lnTo>
                      <a:lnTo>
                        <a:pt x="694" y="694"/>
                      </a:lnTo>
                      <a:close/>
                      <a:moveTo>
                        <a:pt x="2773" y="694"/>
                      </a:moveTo>
                      <a:lnTo>
                        <a:pt x="2773" y="2080"/>
                      </a:lnTo>
                      <a:lnTo>
                        <a:pt x="2080" y="2080"/>
                      </a:lnTo>
                      <a:lnTo>
                        <a:pt x="2080" y="694"/>
                      </a:lnTo>
                      <a:close/>
                      <a:moveTo>
                        <a:pt x="4159" y="694"/>
                      </a:moveTo>
                      <a:lnTo>
                        <a:pt x="4159" y="2080"/>
                      </a:lnTo>
                      <a:lnTo>
                        <a:pt x="3466" y="2080"/>
                      </a:lnTo>
                      <a:lnTo>
                        <a:pt x="3466" y="694"/>
                      </a:lnTo>
                      <a:close/>
                      <a:moveTo>
                        <a:pt x="6995" y="694"/>
                      </a:moveTo>
                      <a:lnTo>
                        <a:pt x="6995" y="2080"/>
                      </a:lnTo>
                      <a:lnTo>
                        <a:pt x="4884" y="2080"/>
                      </a:lnTo>
                      <a:lnTo>
                        <a:pt x="4884" y="694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2427"/>
                      </a:lnTo>
                      <a:cubicBezTo>
                        <a:pt x="1" y="2616"/>
                        <a:pt x="158" y="2773"/>
                        <a:pt x="347" y="2773"/>
                      </a:cubicBezTo>
                      <a:lnTo>
                        <a:pt x="7310" y="2773"/>
                      </a:lnTo>
                      <a:cubicBezTo>
                        <a:pt x="7499" y="2773"/>
                        <a:pt x="7657" y="2616"/>
                        <a:pt x="7657" y="2427"/>
                      </a:cubicBezTo>
                      <a:lnTo>
                        <a:pt x="7657" y="347"/>
                      </a:lnTo>
                      <a:cubicBezTo>
                        <a:pt x="7657" y="127"/>
                        <a:pt x="7499" y="1"/>
                        <a:pt x="73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13" name="Google Shape;9183;p73">
                  <a:extLst>
                    <a:ext uri="{FF2B5EF4-FFF2-40B4-BE49-F238E27FC236}">
                      <a16:creationId xmlns:a16="http://schemas.microsoft.com/office/drawing/2014/main" id="{69A071B6-F865-959F-5756-9AAB03734A7D}"/>
                    </a:ext>
                  </a:extLst>
                </p:cNvPr>
                <p:cNvSpPr/>
                <p:nvPr/>
              </p:nvSpPr>
              <p:spPr>
                <a:xfrm>
                  <a:off x="2872725" y="2112000"/>
                  <a:ext cx="295375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5515" extrusionOk="0">
                      <a:moveTo>
                        <a:pt x="11121" y="2080"/>
                      </a:moveTo>
                      <a:lnTo>
                        <a:pt x="11121" y="3466"/>
                      </a:lnTo>
                      <a:lnTo>
                        <a:pt x="10397" y="3466"/>
                      </a:lnTo>
                      <a:lnTo>
                        <a:pt x="10397" y="2080"/>
                      </a:lnTo>
                      <a:close/>
                      <a:moveTo>
                        <a:pt x="9389" y="662"/>
                      </a:moveTo>
                      <a:cubicBezTo>
                        <a:pt x="9578" y="662"/>
                        <a:pt x="9735" y="820"/>
                        <a:pt x="9735" y="1009"/>
                      </a:cubicBezTo>
                      <a:lnTo>
                        <a:pt x="9735" y="4474"/>
                      </a:lnTo>
                      <a:cubicBezTo>
                        <a:pt x="9735" y="4663"/>
                        <a:pt x="9578" y="4852"/>
                        <a:pt x="9389" y="4852"/>
                      </a:cubicBezTo>
                      <a:lnTo>
                        <a:pt x="1040" y="4852"/>
                      </a:lnTo>
                      <a:cubicBezTo>
                        <a:pt x="819" y="4852"/>
                        <a:pt x="662" y="4663"/>
                        <a:pt x="662" y="4474"/>
                      </a:cubicBezTo>
                      <a:lnTo>
                        <a:pt x="662" y="1009"/>
                      </a:lnTo>
                      <a:cubicBezTo>
                        <a:pt x="662" y="820"/>
                        <a:pt x="819" y="662"/>
                        <a:pt x="1040" y="662"/>
                      </a:cubicBezTo>
                      <a:close/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09"/>
                      </a:cubicBezTo>
                      <a:lnTo>
                        <a:pt x="0" y="4474"/>
                      </a:lnTo>
                      <a:cubicBezTo>
                        <a:pt x="0" y="5073"/>
                        <a:pt x="473" y="5514"/>
                        <a:pt x="1040" y="5514"/>
                      </a:cubicBezTo>
                      <a:lnTo>
                        <a:pt x="9357" y="5514"/>
                      </a:lnTo>
                      <a:cubicBezTo>
                        <a:pt x="9956" y="5514"/>
                        <a:pt x="10397" y="5041"/>
                        <a:pt x="10397" y="4474"/>
                      </a:cubicBezTo>
                      <a:lnTo>
                        <a:pt x="10397" y="4128"/>
                      </a:lnTo>
                      <a:lnTo>
                        <a:pt x="11436" y="4128"/>
                      </a:lnTo>
                      <a:cubicBezTo>
                        <a:pt x="11625" y="4128"/>
                        <a:pt x="11783" y="3970"/>
                        <a:pt x="11783" y="3781"/>
                      </a:cubicBezTo>
                      <a:lnTo>
                        <a:pt x="11783" y="1702"/>
                      </a:lnTo>
                      <a:cubicBezTo>
                        <a:pt x="11814" y="1513"/>
                        <a:pt x="11657" y="1387"/>
                        <a:pt x="11468" y="1387"/>
                      </a:cubicBezTo>
                      <a:lnTo>
                        <a:pt x="10397" y="1387"/>
                      </a:lnTo>
                      <a:lnTo>
                        <a:pt x="10397" y="1009"/>
                      </a:lnTo>
                      <a:cubicBezTo>
                        <a:pt x="10397" y="442"/>
                        <a:pt x="9924" y="1"/>
                        <a:pt x="935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3" name="Google Shape;9184;p73">
                <a:extLst>
                  <a:ext uri="{FF2B5EF4-FFF2-40B4-BE49-F238E27FC236}">
                    <a16:creationId xmlns:a16="http://schemas.microsoft.com/office/drawing/2014/main" id="{C8A50F2D-CF9F-8DB4-9678-E646D6A0D2DE}"/>
                  </a:ext>
                </a:extLst>
              </p:cNvPr>
              <p:cNvGrpSpPr/>
              <p:nvPr/>
            </p:nvGrpSpPr>
            <p:grpSpPr>
              <a:xfrm>
                <a:off x="4602577" y="2280292"/>
                <a:ext cx="438032" cy="501965"/>
                <a:chOff x="2890050" y="2318350"/>
                <a:chExt cx="259150" cy="296975"/>
              </a:xfrm>
              <a:grpFill/>
            </p:grpSpPr>
            <p:sp>
              <p:nvSpPr>
                <p:cNvPr id="17809" name="Google Shape;9185;p73">
                  <a:extLst>
                    <a:ext uri="{FF2B5EF4-FFF2-40B4-BE49-F238E27FC236}">
                      <a16:creationId xmlns:a16="http://schemas.microsoft.com/office/drawing/2014/main" id="{C421F685-F7E0-67EC-8F97-62B8C8D430A1}"/>
                    </a:ext>
                  </a:extLst>
                </p:cNvPr>
                <p:cNvSpPr/>
                <p:nvPr/>
              </p:nvSpPr>
              <p:spPr>
                <a:xfrm>
                  <a:off x="2936525" y="2353025"/>
                  <a:ext cx="16070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8" h="6239" extrusionOk="0">
                      <a:moveTo>
                        <a:pt x="3371" y="2048"/>
                      </a:moveTo>
                      <a:cubicBezTo>
                        <a:pt x="3749" y="2048"/>
                        <a:pt x="4064" y="2363"/>
                        <a:pt x="4064" y="2773"/>
                      </a:cubicBezTo>
                      <a:cubicBezTo>
                        <a:pt x="4064" y="3151"/>
                        <a:pt x="3749" y="3466"/>
                        <a:pt x="3371" y="3466"/>
                      </a:cubicBezTo>
                      <a:cubicBezTo>
                        <a:pt x="2961" y="3466"/>
                        <a:pt x="2646" y="3151"/>
                        <a:pt x="2646" y="2773"/>
                      </a:cubicBezTo>
                      <a:cubicBezTo>
                        <a:pt x="2646" y="2363"/>
                        <a:pt x="2961" y="2048"/>
                        <a:pt x="3371" y="2048"/>
                      </a:cubicBezTo>
                      <a:close/>
                      <a:moveTo>
                        <a:pt x="3308" y="662"/>
                      </a:moveTo>
                      <a:cubicBezTo>
                        <a:pt x="4663" y="662"/>
                        <a:pt x="5734" y="1764"/>
                        <a:pt x="5734" y="3119"/>
                      </a:cubicBezTo>
                      <a:cubicBezTo>
                        <a:pt x="5734" y="3655"/>
                        <a:pt x="5513" y="4159"/>
                        <a:pt x="5167" y="4663"/>
                      </a:cubicBezTo>
                      <a:cubicBezTo>
                        <a:pt x="4978" y="4253"/>
                        <a:pt x="4694" y="3938"/>
                        <a:pt x="4316" y="3686"/>
                      </a:cubicBezTo>
                      <a:cubicBezTo>
                        <a:pt x="4537" y="3466"/>
                        <a:pt x="4694" y="3119"/>
                        <a:pt x="4694" y="2741"/>
                      </a:cubicBezTo>
                      <a:cubicBezTo>
                        <a:pt x="4694" y="2016"/>
                        <a:pt x="4064" y="1386"/>
                        <a:pt x="3308" y="1386"/>
                      </a:cubicBezTo>
                      <a:cubicBezTo>
                        <a:pt x="2583" y="1386"/>
                        <a:pt x="1953" y="2016"/>
                        <a:pt x="1953" y="2741"/>
                      </a:cubicBezTo>
                      <a:cubicBezTo>
                        <a:pt x="1953" y="3119"/>
                        <a:pt x="2111" y="3466"/>
                        <a:pt x="2331" y="3686"/>
                      </a:cubicBezTo>
                      <a:cubicBezTo>
                        <a:pt x="1953" y="3907"/>
                        <a:pt x="1670" y="4253"/>
                        <a:pt x="1481" y="4663"/>
                      </a:cubicBezTo>
                      <a:cubicBezTo>
                        <a:pt x="1008" y="4096"/>
                        <a:pt x="851" y="3434"/>
                        <a:pt x="914" y="2773"/>
                      </a:cubicBezTo>
                      <a:cubicBezTo>
                        <a:pt x="1071" y="1670"/>
                        <a:pt x="2048" y="662"/>
                        <a:pt x="3308" y="662"/>
                      </a:cubicBezTo>
                      <a:close/>
                      <a:moveTo>
                        <a:pt x="3308" y="4190"/>
                      </a:moveTo>
                      <a:cubicBezTo>
                        <a:pt x="3938" y="4190"/>
                        <a:pt x="4442" y="4600"/>
                        <a:pt x="4663" y="5167"/>
                      </a:cubicBezTo>
                      <a:cubicBezTo>
                        <a:pt x="4253" y="5387"/>
                        <a:pt x="3844" y="5545"/>
                        <a:pt x="3308" y="5545"/>
                      </a:cubicBezTo>
                      <a:cubicBezTo>
                        <a:pt x="2835" y="5545"/>
                        <a:pt x="2363" y="5387"/>
                        <a:pt x="1985" y="5167"/>
                      </a:cubicBezTo>
                      <a:cubicBezTo>
                        <a:pt x="2142" y="4568"/>
                        <a:pt x="2678" y="4190"/>
                        <a:pt x="3308" y="4190"/>
                      </a:cubicBezTo>
                      <a:close/>
                      <a:moveTo>
                        <a:pt x="3308" y="0"/>
                      </a:moveTo>
                      <a:cubicBezTo>
                        <a:pt x="1701" y="0"/>
                        <a:pt x="410" y="1229"/>
                        <a:pt x="252" y="2678"/>
                      </a:cubicBezTo>
                      <a:cubicBezTo>
                        <a:pt x="0" y="4600"/>
                        <a:pt x="1481" y="6238"/>
                        <a:pt x="3308" y="6238"/>
                      </a:cubicBezTo>
                      <a:cubicBezTo>
                        <a:pt x="5041" y="6238"/>
                        <a:pt x="6427" y="4820"/>
                        <a:pt x="6427" y="3119"/>
                      </a:cubicBezTo>
                      <a:cubicBezTo>
                        <a:pt x="6427" y="1386"/>
                        <a:pt x="5009" y="0"/>
                        <a:pt x="33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10" name="Google Shape;9186;p73">
                  <a:extLst>
                    <a:ext uri="{FF2B5EF4-FFF2-40B4-BE49-F238E27FC236}">
                      <a16:creationId xmlns:a16="http://schemas.microsoft.com/office/drawing/2014/main" id="{3C1663A0-D951-719B-BE2F-6A83A8E09B7A}"/>
                    </a:ext>
                  </a:extLst>
                </p:cNvPr>
                <p:cNvSpPr/>
                <p:nvPr/>
              </p:nvSpPr>
              <p:spPr>
                <a:xfrm>
                  <a:off x="2890050" y="2318350"/>
                  <a:ext cx="259150" cy="29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6" h="11879" extrusionOk="0">
                      <a:moveTo>
                        <a:pt x="5167" y="694"/>
                      </a:moveTo>
                      <a:cubicBezTo>
                        <a:pt x="7309" y="694"/>
                        <a:pt x="9011" y="2427"/>
                        <a:pt x="9011" y="4506"/>
                      </a:cubicBezTo>
                      <a:cubicBezTo>
                        <a:pt x="9011" y="5640"/>
                        <a:pt x="8475" y="6711"/>
                        <a:pt x="7656" y="7405"/>
                      </a:cubicBezTo>
                      <a:lnTo>
                        <a:pt x="5167" y="9547"/>
                      </a:lnTo>
                      <a:lnTo>
                        <a:pt x="2710" y="7405"/>
                      </a:lnTo>
                      <a:cubicBezTo>
                        <a:pt x="1796" y="6585"/>
                        <a:pt x="1229" y="5420"/>
                        <a:pt x="1386" y="4034"/>
                      </a:cubicBezTo>
                      <a:cubicBezTo>
                        <a:pt x="1575" y="2206"/>
                        <a:pt x="3151" y="694"/>
                        <a:pt x="5167" y="694"/>
                      </a:cubicBezTo>
                      <a:close/>
                      <a:moveTo>
                        <a:pt x="8475" y="8980"/>
                      </a:moveTo>
                      <a:lnTo>
                        <a:pt x="9546" y="11122"/>
                      </a:lnTo>
                      <a:lnTo>
                        <a:pt x="977" y="11122"/>
                      </a:lnTo>
                      <a:lnTo>
                        <a:pt x="2017" y="8980"/>
                      </a:lnTo>
                      <a:lnTo>
                        <a:pt x="3529" y="8980"/>
                      </a:lnTo>
                      <a:lnTo>
                        <a:pt x="4978" y="10240"/>
                      </a:lnTo>
                      <a:cubicBezTo>
                        <a:pt x="5073" y="10272"/>
                        <a:pt x="5136" y="10335"/>
                        <a:pt x="5230" y="10335"/>
                      </a:cubicBezTo>
                      <a:cubicBezTo>
                        <a:pt x="5293" y="10335"/>
                        <a:pt x="5388" y="10272"/>
                        <a:pt x="5451" y="10240"/>
                      </a:cubicBezTo>
                      <a:lnTo>
                        <a:pt x="6900" y="8980"/>
                      </a:lnTo>
                      <a:close/>
                      <a:moveTo>
                        <a:pt x="5107" y="1"/>
                      </a:moveTo>
                      <a:cubicBezTo>
                        <a:pt x="2772" y="1"/>
                        <a:pt x="912" y="1815"/>
                        <a:pt x="662" y="3939"/>
                      </a:cubicBezTo>
                      <a:cubicBezTo>
                        <a:pt x="441" y="5483"/>
                        <a:pt x="1040" y="6932"/>
                        <a:pt x="2174" y="7940"/>
                      </a:cubicBezTo>
                      <a:lnTo>
                        <a:pt x="2615" y="8318"/>
                      </a:lnTo>
                      <a:lnTo>
                        <a:pt x="1638" y="8318"/>
                      </a:lnTo>
                      <a:cubicBezTo>
                        <a:pt x="1575" y="8318"/>
                        <a:pt x="1481" y="8413"/>
                        <a:pt x="1449" y="8507"/>
                      </a:cubicBezTo>
                      <a:lnTo>
                        <a:pt x="63" y="11343"/>
                      </a:lnTo>
                      <a:cubicBezTo>
                        <a:pt x="0" y="11469"/>
                        <a:pt x="0" y="11595"/>
                        <a:pt x="63" y="11721"/>
                      </a:cubicBezTo>
                      <a:cubicBezTo>
                        <a:pt x="126" y="11815"/>
                        <a:pt x="221" y="11878"/>
                        <a:pt x="347" y="11878"/>
                      </a:cubicBezTo>
                      <a:lnTo>
                        <a:pt x="10019" y="11878"/>
                      </a:lnTo>
                      <a:cubicBezTo>
                        <a:pt x="10145" y="11878"/>
                        <a:pt x="10271" y="11784"/>
                        <a:pt x="10302" y="11721"/>
                      </a:cubicBezTo>
                      <a:cubicBezTo>
                        <a:pt x="10365" y="11595"/>
                        <a:pt x="10365" y="11469"/>
                        <a:pt x="10302" y="11343"/>
                      </a:cubicBezTo>
                      <a:lnTo>
                        <a:pt x="8916" y="8507"/>
                      </a:lnTo>
                      <a:cubicBezTo>
                        <a:pt x="8885" y="8413"/>
                        <a:pt x="8727" y="8318"/>
                        <a:pt x="8601" y="8318"/>
                      </a:cubicBezTo>
                      <a:lnTo>
                        <a:pt x="7624" y="8318"/>
                      </a:lnTo>
                      <a:lnTo>
                        <a:pt x="8065" y="7940"/>
                      </a:lnTo>
                      <a:cubicBezTo>
                        <a:pt x="9042" y="7090"/>
                        <a:pt x="9641" y="5829"/>
                        <a:pt x="9641" y="4506"/>
                      </a:cubicBezTo>
                      <a:cubicBezTo>
                        <a:pt x="9641" y="2049"/>
                        <a:pt x="7656" y="1"/>
                        <a:pt x="5167" y="1"/>
                      </a:cubicBezTo>
                      <a:cubicBezTo>
                        <a:pt x="5147" y="1"/>
                        <a:pt x="5127" y="1"/>
                        <a:pt x="510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84" name="Google Shape;9187;p73">
                <a:extLst>
                  <a:ext uri="{FF2B5EF4-FFF2-40B4-BE49-F238E27FC236}">
                    <a16:creationId xmlns:a16="http://schemas.microsoft.com/office/drawing/2014/main" id="{B3F317AC-55C1-DCA2-31E6-87062C0E776E}"/>
                  </a:ext>
                </a:extLst>
              </p:cNvPr>
              <p:cNvSpPr/>
              <p:nvPr/>
            </p:nvSpPr>
            <p:spPr>
              <a:xfrm>
                <a:off x="4659775" y="2923979"/>
                <a:ext cx="323559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11878" extrusionOk="0">
                    <a:moveTo>
                      <a:pt x="3813" y="1387"/>
                    </a:moveTo>
                    <a:cubicBezTo>
                      <a:pt x="4254" y="1387"/>
                      <a:pt x="4664" y="1670"/>
                      <a:pt x="4821" y="2112"/>
                    </a:cubicBezTo>
                    <a:lnTo>
                      <a:pt x="2836" y="2112"/>
                    </a:lnTo>
                    <a:cubicBezTo>
                      <a:pt x="2994" y="1702"/>
                      <a:pt x="3372" y="1387"/>
                      <a:pt x="3813" y="1387"/>
                    </a:cubicBezTo>
                    <a:close/>
                    <a:moveTo>
                      <a:pt x="4947" y="2805"/>
                    </a:moveTo>
                    <a:cubicBezTo>
                      <a:pt x="5199" y="2805"/>
                      <a:pt x="5357" y="3057"/>
                      <a:pt x="5294" y="3277"/>
                    </a:cubicBezTo>
                    <a:lnTo>
                      <a:pt x="4947" y="4222"/>
                    </a:lnTo>
                    <a:lnTo>
                      <a:pt x="2679" y="4222"/>
                    </a:lnTo>
                    <a:lnTo>
                      <a:pt x="2364" y="3277"/>
                    </a:lnTo>
                    <a:cubicBezTo>
                      <a:pt x="2332" y="3025"/>
                      <a:pt x="2490" y="2805"/>
                      <a:pt x="2710" y="2805"/>
                    </a:cubicBezTo>
                    <a:close/>
                    <a:moveTo>
                      <a:pt x="4916" y="4852"/>
                    </a:moveTo>
                    <a:lnTo>
                      <a:pt x="5514" y="8381"/>
                    </a:lnTo>
                    <a:lnTo>
                      <a:pt x="2175" y="8381"/>
                    </a:lnTo>
                    <a:lnTo>
                      <a:pt x="2773" y="4852"/>
                    </a:lnTo>
                    <a:close/>
                    <a:moveTo>
                      <a:pt x="5955" y="9074"/>
                    </a:moveTo>
                    <a:cubicBezTo>
                      <a:pt x="6144" y="9074"/>
                      <a:pt x="6302" y="9232"/>
                      <a:pt x="6302" y="9421"/>
                    </a:cubicBezTo>
                    <a:lnTo>
                      <a:pt x="6302" y="9799"/>
                    </a:lnTo>
                    <a:lnTo>
                      <a:pt x="1450" y="9799"/>
                    </a:lnTo>
                    <a:lnTo>
                      <a:pt x="1450" y="9421"/>
                    </a:lnTo>
                    <a:cubicBezTo>
                      <a:pt x="1419" y="9232"/>
                      <a:pt x="1576" y="9074"/>
                      <a:pt x="1765" y="9074"/>
                    </a:cubicBezTo>
                    <a:close/>
                    <a:moveTo>
                      <a:pt x="6648" y="10460"/>
                    </a:moveTo>
                    <a:cubicBezTo>
                      <a:pt x="6806" y="10460"/>
                      <a:pt x="6964" y="10618"/>
                      <a:pt x="6964" y="10807"/>
                    </a:cubicBezTo>
                    <a:lnTo>
                      <a:pt x="6964" y="11153"/>
                    </a:lnTo>
                    <a:lnTo>
                      <a:pt x="757" y="11153"/>
                    </a:lnTo>
                    <a:lnTo>
                      <a:pt x="757" y="10807"/>
                    </a:lnTo>
                    <a:cubicBezTo>
                      <a:pt x="757" y="10618"/>
                      <a:pt x="915" y="10460"/>
                      <a:pt x="1104" y="10460"/>
                    </a:cubicBezTo>
                    <a:close/>
                    <a:moveTo>
                      <a:pt x="3782" y="1"/>
                    </a:moveTo>
                    <a:cubicBezTo>
                      <a:pt x="3592" y="1"/>
                      <a:pt x="3435" y="158"/>
                      <a:pt x="3435" y="379"/>
                    </a:cubicBezTo>
                    <a:lnTo>
                      <a:pt x="3435" y="757"/>
                    </a:lnTo>
                    <a:cubicBezTo>
                      <a:pt x="2679" y="914"/>
                      <a:pt x="2143" y="1544"/>
                      <a:pt x="2049" y="2301"/>
                    </a:cubicBezTo>
                    <a:cubicBezTo>
                      <a:pt x="1702" y="2521"/>
                      <a:pt x="1545" y="3025"/>
                      <a:pt x="1671" y="3466"/>
                    </a:cubicBezTo>
                    <a:lnTo>
                      <a:pt x="1891" y="4191"/>
                    </a:lnTo>
                    <a:lnTo>
                      <a:pt x="1702" y="4191"/>
                    </a:lnTo>
                    <a:cubicBezTo>
                      <a:pt x="1513" y="4191"/>
                      <a:pt x="1356" y="4348"/>
                      <a:pt x="1356" y="4537"/>
                    </a:cubicBezTo>
                    <a:cubicBezTo>
                      <a:pt x="1356" y="4758"/>
                      <a:pt x="1513" y="4915"/>
                      <a:pt x="1702" y="4915"/>
                    </a:cubicBezTo>
                    <a:lnTo>
                      <a:pt x="1986" y="4915"/>
                    </a:lnTo>
                    <a:lnTo>
                      <a:pt x="1387" y="8444"/>
                    </a:lnTo>
                    <a:cubicBezTo>
                      <a:pt x="1009" y="8570"/>
                      <a:pt x="726" y="8948"/>
                      <a:pt x="726" y="9421"/>
                    </a:cubicBezTo>
                    <a:lnTo>
                      <a:pt x="726" y="9830"/>
                    </a:lnTo>
                    <a:cubicBezTo>
                      <a:pt x="316" y="9988"/>
                      <a:pt x="1" y="10334"/>
                      <a:pt x="1" y="10807"/>
                    </a:cubicBezTo>
                    <a:lnTo>
                      <a:pt x="1" y="11531"/>
                    </a:lnTo>
                    <a:cubicBezTo>
                      <a:pt x="1" y="11720"/>
                      <a:pt x="158" y="11878"/>
                      <a:pt x="347" y="11878"/>
                    </a:cubicBezTo>
                    <a:lnTo>
                      <a:pt x="7279" y="11878"/>
                    </a:lnTo>
                    <a:cubicBezTo>
                      <a:pt x="7499" y="11878"/>
                      <a:pt x="7657" y="11720"/>
                      <a:pt x="7657" y="11531"/>
                    </a:cubicBezTo>
                    <a:lnTo>
                      <a:pt x="7657" y="10807"/>
                    </a:lnTo>
                    <a:cubicBezTo>
                      <a:pt x="7657" y="10366"/>
                      <a:pt x="7373" y="9988"/>
                      <a:pt x="6932" y="9830"/>
                    </a:cubicBezTo>
                    <a:lnTo>
                      <a:pt x="6932" y="9421"/>
                    </a:lnTo>
                    <a:cubicBezTo>
                      <a:pt x="6932" y="8948"/>
                      <a:pt x="6617" y="8570"/>
                      <a:pt x="6176" y="8444"/>
                    </a:cubicBezTo>
                    <a:lnTo>
                      <a:pt x="5609" y="4915"/>
                    </a:lnTo>
                    <a:lnTo>
                      <a:pt x="5861" y="4915"/>
                    </a:lnTo>
                    <a:cubicBezTo>
                      <a:pt x="6081" y="4915"/>
                      <a:pt x="6207" y="4758"/>
                      <a:pt x="6207" y="4537"/>
                    </a:cubicBezTo>
                    <a:cubicBezTo>
                      <a:pt x="6207" y="4348"/>
                      <a:pt x="6081" y="4191"/>
                      <a:pt x="5861" y="4191"/>
                    </a:cubicBezTo>
                    <a:lnTo>
                      <a:pt x="5672" y="4191"/>
                    </a:lnTo>
                    <a:lnTo>
                      <a:pt x="5924" y="3466"/>
                    </a:lnTo>
                    <a:cubicBezTo>
                      <a:pt x="6081" y="3025"/>
                      <a:pt x="5861" y="2584"/>
                      <a:pt x="5514" y="2301"/>
                    </a:cubicBezTo>
                    <a:cubicBezTo>
                      <a:pt x="5451" y="1513"/>
                      <a:pt x="4884" y="914"/>
                      <a:pt x="4128" y="757"/>
                    </a:cubicBezTo>
                    <a:lnTo>
                      <a:pt x="4128" y="379"/>
                    </a:lnTo>
                    <a:cubicBezTo>
                      <a:pt x="4128" y="158"/>
                      <a:pt x="3971" y="1"/>
                      <a:pt x="378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17685" name="Google Shape;9188;p73">
                <a:extLst>
                  <a:ext uri="{FF2B5EF4-FFF2-40B4-BE49-F238E27FC236}">
                    <a16:creationId xmlns:a16="http://schemas.microsoft.com/office/drawing/2014/main" id="{4A041CA6-466D-A5DC-F156-8A1F69E6C097}"/>
                  </a:ext>
                </a:extLst>
              </p:cNvPr>
              <p:cNvGrpSpPr/>
              <p:nvPr/>
            </p:nvGrpSpPr>
            <p:grpSpPr>
              <a:xfrm>
                <a:off x="7744368" y="1689229"/>
                <a:ext cx="497908" cy="497908"/>
                <a:chOff x="4685050" y="1945825"/>
                <a:chExt cx="294575" cy="294575"/>
              </a:xfrm>
              <a:grpFill/>
            </p:grpSpPr>
            <p:sp>
              <p:nvSpPr>
                <p:cNvPr id="17804" name="Google Shape;9189;p73">
                  <a:extLst>
                    <a:ext uri="{FF2B5EF4-FFF2-40B4-BE49-F238E27FC236}">
                      <a16:creationId xmlns:a16="http://schemas.microsoft.com/office/drawing/2014/main" id="{23869CD7-5EBE-147C-B3BC-7015A85CA954}"/>
                    </a:ext>
                  </a:extLst>
                </p:cNvPr>
                <p:cNvSpPr/>
                <p:nvPr/>
              </p:nvSpPr>
              <p:spPr>
                <a:xfrm>
                  <a:off x="4720475" y="2086025"/>
                  <a:ext cx="104775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4852" extrusionOk="0">
                      <a:moveTo>
                        <a:pt x="2017" y="693"/>
                      </a:moveTo>
                      <a:cubicBezTo>
                        <a:pt x="2427" y="693"/>
                        <a:pt x="2742" y="1008"/>
                        <a:pt x="2742" y="1386"/>
                      </a:cubicBezTo>
                      <a:cubicBezTo>
                        <a:pt x="2742" y="1796"/>
                        <a:pt x="2427" y="2111"/>
                        <a:pt x="2017" y="2111"/>
                      </a:cubicBezTo>
                      <a:cubicBezTo>
                        <a:pt x="1639" y="2111"/>
                        <a:pt x="1324" y="1796"/>
                        <a:pt x="1324" y="1386"/>
                      </a:cubicBezTo>
                      <a:cubicBezTo>
                        <a:pt x="1324" y="1008"/>
                        <a:pt x="1639" y="693"/>
                        <a:pt x="2017" y="693"/>
                      </a:cubicBezTo>
                      <a:close/>
                      <a:moveTo>
                        <a:pt x="2017" y="2772"/>
                      </a:moveTo>
                      <a:cubicBezTo>
                        <a:pt x="2773" y="2772"/>
                        <a:pt x="3403" y="3403"/>
                        <a:pt x="3403" y="4127"/>
                      </a:cubicBezTo>
                      <a:lnTo>
                        <a:pt x="631" y="4127"/>
                      </a:lnTo>
                      <a:cubicBezTo>
                        <a:pt x="631" y="3403"/>
                        <a:pt x="1261" y="2772"/>
                        <a:pt x="2017" y="2772"/>
                      </a:cubicBezTo>
                      <a:close/>
                      <a:moveTo>
                        <a:pt x="2049" y="0"/>
                      </a:moveTo>
                      <a:cubicBezTo>
                        <a:pt x="1324" y="0"/>
                        <a:pt x="694" y="630"/>
                        <a:pt x="694" y="1386"/>
                      </a:cubicBezTo>
                      <a:cubicBezTo>
                        <a:pt x="694" y="1733"/>
                        <a:pt x="851" y="2111"/>
                        <a:pt x="1072" y="2331"/>
                      </a:cubicBezTo>
                      <a:cubicBezTo>
                        <a:pt x="442" y="2678"/>
                        <a:pt x="1" y="3340"/>
                        <a:pt x="1" y="4127"/>
                      </a:cubicBezTo>
                      <a:lnTo>
                        <a:pt x="1" y="4505"/>
                      </a:lnTo>
                      <a:cubicBezTo>
                        <a:pt x="1" y="4694"/>
                        <a:pt x="158" y="4852"/>
                        <a:pt x="379" y="4852"/>
                      </a:cubicBezTo>
                      <a:lnTo>
                        <a:pt x="3844" y="4852"/>
                      </a:lnTo>
                      <a:cubicBezTo>
                        <a:pt x="4033" y="4852"/>
                        <a:pt x="4191" y="4694"/>
                        <a:pt x="4191" y="4505"/>
                      </a:cubicBezTo>
                      <a:lnTo>
                        <a:pt x="4191" y="4127"/>
                      </a:lnTo>
                      <a:cubicBezTo>
                        <a:pt x="4096" y="3340"/>
                        <a:pt x="3687" y="2678"/>
                        <a:pt x="3057" y="2331"/>
                      </a:cubicBezTo>
                      <a:cubicBezTo>
                        <a:pt x="3277" y="2111"/>
                        <a:pt x="3435" y="1733"/>
                        <a:pt x="3435" y="1386"/>
                      </a:cubicBezTo>
                      <a:cubicBezTo>
                        <a:pt x="3435" y="630"/>
                        <a:pt x="2805" y="0"/>
                        <a:pt x="204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05" name="Google Shape;9190;p73">
                  <a:extLst>
                    <a:ext uri="{FF2B5EF4-FFF2-40B4-BE49-F238E27FC236}">
                      <a16:creationId xmlns:a16="http://schemas.microsoft.com/office/drawing/2014/main" id="{C0F8D9FE-21D7-7D40-EE5D-830D24E1C3BC}"/>
                    </a:ext>
                  </a:extLst>
                </p:cNvPr>
                <p:cNvSpPr/>
                <p:nvPr/>
              </p:nvSpPr>
              <p:spPr>
                <a:xfrm>
                  <a:off x="4685050" y="1945825"/>
                  <a:ext cx="294575" cy="29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3" h="11783" extrusionOk="0">
                      <a:moveTo>
                        <a:pt x="6900" y="693"/>
                      </a:moveTo>
                      <a:lnTo>
                        <a:pt x="6900" y="1418"/>
                      </a:lnTo>
                      <a:lnTo>
                        <a:pt x="4820" y="1418"/>
                      </a:lnTo>
                      <a:lnTo>
                        <a:pt x="4820" y="693"/>
                      </a:lnTo>
                      <a:close/>
                      <a:moveTo>
                        <a:pt x="7215" y="2111"/>
                      </a:moveTo>
                      <a:cubicBezTo>
                        <a:pt x="7404" y="2111"/>
                        <a:pt x="7561" y="2269"/>
                        <a:pt x="7561" y="2458"/>
                      </a:cubicBezTo>
                      <a:cubicBezTo>
                        <a:pt x="7561" y="2678"/>
                        <a:pt x="7404" y="2836"/>
                        <a:pt x="7215" y="2836"/>
                      </a:cubicBezTo>
                      <a:lnTo>
                        <a:pt x="4474" y="2836"/>
                      </a:lnTo>
                      <a:cubicBezTo>
                        <a:pt x="4253" y="2836"/>
                        <a:pt x="4096" y="2678"/>
                        <a:pt x="4096" y="2458"/>
                      </a:cubicBezTo>
                      <a:cubicBezTo>
                        <a:pt x="4096" y="2269"/>
                        <a:pt x="4316" y="2111"/>
                        <a:pt x="4474" y="2111"/>
                      </a:cubicBezTo>
                      <a:close/>
                      <a:moveTo>
                        <a:pt x="6900" y="3497"/>
                      </a:moveTo>
                      <a:lnTo>
                        <a:pt x="6900" y="4568"/>
                      </a:lnTo>
                      <a:cubicBezTo>
                        <a:pt x="6900" y="4757"/>
                        <a:pt x="6742" y="4915"/>
                        <a:pt x="6553" y="4915"/>
                      </a:cubicBezTo>
                      <a:lnTo>
                        <a:pt x="5167" y="4915"/>
                      </a:lnTo>
                      <a:cubicBezTo>
                        <a:pt x="4978" y="4915"/>
                        <a:pt x="4820" y="4757"/>
                        <a:pt x="4820" y="4568"/>
                      </a:cubicBezTo>
                      <a:lnTo>
                        <a:pt x="4820" y="3497"/>
                      </a:lnTo>
                      <a:close/>
                      <a:moveTo>
                        <a:pt x="10775" y="4883"/>
                      </a:moveTo>
                      <a:cubicBezTo>
                        <a:pt x="10964" y="4883"/>
                        <a:pt x="11121" y="5041"/>
                        <a:pt x="11121" y="5230"/>
                      </a:cubicBezTo>
                      <a:lnTo>
                        <a:pt x="11121" y="10775"/>
                      </a:lnTo>
                      <a:cubicBezTo>
                        <a:pt x="11121" y="10964"/>
                        <a:pt x="10964" y="11121"/>
                        <a:pt x="10775" y="11121"/>
                      </a:cubicBezTo>
                      <a:lnTo>
                        <a:pt x="1008" y="11121"/>
                      </a:lnTo>
                      <a:cubicBezTo>
                        <a:pt x="788" y="11121"/>
                        <a:pt x="630" y="10964"/>
                        <a:pt x="630" y="10775"/>
                      </a:cubicBezTo>
                      <a:lnTo>
                        <a:pt x="630" y="5230"/>
                      </a:lnTo>
                      <a:cubicBezTo>
                        <a:pt x="630" y="5041"/>
                        <a:pt x="788" y="4883"/>
                        <a:pt x="1008" y="4883"/>
                      </a:cubicBezTo>
                      <a:lnTo>
                        <a:pt x="4190" y="4883"/>
                      </a:lnTo>
                      <a:cubicBezTo>
                        <a:pt x="4348" y="5261"/>
                        <a:pt x="4694" y="5577"/>
                        <a:pt x="5167" y="5577"/>
                      </a:cubicBezTo>
                      <a:lnTo>
                        <a:pt x="6553" y="5577"/>
                      </a:lnTo>
                      <a:cubicBezTo>
                        <a:pt x="6994" y="5577"/>
                        <a:pt x="7372" y="5293"/>
                        <a:pt x="7530" y="4883"/>
                      </a:cubicBezTo>
                      <a:close/>
                      <a:moveTo>
                        <a:pt x="4505" y="0"/>
                      </a:moveTo>
                      <a:cubicBezTo>
                        <a:pt x="4316" y="0"/>
                        <a:pt x="4159" y="158"/>
                        <a:pt x="4159" y="347"/>
                      </a:cubicBezTo>
                      <a:lnTo>
                        <a:pt x="4159" y="1449"/>
                      </a:lnTo>
                      <a:cubicBezTo>
                        <a:pt x="3749" y="1607"/>
                        <a:pt x="3434" y="1953"/>
                        <a:pt x="3434" y="2426"/>
                      </a:cubicBezTo>
                      <a:cubicBezTo>
                        <a:pt x="3434" y="2867"/>
                        <a:pt x="3718" y="3245"/>
                        <a:pt x="4159" y="3403"/>
                      </a:cubicBezTo>
                      <a:lnTo>
                        <a:pt x="4159" y="4190"/>
                      </a:lnTo>
                      <a:lnTo>
                        <a:pt x="1040" y="4190"/>
                      </a:lnTo>
                      <a:cubicBezTo>
                        <a:pt x="441" y="4190"/>
                        <a:pt x="0" y="4663"/>
                        <a:pt x="0" y="5230"/>
                      </a:cubicBezTo>
                      <a:lnTo>
                        <a:pt x="0" y="10775"/>
                      </a:lnTo>
                      <a:cubicBezTo>
                        <a:pt x="0" y="11373"/>
                        <a:pt x="473" y="11783"/>
                        <a:pt x="1040" y="11783"/>
                      </a:cubicBezTo>
                      <a:lnTo>
                        <a:pt x="10775" y="11783"/>
                      </a:lnTo>
                      <a:cubicBezTo>
                        <a:pt x="11342" y="11783"/>
                        <a:pt x="11783" y="11310"/>
                        <a:pt x="11783" y="10775"/>
                      </a:cubicBezTo>
                      <a:lnTo>
                        <a:pt x="11783" y="5230"/>
                      </a:lnTo>
                      <a:cubicBezTo>
                        <a:pt x="11783" y="4663"/>
                        <a:pt x="11342" y="4190"/>
                        <a:pt x="10775" y="4190"/>
                      </a:cubicBezTo>
                      <a:lnTo>
                        <a:pt x="7624" y="4190"/>
                      </a:lnTo>
                      <a:lnTo>
                        <a:pt x="7624" y="3403"/>
                      </a:lnTo>
                      <a:cubicBezTo>
                        <a:pt x="8002" y="3245"/>
                        <a:pt x="8317" y="2899"/>
                        <a:pt x="8317" y="2426"/>
                      </a:cubicBezTo>
                      <a:cubicBezTo>
                        <a:pt x="8317" y="1985"/>
                        <a:pt x="8034" y="1607"/>
                        <a:pt x="7624" y="1449"/>
                      </a:cubicBezTo>
                      <a:lnTo>
                        <a:pt x="7624" y="347"/>
                      </a:lnTo>
                      <a:cubicBezTo>
                        <a:pt x="7624" y="158"/>
                        <a:pt x="7467" y="0"/>
                        <a:pt x="72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06" name="Google Shape;9191;p73">
                  <a:extLst>
                    <a:ext uri="{FF2B5EF4-FFF2-40B4-BE49-F238E27FC236}">
                      <a16:creationId xmlns:a16="http://schemas.microsoft.com/office/drawing/2014/main" id="{DB8F0F58-24B7-E672-140B-C976BD876E0E}"/>
                    </a:ext>
                  </a:extLst>
                </p:cNvPr>
                <p:cNvSpPr/>
                <p:nvPr/>
              </p:nvSpPr>
              <p:spPr>
                <a:xfrm>
                  <a:off x="4840200" y="2103350"/>
                  <a:ext cx="1047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844" y="693"/>
                      </a:lnTo>
                      <a:cubicBezTo>
                        <a:pt x="4033" y="693"/>
                        <a:pt x="4191" y="536"/>
                        <a:pt x="4191" y="347"/>
                      </a:cubicBezTo>
                      <a:cubicBezTo>
                        <a:pt x="4191" y="158"/>
                        <a:pt x="4033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07" name="Google Shape;9192;p73">
                  <a:extLst>
                    <a:ext uri="{FF2B5EF4-FFF2-40B4-BE49-F238E27FC236}">
                      <a16:creationId xmlns:a16="http://schemas.microsoft.com/office/drawing/2014/main" id="{D365CA78-01DE-0539-6937-068C281E9DBD}"/>
                    </a:ext>
                  </a:extLst>
                </p:cNvPr>
                <p:cNvSpPr/>
                <p:nvPr/>
              </p:nvSpPr>
              <p:spPr>
                <a:xfrm>
                  <a:off x="4840200" y="2137200"/>
                  <a:ext cx="1047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3844" y="725"/>
                      </a:lnTo>
                      <a:cubicBezTo>
                        <a:pt x="4033" y="725"/>
                        <a:pt x="4191" y="568"/>
                        <a:pt x="4191" y="379"/>
                      </a:cubicBezTo>
                      <a:cubicBezTo>
                        <a:pt x="4191" y="158"/>
                        <a:pt x="4033" y="1"/>
                        <a:pt x="384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08" name="Google Shape;9193;p73">
                  <a:extLst>
                    <a:ext uri="{FF2B5EF4-FFF2-40B4-BE49-F238E27FC236}">
                      <a16:creationId xmlns:a16="http://schemas.microsoft.com/office/drawing/2014/main" id="{92CAAA88-FAB1-0F47-8C02-5701AF71B020}"/>
                    </a:ext>
                  </a:extLst>
                </p:cNvPr>
                <p:cNvSpPr/>
                <p:nvPr/>
              </p:nvSpPr>
              <p:spPr>
                <a:xfrm>
                  <a:off x="4840200" y="2171875"/>
                  <a:ext cx="1047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844" y="725"/>
                      </a:lnTo>
                      <a:cubicBezTo>
                        <a:pt x="4033" y="725"/>
                        <a:pt x="4191" y="567"/>
                        <a:pt x="4191" y="347"/>
                      </a:cubicBezTo>
                      <a:cubicBezTo>
                        <a:pt x="4191" y="158"/>
                        <a:pt x="4033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86" name="Google Shape;9194;p73">
                <a:extLst>
                  <a:ext uri="{FF2B5EF4-FFF2-40B4-BE49-F238E27FC236}">
                    <a16:creationId xmlns:a16="http://schemas.microsoft.com/office/drawing/2014/main" id="{30B65611-99EA-10D9-D997-4C48DC3F10C2}"/>
                  </a:ext>
                </a:extLst>
              </p:cNvPr>
              <p:cNvSpPr/>
              <p:nvPr/>
            </p:nvSpPr>
            <p:spPr>
              <a:xfrm>
                <a:off x="7743630" y="2282294"/>
                <a:ext cx="499261" cy="497951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11784" extrusionOk="0">
                    <a:moveTo>
                      <a:pt x="5923" y="2080"/>
                    </a:moveTo>
                    <a:cubicBezTo>
                      <a:pt x="6459" y="2080"/>
                      <a:pt x="6932" y="2552"/>
                      <a:pt x="6932" y="3119"/>
                    </a:cubicBezTo>
                    <a:lnTo>
                      <a:pt x="6932" y="3466"/>
                    </a:lnTo>
                    <a:lnTo>
                      <a:pt x="4884" y="3466"/>
                    </a:lnTo>
                    <a:lnTo>
                      <a:pt x="4884" y="3119"/>
                    </a:lnTo>
                    <a:cubicBezTo>
                      <a:pt x="4884" y="2521"/>
                      <a:pt x="5356" y="2080"/>
                      <a:pt x="5923" y="2080"/>
                    </a:cubicBezTo>
                    <a:close/>
                    <a:moveTo>
                      <a:pt x="5923" y="662"/>
                    </a:moveTo>
                    <a:cubicBezTo>
                      <a:pt x="7247" y="662"/>
                      <a:pt x="8349" y="1765"/>
                      <a:pt x="8349" y="3119"/>
                    </a:cubicBezTo>
                    <a:lnTo>
                      <a:pt x="8349" y="3466"/>
                    </a:lnTo>
                    <a:lnTo>
                      <a:pt x="7656" y="3466"/>
                    </a:lnTo>
                    <a:lnTo>
                      <a:pt x="7656" y="3119"/>
                    </a:lnTo>
                    <a:cubicBezTo>
                      <a:pt x="7656" y="2174"/>
                      <a:pt x="6869" y="1387"/>
                      <a:pt x="5923" y="1387"/>
                    </a:cubicBezTo>
                    <a:cubicBezTo>
                      <a:pt x="4978" y="1387"/>
                      <a:pt x="4191" y="2174"/>
                      <a:pt x="4191" y="3119"/>
                    </a:cubicBezTo>
                    <a:lnTo>
                      <a:pt x="4191" y="3466"/>
                    </a:lnTo>
                    <a:lnTo>
                      <a:pt x="3466" y="3466"/>
                    </a:lnTo>
                    <a:lnTo>
                      <a:pt x="3466" y="3119"/>
                    </a:lnTo>
                    <a:cubicBezTo>
                      <a:pt x="3466" y="1765"/>
                      <a:pt x="4569" y="662"/>
                      <a:pt x="5923" y="662"/>
                    </a:cubicBezTo>
                    <a:close/>
                    <a:moveTo>
                      <a:pt x="1387" y="4191"/>
                    </a:moveTo>
                    <a:lnTo>
                      <a:pt x="1387" y="6742"/>
                    </a:lnTo>
                    <a:cubicBezTo>
                      <a:pt x="946" y="6490"/>
                      <a:pt x="662" y="6018"/>
                      <a:pt x="662" y="5545"/>
                    </a:cubicBezTo>
                    <a:lnTo>
                      <a:pt x="662" y="4537"/>
                    </a:lnTo>
                    <a:cubicBezTo>
                      <a:pt x="662" y="4348"/>
                      <a:pt x="820" y="4191"/>
                      <a:pt x="1040" y="4191"/>
                    </a:cubicBezTo>
                    <a:close/>
                    <a:moveTo>
                      <a:pt x="10775" y="4128"/>
                    </a:moveTo>
                    <a:cubicBezTo>
                      <a:pt x="10996" y="4128"/>
                      <a:pt x="11153" y="4285"/>
                      <a:pt x="11153" y="4506"/>
                    </a:cubicBezTo>
                    <a:lnTo>
                      <a:pt x="11153" y="5545"/>
                    </a:lnTo>
                    <a:cubicBezTo>
                      <a:pt x="11153" y="6081"/>
                      <a:pt x="10870" y="6490"/>
                      <a:pt x="10429" y="6742"/>
                    </a:cubicBezTo>
                    <a:lnTo>
                      <a:pt x="10429" y="4128"/>
                    </a:lnTo>
                    <a:close/>
                    <a:moveTo>
                      <a:pt x="8349" y="4191"/>
                    </a:moveTo>
                    <a:lnTo>
                      <a:pt x="8349" y="6931"/>
                    </a:lnTo>
                    <a:lnTo>
                      <a:pt x="3498" y="6931"/>
                    </a:lnTo>
                    <a:lnTo>
                      <a:pt x="3498" y="4191"/>
                    </a:lnTo>
                    <a:close/>
                    <a:moveTo>
                      <a:pt x="6270" y="7593"/>
                    </a:moveTo>
                    <a:lnTo>
                      <a:pt x="6270" y="7971"/>
                    </a:lnTo>
                    <a:cubicBezTo>
                      <a:pt x="6270" y="8160"/>
                      <a:pt x="6112" y="8318"/>
                      <a:pt x="5923" y="8318"/>
                    </a:cubicBezTo>
                    <a:cubicBezTo>
                      <a:pt x="5703" y="8318"/>
                      <a:pt x="5545" y="8160"/>
                      <a:pt x="5545" y="7971"/>
                    </a:cubicBezTo>
                    <a:lnTo>
                      <a:pt x="5545" y="7593"/>
                    </a:lnTo>
                    <a:close/>
                    <a:moveTo>
                      <a:pt x="662" y="7089"/>
                    </a:moveTo>
                    <a:cubicBezTo>
                      <a:pt x="883" y="7278"/>
                      <a:pt x="1103" y="7404"/>
                      <a:pt x="1387" y="7467"/>
                    </a:cubicBezTo>
                    <a:lnTo>
                      <a:pt x="1387" y="11153"/>
                    </a:lnTo>
                    <a:lnTo>
                      <a:pt x="1040" y="11153"/>
                    </a:lnTo>
                    <a:cubicBezTo>
                      <a:pt x="820" y="11153"/>
                      <a:pt x="662" y="10996"/>
                      <a:pt x="662" y="10807"/>
                    </a:cubicBezTo>
                    <a:lnTo>
                      <a:pt x="662" y="7089"/>
                    </a:lnTo>
                    <a:close/>
                    <a:moveTo>
                      <a:pt x="2804" y="4191"/>
                    </a:moveTo>
                    <a:lnTo>
                      <a:pt x="2804" y="11153"/>
                    </a:lnTo>
                    <a:lnTo>
                      <a:pt x="2080" y="11153"/>
                    </a:lnTo>
                    <a:lnTo>
                      <a:pt x="2080" y="4191"/>
                    </a:lnTo>
                    <a:close/>
                    <a:moveTo>
                      <a:pt x="8318" y="7656"/>
                    </a:moveTo>
                    <a:lnTo>
                      <a:pt x="8318" y="11153"/>
                    </a:lnTo>
                    <a:lnTo>
                      <a:pt x="3498" y="11153"/>
                    </a:lnTo>
                    <a:lnTo>
                      <a:pt x="3498" y="7656"/>
                    </a:lnTo>
                    <a:lnTo>
                      <a:pt x="4884" y="7656"/>
                    </a:lnTo>
                    <a:lnTo>
                      <a:pt x="4884" y="8003"/>
                    </a:lnTo>
                    <a:cubicBezTo>
                      <a:pt x="4884" y="8601"/>
                      <a:pt x="5356" y="9011"/>
                      <a:pt x="5923" y="9011"/>
                    </a:cubicBezTo>
                    <a:cubicBezTo>
                      <a:pt x="6459" y="9011"/>
                      <a:pt x="6932" y="8538"/>
                      <a:pt x="6932" y="8003"/>
                    </a:cubicBezTo>
                    <a:lnTo>
                      <a:pt x="6932" y="7656"/>
                    </a:lnTo>
                    <a:close/>
                    <a:moveTo>
                      <a:pt x="9767" y="4191"/>
                    </a:moveTo>
                    <a:lnTo>
                      <a:pt x="9767" y="11153"/>
                    </a:lnTo>
                    <a:lnTo>
                      <a:pt x="9074" y="11153"/>
                    </a:lnTo>
                    <a:lnTo>
                      <a:pt x="9074" y="4191"/>
                    </a:lnTo>
                    <a:close/>
                    <a:moveTo>
                      <a:pt x="11153" y="7120"/>
                    </a:moveTo>
                    <a:lnTo>
                      <a:pt x="11153" y="10807"/>
                    </a:lnTo>
                    <a:cubicBezTo>
                      <a:pt x="11153" y="10996"/>
                      <a:pt x="10996" y="11153"/>
                      <a:pt x="10807" y="11153"/>
                    </a:cubicBezTo>
                    <a:lnTo>
                      <a:pt x="10429" y="11153"/>
                    </a:lnTo>
                    <a:lnTo>
                      <a:pt x="10429" y="7530"/>
                    </a:lnTo>
                    <a:cubicBezTo>
                      <a:pt x="10712" y="7436"/>
                      <a:pt x="10964" y="7278"/>
                      <a:pt x="11153" y="7120"/>
                    </a:cubicBezTo>
                    <a:close/>
                    <a:moveTo>
                      <a:pt x="5923" y="0"/>
                    </a:moveTo>
                    <a:cubicBezTo>
                      <a:pt x="4191" y="0"/>
                      <a:pt x="2804" y="1418"/>
                      <a:pt x="2804" y="3119"/>
                    </a:cubicBezTo>
                    <a:lnTo>
                      <a:pt x="2804" y="3466"/>
                    </a:lnTo>
                    <a:lnTo>
                      <a:pt x="1040" y="3466"/>
                    </a:lnTo>
                    <a:cubicBezTo>
                      <a:pt x="442" y="3466"/>
                      <a:pt x="1" y="3939"/>
                      <a:pt x="1" y="4474"/>
                    </a:cubicBezTo>
                    <a:lnTo>
                      <a:pt x="1" y="5514"/>
                    </a:lnTo>
                    <a:lnTo>
                      <a:pt x="1" y="10744"/>
                    </a:lnTo>
                    <a:cubicBezTo>
                      <a:pt x="1" y="11342"/>
                      <a:pt x="473" y="11783"/>
                      <a:pt x="1040" y="11783"/>
                    </a:cubicBezTo>
                    <a:lnTo>
                      <a:pt x="10807" y="11783"/>
                    </a:lnTo>
                    <a:cubicBezTo>
                      <a:pt x="11374" y="11783"/>
                      <a:pt x="11815" y="11311"/>
                      <a:pt x="11815" y="10744"/>
                    </a:cubicBezTo>
                    <a:lnTo>
                      <a:pt x="11815" y="5514"/>
                    </a:lnTo>
                    <a:lnTo>
                      <a:pt x="11815" y="4474"/>
                    </a:lnTo>
                    <a:cubicBezTo>
                      <a:pt x="11815" y="3939"/>
                      <a:pt x="11374" y="3466"/>
                      <a:pt x="10807" y="3466"/>
                    </a:cubicBezTo>
                    <a:lnTo>
                      <a:pt x="9011" y="3466"/>
                    </a:lnTo>
                    <a:lnTo>
                      <a:pt x="9011" y="3119"/>
                    </a:lnTo>
                    <a:cubicBezTo>
                      <a:pt x="9011" y="1387"/>
                      <a:pt x="7593" y="0"/>
                      <a:pt x="59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7687" name="Google Shape;9195;p73">
                <a:extLst>
                  <a:ext uri="{FF2B5EF4-FFF2-40B4-BE49-F238E27FC236}">
                    <a16:creationId xmlns:a16="http://schemas.microsoft.com/office/drawing/2014/main" id="{0913EBB4-4091-56EB-E986-AFCB8B39DE20}"/>
                  </a:ext>
                </a:extLst>
              </p:cNvPr>
              <p:cNvSpPr/>
              <p:nvPr/>
            </p:nvSpPr>
            <p:spPr>
              <a:xfrm>
                <a:off x="7773590" y="2923979"/>
                <a:ext cx="439341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10397" h="11878" extrusionOk="0">
                    <a:moveTo>
                      <a:pt x="5135" y="725"/>
                    </a:moveTo>
                    <a:cubicBezTo>
                      <a:pt x="6868" y="725"/>
                      <a:pt x="8254" y="2142"/>
                      <a:pt x="8254" y="3844"/>
                    </a:cubicBezTo>
                    <a:lnTo>
                      <a:pt x="8254" y="5923"/>
                    </a:lnTo>
                    <a:cubicBezTo>
                      <a:pt x="8254" y="6112"/>
                      <a:pt x="8097" y="6270"/>
                      <a:pt x="7908" y="6270"/>
                    </a:cubicBezTo>
                    <a:lnTo>
                      <a:pt x="7498" y="6270"/>
                    </a:lnTo>
                    <a:cubicBezTo>
                      <a:pt x="7561" y="6144"/>
                      <a:pt x="7561" y="6049"/>
                      <a:pt x="7561" y="5923"/>
                    </a:cubicBezTo>
                    <a:lnTo>
                      <a:pt x="7561" y="3844"/>
                    </a:lnTo>
                    <a:cubicBezTo>
                      <a:pt x="7561" y="3623"/>
                      <a:pt x="7404" y="3466"/>
                      <a:pt x="7183" y="3466"/>
                    </a:cubicBezTo>
                    <a:lnTo>
                      <a:pt x="6490" y="3466"/>
                    </a:lnTo>
                    <a:cubicBezTo>
                      <a:pt x="5892" y="3466"/>
                      <a:pt x="5450" y="2993"/>
                      <a:pt x="5450" y="2458"/>
                    </a:cubicBezTo>
                    <a:lnTo>
                      <a:pt x="5450" y="1733"/>
                    </a:lnTo>
                    <a:cubicBezTo>
                      <a:pt x="5450" y="1544"/>
                      <a:pt x="5293" y="1386"/>
                      <a:pt x="5104" y="1386"/>
                    </a:cubicBezTo>
                    <a:cubicBezTo>
                      <a:pt x="4915" y="1386"/>
                      <a:pt x="4757" y="1544"/>
                      <a:pt x="4757" y="1733"/>
                    </a:cubicBezTo>
                    <a:lnTo>
                      <a:pt x="4757" y="2458"/>
                    </a:lnTo>
                    <a:cubicBezTo>
                      <a:pt x="4757" y="3056"/>
                      <a:pt x="4285" y="3466"/>
                      <a:pt x="3718" y="3466"/>
                    </a:cubicBezTo>
                    <a:lnTo>
                      <a:pt x="3088" y="3466"/>
                    </a:lnTo>
                    <a:cubicBezTo>
                      <a:pt x="2899" y="3466"/>
                      <a:pt x="2741" y="3623"/>
                      <a:pt x="2741" y="3844"/>
                    </a:cubicBezTo>
                    <a:lnTo>
                      <a:pt x="2741" y="5923"/>
                    </a:lnTo>
                    <a:cubicBezTo>
                      <a:pt x="2741" y="6049"/>
                      <a:pt x="2741" y="6144"/>
                      <a:pt x="2773" y="6270"/>
                    </a:cubicBezTo>
                    <a:lnTo>
                      <a:pt x="2395" y="6270"/>
                    </a:lnTo>
                    <a:cubicBezTo>
                      <a:pt x="2205" y="6270"/>
                      <a:pt x="2048" y="6112"/>
                      <a:pt x="2048" y="5923"/>
                    </a:cubicBezTo>
                    <a:lnTo>
                      <a:pt x="2048" y="3844"/>
                    </a:lnTo>
                    <a:cubicBezTo>
                      <a:pt x="2048" y="2111"/>
                      <a:pt x="3466" y="725"/>
                      <a:pt x="5135" y="725"/>
                    </a:cubicBezTo>
                    <a:close/>
                    <a:moveTo>
                      <a:pt x="5230" y="3466"/>
                    </a:moveTo>
                    <a:cubicBezTo>
                      <a:pt x="5545" y="3907"/>
                      <a:pt x="6049" y="4190"/>
                      <a:pt x="6585" y="4190"/>
                    </a:cubicBezTo>
                    <a:lnTo>
                      <a:pt x="6963" y="4190"/>
                    </a:lnTo>
                    <a:lnTo>
                      <a:pt x="6963" y="5955"/>
                    </a:lnTo>
                    <a:lnTo>
                      <a:pt x="6931" y="5955"/>
                    </a:lnTo>
                    <a:cubicBezTo>
                      <a:pt x="6931" y="6553"/>
                      <a:pt x="6459" y="6994"/>
                      <a:pt x="5892" y="6994"/>
                    </a:cubicBezTo>
                    <a:lnTo>
                      <a:pt x="4505" y="6994"/>
                    </a:lnTo>
                    <a:cubicBezTo>
                      <a:pt x="3938" y="6994"/>
                      <a:pt x="3497" y="6522"/>
                      <a:pt x="3497" y="5955"/>
                    </a:cubicBezTo>
                    <a:lnTo>
                      <a:pt x="3497" y="4190"/>
                    </a:lnTo>
                    <a:lnTo>
                      <a:pt x="3844" y="4190"/>
                    </a:lnTo>
                    <a:cubicBezTo>
                      <a:pt x="4379" y="4190"/>
                      <a:pt x="4915" y="3907"/>
                      <a:pt x="5230" y="3466"/>
                    </a:cubicBezTo>
                    <a:close/>
                    <a:moveTo>
                      <a:pt x="6301" y="7624"/>
                    </a:moveTo>
                    <a:cubicBezTo>
                      <a:pt x="6396" y="8034"/>
                      <a:pt x="6805" y="8349"/>
                      <a:pt x="7278" y="8349"/>
                    </a:cubicBezTo>
                    <a:lnTo>
                      <a:pt x="7624" y="8349"/>
                    </a:lnTo>
                    <a:lnTo>
                      <a:pt x="7624" y="9200"/>
                    </a:lnTo>
                    <a:cubicBezTo>
                      <a:pt x="6852" y="9546"/>
                      <a:pt x="6025" y="9719"/>
                      <a:pt x="5198" y="9719"/>
                    </a:cubicBezTo>
                    <a:cubicBezTo>
                      <a:pt x="4371" y="9719"/>
                      <a:pt x="3544" y="9546"/>
                      <a:pt x="2773" y="9200"/>
                    </a:cubicBezTo>
                    <a:lnTo>
                      <a:pt x="2773" y="8349"/>
                    </a:lnTo>
                    <a:lnTo>
                      <a:pt x="3119" y="8349"/>
                    </a:lnTo>
                    <a:cubicBezTo>
                      <a:pt x="3560" y="8349"/>
                      <a:pt x="3970" y="8034"/>
                      <a:pt x="4127" y="7624"/>
                    </a:cubicBezTo>
                    <a:cubicBezTo>
                      <a:pt x="4253" y="7656"/>
                      <a:pt x="4411" y="7656"/>
                      <a:pt x="4505" y="7656"/>
                    </a:cubicBezTo>
                    <a:lnTo>
                      <a:pt x="5892" y="7656"/>
                    </a:lnTo>
                    <a:cubicBezTo>
                      <a:pt x="6018" y="7656"/>
                      <a:pt x="6175" y="7656"/>
                      <a:pt x="6301" y="7624"/>
                    </a:cubicBezTo>
                    <a:close/>
                    <a:moveTo>
                      <a:pt x="2079" y="8349"/>
                    </a:moveTo>
                    <a:lnTo>
                      <a:pt x="2079" y="11153"/>
                    </a:lnTo>
                    <a:lnTo>
                      <a:pt x="693" y="11153"/>
                    </a:lnTo>
                    <a:lnTo>
                      <a:pt x="693" y="9389"/>
                    </a:lnTo>
                    <a:cubicBezTo>
                      <a:pt x="693" y="8790"/>
                      <a:pt x="1166" y="8349"/>
                      <a:pt x="1733" y="8349"/>
                    </a:cubicBezTo>
                    <a:close/>
                    <a:moveTo>
                      <a:pt x="7656" y="9924"/>
                    </a:moveTo>
                    <a:lnTo>
                      <a:pt x="7656" y="11153"/>
                    </a:lnTo>
                    <a:lnTo>
                      <a:pt x="2773" y="11153"/>
                    </a:lnTo>
                    <a:lnTo>
                      <a:pt x="2773" y="9924"/>
                    </a:lnTo>
                    <a:cubicBezTo>
                      <a:pt x="3560" y="10239"/>
                      <a:pt x="4411" y="10397"/>
                      <a:pt x="5230" y="10397"/>
                    </a:cubicBezTo>
                    <a:cubicBezTo>
                      <a:pt x="6049" y="10397"/>
                      <a:pt x="6868" y="10239"/>
                      <a:pt x="7656" y="9924"/>
                    </a:cubicBezTo>
                    <a:close/>
                    <a:moveTo>
                      <a:pt x="8664" y="8349"/>
                    </a:moveTo>
                    <a:cubicBezTo>
                      <a:pt x="9231" y="8349"/>
                      <a:pt x="9672" y="8821"/>
                      <a:pt x="9672" y="9389"/>
                    </a:cubicBezTo>
                    <a:lnTo>
                      <a:pt x="9672" y="11153"/>
                    </a:lnTo>
                    <a:lnTo>
                      <a:pt x="8286" y="11153"/>
                    </a:lnTo>
                    <a:lnTo>
                      <a:pt x="8286" y="8349"/>
                    </a:lnTo>
                    <a:close/>
                    <a:moveTo>
                      <a:pt x="5198" y="0"/>
                    </a:moveTo>
                    <a:cubicBezTo>
                      <a:pt x="3088" y="0"/>
                      <a:pt x="1355" y="1701"/>
                      <a:pt x="1355" y="3844"/>
                    </a:cubicBezTo>
                    <a:lnTo>
                      <a:pt x="1355" y="5923"/>
                    </a:lnTo>
                    <a:cubicBezTo>
                      <a:pt x="1355" y="6522"/>
                      <a:pt x="1827" y="6931"/>
                      <a:pt x="2395" y="6931"/>
                    </a:cubicBezTo>
                    <a:lnTo>
                      <a:pt x="3088" y="6931"/>
                    </a:lnTo>
                    <a:cubicBezTo>
                      <a:pt x="3182" y="7057"/>
                      <a:pt x="3308" y="7183"/>
                      <a:pt x="3466" y="7309"/>
                    </a:cubicBezTo>
                    <a:cubicBezTo>
                      <a:pt x="3466" y="7530"/>
                      <a:pt x="3308" y="7687"/>
                      <a:pt x="3088" y="7687"/>
                    </a:cubicBezTo>
                    <a:lnTo>
                      <a:pt x="1733" y="7687"/>
                    </a:lnTo>
                    <a:cubicBezTo>
                      <a:pt x="788" y="7687"/>
                      <a:pt x="0" y="8475"/>
                      <a:pt x="0" y="9420"/>
                    </a:cubicBezTo>
                    <a:lnTo>
                      <a:pt x="0" y="11499"/>
                    </a:lnTo>
                    <a:cubicBezTo>
                      <a:pt x="0" y="11720"/>
                      <a:pt x="158" y="11877"/>
                      <a:pt x="347" y="11877"/>
                    </a:cubicBezTo>
                    <a:lnTo>
                      <a:pt x="10019" y="11877"/>
                    </a:lnTo>
                    <a:cubicBezTo>
                      <a:pt x="10239" y="11877"/>
                      <a:pt x="10397" y="11720"/>
                      <a:pt x="10397" y="11499"/>
                    </a:cubicBezTo>
                    <a:lnTo>
                      <a:pt x="10397" y="9420"/>
                    </a:lnTo>
                    <a:cubicBezTo>
                      <a:pt x="10397" y="8475"/>
                      <a:pt x="9609" y="7687"/>
                      <a:pt x="8664" y="7687"/>
                    </a:cubicBezTo>
                    <a:lnTo>
                      <a:pt x="7278" y="7687"/>
                    </a:lnTo>
                    <a:cubicBezTo>
                      <a:pt x="7089" y="7687"/>
                      <a:pt x="6931" y="7530"/>
                      <a:pt x="6931" y="7341"/>
                    </a:cubicBezTo>
                    <a:cubicBezTo>
                      <a:pt x="7026" y="7246"/>
                      <a:pt x="7152" y="7152"/>
                      <a:pt x="7278" y="6994"/>
                    </a:cubicBezTo>
                    <a:lnTo>
                      <a:pt x="7971" y="6994"/>
                    </a:lnTo>
                    <a:cubicBezTo>
                      <a:pt x="8569" y="6994"/>
                      <a:pt x="9011" y="6522"/>
                      <a:pt x="9011" y="5955"/>
                    </a:cubicBezTo>
                    <a:lnTo>
                      <a:pt x="9011" y="3844"/>
                    </a:lnTo>
                    <a:cubicBezTo>
                      <a:pt x="9011" y="1733"/>
                      <a:pt x="7309" y="0"/>
                      <a:pt x="519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17688" name="Google Shape;9196;p73">
                <a:extLst>
                  <a:ext uri="{FF2B5EF4-FFF2-40B4-BE49-F238E27FC236}">
                    <a16:creationId xmlns:a16="http://schemas.microsoft.com/office/drawing/2014/main" id="{7A830820-7BB6-0E77-AF78-ACCCEC6B3CE7}"/>
                  </a:ext>
                </a:extLst>
              </p:cNvPr>
              <p:cNvGrpSpPr/>
              <p:nvPr/>
            </p:nvGrpSpPr>
            <p:grpSpPr>
              <a:xfrm>
                <a:off x="10280367" y="2282300"/>
                <a:ext cx="499261" cy="497951"/>
                <a:chOff x="6131900" y="2301825"/>
                <a:chExt cx="295375" cy="294600"/>
              </a:xfrm>
              <a:grpFill/>
            </p:grpSpPr>
            <p:sp>
              <p:nvSpPr>
                <p:cNvPr id="17800" name="Google Shape;9197;p73">
                  <a:extLst>
                    <a:ext uri="{FF2B5EF4-FFF2-40B4-BE49-F238E27FC236}">
                      <a16:creationId xmlns:a16="http://schemas.microsoft.com/office/drawing/2014/main" id="{D605DBE8-2D91-4C05-148F-3BB361487085}"/>
                    </a:ext>
                  </a:extLst>
                </p:cNvPr>
                <p:cNvSpPr/>
                <p:nvPr/>
              </p:nvSpPr>
              <p:spPr>
                <a:xfrm>
                  <a:off x="6131900" y="2301825"/>
                  <a:ext cx="295375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784" extrusionOk="0">
                      <a:moveTo>
                        <a:pt x="3813" y="630"/>
                      </a:moveTo>
                      <a:cubicBezTo>
                        <a:pt x="4002" y="630"/>
                        <a:pt x="4159" y="788"/>
                        <a:pt x="4159" y="977"/>
                      </a:cubicBezTo>
                      <a:lnTo>
                        <a:pt x="4159" y="1355"/>
                      </a:lnTo>
                      <a:lnTo>
                        <a:pt x="1387" y="1355"/>
                      </a:lnTo>
                      <a:lnTo>
                        <a:pt x="1387" y="977"/>
                      </a:lnTo>
                      <a:lnTo>
                        <a:pt x="1355" y="977"/>
                      </a:lnTo>
                      <a:cubicBezTo>
                        <a:pt x="1355" y="788"/>
                        <a:pt x="1513" y="630"/>
                        <a:pt x="1733" y="630"/>
                      </a:cubicBezTo>
                      <a:close/>
                      <a:moveTo>
                        <a:pt x="10114" y="1355"/>
                      </a:moveTo>
                      <a:cubicBezTo>
                        <a:pt x="10303" y="1355"/>
                        <a:pt x="10460" y="1513"/>
                        <a:pt x="10460" y="1702"/>
                      </a:cubicBezTo>
                      <a:lnTo>
                        <a:pt x="10460" y="3434"/>
                      </a:lnTo>
                      <a:lnTo>
                        <a:pt x="7688" y="3434"/>
                      </a:lnTo>
                      <a:cubicBezTo>
                        <a:pt x="7656" y="3277"/>
                        <a:pt x="7656" y="1859"/>
                        <a:pt x="7656" y="1702"/>
                      </a:cubicBezTo>
                      <a:cubicBezTo>
                        <a:pt x="7656" y="1513"/>
                        <a:pt x="7814" y="1355"/>
                        <a:pt x="8034" y="1355"/>
                      </a:cubicBezTo>
                      <a:close/>
                      <a:moveTo>
                        <a:pt x="4128" y="2048"/>
                      </a:moveTo>
                      <a:lnTo>
                        <a:pt x="4128" y="4821"/>
                      </a:lnTo>
                      <a:lnTo>
                        <a:pt x="1355" y="4821"/>
                      </a:lnTo>
                      <a:lnTo>
                        <a:pt x="1355" y="2048"/>
                      </a:lnTo>
                      <a:close/>
                      <a:moveTo>
                        <a:pt x="6617" y="2048"/>
                      </a:moveTo>
                      <a:cubicBezTo>
                        <a:pt x="6806" y="2048"/>
                        <a:pt x="6963" y="2206"/>
                        <a:pt x="6963" y="2395"/>
                      </a:cubicBezTo>
                      <a:lnTo>
                        <a:pt x="6963" y="4852"/>
                      </a:lnTo>
                      <a:lnTo>
                        <a:pt x="4821" y="4852"/>
                      </a:lnTo>
                      <a:lnTo>
                        <a:pt x="4821" y="2395"/>
                      </a:lnTo>
                      <a:cubicBezTo>
                        <a:pt x="4821" y="2206"/>
                        <a:pt x="4978" y="2048"/>
                        <a:pt x="5167" y="2048"/>
                      </a:cubicBezTo>
                      <a:close/>
                      <a:moveTo>
                        <a:pt x="10429" y="4127"/>
                      </a:moveTo>
                      <a:lnTo>
                        <a:pt x="10429" y="4852"/>
                      </a:lnTo>
                      <a:lnTo>
                        <a:pt x="7656" y="4852"/>
                      </a:lnTo>
                      <a:lnTo>
                        <a:pt x="7656" y="4127"/>
                      </a:lnTo>
                      <a:close/>
                      <a:moveTo>
                        <a:pt x="10775" y="5514"/>
                      </a:moveTo>
                      <a:cubicBezTo>
                        <a:pt x="10964" y="5514"/>
                        <a:pt x="11122" y="5671"/>
                        <a:pt x="11122" y="5860"/>
                      </a:cubicBezTo>
                      <a:lnTo>
                        <a:pt x="11122" y="10744"/>
                      </a:lnTo>
                      <a:cubicBezTo>
                        <a:pt x="11122" y="10964"/>
                        <a:pt x="10964" y="11122"/>
                        <a:pt x="10775" y="11122"/>
                      </a:cubicBezTo>
                      <a:lnTo>
                        <a:pt x="1009" y="11122"/>
                      </a:lnTo>
                      <a:cubicBezTo>
                        <a:pt x="820" y="11122"/>
                        <a:pt x="662" y="10964"/>
                        <a:pt x="662" y="10744"/>
                      </a:cubicBezTo>
                      <a:lnTo>
                        <a:pt x="662" y="5860"/>
                      </a:lnTo>
                      <a:cubicBezTo>
                        <a:pt x="662" y="5671"/>
                        <a:pt x="820" y="5514"/>
                        <a:pt x="1009" y="5514"/>
                      </a:cubicBezTo>
                      <a:close/>
                      <a:moveTo>
                        <a:pt x="1733" y="0"/>
                      </a:moveTo>
                      <a:cubicBezTo>
                        <a:pt x="1135" y="0"/>
                        <a:pt x="694" y="473"/>
                        <a:pt x="694" y="1040"/>
                      </a:cubicBezTo>
                      <a:lnTo>
                        <a:pt x="694" y="4884"/>
                      </a:lnTo>
                      <a:cubicBezTo>
                        <a:pt x="316" y="5041"/>
                        <a:pt x="1" y="5388"/>
                        <a:pt x="1" y="5860"/>
                      </a:cubicBezTo>
                      <a:lnTo>
                        <a:pt x="1" y="10744"/>
                      </a:lnTo>
                      <a:cubicBezTo>
                        <a:pt x="1" y="11342"/>
                        <a:pt x="473" y="11783"/>
                        <a:pt x="1009" y="11783"/>
                      </a:cubicBezTo>
                      <a:lnTo>
                        <a:pt x="10775" y="11783"/>
                      </a:lnTo>
                      <a:cubicBezTo>
                        <a:pt x="11374" y="11783"/>
                        <a:pt x="11815" y="11311"/>
                        <a:pt x="11815" y="10744"/>
                      </a:cubicBezTo>
                      <a:lnTo>
                        <a:pt x="11815" y="5860"/>
                      </a:lnTo>
                      <a:cubicBezTo>
                        <a:pt x="11815" y="5388"/>
                        <a:pt x="11531" y="5010"/>
                        <a:pt x="11122" y="4884"/>
                      </a:cubicBezTo>
                      <a:lnTo>
                        <a:pt x="11122" y="1702"/>
                      </a:lnTo>
                      <a:cubicBezTo>
                        <a:pt x="11122" y="1103"/>
                        <a:pt x="10649" y="662"/>
                        <a:pt x="10114" y="662"/>
                      </a:cubicBezTo>
                      <a:lnTo>
                        <a:pt x="8034" y="662"/>
                      </a:lnTo>
                      <a:cubicBezTo>
                        <a:pt x="7530" y="662"/>
                        <a:pt x="7152" y="977"/>
                        <a:pt x="7026" y="1418"/>
                      </a:cubicBezTo>
                      <a:cubicBezTo>
                        <a:pt x="6932" y="1387"/>
                        <a:pt x="6806" y="1355"/>
                        <a:pt x="6648" y="1355"/>
                      </a:cubicBezTo>
                      <a:lnTo>
                        <a:pt x="5230" y="1355"/>
                      </a:lnTo>
                      <a:cubicBezTo>
                        <a:pt x="5104" y="1355"/>
                        <a:pt x="4978" y="1387"/>
                        <a:pt x="4884" y="1418"/>
                      </a:cubicBezTo>
                      <a:lnTo>
                        <a:pt x="4884" y="1040"/>
                      </a:lnTo>
                      <a:cubicBezTo>
                        <a:pt x="4884" y="441"/>
                        <a:pt x="4380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01" name="Google Shape;9198;p73">
                  <a:extLst>
                    <a:ext uri="{FF2B5EF4-FFF2-40B4-BE49-F238E27FC236}">
                      <a16:creationId xmlns:a16="http://schemas.microsoft.com/office/drawing/2014/main" id="{9D0919B2-F457-A7D1-B1E8-885BFC2D8245}"/>
                    </a:ext>
                  </a:extLst>
                </p:cNvPr>
                <p:cNvSpPr/>
                <p:nvPr/>
              </p:nvSpPr>
              <p:spPr>
                <a:xfrm>
                  <a:off x="6218550" y="2456200"/>
                  <a:ext cx="1221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049" extrusionOk="0">
                      <a:moveTo>
                        <a:pt x="3844" y="725"/>
                      </a:moveTo>
                      <a:cubicBezTo>
                        <a:pt x="4033" y="725"/>
                        <a:pt x="4190" y="882"/>
                        <a:pt x="4190" y="1071"/>
                      </a:cubicBezTo>
                      <a:cubicBezTo>
                        <a:pt x="4190" y="1260"/>
                        <a:pt x="4033" y="1418"/>
                        <a:pt x="3844" y="1418"/>
                      </a:cubicBezTo>
                      <a:lnTo>
                        <a:pt x="1008" y="1418"/>
                      </a:lnTo>
                      <a:cubicBezTo>
                        <a:pt x="819" y="1418"/>
                        <a:pt x="662" y="1260"/>
                        <a:pt x="662" y="1071"/>
                      </a:cubicBezTo>
                      <a:cubicBezTo>
                        <a:pt x="662" y="882"/>
                        <a:pt x="819" y="725"/>
                        <a:pt x="1008" y="725"/>
                      </a:cubicBezTo>
                      <a:close/>
                      <a:moveTo>
                        <a:pt x="1008" y="0"/>
                      </a:moveTo>
                      <a:cubicBezTo>
                        <a:pt x="410" y="0"/>
                        <a:pt x="0" y="473"/>
                        <a:pt x="0" y="1040"/>
                      </a:cubicBezTo>
                      <a:cubicBezTo>
                        <a:pt x="0" y="1639"/>
                        <a:pt x="473" y="2048"/>
                        <a:pt x="1008" y="2048"/>
                      </a:cubicBezTo>
                      <a:lnTo>
                        <a:pt x="3844" y="2048"/>
                      </a:lnTo>
                      <a:cubicBezTo>
                        <a:pt x="4442" y="2048"/>
                        <a:pt x="4883" y="1576"/>
                        <a:pt x="4883" y="1040"/>
                      </a:cubicBezTo>
                      <a:cubicBezTo>
                        <a:pt x="4852" y="473"/>
                        <a:pt x="4411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02" name="Google Shape;9199;p73">
                  <a:extLst>
                    <a:ext uri="{FF2B5EF4-FFF2-40B4-BE49-F238E27FC236}">
                      <a16:creationId xmlns:a16="http://schemas.microsoft.com/office/drawing/2014/main" id="{8401C5CE-1D05-4067-3756-C02C95CEACF3}"/>
                    </a:ext>
                  </a:extLst>
                </p:cNvPr>
                <p:cNvSpPr/>
                <p:nvPr/>
              </p:nvSpPr>
              <p:spPr>
                <a:xfrm>
                  <a:off x="6340625" y="2353025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355" y="158"/>
                        <a:pt x="1198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03" name="Google Shape;9200;p73">
                  <a:extLst>
                    <a:ext uri="{FF2B5EF4-FFF2-40B4-BE49-F238E27FC236}">
                      <a16:creationId xmlns:a16="http://schemas.microsoft.com/office/drawing/2014/main" id="{857908A3-309F-6083-EC61-E82E8EE4DDE8}"/>
                    </a:ext>
                  </a:extLst>
                </p:cNvPr>
                <p:cNvSpPr/>
                <p:nvPr/>
              </p:nvSpPr>
              <p:spPr>
                <a:xfrm>
                  <a:off x="6183100" y="2369550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9" name="Google Shape;9201;p73">
                <a:extLst>
                  <a:ext uri="{FF2B5EF4-FFF2-40B4-BE49-F238E27FC236}">
                    <a16:creationId xmlns:a16="http://schemas.microsoft.com/office/drawing/2014/main" id="{1387A87B-73CA-352A-F258-948A7F29DBE4}"/>
                  </a:ext>
                </a:extLst>
              </p:cNvPr>
              <p:cNvGrpSpPr/>
              <p:nvPr/>
            </p:nvGrpSpPr>
            <p:grpSpPr>
              <a:xfrm>
                <a:off x="2036574" y="1687877"/>
                <a:ext cx="503276" cy="500612"/>
                <a:chOff x="1412450" y="1954475"/>
                <a:chExt cx="297750" cy="296175"/>
              </a:xfrm>
              <a:grpFill/>
            </p:grpSpPr>
            <p:sp>
              <p:nvSpPr>
                <p:cNvPr id="17798" name="Google Shape;9202;p73">
                  <a:extLst>
                    <a:ext uri="{FF2B5EF4-FFF2-40B4-BE49-F238E27FC236}">
                      <a16:creationId xmlns:a16="http://schemas.microsoft.com/office/drawing/2014/main" id="{F7E0F87E-81C1-811A-8898-60478222D4AA}"/>
                    </a:ext>
                  </a:extLst>
                </p:cNvPr>
                <p:cNvSpPr/>
                <p:nvPr/>
              </p:nvSpPr>
              <p:spPr>
                <a:xfrm>
                  <a:off x="1483350" y="2023800"/>
                  <a:ext cx="155975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6239" extrusionOk="0">
                      <a:moveTo>
                        <a:pt x="3119" y="2079"/>
                      </a:moveTo>
                      <a:cubicBezTo>
                        <a:pt x="3529" y="2079"/>
                        <a:pt x="3844" y="2395"/>
                        <a:pt x="3844" y="2773"/>
                      </a:cubicBezTo>
                      <a:cubicBezTo>
                        <a:pt x="3844" y="3182"/>
                        <a:pt x="3529" y="3497"/>
                        <a:pt x="3119" y="3497"/>
                      </a:cubicBezTo>
                      <a:cubicBezTo>
                        <a:pt x="2741" y="3497"/>
                        <a:pt x="2426" y="3182"/>
                        <a:pt x="2426" y="2773"/>
                      </a:cubicBezTo>
                      <a:cubicBezTo>
                        <a:pt x="2426" y="2395"/>
                        <a:pt x="2741" y="2079"/>
                        <a:pt x="3119" y="2079"/>
                      </a:cubicBezTo>
                      <a:close/>
                      <a:moveTo>
                        <a:pt x="3119" y="725"/>
                      </a:moveTo>
                      <a:cubicBezTo>
                        <a:pt x="4474" y="725"/>
                        <a:pt x="5577" y="1827"/>
                        <a:pt x="5577" y="3182"/>
                      </a:cubicBezTo>
                      <a:cubicBezTo>
                        <a:pt x="5577" y="3686"/>
                        <a:pt x="5388" y="4159"/>
                        <a:pt x="5136" y="4537"/>
                      </a:cubicBezTo>
                      <a:cubicBezTo>
                        <a:pt x="4884" y="4190"/>
                        <a:pt x="4537" y="3907"/>
                        <a:pt x="4191" y="3718"/>
                      </a:cubicBezTo>
                      <a:cubicBezTo>
                        <a:pt x="4411" y="3497"/>
                        <a:pt x="4537" y="3182"/>
                        <a:pt x="4537" y="2804"/>
                      </a:cubicBezTo>
                      <a:cubicBezTo>
                        <a:pt x="4537" y="2079"/>
                        <a:pt x="3907" y="1449"/>
                        <a:pt x="3151" y="1449"/>
                      </a:cubicBezTo>
                      <a:cubicBezTo>
                        <a:pt x="2426" y="1449"/>
                        <a:pt x="1796" y="2079"/>
                        <a:pt x="1796" y="2804"/>
                      </a:cubicBezTo>
                      <a:cubicBezTo>
                        <a:pt x="1796" y="3182"/>
                        <a:pt x="1891" y="3497"/>
                        <a:pt x="2143" y="3718"/>
                      </a:cubicBezTo>
                      <a:cubicBezTo>
                        <a:pt x="1733" y="3907"/>
                        <a:pt x="1418" y="4190"/>
                        <a:pt x="1198" y="4537"/>
                      </a:cubicBezTo>
                      <a:cubicBezTo>
                        <a:pt x="914" y="4159"/>
                        <a:pt x="756" y="3686"/>
                        <a:pt x="756" y="3182"/>
                      </a:cubicBezTo>
                      <a:cubicBezTo>
                        <a:pt x="662" y="1796"/>
                        <a:pt x="1796" y="725"/>
                        <a:pt x="3119" y="725"/>
                      </a:cubicBezTo>
                      <a:close/>
                      <a:moveTo>
                        <a:pt x="3119" y="4190"/>
                      </a:moveTo>
                      <a:cubicBezTo>
                        <a:pt x="3749" y="4190"/>
                        <a:pt x="4317" y="4505"/>
                        <a:pt x="4632" y="5041"/>
                      </a:cubicBezTo>
                      <a:cubicBezTo>
                        <a:pt x="4222" y="5387"/>
                        <a:pt x="3686" y="5577"/>
                        <a:pt x="3119" y="5577"/>
                      </a:cubicBezTo>
                      <a:cubicBezTo>
                        <a:pt x="2584" y="5577"/>
                        <a:pt x="2017" y="5387"/>
                        <a:pt x="1639" y="5041"/>
                      </a:cubicBezTo>
                      <a:cubicBezTo>
                        <a:pt x="1954" y="4505"/>
                        <a:pt x="2489" y="4190"/>
                        <a:pt x="3119" y="4190"/>
                      </a:cubicBezTo>
                      <a:close/>
                      <a:moveTo>
                        <a:pt x="3119" y="0"/>
                      </a:moveTo>
                      <a:cubicBezTo>
                        <a:pt x="1387" y="0"/>
                        <a:pt x="0" y="1418"/>
                        <a:pt x="0" y="3119"/>
                      </a:cubicBezTo>
                      <a:cubicBezTo>
                        <a:pt x="0" y="4852"/>
                        <a:pt x="1387" y="6238"/>
                        <a:pt x="3119" y="6238"/>
                      </a:cubicBezTo>
                      <a:cubicBezTo>
                        <a:pt x="4852" y="6238"/>
                        <a:pt x="6238" y="4820"/>
                        <a:pt x="6238" y="3119"/>
                      </a:cubicBezTo>
                      <a:cubicBezTo>
                        <a:pt x="6238" y="1386"/>
                        <a:pt x="4821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99" name="Google Shape;9203;p73">
                  <a:extLst>
                    <a:ext uri="{FF2B5EF4-FFF2-40B4-BE49-F238E27FC236}">
                      <a16:creationId xmlns:a16="http://schemas.microsoft.com/office/drawing/2014/main" id="{C96C9B9A-ABD3-5E2A-FF8B-7DDB43400319}"/>
                    </a:ext>
                  </a:extLst>
                </p:cNvPr>
                <p:cNvSpPr/>
                <p:nvPr/>
              </p:nvSpPr>
              <p:spPr>
                <a:xfrm>
                  <a:off x="1412450" y="1954475"/>
                  <a:ext cx="297750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47" extrusionOk="0">
                      <a:moveTo>
                        <a:pt x="6365" y="662"/>
                      </a:moveTo>
                      <a:lnTo>
                        <a:pt x="6522" y="1513"/>
                      </a:lnTo>
                      <a:cubicBezTo>
                        <a:pt x="6554" y="1702"/>
                        <a:pt x="6617" y="1765"/>
                        <a:pt x="6774" y="1797"/>
                      </a:cubicBezTo>
                      <a:cubicBezTo>
                        <a:pt x="7342" y="1923"/>
                        <a:pt x="7814" y="2112"/>
                        <a:pt x="8287" y="2427"/>
                      </a:cubicBezTo>
                      <a:cubicBezTo>
                        <a:pt x="8350" y="2474"/>
                        <a:pt x="8421" y="2498"/>
                        <a:pt x="8488" y="2498"/>
                      </a:cubicBezTo>
                      <a:cubicBezTo>
                        <a:pt x="8554" y="2498"/>
                        <a:pt x="8618" y="2474"/>
                        <a:pt x="8665" y="2427"/>
                      </a:cubicBezTo>
                      <a:lnTo>
                        <a:pt x="9389" y="1923"/>
                      </a:lnTo>
                      <a:lnTo>
                        <a:pt x="9925" y="2490"/>
                      </a:lnTo>
                      <a:lnTo>
                        <a:pt x="9421" y="3183"/>
                      </a:lnTo>
                      <a:cubicBezTo>
                        <a:pt x="9358" y="3309"/>
                        <a:pt x="9358" y="3466"/>
                        <a:pt x="9421" y="3592"/>
                      </a:cubicBezTo>
                      <a:cubicBezTo>
                        <a:pt x="9736" y="4065"/>
                        <a:pt x="9925" y="4537"/>
                        <a:pt x="10051" y="5073"/>
                      </a:cubicBezTo>
                      <a:cubicBezTo>
                        <a:pt x="10082" y="5231"/>
                        <a:pt x="10209" y="5294"/>
                        <a:pt x="10335" y="5357"/>
                      </a:cubicBezTo>
                      <a:lnTo>
                        <a:pt x="11185" y="5514"/>
                      </a:lnTo>
                      <a:lnTo>
                        <a:pt x="11185" y="6302"/>
                      </a:lnTo>
                      <a:lnTo>
                        <a:pt x="10335" y="6459"/>
                      </a:lnTo>
                      <a:cubicBezTo>
                        <a:pt x="10177" y="6491"/>
                        <a:pt x="10082" y="6585"/>
                        <a:pt x="10051" y="6743"/>
                      </a:cubicBezTo>
                      <a:cubicBezTo>
                        <a:pt x="9925" y="7278"/>
                        <a:pt x="9736" y="7751"/>
                        <a:pt x="9421" y="8224"/>
                      </a:cubicBezTo>
                      <a:cubicBezTo>
                        <a:pt x="9358" y="8350"/>
                        <a:pt x="9358" y="8507"/>
                        <a:pt x="9421" y="8633"/>
                      </a:cubicBezTo>
                      <a:lnTo>
                        <a:pt x="9925" y="9326"/>
                      </a:lnTo>
                      <a:lnTo>
                        <a:pt x="9389" y="9893"/>
                      </a:lnTo>
                      <a:lnTo>
                        <a:pt x="8665" y="9358"/>
                      </a:lnTo>
                      <a:cubicBezTo>
                        <a:pt x="8618" y="9326"/>
                        <a:pt x="8554" y="9310"/>
                        <a:pt x="8488" y="9310"/>
                      </a:cubicBezTo>
                      <a:cubicBezTo>
                        <a:pt x="8421" y="9310"/>
                        <a:pt x="8350" y="9326"/>
                        <a:pt x="8287" y="9358"/>
                      </a:cubicBezTo>
                      <a:cubicBezTo>
                        <a:pt x="7814" y="9673"/>
                        <a:pt x="7342" y="9893"/>
                        <a:pt x="6774" y="9988"/>
                      </a:cubicBezTo>
                      <a:cubicBezTo>
                        <a:pt x="6617" y="10051"/>
                        <a:pt x="6554" y="10145"/>
                        <a:pt x="6522" y="10271"/>
                      </a:cubicBezTo>
                      <a:lnTo>
                        <a:pt x="6365" y="11153"/>
                      </a:lnTo>
                      <a:lnTo>
                        <a:pt x="5577" y="11153"/>
                      </a:lnTo>
                      <a:lnTo>
                        <a:pt x="5420" y="10271"/>
                      </a:lnTo>
                      <a:cubicBezTo>
                        <a:pt x="5357" y="10114"/>
                        <a:pt x="5294" y="10051"/>
                        <a:pt x="5136" y="9988"/>
                      </a:cubicBezTo>
                      <a:cubicBezTo>
                        <a:pt x="4569" y="9893"/>
                        <a:pt x="4097" y="9673"/>
                        <a:pt x="3624" y="9358"/>
                      </a:cubicBezTo>
                      <a:cubicBezTo>
                        <a:pt x="3561" y="9326"/>
                        <a:pt x="3498" y="9310"/>
                        <a:pt x="3435" y="9310"/>
                      </a:cubicBezTo>
                      <a:cubicBezTo>
                        <a:pt x="3372" y="9310"/>
                        <a:pt x="3309" y="9326"/>
                        <a:pt x="3246" y="9358"/>
                      </a:cubicBezTo>
                      <a:lnTo>
                        <a:pt x="2521" y="9893"/>
                      </a:lnTo>
                      <a:lnTo>
                        <a:pt x="1986" y="9326"/>
                      </a:lnTo>
                      <a:lnTo>
                        <a:pt x="2490" y="8633"/>
                      </a:lnTo>
                      <a:cubicBezTo>
                        <a:pt x="2584" y="8507"/>
                        <a:pt x="2584" y="8350"/>
                        <a:pt x="2490" y="8224"/>
                      </a:cubicBezTo>
                      <a:cubicBezTo>
                        <a:pt x="2175" y="7751"/>
                        <a:pt x="1986" y="7278"/>
                        <a:pt x="1860" y="6743"/>
                      </a:cubicBezTo>
                      <a:cubicBezTo>
                        <a:pt x="1828" y="6585"/>
                        <a:pt x="1702" y="6491"/>
                        <a:pt x="1576" y="6459"/>
                      </a:cubicBezTo>
                      <a:lnTo>
                        <a:pt x="726" y="6302"/>
                      </a:lnTo>
                      <a:lnTo>
                        <a:pt x="726" y="5514"/>
                      </a:lnTo>
                      <a:lnTo>
                        <a:pt x="1576" y="5357"/>
                      </a:lnTo>
                      <a:cubicBezTo>
                        <a:pt x="1734" y="5325"/>
                        <a:pt x="1828" y="5231"/>
                        <a:pt x="1860" y="5073"/>
                      </a:cubicBezTo>
                      <a:cubicBezTo>
                        <a:pt x="1986" y="4506"/>
                        <a:pt x="2175" y="4065"/>
                        <a:pt x="2490" y="3592"/>
                      </a:cubicBezTo>
                      <a:cubicBezTo>
                        <a:pt x="2584" y="3466"/>
                        <a:pt x="2584" y="3309"/>
                        <a:pt x="2490" y="3183"/>
                      </a:cubicBezTo>
                      <a:lnTo>
                        <a:pt x="1986" y="2490"/>
                      </a:lnTo>
                      <a:lnTo>
                        <a:pt x="2521" y="1923"/>
                      </a:lnTo>
                      <a:lnTo>
                        <a:pt x="3246" y="2427"/>
                      </a:lnTo>
                      <a:cubicBezTo>
                        <a:pt x="3309" y="2474"/>
                        <a:pt x="3372" y="2498"/>
                        <a:pt x="3435" y="2498"/>
                      </a:cubicBezTo>
                      <a:cubicBezTo>
                        <a:pt x="3498" y="2498"/>
                        <a:pt x="3561" y="2474"/>
                        <a:pt x="3624" y="2427"/>
                      </a:cubicBezTo>
                      <a:cubicBezTo>
                        <a:pt x="4097" y="2112"/>
                        <a:pt x="4569" y="1923"/>
                        <a:pt x="5136" y="1797"/>
                      </a:cubicBezTo>
                      <a:cubicBezTo>
                        <a:pt x="5294" y="1765"/>
                        <a:pt x="5357" y="1639"/>
                        <a:pt x="5420" y="1513"/>
                      </a:cubicBezTo>
                      <a:lnTo>
                        <a:pt x="5577" y="662"/>
                      </a:lnTo>
                      <a:close/>
                      <a:moveTo>
                        <a:pt x="5262" y="1"/>
                      </a:moveTo>
                      <a:cubicBezTo>
                        <a:pt x="5073" y="1"/>
                        <a:pt x="4916" y="127"/>
                        <a:pt x="4884" y="284"/>
                      </a:cubicBezTo>
                      <a:lnTo>
                        <a:pt x="4727" y="1166"/>
                      </a:lnTo>
                      <a:cubicBezTo>
                        <a:pt x="4254" y="1292"/>
                        <a:pt x="3813" y="1481"/>
                        <a:pt x="3435" y="1734"/>
                      </a:cubicBezTo>
                      <a:lnTo>
                        <a:pt x="2679" y="1229"/>
                      </a:lnTo>
                      <a:cubicBezTo>
                        <a:pt x="2610" y="1174"/>
                        <a:pt x="2541" y="1149"/>
                        <a:pt x="2474" y="1149"/>
                      </a:cubicBezTo>
                      <a:cubicBezTo>
                        <a:pt x="2389" y="1149"/>
                        <a:pt x="2309" y="1190"/>
                        <a:pt x="2238" y="1261"/>
                      </a:cubicBezTo>
                      <a:lnTo>
                        <a:pt x="1261" y="2238"/>
                      </a:lnTo>
                      <a:cubicBezTo>
                        <a:pt x="1135" y="2364"/>
                        <a:pt x="1135" y="2553"/>
                        <a:pt x="1230" y="2679"/>
                      </a:cubicBezTo>
                      <a:lnTo>
                        <a:pt x="1734" y="3435"/>
                      </a:lnTo>
                      <a:cubicBezTo>
                        <a:pt x="1513" y="3813"/>
                        <a:pt x="1324" y="4254"/>
                        <a:pt x="1198" y="4726"/>
                      </a:cubicBezTo>
                      <a:lnTo>
                        <a:pt x="284" y="4884"/>
                      </a:lnTo>
                      <a:cubicBezTo>
                        <a:pt x="127" y="4915"/>
                        <a:pt x="1" y="5042"/>
                        <a:pt x="1" y="5231"/>
                      </a:cubicBezTo>
                      <a:lnTo>
                        <a:pt x="1" y="6617"/>
                      </a:lnTo>
                      <a:cubicBezTo>
                        <a:pt x="64" y="6774"/>
                        <a:pt x="158" y="6932"/>
                        <a:pt x="316" y="6963"/>
                      </a:cubicBezTo>
                      <a:lnTo>
                        <a:pt x="1230" y="7121"/>
                      </a:lnTo>
                      <a:cubicBezTo>
                        <a:pt x="1356" y="7593"/>
                        <a:pt x="1545" y="8034"/>
                        <a:pt x="1797" y="8413"/>
                      </a:cubicBezTo>
                      <a:lnTo>
                        <a:pt x="1261" y="9169"/>
                      </a:lnTo>
                      <a:cubicBezTo>
                        <a:pt x="1167" y="9295"/>
                        <a:pt x="1198" y="9484"/>
                        <a:pt x="1324" y="9610"/>
                      </a:cubicBezTo>
                      <a:lnTo>
                        <a:pt x="2301" y="10586"/>
                      </a:lnTo>
                      <a:cubicBezTo>
                        <a:pt x="2368" y="10654"/>
                        <a:pt x="2454" y="10685"/>
                        <a:pt x="2533" y="10685"/>
                      </a:cubicBezTo>
                      <a:cubicBezTo>
                        <a:pt x="2602" y="10685"/>
                        <a:pt x="2666" y="10662"/>
                        <a:pt x="2710" y="10618"/>
                      </a:cubicBezTo>
                      <a:lnTo>
                        <a:pt x="3466" y="10114"/>
                      </a:lnTo>
                      <a:cubicBezTo>
                        <a:pt x="3876" y="10366"/>
                        <a:pt x="4286" y="10555"/>
                        <a:pt x="4790" y="10681"/>
                      </a:cubicBezTo>
                      <a:lnTo>
                        <a:pt x="4947" y="11563"/>
                      </a:lnTo>
                      <a:cubicBezTo>
                        <a:pt x="4979" y="11721"/>
                        <a:pt x="5105" y="11847"/>
                        <a:pt x="5294" y="11847"/>
                      </a:cubicBezTo>
                      <a:lnTo>
                        <a:pt x="6680" y="11847"/>
                      </a:lnTo>
                      <a:cubicBezTo>
                        <a:pt x="6837" y="11847"/>
                        <a:pt x="6995" y="11721"/>
                        <a:pt x="7027" y="11563"/>
                      </a:cubicBezTo>
                      <a:lnTo>
                        <a:pt x="7184" y="10681"/>
                      </a:lnTo>
                      <a:cubicBezTo>
                        <a:pt x="7657" y="10555"/>
                        <a:pt x="8098" y="10366"/>
                        <a:pt x="8476" y="10114"/>
                      </a:cubicBezTo>
                      <a:lnTo>
                        <a:pt x="9232" y="10618"/>
                      </a:lnTo>
                      <a:cubicBezTo>
                        <a:pt x="9301" y="10673"/>
                        <a:pt x="9370" y="10698"/>
                        <a:pt x="9436" y="10698"/>
                      </a:cubicBezTo>
                      <a:cubicBezTo>
                        <a:pt x="9521" y="10698"/>
                        <a:pt x="9602" y="10657"/>
                        <a:pt x="9673" y="10586"/>
                      </a:cubicBezTo>
                      <a:lnTo>
                        <a:pt x="10650" y="9610"/>
                      </a:lnTo>
                      <a:cubicBezTo>
                        <a:pt x="10776" y="9484"/>
                        <a:pt x="10776" y="9295"/>
                        <a:pt x="10681" y="9169"/>
                      </a:cubicBezTo>
                      <a:lnTo>
                        <a:pt x="10177" y="8413"/>
                      </a:lnTo>
                      <a:cubicBezTo>
                        <a:pt x="10398" y="8034"/>
                        <a:pt x="10618" y="7593"/>
                        <a:pt x="10713" y="7121"/>
                      </a:cubicBezTo>
                      <a:lnTo>
                        <a:pt x="11626" y="6963"/>
                      </a:lnTo>
                      <a:cubicBezTo>
                        <a:pt x="11784" y="6932"/>
                        <a:pt x="11910" y="6806"/>
                        <a:pt x="11910" y="6617"/>
                      </a:cubicBezTo>
                      <a:lnTo>
                        <a:pt x="11910" y="5231"/>
                      </a:lnTo>
                      <a:cubicBezTo>
                        <a:pt x="11910" y="5073"/>
                        <a:pt x="11784" y="4915"/>
                        <a:pt x="11626" y="4884"/>
                      </a:cubicBezTo>
                      <a:lnTo>
                        <a:pt x="10713" y="4726"/>
                      </a:lnTo>
                      <a:cubicBezTo>
                        <a:pt x="10618" y="4254"/>
                        <a:pt x="10398" y="3813"/>
                        <a:pt x="10177" y="3403"/>
                      </a:cubicBezTo>
                      <a:lnTo>
                        <a:pt x="10681" y="2679"/>
                      </a:lnTo>
                      <a:cubicBezTo>
                        <a:pt x="10807" y="2553"/>
                        <a:pt x="10776" y="2364"/>
                        <a:pt x="10650" y="2238"/>
                      </a:cubicBezTo>
                      <a:lnTo>
                        <a:pt x="9673" y="1261"/>
                      </a:lnTo>
                      <a:cubicBezTo>
                        <a:pt x="9605" y="1193"/>
                        <a:pt x="9520" y="1162"/>
                        <a:pt x="9435" y="1162"/>
                      </a:cubicBezTo>
                      <a:cubicBezTo>
                        <a:pt x="9362" y="1162"/>
                        <a:pt x="9290" y="1186"/>
                        <a:pt x="9232" y="1229"/>
                      </a:cubicBezTo>
                      <a:lnTo>
                        <a:pt x="8476" y="1734"/>
                      </a:lnTo>
                      <a:cubicBezTo>
                        <a:pt x="8098" y="1481"/>
                        <a:pt x="7657" y="1292"/>
                        <a:pt x="7184" y="1166"/>
                      </a:cubicBezTo>
                      <a:lnTo>
                        <a:pt x="6995" y="284"/>
                      </a:lnTo>
                      <a:cubicBezTo>
                        <a:pt x="6932" y="127"/>
                        <a:pt x="6837" y="1"/>
                        <a:pt x="66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90" name="Google Shape;9204;p73">
                <a:extLst>
                  <a:ext uri="{FF2B5EF4-FFF2-40B4-BE49-F238E27FC236}">
                    <a16:creationId xmlns:a16="http://schemas.microsoft.com/office/drawing/2014/main" id="{900A24A2-F68C-BF82-E986-CDC53962C43F}"/>
                  </a:ext>
                </a:extLst>
              </p:cNvPr>
              <p:cNvSpPr/>
              <p:nvPr/>
            </p:nvSpPr>
            <p:spPr>
              <a:xfrm>
                <a:off x="2038541" y="2283625"/>
                <a:ext cx="499303" cy="495289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721" extrusionOk="0">
                    <a:moveTo>
                      <a:pt x="2395" y="631"/>
                    </a:moveTo>
                    <a:cubicBezTo>
                      <a:pt x="2584" y="631"/>
                      <a:pt x="2742" y="789"/>
                      <a:pt x="2742" y="978"/>
                    </a:cubicBezTo>
                    <a:cubicBezTo>
                      <a:pt x="2742" y="1167"/>
                      <a:pt x="2584" y="1324"/>
                      <a:pt x="2395" y="1324"/>
                    </a:cubicBezTo>
                    <a:lnTo>
                      <a:pt x="1009" y="1324"/>
                    </a:lnTo>
                    <a:cubicBezTo>
                      <a:pt x="820" y="1324"/>
                      <a:pt x="663" y="1167"/>
                      <a:pt x="663" y="978"/>
                    </a:cubicBezTo>
                    <a:cubicBezTo>
                      <a:pt x="663" y="789"/>
                      <a:pt x="820" y="631"/>
                      <a:pt x="1009" y="631"/>
                    </a:cubicBezTo>
                    <a:close/>
                    <a:moveTo>
                      <a:pt x="6554" y="631"/>
                    </a:moveTo>
                    <a:cubicBezTo>
                      <a:pt x="6774" y="631"/>
                      <a:pt x="6932" y="789"/>
                      <a:pt x="6932" y="978"/>
                    </a:cubicBezTo>
                    <a:cubicBezTo>
                      <a:pt x="6932" y="1167"/>
                      <a:pt x="6774" y="1324"/>
                      <a:pt x="6554" y="1324"/>
                    </a:cubicBezTo>
                    <a:lnTo>
                      <a:pt x="5199" y="1324"/>
                    </a:lnTo>
                    <a:cubicBezTo>
                      <a:pt x="4979" y="1324"/>
                      <a:pt x="4821" y="1167"/>
                      <a:pt x="4821" y="978"/>
                    </a:cubicBezTo>
                    <a:cubicBezTo>
                      <a:pt x="4821" y="789"/>
                      <a:pt x="4979" y="631"/>
                      <a:pt x="5199" y="631"/>
                    </a:cubicBezTo>
                    <a:close/>
                    <a:moveTo>
                      <a:pt x="10776" y="631"/>
                    </a:moveTo>
                    <a:cubicBezTo>
                      <a:pt x="10965" y="631"/>
                      <a:pt x="11122" y="789"/>
                      <a:pt x="11122" y="978"/>
                    </a:cubicBezTo>
                    <a:cubicBezTo>
                      <a:pt x="11122" y="1167"/>
                      <a:pt x="10965" y="1324"/>
                      <a:pt x="10776" y="1324"/>
                    </a:cubicBezTo>
                    <a:lnTo>
                      <a:pt x="9389" y="1324"/>
                    </a:lnTo>
                    <a:cubicBezTo>
                      <a:pt x="9200" y="1324"/>
                      <a:pt x="9043" y="1167"/>
                      <a:pt x="9043" y="978"/>
                    </a:cubicBezTo>
                    <a:cubicBezTo>
                      <a:pt x="9043" y="789"/>
                      <a:pt x="9200" y="631"/>
                      <a:pt x="9389" y="631"/>
                    </a:cubicBezTo>
                    <a:close/>
                    <a:moveTo>
                      <a:pt x="7279" y="4790"/>
                    </a:moveTo>
                    <a:cubicBezTo>
                      <a:pt x="7468" y="4790"/>
                      <a:pt x="7625" y="4947"/>
                      <a:pt x="7625" y="5136"/>
                    </a:cubicBezTo>
                    <a:lnTo>
                      <a:pt x="7625" y="6554"/>
                    </a:lnTo>
                    <a:cubicBezTo>
                      <a:pt x="7625" y="6775"/>
                      <a:pt x="7468" y="6932"/>
                      <a:pt x="7279" y="6932"/>
                    </a:cubicBezTo>
                    <a:lnTo>
                      <a:pt x="4506" y="6932"/>
                    </a:lnTo>
                    <a:cubicBezTo>
                      <a:pt x="4317" y="6932"/>
                      <a:pt x="4160" y="6775"/>
                      <a:pt x="4160" y="6554"/>
                    </a:cubicBezTo>
                    <a:lnTo>
                      <a:pt x="4160" y="5136"/>
                    </a:lnTo>
                    <a:cubicBezTo>
                      <a:pt x="4160" y="4947"/>
                      <a:pt x="4317" y="4790"/>
                      <a:pt x="4506" y="4790"/>
                    </a:cubicBezTo>
                    <a:close/>
                    <a:moveTo>
                      <a:pt x="2395" y="10398"/>
                    </a:moveTo>
                    <a:cubicBezTo>
                      <a:pt x="2584" y="10398"/>
                      <a:pt x="2742" y="10555"/>
                      <a:pt x="2742" y="10744"/>
                    </a:cubicBezTo>
                    <a:cubicBezTo>
                      <a:pt x="2742" y="10933"/>
                      <a:pt x="2584" y="11091"/>
                      <a:pt x="2395" y="11091"/>
                    </a:cubicBezTo>
                    <a:lnTo>
                      <a:pt x="1009" y="11091"/>
                    </a:lnTo>
                    <a:cubicBezTo>
                      <a:pt x="820" y="11091"/>
                      <a:pt x="663" y="10933"/>
                      <a:pt x="663" y="10744"/>
                    </a:cubicBezTo>
                    <a:cubicBezTo>
                      <a:pt x="663" y="10555"/>
                      <a:pt x="820" y="10398"/>
                      <a:pt x="1009" y="10398"/>
                    </a:cubicBezTo>
                    <a:close/>
                    <a:moveTo>
                      <a:pt x="6585" y="10398"/>
                    </a:moveTo>
                    <a:cubicBezTo>
                      <a:pt x="6806" y="10398"/>
                      <a:pt x="6964" y="10555"/>
                      <a:pt x="6964" y="10744"/>
                    </a:cubicBezTo>
                    <a:cubicBezTo>
                      <a:pt x="6964" y="10933"/>
                      <a:pt x="6806" y="11091"/>
                      <a:pt x="6585" y="11091"/>
                    </a:cubicBezTo>
                    <a:lnTo>
                      <a:pt x="5231" y="11091"/>
                    </a:lnTo>
                    <a:cubicBezTo>
                      <a:pt x="5010" y="11091"/>
                      <a:pt x="4853" y="10933"/>
                      <a:pt x="4853" y="10744"/>
                    </a:cubicBezTo>
                    <a:cubicBezTo>
                      <a:pt x="4853" y="10555"/>
                      <a:pt x="5010" y="10398"/>
                      <a:pt x="5231" y="10398"/>
                    </a:cubicBezTo>
                    <a:close/>
                    <a:moveTo>
                      <a:pt x="10776" y="10398"/>
                    </a:moveTo>
                    <a:cubicBezTo>
                      <a:pt x="10965" y="10398"/>
                      <a:pt x="11122" y="10555"/>
                      <a:pt x="11122" y="10744"/>
                    </a:cubicBezTo>
                    <a:cubicBezTo>
                      <a:pt x="11122" y="10933"/>
                      <a:pt x="10965" y="11091"/>
                      <a:pt x="10776" y="11091"/>
                    </a:cubicBezTo>
                    <a:lnTo>
                      <a:pt x="9389" y="11091"/>
                    </a:lnTo>
                    <a:cubicBezTo>
                      <a:pt x="9200" y="11091"/>
                      <a:pt x="9043" y="10933"/>
                      <a:pt x="9043" y="10744"/>
                    </a:cubicBezTo>
                    <a:cubicBezTo>
                      <a:pt x="9043" y="10555"/>
                      <a:pt x="9200" y="10398"/>
                      <a:pt x="9389" y="10398"/>
                    </a:cubicBezTo>
                    <a:close/>
                    <a:moveTo>
                      <a:pt x="1009" y="1"/>
                    </a:moveTo>
                    <a:cubicBezTo>
                      <a:pt x="410" y="1"/>
                      <a:pt x="1" y="474"/>
                      <a:pt x="1" y="1009"/>
                    </a:cubicBezTo>
                    <a:cubicBezTo>
                      <a:pt x="1" y="1608"/>
                      <a:pt x="473" y="2049"/>
                      <a:pt x="1009" y="2049"/>
                    </a:cubicBezTo>
                    <a:lnTo>
                      <a:pt x="1356" y="2049"/>
                    </a:lnTo>
                    <a:lnTo>
                      <a:pt x="1356" y="2395"/>
                    </a:lnTo>
                    <a:cubicBezTo>
                      <a:pt x="1356" y="2994"/>
                      <a:pt x="1828" y="3403"/>
                      <a:pt x="2395" y="3403"/>
                    </a:cubicBezTo>
                    <a:lnTo>
                      <a:pt x="5546" y="3403"/>
                    </a:lnTo>
                    <a:lnTo>
                      <a:pt x="5546" y="4128"/>
                    </a:lnTo>
                    <a:lnTo>
                      <a:pt x="4506" y="4128"/>
                    </a:lnTo>
                    <a:cubicBezTo>
                      <a:pt x="3939" y="4128"/>
                      <a:pt x="3466" y="4601"/>
                      <a:pt x="3466" y="5136"/>
                    </a:cubicBezTo>
                    <a:lnTo>
                      <a:pt x="3466" y="6554"/>
                    </a:lnTo>
                    <a:cubicBezTo>
                      <a:pt x="3466" y="7153"/>
                      <a:pt x="3939" y="7594"/>
                      <a:pt x="4506" y="7594"/>
                    </a:cubicBezTo>
                    <a:lnTo>
                      <a:pt x="5546" y="7594"/>
                    </a:lnTo>
                    <a:lnTo>
                      <a:pt x="5546" y="8287"/>
                    </a:lnTo>
                    <a:lnTo>
                      <a:pt x="2395" y="8287"/>
                    </a:lnTo>
                    <a:cubicBezTo>
                      <a:pt x="1797" y="8287"/>
                      <a:pt x="1356" y="8759"/>
                      <a:pt x="1356" y="9326"/>
                    </a:cubicBezTo>
                    <a:lnTo>
                      <a:pt x="1356" y="9673"/>
                    </a:lnTo>
                    <a:lnTo>
                      <a:pt x="1009" y="9673"/>
                    </a:lnTo>
                    <a:cubicBezTo>
                      <a:pt x="410" y="9673"/>
                      <a:pt x="1" y="10146"/>
                      <a:pt x="1" y="10713"/>
                    </a:cubicBezTo>
                    <a:cubicBezTo>
                      <a:pt x="1" y="11280"/>
                      <a:pt x="473" y="11721"/>
                      <a:pt x="1009" y="11721"/>
                    </a:cubicBezTo>
                    <a:lnTo>
                      <a:pt x="2395" y="11721"/>
                    </a:lnTo>
                    <a:cubicBezTo>
                      <a:pt x="2994" y="11721"/>
                      <a:pt x="3403" y="11248"/>
                      <a:pt x="3403" y="10713"/>
                    </a:cubicBezTo>
                    <a:cubicBezTo>
                      <a:pt x="3403" y="10114"/>
                      <a:pt x="2931" y="9673"/>
                      <a:pt x="2395" y="9673"/>
                    </a:cubicBezTo>
                    <a:lnTo>
                      <a:pt x="2049" y="9673"/>
                    </a:lnTo>
                    <a:lnTo>
                      <a:pt x="2049" y="9326"/>
                    </a:lnTo>
                    <a:cubicBezTo>
                      <a:pt x="2049" y="9137"/>
                      <a:pt x="2206" y="8980"/>
                      <a:pt x="2395" y="8980"/>
                    </a:cubicBezTo>
                    <a:lnTo>
                      <a:pt x="5546" y="8980"/>
                    </a:lnTo>
                    <a:lnTo>
                      <a:pt x="5546" y="9673"/>
                    </a:lnTo>
                    <a:lnTo>
                      <a:pt x="5199" y="9673"/>
                    </a:lnTo>
                    <a:cubicBezTo>
                      <a:pt x="4601" y="9673"/>
                      <a:pt x="4160" y="10146"/>
                      <a:pt x="4160" y="10713"/>
                    </a:cubicBezTo>
                    <a:cubicBezTo>
                      <a:pt x="4160" y="11280"/>
                      <a:pt x="4632" y="11721"/>
                      <a:pt x="5199" y="11721"/>
                    </a:cubicBezTo>
                    <a:lnTo>
                      <a:pt x="6554" y="11721"/>
                    </a:lnTo>
                    <a:cubicBezTo>
                      <a:pt x="7153" y="11721"/>
                      <a:pt x="7594" y="11248"/>
                      <a:pt x="7594" y="10713"/>
                    </a:cubicBezTo>
                    <a:cubicBezTo>
                      <a:pt x="7594" y="10114"/>
                      <a:pt x="7121" y="9673"/>
                      <a:pt x="6554" y="9673"/>
                    </a:cubicBezTo>
                    <a:lnTo>
                      <a:pt x="6207" y="9673"/>
                    </a:lnTo>
                    <a:lnTo>
                      <a:pt x="6207" y="8980"/>
                    </a:lnTo>
                    <a:lnTo>
                      <a:pt x="9358" y="8980"/>
                    </a:lnTo>
                    <a:cubicBezTo>
                      <a:pt x="9547" y="8980"/>
                      <a:pt x="9704" y="9137"/>
                      <a:pt x="9704" y="9326"/>
                    </a:cubicBezTo>
                    <a:lnTo>
                      <a:pt x="9704" y="9673"/>
                    </a:lnTo>
                    <a:lnTo>
                      <a:pt x="9358" y="9673"/>
                    </a:lnTo>
                    <a:cubicBezTo>
                      <a:pt x="8759" y="9673"/>
                      <a:pt x="8350" y="10146"/>
                      <a:pt x="8350" y="10713"/>
                    </a:cubicBezTo>
                    <a:cubicBezTo>
                      <a:pt x="8350" y="11280"/>
                      <a:pt x="8791" y="11721"/>
                      <a:pt x="9358" y="11721"/>
                    </a:cubicBezTo>
                    <a:lnTo>
                      <a:pt x="10744" y="11721"/>
                    </a:lnTo>
                    <a:cubicBezTo>
                      <a:pt x="11311" y="11721"/>
                      <a:pt x="11752" y="11248"/>
                      <a:pt x="11752" y="10713"/>
                    </a:cubicBezTo>
                    <a:cubicBezTo>
                      <a:pt x="11752" y="10114"/>
                      <a:pt x="11280" y="9673"/>
                      <a:pt x="10744" y="9673"/>
                    </a:cubicBezTo>
                    <a:lnTo>
                      <a:pt x="10366" y="9673"/>
                    </a:lnTo>
                    <a:lnTo>
                      <a:pt x="10366" y="9326"/>
                    </a:lnTo>
                    <a:cubicBezTo>
                      <a:pt x="10366" y="8728"/>
                      <a:pt x="9925" y="8287"/>
                      <a:pt x="9358" y="8287"/>
                    </a:cubicBezTo>
                    <a:lnTo>
                      <a:pt x="6207" y="8287"/>
                    </a:lnTo>
                    <a:lnTo>
                      <a:pt x="6207" y="7594"/>
                    </a:lnTo>
                    <a:lnTo>
                      <a:pt x="7216" y="7594"/>
                    </a:lnTo>
                    <a:cubicBezTo>
                      <a:pt x="7814" y="7594"/>
                      <a:pt x="8287" y="7121"/>
                      <a:pt x="8287" y="6554"/>
                    </a:cubicBezTo>
                    <a:lnTo>
                      <a:pt x="8287" y="5136"/>
                    </a:lnTo>
                    <a:cubicBezTo>
                      <a:pt x="8287" y="4569"/>
                      <a:pt x="7814" y="4128"/>
                      <a:pt x="7216" y="4128"/>
                    </a:cubicBezTo>
                    <a:lnTo>
                      <a:pt x="6207" y="4128"/>
                    </a:lnTo>
                    <a:lnTo>
                      <a:pt x="6207" y="3403"/>
                    </a:lnTo>
                    <a:lnTo>
                      <a:pt x="9389" y="3403"/>
                    </a:lnTo>
                    <a:cubicBezTo>
                      <a:pt x="9988" y="3403"/>
                      <a:pt x="10429" y="2931"/>
                      <a:pt x="10429" y="2395"/>
                    </a:cubicBezTo>
                    <a:lnTo>
                      <a:pt x="10429" y="2049"/>
                    </a:lnTo>
                    <a:lnTo>
                      <a:pt x="10776" y="2049"/>
                    </a:lnTo>
                    <a:cubicBezTo>
                      <a:pt x="11374" y="2049"/>
                      <a:pt x="11815" y="1576"/>
                      <a:pt x="11815" y="1009"/>
                    </a:cubicBezTo>
                    <a:cubicBezTo>
                      <a:pt x="11815" y="411"/>
                      <a:pt x="11343" y="1"/>
                      <a:pt x="10776" y="1"/>
                    </a:cubicBezTo>
                    <a:lnTo>
                      <a:pt x="9389" y="1"/>
                    </a:lnTo>
                    <a:cubicBezTo>
                      <a:pt x="8822" y="1"/>
                      <a:pt x="8381" y="474"/>
                      <a:pt x="8381" y="1009"/>
                    </a:cubicBezTo>
                    <a:cubicBezTo>
                      <a:pt x="8381" y="1608"/>
                      <a:pt x="8854" y="2049"/>
                      <a:pt x="9389" y="2049"/>
                    </a:cubicBezTo>
                    <a:lnTo>
                      <a:pt x="9767" y="2049"/>
                    </a:lnTo>
                    <a:lnTo>
                      <a:pt x="9767" y="2395"/>
                    </a:lnTo>
                    <a:cubicBezTo>
                      <a:pt x="9767" y="2584"/>
                      <a:pt x="9610" y="2742"/>
                      <a:pt x="9389" y="2742"/>
                    </a:cubicBezTo>
                    <a:lnTo>
                      <a:pt x="6239" y="2742"/>
                    </a:lnTo>
                    <a:lnTo>
                      <a:pt x="6239" y="2049"/>
                    </a:lnTo>
                    <a:lnTo>
                      <a:pt x="6617" y="2049"/>
                    </a:lnTo>
                    <a:cubicBezTo>
                      <a:pt x="7184" y="2049"/>
                      <a:pt x="7625" y="1576"/>
                      <a:pt x="7625" y="1009"/>
                    </a:cubicBezTo>
                    <a:cubicBezTo>
                      <a:pt x="7625" y="411"/>
                      <a:pt x="7153" y="1"/>
                      <a:pt x="6617" y="1"/>
                    </a:cubicBezTo>
                    <a:lnTo>
                      <a:pt x="5231" y="1"/>
                    </a:lnTo>
                    <a:cubicBezTo>
                      <a:pt x="4632" y="1"/>
                      <a:pt x="4191" y="474"/>
                      <a:pt x="4191" y="1009"/>
                    </a:cubicBezTo>
                    <a:cubicBezTo>
                      <a:pt x="4191" y="1608"/>
                      <a:pt x="4664" y="2049"/>
                      <a:pt x="5231" y="2049"/>
                    </a:cubicBezTo>
                    <a:lnTo>
                      <a:pt x="5577" y="2049"/>
                    </a:lnTo>
                    <a:lnTo>
                      <a:pt x="5577" y="2742"/>
                    </a:lnTo>
                    <a:lnTo>
                      <a:pt x="2427" y="2742"/>
                    </a:lnTo>
                    <a:cubicBezTo>
                      <a:pt x="2238" y="2742"/>
                      <a:pt x="2080" y="2584"/>
                      <a:pt x="2080" y="2395"/>
                    </a:cubicBezTo>
                    <a:lnTo>
                      <a:pt x="2080" y="2049"/>
                    </a:lnTo>
                    <a:lnTo>
                      <a:pt x="2427" y="2049"/>
                    </a:lnTo>
                    <a:cubicBezTo>
                      <a:pt x="3025" y="2049"/>
                      <a:pt x="3466" y="1576"/>
                      <a:pt x="3466" y="1009"/>
                    </a:cubicBezTo>
                    <a:cubicBezTo>
                      <a:pt x="3466" y="411"/>
                      <a:pt x="2994" y="1"/>
                      <a:pt x="242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17691" name="Google Shape;9205;p73">
                <a:extLst>
                  <a:ext uri="{FF2B5EF4-FFF2-40B4-BE49-F238E27FC236}">
                    <a16:creationId xmlns:a16="http://schemas.microsoft.com/office/drawing/2014/main" id="{7A9BFFDA-D51E-F8D4-97E6-6A807C828885}"/>
                  </a:ext>
                </a:extLst>
              </p:cNvPr>
              <p:cNvGrpSpPr/>
              <p:nvPr/>
            </p:nvGrpSpPr>
            <p:grpSpPr>
              <a:xfrm>
                <a:off x="2036574" y="2923500"/>
                <a:ext cx="503276" cy="502894"/>
                <a:chOff x="1413250" y="2680675"/>
                <a:chExt cx="297750" cy="297525"/>
              </a:xfrm>
              <a:grpFill/>
            </p:grpSpPr>
            <p:sp>
              <p:nvSpPr>
                <p:cNvPr id="17794" name="Google Shape;9206;p73">
                  <a:extLst>
                    <a:ext uri="{FF2B5EF4-FFF2-40B4-BE49-F238E27FC236}">
                      <a16:creationId xmlns:a16="http://schemas.microsoft.com/office/drawing/2014/main" id="{FB528597-CE47-7CA6-F636-974363AA2717}"/>
                    </a:ext>
                  </a:extLst>
                </p:cNvPr>
                <p:cNvSpPr/>
                <p:nvPr/>
              </p:nvSpPr>
              <p:spPr>
                <a:xfrm>
                  <a:off x="1413250" y="2680675"/>
                  <a:ext cx="297750" cy="29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901" extrusionOk="0">
                      <a:moveTo>
                        <a:pt x="10460" y="1418"/>
                      </a:moveTo>
                      <a:lnTo>
                        <a:pt x="10460" y="7719"/>
                      </a:lnTo>
                      <a:lnTo>
                        <a:pt x="1387" y="7719"/>
                      </a:lnTo>
                      <a:lnTo>
                        <a:pt x="1387" y="1418"/>
                      </a:lnTo>
                      <a:close/>
                      <a:moveTo>
                        <a:pt x="5577" y="8380"/>
                      </a:moveTo>
                      <a:lnTo>
                        <a:pt x="5577" y="9105"/>
                      </a:lnTo>
                      <a:lnTo>
                        <a:pt x="5167" y="9105"/>
                      </a:lnTo>
                      <a:lnTo>
                        <a:pt x="5451" y="8380"/>
                      </a:lnTo>
                      <a:close/>
                      <a:moveTo>
                        <a:pt x="6396" y="8380"/>
                      </a:moveTo>
                      <a:lnTo>
                        <a:pt x="6679" y="9105"/>
                      </a:lnTo>
                      <a:lnTo>
                        <a:pt x="6270" y="9105"/>
                      </a:lnTo>
                      <a:lnTo>
                        <a:pt x="6270" y="8380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47"/>
                      </a:cubicBezTo>
                      <a:lnTo>
                        <a:pt x="5608" y="725"/>
                      </a:lnTo>
                      <a:lnTo>
                        <a:pt x="378" y="725"/>
                      </a:lnTo>
                      <a:cubicBezTo>
                        <a:pt x="158" y="725"/>
                        <a:pt x="0" y="882"/>
                        <a:pt x="0" y="1071"/>
                      </a:cubicBezTo>
                      <a:cubicBezTo>
                        <a:pt x="0" y="1260"/>
                        <a:pt x="158" y="1418"/>
                        <a:pt x="378" y="1418"/>
                      </a:cubicBezTo>
                      <a:lnTo>
                        <a:pt x="725" y="1418"/>
                      </a:lnTo>
                      <a:lnTo>
                        <a:pt x="725" y="7719"/>
                      </a:lnTo>
                      <a:lnTo>
                        <a:pt x="378" y="7719"/>
                      </a:lnTo>
                      <a:cubicBezTo>
                        <a:pt x="189" y="7719"/>
                        <a:pt x="32" y="7876"/>
                        <a:pt x="32" y="8097"/>
                      </a:cubicBezTo>
                      <a:cubicBezTo>
                        <a:pt x="32" y="8286"/>
                        <a:pt x="189" y="8443"/>
                        <a:pt x="378" y="8443"/>
                      </a:cubicBezTo>
                      <a:lnTo>
                        <a:pt x="4758" y="8443"/>
                      </a:lnTo>
                      <a:lnTo>
                        <a:pt x="3560" y="11436"/>
                      </a:lnTo>
                      <a:cubicBezTo>
                        <a:pt x="3497" y="11625"/>
                        <a:pt x="3560" y="11814"/>
                        <a:pt x="3749" y="11877"/>
                      </a:cubicBezTo>
                      <a:cubicBezTo>
                        <a:pt x="3803" y="11893"/>
                        <a:pt x="3855" y="11901"/>
                        <a:pt x="3903" y="11901"/>
                      </a:cubicBezTo>
                      <a:cubicBezTo>
                        <a:pt x="4052" y="11901"/>
                        <a:pt x="4167" y="11824"/>
                        <a:pt x="4191" y="11657"/>
                      </a:cubicBezTo>
                      <a:lnTo>
                        <a:pt x="4947" y="9830"/>
                      </a:lnTo>
                      <a:lnTo>
                        <a:pt x="5608" y="9830"/>
                      </a:lnTo>
                      <a:lnTo>
                        <a:pt x="5608" y="10838"/>
                      </a:lnTo>
                      <a:cubicBezTo>
                        <a:pt x="5608" y="11027"/>
                        <a:pt x="5766" y="11184"/>
                        <a:pt x="5955" y="11184"/>
                      </a:cubicBezTo>
                      <a:cubicBezTo>
                        <a:pt x="6175" y="11184"/>
                        <a:pt x="6333" y="11027"/>
                        <a:pt x="6333" y="10838"/>
                      </a:cubicBezTo>
                      <a:lnTo>
                        <a:pt x="6333" y="9830"/>
                      </a:lnTo>
                      <a:lnTo>
                        <a:pt x="6995" y="9830"/>
                      </a:lnTo>
                      <a:lnTo>
                        <a:pt x="7751" y="11657"/>
                      </a:lnTo>
                      <a:cubicBezTo>
                        <a:pt x="7798" y="11824"/>
                        <a:pt x="7918" y="11901"/>
                        <a:pt x="8042" y="11901"/>
                      </a:cubicBezTo>
                      <a:cubicBezTo>
                        <a:pt x="8082" y="11901"/>
                        <a:pt x="8122" y="11893"/>
                        <a:pt x="8160" y="11877"/>
                      </a:cubicBezTo>
                      <a:cubicBezTo>
                        <a:pt x="8381" y="11783"/>
                        <a:pt x="8444" y="11594"/>
                        <a:pt x="8381" y="11436"/>
                      </a:cubicBezTo>
                      <a:lnTo>
                        <a:pt x="7184" y="8443"/>
                      </a:lnTo>
                      <a:lnTo>
                        <a:pt x="11563" y="8443"/>
                      </a:lnTo>
                      <a:cubicBezTo>
                        <a:pt x="11752" y="8443"/>
                        <a:pt x="11909" y="8286"/>
                        <a:pt x="11909" y="8097"/>
                      </a:cubicBezTo>
                      <a:cubicBezTo>
                        <a:pt x="11909" y="7876"/>
                        <a:pt x="11752" y="7719"/>
                        <a:pt x="11563" y="7719"/>
                      </a:cubicBezTo>
                      <a:lnTo>
                        <a:pt x="11185" y="7719"/>
                      </a:lnTo>
                      <a:lnTo>
                        <a:pt x="11185" y="1418"/>
                      </a:lnTo>
                      <a:lnTo>
                        <a:pt x="11563" y="1418"/>
                      </a:lnTo>
                      <a:cubicBezTo>
                        <a:pt x="11752" y="1418"/>
                        <a:pt x="11909" y="1260"/>
                        <a:pt x="11909" y="1071"/>
                      </a:cubicBezTo>
                      <a:cubicBezTo>
                        <a:pt x="11909" y="882"/>
                        <a:pt x="11752" y="725"/>
                        <a:pt x="11563" y="725"/>
                      </a:cubicBezTo>
                      <a:lnTo>
                        <a:pt x="6301" y="725"/>
                      </a:lnTo>
                      <a:lnTo>
                        <a:pt x="6301" y="347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95" name="Google Shape;9207;p73">
                  <a:extLst>
                    <a:ext uri="{FF2B5EF4-FFF2-40B4-BE49-F238E27FC236}">
                      <a16:creationId xmlns:a16="http://schemas.microsoft.com/office/drawing/2014/main" id="{41385DAC-2DB4-C9AA-D23A-E6C253E3C427}"/>
                    </a:ext>
                  </a:extLst>
                </p:cNvPr>
                <p:cNvSpPr/>
                <p:nvPr/>
              </p:nvSpPr>
              <p:spPr>
                <a:xfrm>
                  <a:off x="1465225" y="2805100"/>
                  <a:ext cx="528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081" extrusionOk="0">
                      <a:moveTo>
                        <a:pt x="1387" y="663"/>
                      </a:moveTo>
                      <a:lnTo>
                        <a:pt x="1387" y="1387"/>
                      </a:lnTo>
                      <a:lnTo>
                        <a:pt x="694" y="1387"/>
                      </a:lnTo>
                      <a:lnTo>
                        <a:pt x="694" y="663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1734"/>
                      </a:lnTo>
                      <a:cubicBezTo>
                        <a:pt x="1" y="1923"/>
                        <a:pt x="158" y="2080"/>
                        <a:pt x="347" y="2080"/>
                      </a:cubicBezTo>
                      <a:lnTo>
                        <a:pt x="1765" y="2080"/>
                      </a:lnTo>
                      <a:cubicBezTo>
                        <a:pt x="1954" y="2080"/>
                        <a:pt x="2112" y="1923"/>
                        <a:pt x="2112" y="1734"/>
                      </a:cubicBezTo>
                      <a:lnTo>
                        <a:pt x="2112" y="347"/>
                      </a:lnTo>
                      <a:cubicBezTo>
                        <a:pt x="2112" y="158"/>
                        <a:pt x="1954" y="1"/>
                        <a:pt x="176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96" name="Google Shape;9208;p73">
                  <a:extLst>
                    <a:ext uri="{FF2B5EF4-FFF2-40B4-BE49-F238E27FC236}">
                      <a16:creationId xmlns:a16="http://schemas.microsoft.com/office/drawing/2014/main" id="{3C6F1576-E814-BBB8-3992-0505242023DB}"/>
                    </a:ext>
                  </a:extLst>
                </p:cNvPr>
                <p:cNvSpPr/>
                <p:nvPr/>
              </p:nvSpPr>
              <p:spPr>
                <a:xfrm>
                  <a:off x="1535325" y="2769675"/>
                  <a:ext cx="52800" cy="8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3498" extrusionOk="0">
                      <a:moveTo>
                        <a:pt x="1387" y="662"/>
                      </a:moveTo>
                      <a:lnTo>
                        <a:pt x="1387" y="2741"/>
                      </a:lnTo>
                      <a:lnTo>
                        <a:pt x="694" y="2741"/>
                      </a:lnTo>
                      <a:lnTo>
                        <a:pt x="694" y="662"/>
                      </a:lnTo>
                      <a:close/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3151"/>
                      </a:lnTo>
                      <a:cubicBezTo>
                        <a:pt x="1" y="3340"/>
                        <a:pt x="158" y="3497"/>
                        <a:pt x="379" y="3497"/>
                      </a:cubicBezTo>
                      <a:lnTo>
                        <a:pt x="1733" y="3497"/>
                      </a:lnTo>
                      <a:lnTo>
                        <a:pt x="1733" y="3466"/>
                      </a:lnTo>
                      <a:cubicBezTo>
                        <a:pt x="1954" y="3466"/>
                        <a:pt x="2112" y="3308"/>
                        <a:pt x="2112" y="3119"/>
                      </a:cubicBezTo>
                      <a:lnTo>
                        <a:pt x="2112" y="347"/>
                      </a:lnTo>
                      <a:cubicBezTo>
                        <a:pt x="2112" y="158"/>
                        <a:pt x="1954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97" name="Google Shape;9209;p73">
                  <a:extLst>
                    <a:ext uri="{FF2B5EF4-FFF2-40B4-BE49-F238E27FC236}">
                      <a16:creationId xmlns:a16="http://schemas.microsoft.com/office/drawing/2014/main" id="{794AF971-0298-C130-061E-275B0A1AA8D0}"/>
                    </a:ext>
                  </a:extLst>
                </p:cNvPr>
                <p:cNvSpPr/>
                <p:nvPr/>
              </p:nvSpPr>
              <p:spPr>
                <a:xfrm>
                  <a:off x="1604650" y="2733425"/>
                  <a:ext cx="52775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4916" extrusionOk="0">
                      <a:moveTo>
                        <a:pt x="1418" y="726"/>
                      </a:moveTo>
                      <a:lnTo>
                        <a:pt x="1418" y="4254"/>
                      </a:lnTo>
                      <a:lnTo>
                        <a:pt x="725" y="4254"/>
                      </a:lnTo>
                      <a:lnTo>
                        <a:pt x="725" y="726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9"/>
                        <a:pt x="0" y="348"/>
                      </a:cubicBezTo>
                      <a:lnTo>
                        <a:pt x="0" y="4569"/>
                      </a:lnTo>
                      <a:cubicBezTo>
                        <a:pt x="0" y="4758"/>
                        <a:pt x="158" y="4916"/>
                        <a:pt x="347" y="4916"/>
                      </a:cubicBezTo>
                      <a:lnTo>
                        <a:pt x="1764" y="4916"/>
                      </a:lnTo>
                      <a:cubicBezTo>
                        <a:pt x="1953" y="4916"/>
                        <a:pt x="2111" y="4758"/>
                        <a:pt x="2111" y="4569"/>
                      </a:cubicBezTo>
                      <a:lnTo>
                        <a:pt x="2111" y="348"/>
                      </a:lnTo>
                      <a:cubicBezTo>
                        <a:pt x="2111" y="159"/>
                        <a:pt x="1953" y="1"/>
                        <a:pt x="176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92" name="Google Shape;9210;p73">
                <a:extLst>
                  <a:ext uri="{FF2B5EF4-FFF2-40B4-BE49-F238E27FC236}">
                    <a16:creationId xmlns:a16="http://schemas.microsoft.com/office/drawing/2014/main" id="{3F6D89FD-0118-8D9F-74A9-072A424462B8}"/>
                  </a:ext>
                </a:extLst>
              </p:cNvPr>
              <p:cNvSpPr/>
              <p:nvPr/>
            </p:nvSpPr>
            <p:spPr>
              <a:xfrm>
                <a:off x="5271859" y="1687892"/>
                <a:ext cx="387450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9169" h="11846" extrusionOk="0">
                    <a:moveTo>
                      <a:pt x="4695" y="2079"/>
                    </a:moveTo>
                    <a:cubicBezTo>
                      <a:pt x="5073" y="2079"/>
                      <a:pt x="5388" y="2394"/>
                      <a:pt x="5388" y="2772"/>
                    </a:cubicBezTo>
                    <a:cubicBezTo>
                      <a:pt x="5388" y="3181"/>
                      <a:pt x="5073" y="3496"/>
                      <a:pt x="4695" y="3496"/>
                    </a:cubicBezTo>
                    <a:cubicBezTo>
                      <a:pt x="4285" y="3496"/>
                      <a:pt x="3970" y="3181"/>
                      <a:pt x="3970" y="2772"/>
                    </a:cubicBezTo>
                    <a:cubicBezTo>
                      <a:pt x="3970" y="2394"/>
                      <a:pt x="4285" y="2079"/>
                      <a:pt x="4695" y="2079"/>
                    </a:cubicBezTo>
                    <a:close/>
                    <a:moveTo>
                      <a:pt x="4695" y="4189"/>
                    </a:moveTo>
                    <a:cubicBezTo>
                      <a:pt x="5640" y="4189"/>
                      <a:pt x="6428" y="4977"/>
                      <a:pt x="6428" y="5922"/>
                    </a:cubicBezTo>
                    <a:lnTo>
                      <a:pt x="6428" y="6300"/>
                    </a:lnTo>
                    <a:lnTo>
                      <a:pt x="2962" y="6300"/>
                    </a:lnTo>
                    <a:lnTo>
                      <a:pt x="2962" y="5922"/>
                    </a:lnTo>
                    <a:cubicBezTo>
                      <a:pt x="2962" y="4945"/>
                      <a:pt x="3750" y="4189"/>
                      <a:pt x="4695" y="4189"/>
                    </a:cubicBezTo>
                    <a:close/>
                    <a:moveTo>
                      <a:pt x="4730" y="664"/>
                    </a:moveTo>
                    <a:cubicBezTo>
                      <a:pt x="6870" y="664"/>
                      <a:pt x="8538" y="2418"/>
                      <a:pt x="8538" y="4473"/>
                    </a:cubicBezTo>
                    <a:cubicBezTo>
                      <a:pt x="8538" y="5544"/>
                      <a:pt x="8097" y="6552"/>
                      <a:pt x="7310" y="7277"/>
                    </a:cubicBezTo>
                    <a:cubicBezTo>
                      <a:pt x="7215" y="7403"/>
                      <a:pt x="7121" y="7466"/>
                      <a:pt x="6995" y="7497"/>
                    </a:cubicBezTo>
                    <a:cubicBezTo>
                      <a:pt x="6774" y="7718"/>
                      <a:pt x="6522" y="7907"/>
                      <a:pt x="6459" y="8285"/>
                    </a:cubicBezTo>
                    <a:lnTo>
                      <a:pt x="5041" y="8285"/>
                    </a:lnTo>
                    <a:lnTo>
                      <a:pt x="5041" y="6993"/>
                    </a:lnTo>
                    <a:lnTo>
                      <a:pt x="6774" y="6993"/>
                    </a:lnTo>
                    <a:cubicBezTo>
                      <a:pt x="6963" y="6993"/>
                      <a:pt x="7121" y="6836"/>
                      <a:pt x="7121" y="6647"/>
                    </a:cubicBezTo>
                    <a:lnTo>
                      <a:pt x="7121" y="5922"/>
                    </a:lnTo>
                    <a:cubicBezTo>
                      <a:pt x="7121" y="4945"/>
                      <a:pt x="6585" y="4126"/>
                      <a:pt x="5734" y="3717"/>
                    </a:cubicBezTo>
                    <a:cubicBezTo>
                      <a:pt x="5987" y="3496"/>
                      <a:pt x="6113" y="3181"/>
                      <a:pt x="6113" y="2835"/>
                    </a:cubicBezTo>
                    <a:cubicBezTo>
                      <a:pt x="6113" y="2079"/>
                      <a:pt x="5482" y="1448"/>
                      <a:pt x="4726" y="1448"/>
                    </a:cubicBezTo>
                    <a:cubicBezTo>
                      <a:pt x="3970" y="1448"/>
                      <a:pt x="3340" y="2079"/>
                      <a:pt x="3340" y="2835"/>
                    </a:cubicBezTo>
                    <a:cubicBezTo>
                      <a:pt x="3340" y="3181"/>
                      <a:pt x="3466" y="3496"/>
                      <a:pt x="3687" y="3717"/>
                    </a:cubicBezTo>
                    <a:cubicBezTo>
                      <a:pt x="2868" y="4126"/>
                      <a:pt x="2332" y="4945"/>
                      <a:pt x="2332" y="5922"/>
                    </a:cubicBezTo>
                    <a:lnTo>
                      <a:pt x="2332" y="6647"/>
                    </a:lnTo>
                    <a:cubicBezTo>
                      <a:pt x="2332" y="6836"/>
                      <a:pt x="2489" y="6993"/>
                      <a:pt x="2679" y="6993"/>
                    </a:cubicBezTo>
                    <a:lnTo>
                      <a:pt x="4411" y="6993"/>
                    </a:lnTo>
                    <a:lnTo>
                      <a:pt x="4411" y="8411"/>
                    </a:lnTo>
                    <a:lnTo>
                      <a:pt x="2931" y="8411"/>
                    </a:lnTo>
                    <a:lnTo>
                      <a:pt x="2931" y="8380"/>
                    </a:lnTo>
                    <a:cubicBezTo>
                      <a:pt x="2836" y="7938"/>
                      <a:pt x="2615" y="7749"/>
                      <a:pt x="2363" y="7560"/>
                    </a:cubicBezTo>
                    <a:cubicBezTo>
                      <a:pt x="2300" y="7466"/>
                      <a:pt x="2174" y="7403"/>
                      <a:pt x="2048" y="7277"/>
                    </a:cubicBezTo>
                    <a:cubicBezTo>
                      <a:pt x="1135" y="6395"/>
                      <a:pt x="757" y="5135"/>
                      <a:pt x="946" y="3874"/>
                    </a:cubicBezTo>
                    <a:cubicBezTo>
                      <a:pt x="1198" y="2236"/>
                      <a:pt x="2615" y="881"/>
                      <a:pt x="4254" y="692"/>
                    </a:cubicBezTo>
                    <a:cubicBezTo>
                      <a:pt x="4415" y="673"/>
                      <a:pt x="4574" y="664"/>
                      <a:pt x="4730" y="664"/>
                    </a:cubicBezTo>
                    <a:close/>
                    <a:moveTo>
                      <a:pt x="6428" y="9073"/>
                    </a:moveTo>
                    <a:lnTo>
                      <a:pt x="6428" y="9419"/>
                    </a:lnTo>
                    <a:cubicBezTo>
                      <a:pt x="6428" y="9640"/>
                      <a:pt x="6270" y="9797"/>
                      <a:pt x="6081" y="9797"/>
                    </a:cubicBezTo>
                    <a:lnTo>
                      <a:pt x="3309" y="9797"/>
                    </a:lnTo>
                    <a:cubicBezTo>
                      <a:pt x="3120" y="9797"/>
                      <a:pt x="2962" y="9640"/>
                      <a:pt x="2962" y="9419"/>
                    </a:cubicBezTo>
                    <a:lnTo>
                      <a:pt x="2962" y="9073"/>
                    </a:lnTo>
                    <a:close/>
                    <a:moveTo>
                      <a:pt x="5703" y="10459"/>
                    </a:moveTo>
                    <a:lnTo>
                      <a:pt x="5703" y="10805"/>
                    </a:lnTo>
                    <a:cubicBezTo>
                      <a:pt x="5703" y="10994"/>
                      <a:pt x="5545" y="11183"/>
                      <a:pt x="5356" y="11183"/>
                    </a:cubicBezTo>
                    <a:lnTo>
                      <a:pt x="3970" y="11183"/>
                    </a:lnTo>
                    <a:cubicBezTo>
                      <a:pt x="3781" y="11183"/>
                      <a:pt x="3624" y="10994"/>
                      <a:pt x="3624" y="10805"/>
                    </a:cubicBezTo>
                    <a:lnTo>
                      <a:pt x="3624" y="10459"/>
                    </a:lnTo>
                    <a:close/>
                    <a:moveTo>
                      <a:pt x="4662" y="0"/>
                    </a:moveTo>
                    <a:cubicBezTo>
                      <a:pt x="4486" y="0"/>
                      <a:pt x="4308" y="10"/>
                      <a:pt x="4128" y="31"/>
                    </a:cubicBezTo>
                    <a:cubicBezTo>
                      <a:pt x="2174" y="251"/>
                      <a:pt x="568" y="1827"/>
                      <a:pt x="253" y="3780"/>
                    </a:cubicBezTo>
                    <a:cubicBezTo>
                      <a:pt x="1" y="5229"/>
                      <a:pt x="505" y="6710"/>
                      <a:pt x="1576" y="7749"/>
                    </a:cubicBezTo>
                    <a:cubicBezTo>
                      <a:pt x="1733" y="7875"/>
                      <a:pt x="1859" y="7970"/>
                      <a:pt x="1922" y="8064"/>
                    </a:cubicBezTo>
                    <a:cubicBezTo>
                      <a:pt x="2206" y="8285"/>
                      <a:pt x="2237" y="8348"/>
                      <a:pt x="2237" y="8695"/>
                    </a:cubicBezTo>
                    <a:lnTo>
                      <a:pt x="2237" y="9388"/>
                    </a:lnTo>
                    <a:cubicBezTo>
                      <a:pt x="2237" y="9829"/>
                      <a:pt x="2521" y="10238"/>
                      <a:pt x="2962" y="10396"/>
                    </a:cubicBezTo>
                    <a:lnTo>
                      <a:pt x="2962" y="10774"/>
                    </a:lnTo>
                    <a:cubicBezTo>
                      <a:pt x="2962" y="11404"/>
                      <a:pt x="3435" y="11845"/>
                      <a:pt x="3970" y="11845"/>
                    </a:cubicBezTo>
                    <a:lnTo>
                      <a:pt x="5356" y="11845"/>
                    </a:lnTo>
                    <a:cubicBezTo>
                      <a:pt x="5955" y="11845"/>
                      <a:pt x="6396" y="11372"/>
                      <a:pt x="6396" y="10805"/>
                    </a:cubicBezTo>
                    <a:lnTo>
                      <a:pt x="6396" y="10427"/>
                    </a:lnTo>
                    <a:cubicBezTo>
                      <a:pt x="6774" y="10270"/>
                      <a:pt x="7089" y="9923"/>
                      <a:pt x="7089" y="9451"/>
                    </a:cubicBezTo>
                    <a:lnTo>
                      <a:pt x="7089" y="8726"/>
                    </a:lnTo>
                    <a:cubicBezTo>
                      <a:pt x="7089" y="8380"/>
                      <a:pt x="7121" y="8348"/>
                      <a:pt x="7404" y="8096"/>
                    </a:cubicBezTo>
                    <a:cubicBezTo>
                      <a:pt x="7499" y="8033"/>
                      <a:pt x="7593" y="7938"/>
                      <a:pt x="7751" y="7812"/>
                    </a:cubicBezTo>
                    <a:cubicBezTo>
                      <a:pt x="8664" y="6962"/>
                      <a:pt x="9169" y="5765"/>
                      <a:pt x="9169" y="4504"/>
                    </a:cubicBezTo>
                    <a:cubicBezTo>
                      <a:pt x="9169" y="2060"/>
                      <a:pt x="7186" y="0"/>
                      <a:pt x="46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7693" name="Google Shape;9211;p73">
                <a:extLst>
                  <a:ext uri="{FF2B5EF4-FFF2-40B4-BE49-F238E27FC236}">
                    <a16:creationId xmlns:a16="http://schemas.microsoft.com/office/drawing/2014/main" id="{4EBE5D62-1497-D1AC-526E-899658F9B699}"/>
                  </a:ext>
                </a:extLst>
              </p:cNvPr>
              <p:cNvSpPr/>
              <p:nvPr/>
            </p:nvSpPr>
            <p:spPr>
              <a:xfrm>
                <a:off x="5203298" y="2281976"/>
                <a:ext cx="524573" cy="498585"/>
              </a:xfrm>
              <a:custGeom>
                <a:avLst/>
                <a:gdLst/>
                <a:ahLst/>
                <a:cxnLst/>
                <a:rect l="l" t="t" r="r" b="b"/>
                <a:pathLst>
                  <a:path w="12414" h="11799" extrusionOk="0">
                    <a:moveTo>
                      <a:pt x="8979" y="2127"/>
                    </a:moveTo>
                    <a:cubicBezTo>
                      <a:pt x="9247" y="2127"/>
                      <a:pt x="9515" y="2229"/>
                      <a:pt x="9704" y="2434"/>
                    </a:cubicBezTo>
                    <a:cubicBezTo>
                      <a:pt x="10113" y="2812"/>
                      <a:pt x="10113" y="3473"/>
                      <a:pt x="9704" y="3883"/>
                    </a:cubicBezTo>
                    <a:lnTo>
                      <a:pt x="8885" y="4702"/>
                    </a:lnTo>
                    <a:cubicBezTo>
                      <a:pt x="8790" y="4765"/>
                      <a:pt x="8696" y="4860"/>
                      <a:pt x="8601" y="4891"/>
                    </a:cubicBezTo>
                    <a:cubicBezTo>
                      <a:pt x="8790" y="4513"/>
                      <a:pt x="8727" y="4041"/>
                      <a:pt x="8412" y="3726"/>
                    </a:cubicBezTo>
                    <a:cubicBezTo>
                      <a:pt x="8206" y="3520"/>
                      <a:pt x="7933" y="3408"/>
                      <a:pt x="7654" y="3408"/>
                    </a:cubicBezTo>
                    <a:cubicBezTo>
                      <a:pt x="7507" y="3408"/>
                      <a:pt x="7357" y="3439"/>
                      <a:pt x="7215" y="3505"/>
                    </a:cubicBezTo>
                    <a:cubicBezTo>
                      <a:pt x="7278" y="3410"/>
                      <a:pt x="7341" y="3316"/>
                      <a:pt x="7436" y="3253"/>
                    </a:cubicBezTo>
                    <a:lnTo>
                      <a:pt x="8255" y="2434"/>
                    </a:lnTo>
                    <a:cubicBezTo>
                      <a:pt x="8444" y="2229"/>
                      <a:pt x="8711" y="2127"/>
                      <a:pt x="8979" y="2127"/>
                    </a:cubicBezTo>
                    <a:close/>
                    <a:moveTo>
                      <a:pt x="9027" y="685"/>
                    </a:moveTo>
                    <a:cubicBezTo>
                      <a:pt x="9649" y="685"/>
                      <a:pt x="10271" y="922"/>
                      <a:pt x="10744" y="1394"/>
                    </a:cubicBezTo>
                    <a:cubicBezTo>
                      <a:pt x="11689" y="2339"/>
                      <a:pt x="11689" y="3883"/>
                      <a:pt x="10744" y="4828"/>
                    </a:cubicBezTo>
                    <a:lnTo>
                      <a:pt x="9893" y="5647"/>
                    </a:lnTo>
                    <a:cubicBezTo>
                      <a:pt x="9431" y="6109"/>
                      <a:pt x="8816" y="6356"/>
                      <a:pt x="8187" y="6356"/>
                    </a:cubicBezTo>
                    <a:cubicBezTo>
                      <a:pt x="7914" y="6356"/>
                      <a:pt x="7639" y="6310"/>
                      <a:pt x="7373" y="6214"/>
                    </a:cubicBezTo>
                    <a:lnTo>
                      <a:pt x="7940" y="5647"/>
                    </a:lnTo>
                    <a:cubicBezTo>
                      <a:pt x="8008" y="5655"/>
                      <a:pt x="8077" y="5659"/>
                      <a:pt x="8146" y="5659"/>
                    </a:cubicBezTo>
                    <a:cubicBezTo>
                      <a:pt x="8617" y="5659"/>
                      <a:pt x="9087" y="5477"/>
                      <a:pt x="9389" y="5175"/>
                    </a:cubicBezTo>
                    <a:lnTo>
                      <a:pt x="10208" y="4356"/>
                    </a:lnTo>
                    <a:cubicBezTo>
                      <a:pt x="10901" y="3694"/>
                      <a:pt x="10901" y="2591"/>
                      <a:pt x="10208" y="1898"/>
                    </a:cubicBezTo>
                    <a:cubicBezTo>
                      <a:pt x="9877" y="1567"/>
                      <a:pt x="9436" y="1402"/>
                      <a:pt x="8995" y="1402"/>
                    </a:cubicBezTo>
                    <a:cubicBezTo>
                      <a:pt x="8554" y="1402"/>
                      <a:pt x="8113" y="1567"/>
                      <a:pt x="7782" y="1898"/>
                    </a:cubicBezTo>
                    <a:lnTo>
                      <a:pt x="6931" y="2749"/>
                    </a:lnTo>
                    <a:cubicBezTo>
                      <a:pt x="6553" y="3127"/>
                      <a:pt x="6396" y="3694"/>
                      <a:pt x="6490" y="4198"/>
                    </a:cubicBezTo>
                    <a:lnTo>
                      <a:pt x="5923" y="4734"/>
                    </a:lnTo>
                    <a:cubicBezTo>
                      <a:pt x="5608" y="3883"/>
                      <a:pt x="5797" y="2906"/>
                      <a:pt x="6490" y="2213"/>
                    </a:cubicBezTo>
                    <a:lnTo>
                      <a:pt x="7309" y="1394"/>
                    </a:lnTo>
                    <a:cubicBezTo>
                      <a:pt x="7782" y="922"/>
                      <a:pt x="8404" y="685"/>
                      <a:pt x="9027" y="685"/>
                    </a:cubicBezTo>
                    <a:close/>
                    <a:moveTo>
                      <a:pt x="7703" y="4104"/>
                    </a:moveTo>
                    <a:cubicBezTo>
                      <a:pt x="7790" y="4104"/>
                      <a:pt x="7877" y="4135"/>
                      <a:pt x="7940" y="4198"/>
                    </a:cubicBezTo>
                    <a:cubicBezTo>
                      <a:pt x="8066" y="4324"/>
                      <a:pt x="8066" y="4545"/>
                      <a:pt x="7940" y="4671"/>
                    </a:cubicBezTo>
                    <a:lnTo>
                      <a:pt x="4978" y="7632"/>
                    </a:lnTo>
                    <a:cubicBezTo>
                      <a:pt x="4915" y="7679"/>
                      <a:pt x="4828" y="7703"/>
                      <a:pt x="4742" y="7703"/>
                    </a:cubicBezTo>
                    <a:cubicBezTo>
                      <a:pt x="4655" y="7703"/>
                      <a:pt x="4569" y="7679"/>
                      <a:pt x="4506" y="7632"/>
                    </a:cubicBezTo>
                    <a:cubicBezTo>
                      <a:pt x="4380" y="7506"/>
                      <a:pt x="4380" y="7254"/>
                      <a:pt x="4506" y="7160"/>
                    </a:cubicBezTo>
                    <a:lnTo>
                      <a:pt x="7467" y="4198"/>
                    </a:lnTo>
                    <a:cubicBezTo>
                      <a:pt x="7530" y="4135"/>
                      <a:pt x="7617" y="4104"/>
                      <a:pt x="7703" y="4104"/>
                    </a:cubicBezTo>
                    <a:close/>
                    <a:moveTo>
                      <a:pt x="3781" y="6939"/>
                    </a:moveTo>
                    <a:lnTo>
                      <a:pt x="3781" y="6939"/>
                    </a:lnTo>
                    <a:cubicBezTo>
                      <a:pt x="3592" y="7349"/>
                      <a:pt x="3686" y="7821"/>
                      <a:pt x="4001" y="8136"/>
                    </a:cubicBezTo>
                    <a:cubicBezTo>
                      <a:pt x="4198" y="8333"/>
                      <a:pt x="4457" y="8432"/>
                      <a:pt x="4715" y="8432"/>
                    </a:cubicBezTo>
                    <a:cubicBezTo>
                      <a:pt x="4870" y="8432"/>
                      <a:pt x="5025" y="8396"/>
                      <a:pt x="5167" y="8325"/>
                    </a:cubicBezTo>
                    <a:lnTo>
                      <a:pt x="5167" y="8325"/>
                    </a:lnTo>
                    <a:cubicBezTo>
                      <a:pt x="5136" y="8451"/>
                      <a:pt x="5041" y="8514"/>
                      <a:pt x="4978" y="8609"/>
                    </a:cubicBezTo>
                    <a:lnTo>
                      <a:pt x="4159" y="9428"/>
                    </a:lnTo>
                    <a:cubicBezTo>
                      <a:pt x="3954" y="9633"/>
                      <a:pt x="3686" y="9735"/>
                      <a:pt x="3419" y="9735"/>
                    </a:cubicBezTo>
                    <a:cubicBezTo>
                      <a:pt x="3151" y="9735"/>
                      <a:pt x="2883" y="9633"/>
                      <a:pt x="2678" y="9428"/>
                    </a:cubicBezTo>
                    <a:cubicBezTo>
                      <a:pt x="2300" y="9050"/>
                      <a:pt x="2300" y="8357"/>
                      <a:pt x="2678" y="7979"/>
                    </a:cubicBezTo>
                    <a:lnTo>
                      <a:pt x="3529" y="7160"/>
                    </a:lnTo>
                    <a:cubicBezTo>
                      <a:pt x="3592" y="7065"/>
                      <a:pt x="3718" y="7002"/>
                      <a:pt x="3781" y="6939"/>
                    </a:cubicBezTo>
                    <a:close/>
                    <a:moveTo>
                      <a:pt x="4212" y="5467"/>
                    </a:moveTo>
                    <a:cubicBezTo>
                      <a:pt x="4492" y="5467"/>
                      <a:pt x="4773" y="5516"/>
                      <a:pt x="5041" y="5616"/>
                    </a:cubicBezTo>
                    <a:lnTo>
                      <a:pt x="4506" y="6151"/>
                    </a:lnTo>
                    <a:cubicBezTo>
                      <a:pt x="4437" y="6143"/>
                      <a:pt x="4368" y="6139"/>
                      <a:pt x="4299" y="6139"/>
                    </a:cubicBezTo>
                    <a:cubicBezTo>
                      <a:pt x="3828" y="6139"/>
                      <a:pt x="3358" y="6322"/>
                      <a:pt x="3056" y="6624"/>
                    </a:cubicBezTo>
                    <a:lnTo>
                      <a:pt x="2206" y="7475"/>
                    </a:lnTo>
                    <a:cubicBezTo>
                      <a:pt x="1544" y="8136"/>
                      <a:pt x="1544" y="9239"/>
                      <a:pt x="2206" y="9900"/>
                    </a:cubicBezTo>
                    <a:cubicBezTo>
                      <a:pt x="2552" y="10231"/>
                      <a:pt x="3001" y="10397"/>
                      <a:pt x="3446" y="10397"/>
                    </a:cubicBezTo>
                    <a:cubicBezTo>
                      <a:pt x="3891" y="10397"/>
                      <a:pt x="4332" y="10231"/>
                      <a:pt x="4663" y="9900"/>
                    </a:cubicBezTo>
                    <a:lnTo>
                      <a:pt x="5482" y="9081"/>
                    </a:lnTo>
                    <a:cubicBezTo>
                      <a:pt x="5892" y="8672"/>
                      <a:pt x="6049" y="8136"/>
                      <a:pt x="5955" y="7632"/>
                    </a:cubicBezTo>
                    <a:lnTo>
                      <a:pt x="6522" y="7065"/>
                    </a:lnTo>
                    <a:lnTo>
                      <a:pt x="6522" y="7065"/>
                    </a:lnTo>
                    <a:cubicBezTo>
                      <a:pt x="6837" y="7947"/>
                      <a:pt x="6648" y="8924"/>
                      <a:pt x="5955" y="9585"/>
                    </a:cubicBezTo>
                    <a:lnTo>
                      <a:pt x="5136" y="10405"/>
                    </a:lnTo>
                    <a:cubicBezTo>
                      <a:pt x="4663" y="10877"/>
                      <a:pt x="4041" y="11113"/>
                      <a:pt x="3419" y="11113"/>
                    </a:cubicBezTo>
                    <a:cubicBezTo>
                      <a:pt x="2796" y="11113"/>
                      <a:pt x="2174" y="10877"/>
                      <a:pt x="1702" y="10405"/>
                    </a:cubicBezTo>
                    <a:cubicBezTo>
                      <a:pt x="756" y="9459"/>
                      <a:pt x="756" y="7916"/>
                      <a:pt x="1702" y="7002"/>
                    </a:cubicBezTo>
                    <a:lnTo>
                      <a:pt x="2552" y="6151"/>
                    </a:lnTo>
                    <a:cubicBezTo>
                      <a:pt x="3005" y="5699"/>
                      <a:pt x="3605" y="5467"/>
                      <a:pt x="4212" y="5467"/>
                    </a:cubicBezTo>
                    <a:close/>
                    <a:moveTo>
                      <a:pt x="8999" y="0"/>
                    </a:moveTo>
                    <a:cubicBezTo>
                      <a:pt x="8200" y="0"/>
                      <a:pt x="7404" y="307"/>
                      <a:pt x="6805" y="922"/>
                    </a:cubicBezTo>
                    <a:lnTo>
                      <a:pt x="5955" y="1741"/>
                    </a:lnTo>
                    <a:cubicBezTo>
                      <a:pt x="5136" y="2560"/>
                      <a:pt x="4852" y="3789"/>
                      <a:pt x="5230" y="4891"/>
                    </a:cubicBezTo>
                    <a:cubicBezTo>
                      <a:pt x="4920" y="4794"/>
                      <a:pt x="4601" y="4746"/>
                      <a:pt x="4283" y="4746"/>
                    </a:cubicBezTo>
                    <a:cubicBezTo>
                      <a:pt x="3469" y="4746"/>
                      <a:pt x="2669" y="5058"/>
                      <a:pt x="2080" y="5647"/>
                    </a:cubicBezTo>
                    <a:lnTo>
                      <a:pt x="1229" y="6466"/>
                    </a:lnTo>
                    <a:cubicBezTo>
                      <a:pt x="0" y="7695"/>
                      <a:pt x="0" y="9680"/>
                      <a:pt x="1229" y="10877"/>
                    </a:cubicBezTo>
                    <a:cubicBezTo>
                      <a:pt x="1843" y="11491"/>
                      <a:pt x="2647" y="11799"/>
                      <a:pt x="3446" y="11799"/>
                    </a:cubicBezTo>
                    <a:cubicBezTo>
                      <a:pt x="4246" y="11799"/>
                      <a:pt x="5041" y="11491"/>
                      <a:pt x="5640" y="10877"/>
                    </a:cubicBezTo>
                    <a:lnTo>
                      <a:pt x="6490" y="10058"/>
                    </a:lnTo>
                    <a:cubicBezTo>
                      <a:pt x="7309" y="9239"/>
                      <a:pt x="7593" y="8010"/>
                      <a:pt x="7215" y="6908"/>
                    </a:cubicBezTo>
                    <a:lnTo>
                      <a:pt x="7215" y="6908"/>
                    </a:lnTo>
                    <a:cubicBezTo>
                      <a:pt x="7525" y="7005"/>
                      <a:pt x="7844" y="7053"/>
                      <a:pt x="8162" y="7053"/>
                    </a:cubicBezTo>
                    <a:cubicBezTo>
                      <a:pt x="8976" y="7053"/>
                      <a:pt x="9776" y="6740"/>
                      <a:pt x="10365" y="6151"/>
                    </a:cubicBezTo>
                    <a:lnTo>
                      <a:pt x="11216" y="5332"/>
                    </a:lnTo>
                    <a:cubicBezTo>
                      <a:pt x="12413" y="4104"/>
                      <a:pt x="12413" y="2150"/>
                      <a:pt x="11216" y="922"/>
                    </a:cubicBezTo>
                    <a:cubicBezTo>
                      <a:pt x="10602" y="307"/>
                      <a:pt x="9798" y="0"/>
                      <a:pt x="89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7694" name="Google Shape;9212;p73">
                <a:extLst>
                  <a:ext uri="{FF2B5EF4-FFF2-40B4-BE49-F238E27FC236}">
                    <a16:creationId xmlns:a16="http://schemas.microsoft.com/office/drawing/2014/main" id="{524BC655-5E30-FCAE-1E34-BDA836814A01}"/>
                  </a:ext>
                </a:extLst>
              </p:cNvPr>
              <p:cNvSpPr/>
              <p:nvPr/>
            </p:nvSpPr>
            <p:spPr>
              <a:xfrm>
                <a:off x="5213946" y="2924655"/>
                <a:ext cx="503276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1846" extrusionOk="0">
                    <a:moveTo>
                      <a:pt x="5924" y="2080"/>
                    </a:moveTo>
                    <a:cubicBezTo>
                      <a:pt x="6302" y="2080"/>
                      <a:pt x="6617" y="2395"/>
                      <a:pt x="6617" y="2773"/>
                    </a:cubicBezTo>
                    <a:cubicBezTo>
                      <a:pt x="6617" y="3182"/>
                      <a:pt x="6302" y="3497"/>
                      <a:pt x="5924" y="3497"/>
                    </a:cubicBezTo>
                    <a:cubicBezTo>
                      <a:pt x="5514" y="3497"/>
                      <a:pt x="5199" y="3182"/>
                      <a:pt x="5199" y="2773"/>
                    </a:cubicBezTo>
                    <a:cubicBezTo>
                      <a:pt x="5199" y="2395"/>
                      <a:pt x="5514" y="2080"/>
                      <a:pt x="5924" y="2080"/>
                    </a:cubicBezTo>
                    <a:close/>
                    <a:moveTo>
                      <a:pt x="5924" y="662"/>
                    </a:moveTo>
                    <a:cubicBezTo>
                      <a:pt x="7247" y="662"/>
                      <a:pt x="8318" y="1764"/>
                      <a:pt x="8318" y="3088"/>
                    </a:cubicBezTo>
                    <a:cubicBezTo>
                      <a:pt x="8318" y="3655"/>
                      <a:pt x="8129" y="4190"/>
                      <a:pt x="7783" y="4631"/>
                    </a:cubicBezTo>
                    <a:cubicBezTo>
                      <a:pt x="7562" y="4222"/>
                      <a:pt x="7310" y="3907"/>
                      <a:pt x="6900" y="3686"/>
                    </a:cubicBezTo>
                    <a:cubicBezTo>
                      <a:pt x="7153" y="3434"/>
                      <a:pt x="7310" y="3088"/>
                      <a:pt x="7310" y="2741"/>
                    </a:cubicBezTo>
                    <a:cubicBezTo>
                      <a:pt x="7310" y="1985"/>
                      <a:pt x="6680" y="1355"/>
                      <a:pt x="5924" y="1355"/>
                    </a:cubicBezTo>
                    <a:cubicBezTo>
                      <a:pt x="5168" y="1355"/>
                      <a:pt x="4538" y="1985"/>
                      <a:pt x="4538" y="2741"/>
                    </a:cubicBezTo>
                    <a:cubicBezTo>
                      <a:pt x="4538" y="3088"/>
                      <a:pt x="4695" y="3434"/>
                      <a:pt x="4947" y="3686"/>
                    </a:cubicBezTo>
                    <a:cubicBezTo>
                      <a:pt x="4538" y="3938"/>
                      <a:pt x="4223" y="4285"/>
                      <a:pt x="4034" y="4631"/>
                    </a:cubicBezTo>
                    <a:cubicBezTo>
                      <a:pt x="3592" y="4096"/>
                      <a:pt x="3403" y="3403"/>
                      <a:pt x="3498" y="2741"/>
                    </a:cubicBezTo>
                    <a:cubicBezTo>
                      <a:pt x="3655" y="1638"/>
                      <a:pt x="4664" y="662"/>
                      <a:pt x="5924" y="662"/>
                    </a:cubicBezTo>
                    <a:close/>
                    <a:moveTo>
                      <a:pt x="5924" y="4159"/>
                    </a:moveTo>
                    <a:cubicBezTo>
                      <a:pt x="6554" y="4159"/>
                      <a:pt x="7058" y="4600"/>
                      <a:pt x="7247" y="5135"/>
                    </a:cubicBezTo>
                    <a:cubicBezTo>
                      <a:pt x="6869" y="5388"/>
                      <a:pt x="6428" y="5545"/>
                      <a:pt x="5924" y="5545"/>
                    </a:cubicBezTo>
                    <a:cubicBezTo>
                      <a:pt x="5451" y="5545"/>
                      <a:pt x="4979" y="5388"/>
                      <a:pt x="4569" y="5135"/>
                    </a:cubicBezTo>
                    <a:cubicBezTo>
                      <a:pt x="4727" y="4568"/>
                      <a:pt x="5294" y="4159"/>
                      <a:pt x="5924" y="4159"/>
                    </a:cubicBezTo>
                    <a:close/>
                    <a:moveTo>
                      <a:pt x="1734" y="9042"/>
                    </a:moveTo>
                    <a:cubicBezTo>
                      <a:pt x="2301" y="9042"/>
                      <a:pt x="2773" y="9483"/>
                      <a:pt x="2773" y="10082"/>
                    </a:cubicBezTo>
                    <a:cubicBezTo>
                      <a:pt x="2773" y="10649"/>
                      <a:pt x="2301" y="11121"/>
                      <a:pt x="1734" y="11121"/>
                    </a:cubicBezTo>
                    <a:cubicBezTo>
                      <a:pt x="1198" y="11121"/>
                      <a:pt x="726" y="10649"/>
                      <a:pt x="726" y="10082"/>
                    </a:cubicBezTo>
                    <a:cubicBezTo>
                      <a:pt x="726" y="9483"/>
                      <a:pt x="1198" y="9042"/>
                      <a:pt x="1734" y="9042"/>
                    </a:cubicBezTo>
                    <a:close/>
                    <a:moveTo>
                      <a:pt x="5924" y="9042"/>
                    </a:moveTo>
                    <a:cubicBezTo>
                      <a:pt x="6522" y="9042"/>
                      <a:pt x="6932" y="9515"/>
                      <a:pt x="6932" y="10082"/>
                    </a:cubicBezTo>
                    <a:cubicBezTo>
                      <a:pt x="6932" y="10649"/>
                      <a:pt x="6459" y="11121"/>
                      <a:pt x="5924" y="11121"/>
                    </a:cubicBezTo>
                    <a:cubicBezTo>
                      <a:pt x="5357" y="11121"/>
                      <a:pt x="4884" y="10649"/>
                      <a:pt x="4884" y="10082"/>
                    </a:cubicBezTo>
                    <a:cubicBezTo>
                      <a:pt x="4884" y="9483"/>
                      <a:pt x="5325" y="9042"/>
                      <a:pt x="5924" y="9042"/>
                    </a:cubicBezTo>
                    <a:close/>
                    <a:moveTo>
                      <a:pt x="10145" y="9042"/>
                    </a:moveTo>
                    <a:cubicBezTo>
                      <a:pt x="10681" y="9042"/>
                      <a:pt x="11154" y="9483"/>
                      <a:pt x="11154" y="10082"/>
                    </a:cubicBezTo>
                    <a:cubicBezTo>
                      <a:pt x="11154" y="10649"/>
                      <a:pt x="10681" y="11121"/>
                      <a:pt x="10145" y="11121"/>
                    </a:cubicBezTo>
                    <a:cubicBezTo>
                      <a:pt x="9578" y="11121"/>
                      <a:pt x="9106" y="10649"/>
                      <a:pt x="9106" y="10082"/>
                    </a:cubicBezTo>
                    <a:cubicBezTo>
                      <a:pt x="9106" y="9483"/>
                      <a:pt x="9578" y="9042"/>
                      <a:pt x="10145" y="9042"/>
                    </a:cubicBezTo>
                    <a:close/>
                    <a:moveTo>
                      <a:pt x="5955" y="0"/>
                    </a:moveTo>
                    <a:cubicBezTo>
                      <a:pt x="4349" y="0"/>
                      <a:pt x="3088" y="1197"/>
                      <a:pt x="2868" y="2678"/>
                    </a:cubicBezTo>
                    <a:cubicBezTo>
                      <a:pt x="2647" y="4442"/>
                      <a:pt x="3908" y="6018"/>
                      <a:pt x="5640" y="6207"/>
                    </a:cubicBezTo>
                    <a:lnTo>
                      <a:pt x="5640" y="6963"/>
                    </a:lnTo>
                    <a:lnTo>
                      <a:pt x="2427" y="6963"/>
                    </a:lnTo>
                    <a:cubicBezTo>
                      <a:pt x="1828" y="6963"/>
                      <a:pt x="1387" y="7435"/>
                      <a:pt x="1387" y="7971"/>
                    </a:cubicBezTo>
                    <a:lnTo>
                      <a:pt x="1387" y="8380"/>
                    </a:lnTo>
                    <a:cubicBezTo>
                      <a:pt x="599" y="8538"/>
                      <a:pt x="1" y="9231"/>
                      <a:pt x="1" y="10082"/>
                    </a:cubicBezTo>
                    <a:cubicBezTo>
                      <a:pt x="1" y="11027"/>
                      <a:pt x="789" y="11846"/>
                      <a:pt x="1734" y="11846"/>
                    </a:cubicBezTo>
                    <a:cubicBezTo>
                      <a:pt x="2679" y="11846"/>
                      <a:pt x="3466" y="11058"/>
                      <a:pt x="3466" y="10082"/>
                    </a:cubicBezTo>
                    <a:cubicBezTo>
                      <a:pt x="3466" y="9231"/>
                      <a:pt x="2868" y="8538"/>
                      <a:pt x="2080" y="8380"/>
                    </a:cubicBezTo>
                    <a:lnTo>
                      <a:pt x="2080" y="7971"/>
                    </a:lnTo>
                    <a:cubicBezTo>
                      <a:pt x="2080" y="7782"/>
                      <a:pt x="2238" y="7624"/>
                      <a:pt x="2458" y="7624"/>
                    </a:cubicBezTo>
                    <a:lnTo>
                      <a:pt x="5609" y="7624"/>
                    </a:lnTo>
                    <a:lnTo>
                      <a:pt x="5609" y="8349"/>
                    </a:lnTo>
                    <a:cubicBezTo>
                      <a:pt x="4821" y="8506"/>
                      <a:pt x="4223" y="9200"/>
                      <a:pt x="4223" y="10019"/>
                    </a:cubicBezTo>
                    <a:cubicBezTo>
                      <a:pt x="4223" y="10964"/>
                      <a:pt x="5010" y="11814"/>
                      <a:pt x="5955" y="11814"/>
                    </a:cubicBezTo>
                    <a:cubicBezTo>
                      <a:pt x="6900" y="11814"/>
                      <a:pt x="7688" y="11027"/>
                      <a:pt x="7688" y="10019"/>
                    </a:cubicBezTo>
                    <a:cubicBezTo>
                      <a:pt x="7688" y="9200"/>
                      <a:pt x="7090" y="8506"/>
                      <a:pt x="6302" y="8349"/>
                    </a:cubicBezTo>
                    <a:lnTo>
                      <a:pt x="6302" y="7624"/>
                    </a:lnTo>
                    <a:lnTo>
                      <a:pt x="9452" y="7624"/>
                    </a:lnTo>
                    <a:cubicBezTo>
                      <a:pt x="9641" y="7624"/>
                      <a:pt x="9799" y="7782"/>
                      <a:pt x="9799" y="7971"/>
                    </a:cubicBezTo>
                    <a:lnTo>
                      <a:pt x="9799" y="8380"/>
                    </a:lnTo>
                    <a:cubicBezTo>
                      <a:pt x="9011" y="8538"/>
                      <a:pt x="8444" y="9231"/>
                      <a:pt x="8444" y="10082"/>
                    </a:cubicBezTo>
                    <a:cubicBezTo>
                      <a:pt x="8444" y="11027"/>
                      <a:pt x="9232" y="11846"/>
                      <a:pt x="10177" y="11846"/>
                    </a:cubicBezTo>
                    <a:cubicBezTo>
                      <a:pt x="11122" y="11846"/>
                      <a:pt x="11910" y="11058"/>
                      <a:pt x="11910" y="10082"/>
                    </a:cubicBezTo>
                    <a:cubicBezTo>
                      <a:pt x="11910" y="9231"/>
                      <a:pt x="11311" y="8538"/>
                      <a:pt x="10524" y="8380"/>
                    </a:cubicBezTo>
                    <a:lnTo>
                      <a:pt x="10524" y="7971"/>
                    </a:lnTo>
                    <a:cubicBezTo>
                      <a:pt x="10524" y="7404"/>
                      <a:pt x="10051" y="6963"/>
                      <a:pt x="9484" y="6963"/>
                    </a:cubicBezTo>
                    <a:lnTo>
                      <a:pt x="6333" y="6963"/>
                    </a:lnTo>
                    <a:lnTo>
                      <a:pt x="6333" y="6207"/>
                    </a:lnTo>
                    <a:cubicBezTo>
                      <a:pt x="7909" y="6049"/>
                      <a:pt x="9106" y="4726"/>
                      <a:pt x="9106" y="3088"/>
                    </a:cubicBezTo>
                    <a:cubicBezTo>
                      <a:pt x="9106" y="1355"/>
                      <a:pt x="7688" y="0"/>
                      <a:pt x="59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17695" name="Google Shape;9213;p73">
                <a:extLst>
                  <a:ext uri="{FF2B5EF4-FFF2-40B4-BE49-F238E27FC236}">
                    <a16:creationId xmlns:a16="http://schemas.microsoft.com/office/drawing/2014/main" id="{0243FFC9-CC18-B7DE-07DE-B491A56C279B}"/>
                  </a:ext>
                </a:extLst>
              </p:cNvPr>
              <p:cNvGrpSpPr/>
              <p:nvPr/>
            </p:nvGrpSpPr>
            <p:grpSpPr>
              <a:xfrm>
                <a:off x="8378520" y="1688743"/>
                <a:ext cx="501923" cy="498881"/>
                <a:chOff x="5045775" y="1946400"/>
                <a:chExt cx="296950" cy="295150"/>
              </a:xfrm>
              <a:grpFill/>
            </p:grpSpPr>
            <p:sp>
              <p:nvSpPr>
                <p:cNvPr id="17792" name="Google Shape;9214;p73">
                  <a:extLst>
                    <a:ext uri="{FF2B5EF4-FFF2-40B4-BE49-F238E27FC236}">
                      <a16:creationId xmlns:a16="http://schemas.microsoft.com/office/drawing/2014/main" id="{3FAD330A-6EE5-5E17-24EB-B786D0D4B586}"/>
                    </a:ext>
                  </a:extLst>
                </p:cNvPr>
                <p:cNvSpPr/>
                <p:nvPr/>
              </p:nvSpPr>
              <p:spPr>
                <a:xfrm>
                  <a:off x="5113500" y="1998600"/>
                  <a:ext cx="160700" cy="15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8" h="6238" extrusionOk="0">
                      <a:moveTo>
                        <a:pt x="3309" y="2079"/>
                      </a:moveTo>
                      <a:cubicBezTo>
                        <a:pt x="3718" y="2079"/>
                        <a:pt x="4033" y="2394"/>
                        <a:pt x="4033" y="2804"/>
                      </a:cubicBezTo>
                      <a:cubicBezTo>
                        <a:pt x="4033" y="3182"/>
                        <a:pt x="3718" y="3497"/>
                        <a:pt x="3309" y="3497"/>
                      </a:cubicBezTo>
                      <a:cubicBezTo>
                        <a:pt x="2931" y="3497"/>
                        <a:pt x="2616" y="3150"/>
                        <a:pt x="2616" y="2804"/>
                      </a:cubicBezTo>
                      <a:cubicBezTo>
                        <a:pt x="2616" y="2394"/>
                        <a:pt x="2931" y="2079"/>
                        <a:pt x="3309" y="2079"/>
                      </a:cubicBezTo>
                      <a:close/>
                      <a:moveTo>
                        <a:pt x="3403" y="662"/>
                      </a:moveTo>
                      <a:cubicBezTo>
                        <a:pt x="4726" y="662"/>
                        <a:pt x="5798" y="1764"/>
                        <a:pt x="5798" y="3119"/>
                      </a:cubicBezTo>
                      <a:cubicBezTo>
                        <a:pt x="5703" y="3655"/>
                        <a:pt x="5546" y="4222"/>
                        <a:pt x="5199" y="4663"/>
                      </a:cubicBezTo>
                      <a:cubicBezTo>
                        <a:pt x="5010" y="4253"/>
                        <a:pt x="4726" y="3938"/>
                        <a:pt x="4348" y="3686"/>
                      </a:cubicBezTo>
                      <a:cubicBezTo>
                        <a:pt x="4569" y="3466"/>
                        <a:pt x="4726" y="3119"/>
                        <a:pt x="4726" y="2741"/>
                      </a:cubicBezTo>
                      <a:cubicBezTo>
                        <a:pt x="4726" y="2016"/>
                        <a:pt x="4096" y="1386"/>
                        <a:pt x="3340" y="1386"/>
                      </a:cubicBezTo>
                      <a:cubicBezTo>
                        <a:pt x="2616" y="1386"/>
                        <a:pt x="1986" y="2016"/>
                        <a:pt x="1986" y="2741"/>
                      </a:cubicBezTo>
                      <a:cubicBezTo>
                        <a:pt x="1986" y="3119"/>
                        <a:pt x="2143" y="3466"/>
                        <a:pt x="2364" y="3686"/>
                      </a:cubicBezTo>
                      <a:cubicBezTo>
                        <a:pt x="1986" y="3907"/>
                        <a:pt x="1702" y="4253"/>
                        <a:pt x="1513" y="4663"/>
                      </a:cubicBezTo>
                      <a:cubicBezTo>
                        <a:pt x="1072" y="4096"/>
                        <a:pt x="883" y="3434"/>
                        <a:pt x="977" y="2772"/>
                      </a:cubicBezTo>
                      <a:cubicBezTo>
                        <a:pt x="1135" y="1670"/>
                        <a:pt x="2143" y="662"/>
                        <a:pt x="3403" y="662"/>
                      </a:cubicBezTo>
                      <a:close/>
                      <a:moveTo>
                        <a:pt x="3309" y="4190"/>
                      </a:moveTo>
                      <a:cubicBezTo>
                        <a:pt x="3939" y="4190"/>
                        <a:pt x="4443" y="4600"/>
                        <a:pt x="4663" y="5167"/>
                      </a:cubicBezTo>
                      <a:cubicBezTo>
                        <a:pt x="4254" y="5450"/>
                        <a:pt x="3781" y="5545"/>
                        <a:pt x="3309" y="5545"/>
                      </a:cubicBezTo>
                      <a:cubicBezTo>
                        <a:pt x="2836" y="5545"/>
                        <a:pt x="2364" y="5387"/>
                        <a:pt x="1986" y="5167"/>
                      </a:cubicBezTo>
                      <a:cubicBezTo>
                        <a:pt x="2143" y="4568"/>
                        <a:pt x="2679" y="4190"/>
                        <a:pt x="3309" y="4190"/>
                      </a:cubicBezTo>
                      <a:close/>
                      <a:moveTo>
                        <a:pt x="3309" y="0"/>
                      </a:moveTo>
                      <a:cubicBezTo>
                        <a:pt x="1733" y="0"/>
                        <a:pt x="410" y="1229"/>
                        <a:pt x="253" y="2678"/>
                      </a:cubicBezTo>
                      <a:cubicBezTo>
                        <a:pt x="1" y="4600"/>
                        <a:pt x="1450" y="6238"/>
                        <a:pt x="3309" y="6238"/>
                      </a:cubicBezTo>
                      <a:cubicBezTo>
                        <a:pt x="5042" y="6238"/>
                        <a:pt x="6428" y="4820"/>
                        <a:pt x="6428" y="3119"/>
                      </a:cubicBezTo>
                      <a:cubicBezTo>
                        <a:pt x="6428" y="1418"/>
                        <a:pt x="5042" y="0"/>
                        <a:pt x="33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93" name="Google Shape;9215;p73">
                  <a:extLst>
                    <a:ext uri="{FF2B5EF4-FFF2-40B4-BE49-F238E27FC236}">
                      <a16:creationId xmlns:a16="http://schemas.microsoft.com/office/drawing/2014/main" id="{2647FD92-DCFF-A44E-E1FF-2BC65BA07B82}"/>
                    </a:ext>
                  </a:extLst>
                </p:cNvPr>
                <p:cNvSpPr/>
                <p:nvPr/>
              </p:nvSpPr>
              <p:spPr>
                <a:xfrm>
                  <a:off x="5045775" y="1946400"/>
                  <a:ext cx="296950" cy="295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11806" extrusionOk="0">
                      <a:moveTo>
                        <a:pt x="6018" y="765"/>
                      </a:moveTo>
                      <a:lnTo>
                        <a:pt x="6868" y="1426"/>
                      </a:lnTo>
                      <a:cubicBezTo>
                        <a:pt x="6963" y="1458"/>
                        <a:pt x="7026" y="1489"/>
                        <a:pt x="7152" y="1489"/>
                      </a:cubicBezTo>
                      <a:lnTo>
                        <a:pt x="8223" y="1332"/>
                      </a:lnTo>
                      <a:lnTo>
                        <a:pt x="8664" y="2372"/>
                      </a:lnTo>
                      <a:cubicBezTo>
                        <a:pt x="8696" y="2435"/>
                        <a:pt x="8790" y="2529"/>
                        <a:pt x="8853" y="2561"/>
                      </a:cubicBezTo>
                      <a:lnTo>
                        <a:pt x="9893" y="2970"/>
                      </a:lnTo>
                      <a:lnTo>
                        <a:pt x="9735" y="4073"/>
                      </a:lnTo>
                      <a:cubicBezTo>
                        <a:pt x="9735" y="4136"/>
                        <a:pt x="9735" y="4262"/>
                        <a:pt x="9798" y="4325"/>
                      </a:cubicBezTo>
                      <a:lnTo>
                        <a:pt x="10460" y="5207"/>
                      </a:lnTo>
                      <a:lnTo>
                        <a:pt x="9798" y="6058"/>
                      </a:lnTo>
                      <a:cubicBezTo>
                        <a:pt x="9767" y="6152"/>
                        <a:pt x="9735" y="6215"/>
                        <a:pt x="9735" y="6341"/>
                      </a:cubicBezTo>
                      <a:lnTo>
                        <a:pt x="9893" y="7444"/>
                      </a:lnTo>
                      <a:lnTo>
                        <a:pt x="8853" y="7853"/>
                      </a:lnTo>
                      <a:cubicBezTo>
                        <a:pt x="8790" y="7885"/>
                        <a:pt x="8696" y="7948"/>
                        <a:pt x="8664" y="8042"/>
                      </a:cubicBezTo>
                      <a:lnTo>
                        <a:pt x="8255" y="9051"/>
                      </a:lnTo>
                      <a:lnTo>
                        <a:pt x="7120" y="8893"/>
                      </a:lnTo>
                      <a:cubicBezTo>
                        <a:pt x="7057" y="8893"/>
                        <a:pt x="6931" y="8893"/>
                        <a:pt x="6837" y="8988"/>
                      </a:cubicBezTo>
                      <a:lnTo>
                        <a:pt x="5986" y="9649"/>
                      </a:lnTo>
                      <a:lnTo>
                        <a:pt x="5104" y="8988"/>
                      </a:lnTo>
                      <a:cubicBezTo>
                        <a:pt x="5041" y="8925"/>
                        <a:pt x="5010" y="8893"/>
                        <a:pt x="4915" y="8893"/>
                      </a:cubicBezTo>
                      <a:lnTo>
                        <a:pt x="4884" y="8893"/>
                      </a:lnTo>
                      <a:lnTo>
                        <a:pt x="3781" y="9051"/>
                      </a:lnTo>
                      <a:lnTo>
                        <a:pt x="3371" y="8042"/>
                      </a:lnTo>
                      <a:cubicBezTo>
                        <a:pt x="3340" y="7948"/>
                        <a:pt x="3277" y="7885"/>
                        <a:pt x="3182" y="7853"/>
                      </a:cubicBezTo>
                      <a:lnTo>
                        <a:pt x="2143" y="7444"/>
                      </a:lnTo>
                      <a:lnTo>
                        <a:pt x="2300" y="6341"/>
                      </a:lnTo>
                      <a:cubicBezTo>
                        <a:pt x="2300" y="6278"/>
                        <a:pt x="2300" y="6152"/>
                        <a:pt x="2237" y="6058"/>
                      </a:cubicBezTo>
                      <a:lnTo>
                        <a:pt x="1576" y="5207"/>
                      </a:lnTo>
                      <a:lnTo>
                        <a:pt x="2237" y="4325"/>
                      </a:lnTo>
                      <a:cubicBezTo>
                        <a:pt x="2269" y="4262"/>
                        <a:pt x="2300" y="4167"/>
                        <a:pt x="2300" y="4073"/>
                      </a:cubicBezTo>
                      <a:lnTo>
                        <a:pt x="2143" y="2970"/>
                      </a:lnTo>
                      <a:lnTo>
                        <a:pt x="3182" y="2561"/>
                      </a:lnTo>
                      <a:cubicBezTo>
                        <a:pt x="3277" y="2529"/>
                        <a:pt x="3340" y="2435"/>
                        <a:pt x="3371" y="2372"/>
                      </a:cubicBezTo>
                      <a:lnTo>
                        <a:pt x="3812" y="1332"/>
                      </a:lnTo>
                      <a:lnTo>
                        <a:pt x="4884" y="1489"/>
                      </a:lnTo>
                      <a:cubicBezTo>
                        <a:pt x="4947" y="1489"/>
                        <a:pt x="5073" y="1489"/>
                        <a:pt x="5167" y="1426"/>
                      </a:cubicBezTo>
                      <a:lnTo>
                        <a:pt x="6018" y="765"/>
                      </a:lnTo>
                      <a:close/>
                      <a:moveTo>
                        <a:pt x="2174" y="8168"/>
                      </a:moveTo>
                      <a:lnTo>
                        <a:pt x="2804" y="8420"/>
                      </a:lnTo>
                      <a:lnTo>
                        <a:pt x="3277" y="9586"/>
                      </a:lnTo>
                      <a:cubicBezTo>
                        <a:pt x="3308" y="9681"/>
                        <a:pt x="3434" y="9775"/>
                        <a:pt x="3529" y="9775"/>
                      </a:cubicBezTo>
                      <a:lnTo>
                        <a:pt x="2647" y="10720"/>
                      </a:lnTo>
                      <a:lnTo>
                        <a:pt x="2426" y="9649"/>
                      </a:lnTo>
                      <a:cubicBezTo>
                        <a:pt x="2395" y="9523"/>
                        <a:pt x="2332" y="9429"/>
                        <a:pt x="2174" y="9366"/>
                      </a:cubicBezTo>
                      <a:lnTo>
                        <a:pt x="1134" y="9177"/>
                      </a:lnTo>
                      <a:lnTo>
                        <a:pt x="2174" y="8168"/>
                      </a:lnTo>
                      <a:close/>
                      <a:moveTo>
                        <a:pt x="9861" y="8105"/>
                      </a:moveTo>
                      <a:lnTo>
                        <a:pt x="10901" y="9145"/>
                      </a:lnTo>
                      <a:lnTo>
                        <a:pt x="9893" y="9366"/>
                      </a:lnTo>
                      <a:cubicBezTo>
                        <a:pt x="9767" y="9429"/>
                        <a:pt x="9641" y="9492"/>
                        <a:pt x="9609" y="9649"/>
                      </a:cubicBezTo>
                      <a:lnTo>
                        <a:pt x="9389" y="10720"/>
                      </a:lnTo>
                      <a:lnTo>
                        <a:pt x="8507" y="9712"/>
                      </a:lnTo>
                      <a:cubicBezTo>
                        <a:pt x="8601" y="9712"/>
                        <a:pt x="8727" y="9649"/>
                        <a:pt x="8759" y="9523"/>
                      </a:cubicBezTo>
                      <a:lnTo>
                        <a:pt x="9231" y="8389"/>
                      </a:lnTo>
                      <a:lnTo>
                        <a:pt x="9861" y="8105"/>
                      </a:lnTo>
                      <a:close/>
                      <a:moveTo>
                        <a:pt x="6002" y="1"/>
                      </a:moveTo>
                      <a:cubicBezTo>
                        <a:pt x="5923" y="1"/>
                        <a:pt x="5844" y="24"/>
                        <a:pt x="5797" y="72"/>
                      </a:cubicBezTo>
                      <a:lnTo>
                        <a:pt x="4852" y="828"/>
                      </a:lnTo>
                      <a:lnTo>
                        <a:pt x="3623" y="670"/>
                      </a:lnTo>
                      <a:cubicBezTo>
                        <a:pt x="3607" y="667"/>
                        <a:pt x="3590" y="665"/>
                        <a:pt x="3573" y="665"/>
                      </a:cubicBezTo>
                      <a:cubicBezTo>
                        <a:pt x="3434" y="665"/>
                        <a:pt x="3305" y="775"/>
                        <a:pt x="3277" y="859"/>
                      </a:cubicBezTo>
                      <a:lnTo>
                        <a:pt x="2804" y="2025"/>
                      </a:lnTo>
                      <a:lnTo>
                        <a:pt x="1639" y="2498"/>
                      </a:lnTo>
                      <a:cubicBezTo>
                        <a:pt x="1481" y="2561"/>
                        <a:pt x="1418" y="2687"/>
                        <a:pt x="1450" y="2844"/>
                      </a:cubicBezTo>
                      <a:lnTo>
                        <a:pt x="1607" y="4073"/>
                      </a:lnTo>
                      <a:lnTo>
                        <a:pt x="851" y="5018"/>
                      </a:lnTo>
                      <a:cubicBezTo>
                        <a:pt x="788" y="5112"/>
                        <a:pt x="788" y="5333"/>
                        <a:pt x="851" y="5428"/>
                      </a:cubicBezTo>
                      <a:lnTo>
                        <a:pt x="1607" y="6373"/>
                      </a:lnTo>
                      <a:lnTo>
                        <a:pt x="1450" y="7601"/>
                      </a:lnTo>
                      <a:cubicBezTo>
                        <a:pt x="1450" y="7696"/>
                        <a:pt x="1450" y="7759"/>
                        <a:pt x="1481" y="7853"/>
                      </a:cubicBezTo>
                      <a:lnTo>
                        <a:pt x="189" y="9145"/>
                      </a:lnTo>
                      <a:cubicBezTo>
                        <a:pt x="0" y="9334"/>
                        <a:pt x="126" y="9649"/>
                        <a:pt x="347" y="9744"/>
                      </a:cubicBezTo>
                      <a:lnTo>
                        <a:pt x="1765" y="10059"/>
                      </a:lnTo>
                      <a:lnTo>
                        <a:pt x="2080" y="11539"/>
                      </a:lnTo>
                      <a:cubicBezTo>
                        <a:pt x="2099" y="11714"/>
                        <a:pt x="2250" y="11805"/>
                        <a:pt x="2407" y="11805"/>
                      </a:cubicBezTo>
                      <a:cubicBezTo>
                        <a:pt x="2505" y="11805"/>
                        <a:pt x="2606" y="11770"/>
                        <a:pt x="2678" y="11697"/>
                      </a:cubicBezTo>
                      <a:cubicBezTo>
                        <a:pt x="4410" y="9858"/>
                        <a:pt x="4587" y="9665"/>
                        <a:pt x="4601" y="9649"/>
                      </a:cubicBezTo>
                      <a:lnTo>
                        <a:pt x="4601" y="9649"/>
                      </a:lnTo>
                      <a:lnTo>
                        <a:pt x="4789" y="9618"/>
                      </a:lnTo>
                      <a:lnTo>
                        <a:pt x="5734" y="10374"/>
                      </a:lnTo>
                      <a:cubicBezTo>
                        <a:pt x="5829" y="10405"/>
                        <a:pt x="5860" y="10437"/>
                        <a:pt x="5955" y="10437"/>
                      </a:cubicBezTo>
                      <a:cubicBezTo>
                        <a:pt x="6018" y="10437"/>
                        <a:pt x="6112" y="10405"/>
                        <a:pt x="6144" y="10374"/>
                      </a:cubicBezTo>
                      <a:lnTo>
                        <a:pt x="7089" y="9618"/>
                      </a:lnTo>
                      <a:lnTo>
                        <a:pt x="7278" y="9649"/>
                      </a:lnTo>
                      <a:lnTo>
                        <a:pt x="9200" y="11697"/>
                      </a:lnTo>
                      <a:cubicBezTo>
                        <a:pt x="9284" y="11770"/>
                        <a:pt x="9388" y="11805"/>
                        <a:pt x="9485" y="11805"/>
                      </a:cubicBezTo>
                      <a:cubicBezTo>
                        <a:pt x="9640" y="11805"/>
                        <a:pt x="9779" y="11714"/>
                        <a:pt x="9798" y="11539"/>
                      </a:cubicBezTo>
                      <a:lnTo>
                        <a:pt x="10113" y="10059"/>
                      </a:lnTo>
                      <a:lnTo>
                        <a:pt x="11531" y="9744"/>
                      </a:lnTo>
                      <a:cubicBezTo>
                        <a:pt x="11815" y="9681"/>
                        <a:pt x="11878" y="9334"/>
                        <a:pt x="11689" y="9145"/>
                      </a:cubicBezTo>
                      <a:lnTo>
                        <a:pt x="10523" y="7853"/>
                      </a:lnTo>
                      <a:cubicBezTo>
                        <a:pt x="10554" y="7759"/>
                        <a:pt x="10586" y="7696"/>
                        <a:pt x="10554" y="7601"/>
                      </a:cubicBezTo>
                      <a:lnTo>
                        <a:pt x="10397" y="6373"/>
                      </a:lnTo>
                      <a:lnTo>
                        <a:pt x="11153" y="5428"/>
                      </a:lnTo>
                      <a:cubicBezTo>
                        <a:pt x="11216" y="5333"/>
                        <a:pt x="11216" y="5112"/>
                        <a:pt x="11153" y="5018"/>
                      </a:cubicBezTo>
                      <a:lnTo>
                        <a:pt x="10397" y="4073"/>
                      </a:lnTo>
                      <a:lnTo>
                        <a:pt x="10554" y="2844"/>
                      </a:lnTo>
                      <a:cubicBezTo>
                        <a:pt x="10586" y="2687"/>
                        <a:pt x="10460" y="2529"/>
                        <a:pt x="10365" y="2498"/>
                      </a:cubicBezTo>
                      <a:lnTo>
                        <a:pt x="9200" y="2025"/>
                      </a:lnTo>
                      <a:lnTo>
                        <a:pt x="8727" y="859"/>
                      </a:lnTo>
                      <a:cubicBezTo>
                        <a:pt x="8675" y="728"/>
                        <a:pt x="8578" y="662"/>
                        <a:pt x="8457" y="662"/>
                      </a:cubicBezTo>
                      <a:cubicBezTo>
                        <a:pt x="8432" y="662"/>
                        <a:pt x="8407" y="665"/>
                        <a:pt x="8381" y="670"/>
                      </a:cubicBezTo>
                      <a:lnTo>
                        <a:pt x="7152" y="828"/>
                      </a:lnTo>
                      <a:lnTo>
                        <a:pt x="6207" y="72"/>
                      </a:lnTo>
                      <a:cubicBezTo>
                        <a:pt x="6160" y="24"/>
                        <a:pt x="6081" y="1"/>
                        <a:pt x="600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96" name="Google Shape;9216;p73">
                <a:extLst>
                  <a:ext uri="{FF2B5EF4-FFF2-40B4-BE49-F238E27FC236}">
                    <a16:creationId xmlns:a16="http://schemas.microsoft.com/office/drawing/2014/main" id="{2184BBC2-2E66-6800-1BE1-FBF5736FA4B6}"/>
                  </a:ext>
                </a:extLst>
              </p:cNvPr>
              <p:cNvGrpSpPr/>
              <p:nvPr/>
            </p:nvGrpSpPr>
            <p:grpSpPr>
              <a:xfrm>
                <a:off x="8376514" y="2310252"/>
                <a:ext cx="505937" cy="442045"/>
                <a:chOff x="5046550" y="2327025"/>
                <a:chExt cx="299325" cy="261525"/>
              </a:xfrm>
              <a:grpFill/>
            </p:grpSpPr>
            <p:sp>
              <p:nvSpPr>
                <p:cNvPr id="17789" name="Google Shape;9217;p73">
                  <a:extLst>
                    <a:ext uri="{FF2B5EF4-FFF2-40B4-BE49-F238E27FC236}">
                      <a16:creationId xmlns:a16="http://schemas.microsoft.com/office/drawing/2014/main" id="{B1BF8EF9-FB2E-786F-6B92-7399F010ECF2}"/>
                    </a:ext>
                  </a:extLst>
                </p:cNvPr>
                <p:cNvSpPr/>
                <p:nvPr/>
              </p:nvSpPr>
              <p:spPr>
                <a:xfrm>
                  <a:off x="5046550" y="2448325"/>
                  <a:ext cx="297750" cy="140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5609" extrusionOk="0">
                      <a:moveTo>
                        <a:pt x="4569" y="1386"/>
                      </a:moveTo>
                      <a:cubicBezTo>
                        <a:pt x="4538" y="1575"/>
                        <a:pt x="4506" y="1828"/>
                        <a:pt x="4443" y="2111"/>
                      </a:cubicBezTo>
                      <a:lnTo>
                        <a:pt x="757" y="2111"/>
                      </a:lnTo>
                      <a:lnTo>
                        <a:pt x="757" y="1386"/>
                      </a:lnTo>
                      <a:close/>
                      <a:moveTo>
                        <a:pt x="11185" y="1386"/>
                      </a:moveTo>
                      <a:lnTo>
                        <a:pt x="11185" y="2111"/>
                      </a:lnTo>
                      <a:lnTo>
                        <a:pt x="7530" y="2111"/>
                      </a:lnTo>
                      <a:cubicBezTo>
                        <a:pt x="7467" y="1828"/>
                        <a:pt x="7436" y="1575"/>
                        <a:pt x="7373" y="1386"/>
                      </a:cubicBezTo>
                      <a:close/>
                      <a:moveTo>
                        <a:pt x="5955" y="725"/>
                      </a:moveTo>
                      <a:cubicBezTo>
                        <a:pt x="6270" y="725"/>
                        <a:pt x="6396" y="788"/>
                        <a:pt x="6491" y="1071"/>
                      </a:cubicBezTo>
                      <a:cubicBezTo>
                        <a:pt x="6743" y="1639"/>
                        <a:pt x="6900" y="2804"/>
                        <a:pt x="7247" y="4852"/>
                      </a:cubicBezTo>
                      <a:lnTo>
                        <a:pt x="4664" y="4852"/>
                      </a:lnTo>
                      <a:cubicBezTo>
                        <a:pt x="5010" y="2804"/>
                        <a:pt x="5168" y="1639"/>
                        <a:pt x="5388" y="1071"/>
                      </a:cubicBezTo>
                      <a:cubicBezTo>
                        <a:pt x="5514" y="788"/>
                        <a:pt x="5640" y="725"/>
                        <a:pt x="5955" y="725"/>
                      </a:cubicBezTo>
                      <a:close/>
                      <a:moveTo>
                        <a:pt x="5955" y="0"/>
                      </a:moveTo>
                      <a:cubicBezTo>
                        <a:pt x="5357" y="0"/>
                        <a:pt x="5010" y="221"/>
                        <a:pt x="4758" y="725"/>
                      </a:cubicBezTo>
                      <a:lnTo>
                        <a:pt x="347" y="725"/>
                      </a:lnTo>
                      <a:cubicBezTo>
                        <a:pt x="158" y="725"/>
                        <a:pt x="1" y="882"/>
                        <a:pt x="1" y="1071"/>
                      </a:cubicBezTo>
                      <a:lnTo>
                        <a:pt x="1" y="2458"/>
                      </a:lnTo>
                      <a:cubicBezTo>
                        <a:pt x="1" y="2647"/>
                        <a:pt x="158" y="2804"/>
                        <a:pt x="347" y="2804"/>
                      </a:cubicBezTo>
                      <a:lnTo>
                        <a:pt x="4254" y="2804"/>
                      </a:lnTo>
                      <a:cubicBezTo>
                        <a:pt x="4191" y="3371"/>
                        <a:pt x="4065" y="4064"/>
                        <a:pt x="3907" y="4884"/>
                      </a:cubicBezTo>
                      <a:lnTo>
                        <a:pt x="3498" y="4884"/>
                      </a:lnTo>
                      <a:cubicBezTo>
                        <a:pt x="3309" y="4884"/>
                        <a:pt x="3151" y="5041"/>
                        <a:pt x="3151" y="5262"/>
                      </a:cubicBezTo>
                      <a:cubicBezTo>
                        <a:pt x="3151" y="5451"/>
                        <a:pt x="3309" y="5608"/>
                        <a:pt x="3498" y="5608"/>
                      </a:cubicBezTo>
                      <a:lnTo>
                        <a:pt x="8350" y="5608"/>
                      </a:lnTo>
                      <a:cubicBezTo>
                        <a:pt x="8539" y="5608"/>
                        <a:pt x="8696" y="5451"/>
                        <a:pt x="8696" y="5262"/>
                      </a:cubicBezTo>
                      <a:cubicBezTo>
                        <a:pt x="8696" y="5041"/>
                        <a:pt x="8539" y="4884"/>
                        <a:pt x="8350" y="4884"/>
                      </a:cubicBezTo>
                      <a:lnTo>
                        <a:pt x="7972" y="4884"/>
                      </a:lnTo>
                      <a:cubicBezTo>
                        <a:pt x="7814" y="4064"/>
                        <a:pt x="7688" y="3403"/>
                        <a:pt x="7593" y="2804"/>
                      </a:cubicBezTo>
                      <a:lnTo>
                        <a:pt x="11500" y="2804"/>
                      </a:lnTo>
                      <a:cubicBezTo>
                        <a:pt x="11689" y="2804"/>
                        <a:pt x="11847" y="2647"/>
                        <a:pt x="11847" y="2458"/>
                      </a:cubicBezTo>
                      <a:lnTo>
                        <a:pt x="11847" y="1071"/>
                      </a:lnTo>
                      <a:cubicBezTo>
                        <a:pt x="11910" y="882"/>
                        <a:pt x="11752" y="725"/>
                        <a:pt x="11532" y="725"/>
                      </a:cubicBezTo>
                      <a:lnTo>
                        <a:pt x="7121" y="725"/>
                      </a:lnTo>
                      <a:cubicBezTo>
                        <a:pt x="6900" y="252"/>
                        <a:pt x="655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90" name="Google Shape;9218;p73">
                  <a:extLst>
                    <a:ext uri="{FF2B5EF4-FFF2-40B4-BE49-F238E27FC236}">
                      <a16:creationId xmlns:a16="http://schemas.microsoft.com/office/drawing/2014/main" id="{209F29CC-AE7A-391F-A207-4A8564AA2EEA}"/>
                    </a:ext>
                  </a:extLst>
                </p:cNvPr>
                <p:cNvSpPr/>
                <p:nvPr/>
              </p:nvSpPr>
              <p:spPr>
                <a:xfrm>
                  <a:off x="5241900" y="2327025"/>
                  <a:ext cx="1039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53" extrusionOk="0">
                      <a:moveTo>
                        <a:pt x="1985" y="725"/>
                      </a:moveTo>
                      <a:cubicBezTo>
                        <a:pt x="2394" y="725"/>
                        <a:pt x="2709" y="1040"/>
                        <a:pt x="2709" y="1450"/>
                      </a:cubicBezTo>
                      <a:cubicBezTo>
                        <a:pt x="2709" y="1828"/>
                        <a:pt x="2394" y="2143"/>
                        <a:pt x="1985" y="2143"/>
                      </a:cubicBezTo>
                      <a:cubicBezTo>
                        <a:pt x="1607" y="2143"/>
                        <a:pt x="1292" y="1828"/>
                        <a:pt x="1292" y="1450"/>
                      </a:cubicBezTo>
                      <a:cubicBezTo>
                        <a:pt x="1292" y="1040"/>
                        <a:pt x="1638" y="725"/>
                        <a:pt x="1985" y="725"/>
                      </a:cubicBezTo>
                      <a:close/>
                      <a:moveTo>
                        <a:pt x="1985" y="2804"/>
                      </a:moveTo>
                      <a:cubicBezTo>
                        <a:pt x="2741" y="2804"/>
                        <a:pt x="3371" y="3435"/>
                        <a:pt x="3371" y="4191"/>
                      </a:cubicBezTo>
                      <a:lnTo>
                        <a:pt x="630" y="4191"/>
                      </a:lnTo>
                      <a:cubicBezTo>
                        <a:pt x="630" y="3435"/>
                        <a:pt x="1260" y="2804"/>
                        <a:pt x="1985" y="2804"/>
                      </a:cubicBezTo>
                      <a:close/>
                      <a:moveTo>
                        <a:pt x="2048" y="1"/>
                      </a:moveTo>
                      <a:cubicBezTo>
                        <a:pt x="1292" y="1"/>
                        <a:pt x="662" y="631"/>
                        <a:pt x="662" y="1387"/>
                      </a:cubicBezTo>
                      <a:cubicBezTo>
                        <a:pt x="662" y="1765"/>
                        <a:pt x="819" y="2111"/>
                        <a:pt x="1040" y="2332"/>
                      </a:cubicBezTo>
                      <a:cubicBezTo>
                        <a:pt x="410" y="2710"/>
                        <a:pt x="0" y="3372"/>
                        <a:pt x="0" y="4159"/>
                      </a:cubicBezTo>
                      <a:lnTo>
                        <a:pt x="0" y="4506"/>
                      </a:lnTo>
                      <a:cubicBezTo>
                        <a:pt x="0" y="4695"/>
                        <a:pt x="158" y="4852"/>
                        <a:pt x="347" y="4852"/>
                      </a:cubicBezTo>
                      <a:lnTo>
                        <a:pt x="3812" y="4852"/>
                      </a:lnTo>
                      <a:cubicBezTo>
                        <a:pt x="4001" y="4852"/>
                        <a:pt x="4159" y="4695"/>
                        <a:pt x="4159" y="4506"/>
                      </a:cubicBezTo>
                      <a:lnTo>
                        <a:pt x="4159" y="4159"/>
                      </a:lnTo>
                      <a:cubicBezTo>
                        <a:pt x="4096" y="3403"/>
                        <a:pt x="3655" y="2710"/>
                        <a:pt x="3025" y="2332"/>
                      </a:cubicBezTo>
                      <a:cubicBezTo>
                        <a:pt x="3245" y="2111"/>
                        <a:pt x="3403" y="1765"/>
                        <a:pt x="3403" y="1387"/>
                      </a:cubicBezTo>
                      <a:cubicBezTo>
                        <a:pt x="3403" y="631"/>
                        <a:pt x="2772" y="1"/>
                        <a:pt x="20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91" name="Google Shape;9219;p73">
                  <a:extLst>
                    <a:ext uri="{FF2B5EF4-FFF2-40B4-BE49-F238E27FC236}">
                      <a16:creationId xmlns:a16="http://schemas.microsoft.com/office/drawing/2014/main" id="{BCDDE940-E93A-A393-A9DC-370D88DA5847}"/>
                    </a:ext>
                  </a:extLst>
                </p:cNvPr>
                <p:cNvSpPr/>
                <p:nvPr/>
              </p:nvSpPr>
              <p:spPr>
                <a:xfrm>
                  <a:off x="5048925" y="2328600"/>
                  <a:ext cx="1039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53" extrusionOk="0">
                      <a:moveTo>
                        <a:pt x="2048" y="662"/>
                      </a:moveTo>
                      <a:cubicBezTo>
                        <a:pt x="2426" y="662"/>
                        <a:pt x="2741" y="977"/>
                        <a:pt x="2741" y="1387"/>
                      </a:cubicBezTo>
                      <a:cubicBezTo>
                        <a:pt x="2741" y="1765"/>
                        <a:pt x="2426" y="2080"/>
                        <a:pt x="2048" y="2080"/>
                      </a:cubicBezTo>
                      <a:cubicBezTo>
                        <a:pt x="1639" y="2080"/>
                        <a:pt x="1324" y="1765"/>
                        <a:pt x="1324" y="1387"/>
                      </a:cubicBezTo>
                      <a:cubicBezTo>
                        <a:pt x="1324" y="977"/>
                        <a:pt x="1670" y="662"/>
                        <a:pt x="2048" y="662"/>
                      </a:cubicBezTo>
                      <a:close/>
                      <a:moveTo>
                        <a:pt x="2048" y="2710"/>
                      </a:moveTo>
                      <a:cubicBezTo>
                        <a:pt x="2773" y="2710"/>
                        <a:pt x="3403" y="3340"/>
                        <a:pt x="3403" y="4096"/>
                      </a:cubicBezTo>
                      <a:lnTo>
                        <a:pt x="662" y="4096"/>
                      </a:lnTo>
                      <a:cubicBezTo>
                        <a:pt x="662" y="3340"/>
                        <a:pt x="1292" y="2710"/>
                        <a:pt x="2048" y="2710"/>
                      </a:cubicBezTo>
                      <a:close/>
                      <a:moveTo>
                        <a:pt x="2111" y="1"/>
                      </a:moveTo>
                      <a:cubicBezTo>
                        <a:pt x="1355" y="1"/>
                        <a:pt x="725" y="631"/>
                        <a:pt x="725" y="1387"/>
                      </a:cubicBezTo>
                      <a:cubicBezTo>
                        <a:pt x="725" y="1733"/>
                        <a:pt x="882" y="2080"/>
                        <a:pt x="1134" y="2332"/>
                      </a:cubicBezTo>
                      <a:cubicBezTo>
                        <a:pt x="410" y="2647"/>
                        <a:pt x="0" y="3340"/>
                        <a:pt x="0" y="4128"/>
                      </a:cubicBezTo>
                      <a:lnTo>
                        <a:pt x="0" y="4474"/>
                      </a:lnTo>
                      <a:cubicBezTo>
                        <a:pt x="0" y="4695"/>
                        <a:pt x="158" y="4852"/>
                        <a:pt x="347" y="4852"/>
                      </a:cubicBezTo>
                      <a:lnTo>
                        <a:pt x="3812" y="4852"/>
                      </a:lnTo>
                      <a:cubicBezTo>
                        <a:pt x="4001" y="4852"/>
                        <a:pt x="4159" y="4695"/>
                        <a:pt x="4159" y="4474"/>
                      </a:cubicBezTo>
                      <a:lnTo>
                        <a:pt x="4159" y="4128"/>
                      </a:lnTo>
                      <a:cubicBezTo>
                        <a:pt x="4159" y="3340"/>
                        <a:pt x="3718" y="2678"/>
                        <a:pt x="3088" y="2332"/>
                      </a:cubicBezTo>
                      <a:cubicBezTo>
                        <a:pt x="3340" y="2080"/>
                        <a:pt x="3497" y="1733"/>
                        <a:pt x="3497" y="1387"/>
                      </a:cubicBezTo>
                      <a:cubicBezTo>
                        <a:pt x="3497" y="631"/>
                        <a:pt x="2867" y="1"/>
                        <a:pt x="21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97" name="Google Shape;9220;p73">
                <a:extLst>
                  <a:ext uri="{FF2B5EF4-FFF2-40B4-BE49-F238E27FC236}">
                    <a16:creationId xmlns:a16="http://schemas.microsoft.com/office/drawing/2014/main" id="{66E34820-7D1C-59F4-8B7B-47275F5EFEF1}"/>
                  </a:ext>
                </a:extLst>
              </p:cNvPr>
              <p:cNvSpPr/>
              <p:nvPr/>
            </p:nvSpPr>
            <p:spPr>
              <a:xfrm>
                <a:off x="8489608" y="2923979"/>
                <a:ext cx="279612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6617" h="11878" extrusionOk="0">
                    <a:moveTo>
                      <a:pt x="2962" y="725"/>
                    </a:moveTo>
                    <a:lnTo>
                      <a:pt x="2489" y="2111"/>
                    </a:lnTo>
                    <a:lnTo>
                      <a:pt x="1575" y="2111"/>
                    </a:lnTo>
                    <a:lnTo>
                      <a:pt x="1103" y="725"/>
                    </a:lnTo>
                    <a:close/>
                    <a:moveTo>
                      <a:pt x="3277" y="3529"/>
                    </a:moveTo>
                    <a:lnTo>
                      <a:pt x="5892" y="6144"/>
                    </a:lnTo>
                    <a:lnTo>
                      <a:pt x="5892" y="6616"/>
                    </a:lnTo>
                    <a:lnTo>
                      <a:pt x="5419" y="6616"/>
                    </a:lnTo>
                    <a:lnTo>
                      <a:pt x="3434" y="4663"/>
                    </a:lnTo>
                    <a:lnTo>
                      <a:pt x="3277" y="3529"/>
                    </a:lnTo>
                    <a:close/>
                    <a:moveTo>
                      <a:pt x="2458" y="2804"/>
                    </a:moveTo>
                    <a:lnTo>
                      <a:pt x="3434" y="9357"/>
                    </a:lnTo>
                    <a:lnTo>
                      <a:pt x="2048" y="10964"/>
                    </a:lnTo>
                    <a:lnTo>
                      <a:pt x="693" y="9357"/>
                    </a:lnTo>
                    <a:lnTo>
                      <a:pt x="1670" y="2804"/>
                    </a:lnTo>
                    <a:close/>
                    <a:moveTo>
                      <a:pt x="693" y="0"/>
                    </a:moveTo>
                    <a:cubicBezTo>
                      <a:pt x="567" y="0"/>
                      <a:pt x="473" y="32"/>
                      <a:pt x="410" y="158"/>
                    </a:cubicBezTo>
                    <a:cubicBezTo>
                      <a:pt x="315" y="252"/>
                      <a:pt x="315" y="378"/>
                      <a:pt x="378" y="473"/>
                    </a:cubicBezTo>
                    <a:lnTo>
                      <a:pt x="1040" y="2489"/>
                    </a:lnTo>
                    <a:lnTo>
                      <a:pt x="0" y="9389"/>
                    </a:lnTo>
                    <a:cubicBezTo>
                      <a:pt x="0" y="9452"/>
                      <a:pt x="0" y="9578"/>
                      <a:pt x="95" y="9672"/>
                    </a:cubicBezTo>
                    <a:lnTo>
                      <a:pt x="1828" y="11751"/>
                    </a:lnTo>
                    <a:cubicBezTo>
                      <a:pt x="1891" y="11814"/>
                      <a:pt x="1985" y="11877"/>
                      <a:pt x="2080" y="11877"/>
                    </a:cubicBezTo>
                    <a:cubicBezTo>
                      <a:pt x="2206" y="11877"/>
                      <a:pt x="2300" y="11814"/>
                      <a:pt x="2363" y="11751"/>
                    </a:cubicBezTo>
                    <a:lnTo>
                      <a:pt x="4096" y="9672"/>
                    </a:lnTo>
                    <a:cubicBezTo>
                      <a:pt x="4190" y="9578"/>
                      <a:pt x="4190" y="9483"/>
                      <a:pt x="4190" y="9389"/>
                    </a:cubicBezTo>
                    <a:lnTo>
                      <a:pt x="3623" y="5797"/>
                    </a:lnTo>
                    <a:lnTo>
                      <a:pt x="5041" y="7183"/>
                    </a:lnTo>
                    <a:cubicBezTo>
                      <a:pt x="5136" y="7246"/>
                      <a:pt x="5199" y="7309"/>
                      <a:pt x="5293" y="7309"/>
                    </a:cubicBezTo>
                    <a:lnTo>
                      <a:pt x="6270" y="7309"/>
                    </a:lnTo>
                    <a:cubicBezTo>
                      <a:pt x="6459" y="7309"/>
                      <a:pt x="6616" y="7152"/>
                      <a:pt x="6616" y="6931"/>
                    </a:cubicBezTo>
                    <a:lnTo>
                      <a:pt x="6616" y="5955"/>
                    </a:lnTo>
                    <a:cubicBezTo>
                      <a:pt x="6616" y="5892"/>
                      <a:pt x="6585" y="5766"/>
                      <a:pt x="6490" y="5734"/>
                    </a:cubicBezTo>
                    <a:lnTo>
                      <a:pt x="3119" y="2426"/>
                    </a:lnTo>
                    <a:lnTo>
                      <a:pt x="3749" y="473"/>
                    </a:lnTo>
                    <a:cubicBezTo>
                      <a:pt x="3781" y="378"/>
                      <a:pt x="3749" y="252"/>
                      <a:pt x="3718" y="158"/>
                    </a:cubicBezTo>
                    <a:cubicBezTo>
                      <a:pt x="3623" y="95"/>
                      <a:pt x="3560" y="0"/>
                      <a:pt x="343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17698" name="Google Shape;9221;p73">
                <a:extLst>
                  <a:ext uri="{FF2B5EF4-FFF2-40B4-BE49-F238E27FC236}">
                    <a16:creationId xmlns:a16="http://schemas.microsoft.com/office/drawing/2014/main" id="{7037DE14-B328-BABE-31B2-568C5F277739}"/>
                  </a:ext>
                </a:extLst>
              </p:cNvPr>
              <p:cNvGrpSpPr/>
              <p:nvPr/>
            </p:nvGrpSpPr>
            <p:grpSpPr>
              <a:xfrm>
                <a:off x="10278360" y="2925316"/>
                <a:ext cx="503276" cy="499261"/>
                <a:chOff x="6167350" y="2672800"/>
                <a:chExt cx="297750" cy="295375"/>
              </a:xfrm>
              <a:grpFill/>
            </p:grpSpPr>
            <p:sp>
              <p:nvSpPr>
                <p:cNvPr id="17784" name="Google Shape;9222;p73">
                  <a:extLst>
                    <a:ext uri="{FF2B5EF4-FFF2-40B4-BE49-F238E27FC236}">
                      <a16:creationId xmlns:a16="http://schemas.microsoft.com/office/drawing/2014/main" id="{AC2146FD-05DC-B353-F937-3D358EBD334C}"/>
                    </a:ext>
                  </a:extLst>
                </p:cNvPr>
                <p:cNvSpPr/>
                <p:nvPr/>
              </p:nvSpPr>
              <p:spPr>
                <a:xfrm>
                  <a:off x="6167350" y="2672800"/>
                  <a:ext cx="226850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4" h="11815" extrusionOk="0">
                      <a:moveTo>
                        <a:pt x="4537" y="725"/>
                      </a:moveTo>
                      <a:cubicBezTo>
                        <a:pt x="4758" y="725"/>
                        <a:pt x="4915" y="882"/>
                        <a:pt x="4915" y="1071"/>
                      </a:cubicBezTo>
                      <a:cubicBezTo>
                        <a:pt x="4915" y="1260"/>
                        <a:pt x="5073" y="1418"/>
                        <a:pt x="5262" y="1418"/>
                      </a:cubicBezTo>
                      <a:lnTo>
                        <a:pt x="5955" y="1418"/>
                      </a:lnTo>
                      <a:cubicBezTo>
                        <a:pt x="6175" y="1418"/>
                        <a:pt x="6333" y="1575"/>
                        <a:pt x="6333" y="1796"/>
                      </a:cubicBezTo>
                      <a:cubicBezTo>
                        <a:pt x="6333" y="1985"/>
                        <a:pt x="6175" y="2142"/>
                        <a:pt x="5955" y="2142"/>
                      </a:cubicBezTo>
                      <a:lnTo>
                        <a:pt x="3119" y="2142"/>
                      </a:lnTo>
                      <a:cubicBezTo>
                        <a:pt x="2930" y="2142"/>
                        <a:pt x="2773" y="1985"/>
                        <a:pt x="2773" y="1796"/>
                      </a:cubicBezTo>
                      <a:cubicBezTo>
                        <a:pt x="2773" y="1575"/>
                        <a:pt x="2930" y="1418"/>
                        <a:pt x="3151" y="1418"/>
                      </a:cubicBezTo>
                      <a:lnTo>
                        <a:pt x="3844" y="1418"/>
                      </a:lnTo>
                      <a:cubicBezTo>
                        <a:pt x="4033" y="1418"/>
                        <a:pt x="4191" y="1260"/>
                        <a:pt x="4191" y="1071"/>
                      </a:cubicBezTo>
                      <a:cubicBezTo>
                        <a:pt x="4191" y="882"/>
                        <a:pt x="4348" y="725"/>
                        <a:pt x="4537" y="725"/>
                      </a:cubicBezTo>
                      <a:close/>
                      <a:moveTo>
                        <a:pt x="8066" y="2111"/>
                      </a:moveTo>
                      <a:cubicBezTo>
                        <a:pt x="8255" y="2111"/>
                        <a:pt x="8412" y="2268"/>
                        <a:pt x="8412" y="2458"/>
                      </a:cubicBezTo>
                      <a:lnTo>
                        <a:pt x="8412" y="10806"/>
                      </a:lnTo>
                      <a:lnTo>
                        <a:pt x="8381" y="10806"/>
                      </a:lnTo>
                      <a:cubicBezTo>
                        <a:pt x="8381" y="10995"/>
                        <a:pt x="8223" y="11153"/>
                        <a:pt x="8034" y="11153"/>
                      </a:cubicBezTo>
                      <a:lnTo>
                        <a:pt x="1040" y="11153"/>
                      </a:lnTo>
                      <a:cubicBezTo>
                        <a:pt x="851" y="11153"/>
                        <a:pt x="693" y="10995"/>
                        <a:pt x="693" y="10806"/>
                      </a:cubicBezTo>
                      <a:lnTo>
                        <a:pt x="693" y="2458"/>
                      </a:lnTo>
                      <a:cubicBezTo>
                        <a:pt x="693" y="2268"/>
                        <a:pt x="851" y="2111"/>
                        <a:pt x="1040" y="2111"/>
                      </a:cubicBezTo>
                      <a:lnTo>
                        <a:pt x="2143" y="2111"/>
                      </a:lnTo>
                      <a:cubicBezTo>
                        <a:pt x="2300" y="2489"/>
                        <a:pt x="2647" y="2804"/>
                        <a:pt x="3119" y="2804"/>
                      </a:cubicBezTo>
                      <a:lnTo>
                        <a:pt x="5986" y="2804"/>
                      </a:lnTo>
                      <a:cubicBezTo>
                        <a:pt x="6396" y="2804"/>
                        <a:pt x="6805" y="2521"/>
                        <a:pt x="6963" y="2111"/>
                      </a:cubicBezTo>
                      <a:close/>
                      <a:moveTo>
                        <a:pt x="4506" y="0"/>
                      </a:moveTo>
                      <a:cubicBezTo>
                        <a:pt x="4096" y="0"/>
                        <a:pt x="3686" y="284"/>
                        <a:pt x="3529" y="725"/>
                      </a:cubicBezTo>
                      <a:lnTo>
                        <a:pt x="3088" y="725"/>
                      </a:lnTo>
                      <a:cubicBezTo>
                        <a:pt x="2678" y="725"/>
                        <a:pt x="2269" y="1008"/>
                        <a:pt x="2111" y="1418"/>
                      </a:cubicBezTo>
                      <a:lnTo>
                        <a:pt x="1009" y="1418"/>
                      </a:lnTo>
                      <a:cubicBezTo>
                        <a:pt x="410" y="1418"/>
                        <a:pt x="0" y="1890"/>
                        <a:pt x="0" y="2458"/>
                      </a:cubicBezTo>
                      <a:lnTo>
                        <a:pt x="0" y="10806"/>
                      </a:lnTo>
                      <a:cubicBezTo>
                        <a:pt x="0" y="11405"/>
                        <a:pt x="473" y="11814"/>
                        <a:pt x="1009" y="11814"/>
                      </a:cubicBezTo>
                      <a:lnTo>
                        <a:pt x="7971" y="11814"/>
                      </a:lnTo>
                      <a:cubicBezTo>
                        <a:pt x="8570" y="11814"/>
                        <a:pt x="9011" y="11342"/>
                        <a:pt x="9011" y="10806"/>
                      </a:cubicBezTo>
                      <a:lnTo>
                        <a:pt x="9011" y="2458"/>
                      </a:lnTo>
                      <a:cubicBezTo>
                        <a:pt x="9074" y="1859"/>
                        <a:pt x="8601" y="1418"/>
                        <a:pt x="8034" y="1418"/>
                      </a:cubicBezTo>
                      <a:lnTo>
                        <a:pt x="6931" y="1418"/>
                      </a:lnTo>
                      <a:cubicBezTo>
                        <a:pt x="6774" y="1040"/>
                        <a:pt x="6396" y="725"/>
                        <a:pt x="5923" y="725"/>
                      </a:cubicBezTo>
                      <a:lnTo>
                        <a:pt x="5545" y="725"/>
                      </a:lnTo>
                      <a:cubicBezTo>
                        <a:pt x="5514" y="567"/>
                        <a:pt x="5388" y="441"/>
                        <a:pt x="5262" y="315"/>
                      </a:cubicBezTo>
                      <a:cubicBezTo>
                        <a:pt x="5073" y="126"/>
                        <a:pt x="4789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85" name="Google Shape;9223;p73">
                  <a:extLst>
                    <a:ext uri="{FF2B5EF4-FFF2-40B4-BE49-F238E27FC236}">
                      <a16:creationId xmlns:a16="http://schemas.microsoft.com/office/drawing/2014/main" id="{3E57F1F5-90DD-9D3E-405A-62D3C9E5218C}"/>
                    </a:ext>
                  </a:extLst>
                </p:cNvPr>
                <p:cNvSpPr/>
                <p:nvPr/>
              </p:nvSpPr>
              <p:spPr>
                <a:xfrm>
                  <a:off x="6201225" y="2762575"/>
                  <a:ext cx="5277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1986" extrusionOk="0">
                      <a:moveTo>
                        <a:pt x="406" y="1"/>
                      </a:moveTo>
                      <a:cubicBezTo>
                        <a:pt x="315" y="1"/>
                        <a:pt x="221" y="32"/>
                        <a:pt x="158" y="95"/>
                      </a:cubicBezTo>
                      <a:cubicBezTo>
                        <a:pt x="63" y="190"/>
                        <a:pt x="63" y="442"/>
                        <a:pt x="158" y="568"/>
                      </a:cubicBezTo>
                      <a:lnTo>
                        <a:pt x="599" y="977"/>
                      </a:lnTo>
                      <a:lnTo>
                        <a:pt x="158" y="1418"/>
                      </a:lnTo>
                      <a:cubicBezTo>
                        <a:pt x="0" y="1544"/>
                        <a:pt x="0" y="1733"/>
                        <a:pt x="158" y="1891"/>
                      </a:cubicBezTo>
                      <a:cubicBezTo>
                        <a:pt x="221" y="1954"/>
                        <a:pt x="315" y="1985"/>
                        <a:pt x="406" y="1985"/>
                      </a:cubicBezTo>
                      <a:cubicBezTo>
                        <a:pt x="496" y="1985"/>
                        <a:pt x="583" y="1954"/>
                        <a:pt x="630" y="1891"/>
                      </a:cubicBezTo>
                      <a:lnTo>
                        <a:pt x="1071" y="1450"/>
                      </a:lnTo>
                      <a:lnTo>
                        <a:pt x="1512" y="1891"/>
                      </a:lnTo>
                      <a:cubicBezTo>
                        <a:pt x="1575" y="1954"/>
                        <a:pt x="1662" y="1985"/>
                        <a:pt x="1749" y="1985"/>
                      </a:cubicBezTo>
                      <a:cubicBezTo>
                        <a:pt x="1835" y="1985"/>
                        <a:pt x="1922" y="1954"/>
                        <a:pt x="1985" y="1891"/>
                      </a:cubicBezTo>
                      <a:cubicBezTo>
                        <a:pt x="2111" y="1765"/>
                        <a:pt x="2111" y="1544"/>
                        <a:pt x="1985" y="1418"/>
                      </a:cubicBezTo>
                      <a:lnTo>
                        <a:pt x="1544" y="977"/>
                      </a:lnTo>
                      <a:lnTo>
                        <a:pt x="1985" y="568"/>
                      </a:lnTo>
                      <a:cubicBezTo>
                        <a:pt x="2111" y="442"/>
                        <a:pt x="2111" y="190"/>
                        <a:pt x="1985" y="95"/>
                      </a:cubicBezTo>
                      <a:cubicBezTo>
                        <a:pt x="1922" y="32"/>
                        <a:pt x="1835" y="1"/>
                        <a:pt x="1749" y="1"/>
                      </a:cubicBezTo>
                      <a:cubicBezTo>
                        <a:pt x="1662" y="1"/>
                        <a:pt x="1575" y="32"/>
                        <a:pt x="1512" y="95"/>
                      </a:cubicBezTo>
                      <a:lnTo>
                        <a:pt x="1071" y="505"/>
                      </a:lnTo>
                      <a:lnTo>
                        <a:pt x="630" y="95"/>
                      </a:lnTo>
                      <a:cubicBezTo>
                        <a:pt x="583" y="32"/>
                        <a:pt x="496" y="1"/>
                        <a:pt x="4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86" name="Google Shape;9224;p73">
                  <a:extLst>
                    <a:ext uri="{FF2B5EF4-FFF2-40B4-BE49-F238E27FC236}">
                      <a16:creationId xmlns:a16="http://schemas.microsoft.com/office/drawing/2014/main" id="{BD647321-D9DF-0DFF-136C-5D433F42D45C}"/>
                    </a:ext>
                  </a:extLst>
                </p:cNvPr>
                <p:cNvSpPr/>
                <p:nvPr/>
              </p:nvSpPr>
              <p:spPr>
                <a:xfrm>
                  <a:off x="6308325" y="288230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63" y="0"/>
                      </a:moveTo>
                      <a:cubicBezTo>
                        <a:pt x="276" y="0"/>
                        <a:pt x="190" y="32"/>
                        <a:pt x="127" y="95"/>
                      </a:cubicBezTo>
                      <a:cubicBezTo>
                        <a:pt x="1" y="221"/>
                        <a:pt x="1" y="441"/>
                        <a:pt x="127" y="567"/>
                      </a:cubicBezTo>
                      <a:lnTo>
                        <a:pt x="568" y="1009"/>
                      </a:lnTo>
                      <a:lnTo>
                        <a:pt x="127" y="1450"/>
                      </a:lnTo>
                      <a:cubicBezTo>
                        <a:pt x="1" y="1544"/>
                        <a:pt x="1" y="1796"/>
                        <a:pt x="127" y="1891"/>
                      </a:cubicBezTo>
                      <a:cubicBezTo>
                        <a:pt x="190" y="1954"/>
                        <a:pt x="276" y="1985"/>
                        <a:pt x="363" y="1985"/>
                      </a:cubicBezTo>
                      <a:cubicBezTo>
                        <a:pt x="450" y="1985"/>
                        <a:pt x="536" y="1954"/>
                        <a:pt x="599" y="1891"/>
                      </a:cubicBezTo>
                      <a:lnTo>
                        <a:pt x="1040" y="1481"/>
                      </a:lnTo>
                      <a:lnTo>
                        <a:pt x="1481" y="1891"/>
                      </a:lnTo>
                      <a:cubicBezTo>
                        <a:pt x="1529" y="1954"/>
                        <a:pt x="1615" y="1985"/>
                        <a:pt x="1706" y="1985"/>
                      </a:cubicBezTo>
                      <a:cubicBezTo>
                        <a:pt x="1797" y="1985"/>
                        <a:pt x="1891" y="1954"/>
                        <a:pt x="1954" y="1891"/>
                      </a:cubicBezTo>
                      <a:cubicBezTo>
                        <a:pt x="2049" y="1796"/>
                        <a:pt x="2049" y="1544"/>
                        <a:pt x="1954" y="1450"/>
                      </a:cubicBezTo>
                      <a:lnTo>
                        <a:pt x="1513" y="1009"/>
                      </a:lnTo>
                      <a:lnTo>
                        <a:pt x="1954" y="567"/>
                      </a:lnTo>
                      <a:cubicBezTo>
                        <a:pt x="2049" y="441"/>
                        <a:pt x="2049" y="252"/>
                        <a:pt x="1954" y="95"/>
                      </a:cubicBezTo>
                      <a:cubicBezTo>
                        <a:pt x="1891" y="32"/>
                        <a:pt x="1804" y="0"/>
                        <a:pt x="1718" y="0"/>
                      </a:cubicBezTo>
                      <a:cubicBezTo>
                        <a:pt x="1631" y="0"/>
                        <a:pt x="1544" y="32"/>
                        <a:pt x="1481" y="95"/>
                      </a:cubicBezTo>
                      <a:lnTo>
                        <a:pt x="1040" y="536"/>
                      </a:lnTo>
                      <a:lnTo>
                        <a:pt x="599" y="95"/>
                      </a:lnTo>
                      <a:cubicBezTo>
                        <a:pt x="536" y="32"/>
                        <a:pt x="450" y="0"/>
                        <a:pt x="3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87" name="Google Shape;9225;p73">
                  <a:extLst>
                    <a:ext uri="{FF2B5EF4-FFF2-40B4-BE49-F238E27FC236}">
                      <a16:creationId xmlns:a16="http://schemas.microsoft.com/office/drawing/2014/main" id="{A9D91F3E-19A6-3941-85F3-65CFEEAD2E6D}"/>
                    </a:ext>
                  </a:extLst>
                </p:cNvPr>
                <p:cNvSpPr/>
                <p:nvPr/>
              </p:nvSpPr>
              <p:spPr>
                <a:xfrm>
                  <a:off x="6200425" y="2759425"/>
                  <a:ext cx="156775" cy="174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6994" extrusionOk="0">
                      <a:moveTo>
                        <a:pt x="1103" y="5609"/>
                      </a:moveTo>
                      <a:cubicBezTo>
                        <a:pt x="1292" y="5609"/>
                        <a:pt x="1450" y="5766"/>
                        <a:pt x="1450" y="5955"/>
                      </a:cubicBezTo>
                      <a:cubicBezTo>
                        <a:pt x="1450" y="6144"/>
                        <a:pt x="1292" y="6302"/>
                        <a:pt x="1103" y="6302"/>
                      </a:cubicBezTo>
                      <a:cubicBezTo>
                        <a:pt x="914" y="6302"/>
                        <a:pt x="757" y="6144"/>
                        <a:pt x="757" y="5955"/>
                      </a:cubicBezTo>
                      <a:cubicBezTo>
                        <a:pt x="757" y="5766"/>
                        <a:pt x="914" y="5609"/>
                        <a:pt x="1103" y="5609"/>
                      </a:cubicBezTo>
                      <a:close/>
                      <a:moveTo>
                        <a:pt x="5325" y="1"/>
                      </a:moveTo>
                      <a:cubicBezTo>
                        <a:pt x="5230" y="1"/>
                        <a:pt x="5136" y="64"/>
                        <a:pt x="5073" y="127"/>
                      </a:cubicBezTo>
                      <a:lnTo>
                        <a:pt x="4380" y="851"/>
                      </a:lnTo>
                      <a:cubicBezTo>
                        <a:pt x="4254" y="946"/>
                        <a:pt x="4254" y="1198"/>
                        <a:pt x="4380" y="1324"/>
                      </a:cubicBezTo>
                      <a:cubicBezTo>
                        <a:pt x="4443" y="1371"/>
                        <a:pt x="4529" y="1395"/>
                        <a:pt x="4616" y="1395"/>
                      </a:cubicBezTo>
                      <a:cubicBezTo>
                        <a:pt x="4703" y="1395"/>
                        <a:pt x="4789" y="1371"/>
                        <a:pt x="4852" y="1324"/>
                      </a:cubicBezTo>
                      <a:lnTo>
                        <a:pt x="4978" y="1198"/>
                      </a:lnTo>
                      <a:lnTo>
                        <a:pt x="4978" y="2458"/>
                      </a:lnTo>
                      <a:cubicBezTo>
                        <a:pt x="4978" y="2647"/>
                        <a:pt x="4821" y="2805"/>
                        <a:pt x="4600" y="2805"/>
                      </a:cubicBezTo>
                      <a:lnTo>
                        <a:pt x="1765" y="2805"/>
                      </a:lnTo>
                      <a:cubicBezTo>
                        <a:pt x="1513" y="2805"/>
                        <a:pt x="1229" y="2931"/>
                        <a:pt x="1040" y="3120"/>
                      </a:cubicBezTo>
                      <a:cubicBezTo>
                        <a:pt x="820" y="3309"/>
                        <a:pt x="725" y="3592"/>
                        <a:pt x="725" y="3876"/>
                      </a:cubicBezTo>
                      <a:lnTo>
                        <a:pt x="725" y="4978"/>
                      </a:lnTo>
                      <a:cubicBezTo>
                        <a:pt x="316" y="5136"/>
                        <a:pt x="1" y="5482"/>
                        <a:pt x="1" y="5955"/>
                      </a:cubicBezTo>
                      <a:cubicBezTo>
                        <a:pt x="1" y="6554"/>
                        <a:pt x="473" y="6995"/>
                        <a:pt x="1040" y="6995"/>
                      </a:cubicBezTo>
                      <a:cubicBezTo>
                        <a:pt x="1607" y="6995"/>
                        <a:pt x="2048" y="6522"/>
                        <a:pt x="2048" y="5955"/>
                      </a:cubicBezTo>
                      <a:cubicBezTo>
                        <a:pt x="2048" y="5514"/>
                        <a:pt x="1765" y="5136"/>
                        <a:pt x="1355" y="4978"/>
                      </a:cubicBezTo>
                      <a:lnTo>
                        <a:pt x="1355" y="3876"/>
                      </a:lnTo>
                      <a:cubicBezTo>
                        <a:pt x="1355" y="3687"/>
                        <a:pt x="1513" y="3529"/>
                        <a:pt x="1702" y="3529"/>
                      </a:cubicBezTo>
                      <a:lnTo>
                        <a:pt x="4537" y="3529"/>
                      </a:lnTo>
                      <a:cubicBezTo>
                        <a:pt x="5136" y="3529"/>
                        <a:pt x="5545" y="3057"/>
                        <a:pt x="5545" y="2490"/>
                      </a:cubicBezTo>
                      <a:lnTo>
                        <a:pt x="5545" y="1229"/>
                      </a:lnTo>
                      <a:lnTo>
                        <a:pt x="5671" y="1355"/>
                      </a:lnTo>
                      <a:cubicBezTo>
                        <a:pt x="5734" y="1418"/>
                        <a:pt x="5821" y="1450"/>
                        <a:pt x="5908" y="1450"/>
                      </a:cubicBezTo>
                      <a:cubicBezTo>
                        <a:pt x="5994" y="1450"/>
                        <a:pt x="6081" y="1418"/>
                        <a:pt x="6144" y="1355"/>
                      </a:cubicBezTo>
                      <a:cubicBezTo>
                        <a:pt x="6270" y="1229"/>
                        <a:pt x="6270" y="1009"/>
                        <a:pt x="6144" y="883"/>
                      </a:cubicBezTo>
                      <a:lnTo>
                        <a:pt x="5545" y="127"/>
                      </a:lnTo>
                      <a:cubicBezTo>
                        <a:pt x="5482" y="64"/>
                        <a:pt x="5388" y="1"/>
                        <a:pt x="53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88" name="Google Shape;9226;p73">
                  <a:extLst>
                    <a:ext uri="{FF2B5EF4-FFF2-40B4-BE49-F238E27FC236}">
                      <a16:creationId xmlns:a16="http://schemas.microsoft.com/office/drawing/2014/main" id="{19448EAF-840E-6962-70CC-96EAEE1F72A5}"/>
                    </a:ext>
                  </a:extLst>
                </p:cNvPr>
                <p:cNvSpPr/>
                <p:nvPr/>
              </p:nvSpPr>
              <p:spPr>
                <a:xfrm>
                  <a:off x="6412300" y="2742900"/>
                  <a:ext cx="52800" cy="2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8349" extrusionOk="0">
                      <a:moveTo>
                        <a:pt x="1009" y="662"/>
                      </a:moveTo>
                      <a:cubicBezTo>
                        <a:pt x="1229" y="662"/>
                        <a:pt x="1387" y="819"/>
                        <a:pt x="1387" y="1040"/>
                      </a:cubicBezTo>
                      <a:lnTo>
                        <a:pt x="1387" y="1386"/>
                      </a:lnTo>
                      <a:lnTo>
                        <a:pt x="662" y="1386"/>
                      </a:lnTo>
                      <a:lnTo>
                        <a:pt x="662" y="1040"/>
                      </a:ln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387" y="2048"/>
                      </a:moveTo>
                      <a:lnTo>
                        <a:pt x="1387" y="6017"/>
                      </a:lnTo>
                      <a:cubicBezTo>
                        <a:pt x="1261" y="5986"/>
                        <a:pt x="1142" y="5970"/>
                        <a:pt x="1024" y="5970"/>
                      </a:cubicBezTo>
                      <a:cubicBezTo>
                        <a:pt x="906" y="5970"/>
                        <a:pt x="788" y="5986"/>
                        <a:pt x="662" y="6017"/>
                      </a:cubicBezTo>
                      <a:lnTo>
                        <a:pt x="662" y="2048"/>
                      </a:lnTo>
                      <a:close/>
                      <a:moveTo>
                        <a:pt x="1009" y="6711"/>
                      </a:moveTo>
                      <a:cubicBezTo>
                        <a:pt x="1103" y="6711"/>
                        <a:pt x="1166" y="6711"/>
                        <a:pt x="1261" y="6742"/>
                      </a:cubicBezTo>
                      <a:lnTo>
                        <a:pt x="1009" y="7246"/>
                      </a:lnTo>
                      <a:lnTo>
                        <a:pt x="788" y="6742"/>
                      </a:lnTo>
                      <a:cubicBezTo>
                        <a:pt x="851" y="6711"/>
                        <a:pt x="946" y="6711"/>
                        <a:pt x="1009" y="6711"/>
                      </a:cubicBezTo>
                      <a:close/>
                      <a:moveTo>
                        <a:pt x="1009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6616"/>
                      </a:lnTo>
                      <a:cubicBezTo>
                        <a:pt x="0" y="6648"/>
                        <a:pt x="0" y="6742"/>
                        <a:pt x="32" y="6774"/>
                      </a:cubicBezTo>
                      <a:lnTo>
                        <a:pt x="757" y="8160"/>
                      </a:lnTo>
                      <a:cubicBezTo>
                        <a:pt x="788" y="8286"/>
                        <a:pt x="946" y="8349"/>
                        <a:pt x="1040" y="8349"/>
                      </a:cubicBezTo>
                      <a:cubicBezTo>
                        <a:pt x="1166" y="8349"/>
                        <a:pt x="1292" y="8286"/>
                        <a:pt x="1355" y="8160"/>
                      </a:cubicBezTo>
                      <a:lnTo>
                        <a:pt x="2080" y="6774"/>
                      </a:lnTo>
                      <a:cubicBezTo>
                        <a:pt x="2111" y="6742"/>
                        <a:pt x="2111" y="6648"/>
                        <a:pt x="2111" y="6616"/>
                      </a:cubicBezTo>
                      <a:lnTo>
                        <a:pt x="2111" y="1040"/>
                      </a:lnTo>
                      <a:cubicBezTo>
                        <a:pt x="2048" y="473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99" name="Google Shape;9227;p73">
                <a:extLst>
                  <a:ext uri="{FF2B5EF4-FFF2-40B4-BE49-F238E27FC236}">
                    <a16:creationId xmlns:a16="http://schemas.microsoft.com/office/drawing/2014/main" id="{73F0655E-6EDA-C5D1-ACDF-3DA89251BBEB}"/>
                  </a:ext>
                </a:extLst>
              </p:cNvPr>
              <p:cNvGrpSpPr/>
              <p:nvPr/>
            </p:nvGrpSpPr>
            <p:grpSpPr>
              <a:xfrm>
                <a:off x="2672056" y="1687222"/>
                <a:ext cx="497951" cy="501923"/>
                <a:chOff x="1777925" y="1953700"/>
                <a:chExt cx="294600" cy="296950"/>
              </a:xfrm>
              <a:grpFill/>
            </p:grpSpPr>
            <p:sp>
              <p:nvSpPr>
                <p:cNvPr id="17780" name="Google Shape;9228;p73">
                  <a:extLst>
                    <a:ext uri="{FF2B5EF4-FFF2-40B4-BE49-F238E27FC236}">
                      <a16:creationId xmlns:a16="http://schemas.microsoft.com/office/drawing/2014/main" id="{CE81207F-18F6-8D53-9E05-4E7BDD16ACA5}"/>
                    </a:ext>
                  </a:extLst>
                </p:cNvPr>
                <p:cNvSpPr/>
                <p:nvPr/>
              </p:nvSpPr>
              <p:spPr>
                <a:xfrm>
                  <a:off x="1794450" y="2052125"/>
                  <a:ext cx="278075" cy="19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3" h="7941" extrusionOk="0">
                      <a:moveTo>
                        <a:pt x="10545" y="1"/>
                      </a:moveTo>
                      <a:cubicBezTo>
                        <a:pt x="10499" y="1"/>
                        <a:pt x="10449" y="11"/>
                        <a:pt x="10397" y="33"/>
                      </a:cubicBezTo>
                      <a:cubicBezTo>
                        <a:pt x="10208" y="64"/>
                        <a:pt x="10145" y="253"/>
                        <a:pt x="10177" y="474"/>
                      </a:cubicBezTo>
                      <a:cubicBezTo>
                        <a:pt x="10334" y="1009"/>
                        <a:pt x="10460" y="1514"/>
                        <a:pt x="10460" y="1986"/>
                      </a:cubicBezTo>
                      <a:cubicBezTo>
                        <a:pt x="10460" y="4885"/>
                        <a:pt x="8129" y="7247"/>
                        <a:pt x="5199" y="7247"/>
                      </a:cubicBezTo>
                      <a:cubicBezTo>
                        <a:pt x="3561" y="7247"/>
                        <a:pt x="2017" y="6460"/>
                        <a:pt x="1040" y="5137"/>
                      </a:cubicBezTo>
                      <a:lnTo>
                        <a:pt x="1734" y="5137"/>
                      </a:lnTo>
                      <a:cubicBezTo>
                        <a:pt x="1954" y="5137"/>
                        <a:pt x="2112" y="4979"/>
                        <a:pt x="2112" y="4790"/>
                      </a:cubicBezTo>
                      <a:cubicBezTo>
                        <a:pt x="2112" y="4601"/>
                        <a:pt x="1954" y="4444"/>
                        <a:pt x="1734" y="4444"/>
                      </a:cubicBezTo>
                      <a:lnTo>
                        <a:pt x="379" y="4444"/>
                      </a:lnTo>
                      <a:cubicBezTo>
                        <a:pt x="158" y="4444"/>
                        <a:pt x="1" y="4601"/>
                        <a:pt x="1" y="4790"/>
                      </a:cubicBezTo>
                      <a:lnTo>
                        <a:pt x="1" y="6176"/>
                      </a:lnTo>
                      <a:cubicBezTo>
                        <a:pt x="1" y="6365"/>
                        <a:pt x="158" y="6523"/>
                        <a:pt x="379" y="6523"/>
                      </a:cubicBezTo>
                      <a:cubicBezTo>
                        <a:pt x="568" y="6523"/>
                        <a:pt x="725" y="6365"/>
                        <a:pt x="725" y="6176"/>
                      </a:cubicBezTo>
                      <a:lnTo>
                        <a:pt x="725" y="5830"/>
                      </a:lnTo>
                      <a:cubicBezTo>
                        <a:pt x="1860" y="7184"/>
                        <a:pt x="3529" y="7941"/>
                        <a:pt x="5199" y="7941"/>
                      </a:cubicBezTo>
                      <a:cubicBezTo>
                        <a:pt x="8476" y="7941"/>
                        <a:pt x="11122" y="5294"/>
                        <a:pt x="11122" y="2049"/>
                      </a:cubicBezTo>
                      <a:cubicBezTo>
                        <a:pt x="11122" y="1482"/>
                        <a:pt x="11028" y="883"/>
                        <a:pt x="10839" y="253"/>
                      </a:cubicBezTo>
                      <a:cubicBezTo>
                        <a:pt x="10814" y="109"/>
                        <a:pt x="10698" y="1"/>
                        <a:pt x="1054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81" name="Google Shape;9229;p73">
                  <a:extLst>
                    <a:ext uri="{FF2B5EF4-FFF2-40B4-BE49-F238E27FC236}">
                      <a16:creationId xmlns:a16="http://schemas.microsoft.com/office/drawing/2014/main" id="{5A169894-ACAA-AADE-BEA3-3C3509894546}"/>
                    </a:ext>
                  </a:extLst>
                </p:cNvPr>
                <p:cNvSpPr/>
                <p:nvPr/>
              </p:nvSpPr>
              <p:spPr>
                <a:xfrm>
                  <a:off x="1777925" y="1953700"/>
                  <a:ext cx="278050" cy="19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2" h="7946" extrusionOk="0">
                      <a:moveTo>
                        <a:pt x="5892" y="0"/>
                      </a:moveTo>
                      <a:cubicBezTo>
                        <a:pt x="2647" y="0"/>
                        <a:pt x="0" y="2615"/>
                        <a:pt x="0" y="5892"/>
                      </a:cubicBezTo>
                      <a:cubicBezTo>
                        <a:pt x="0" y="6459"/>
                        <a:pt x="63" y="7026"/>
                        <a:pt x="284" y="7656"/>
                      </a:cubicBezTo>
                      <a:cubicBezTo>
                        <a:pt x="310" y="7869"/>
                        <a:pt x="450" y="7947"/>
                        <a:pt x="606" y="7947"/>
                      </a:cubicBezTo>
                      <a:cubicBezTo>
                        <a:pt x="635" y="7947"/>
                        <a:pt x="664" y="7944"/>
                        <a:pt x="693" y="7939"/>
                      </a:cubicBezTo>
                      <a:cubicBezTo>
                        <a:pt x="914" y="7908"/>
                        <a:pt x="977" y="7719"/>
                        <a:pt x="945" y="7498"/>
                      </a:cubicBezTo>
                      <a:cubicBezTo>
                        <a:pt x="788" y="6963"/>
                        <a:pt x="662" y="6459"/>
                        <a:pt x="662" y="5923"/>
                      </a:cubicBezTo>
                      <a:cubicBezTo>
                        <a:pt x="662" y="3056"/>
                        <a:pt x="2993" y="693"/>
                        <a:pt x="5923" y="693"/>
                      </a:cubicBezTo>
                      <a:cubicBezTo>
                        <a:pt x="7561" y="693"/>
                        <a:pt x="9105" y="1481"/>
                        <a:pt x="10082" y="2773"/>
                      </a:cubicBezTo>
                      <a:lnTo>
                        <a:pt x="9389" y="2773"/>
                      </a:lnTo>
                      <a:cubicBezTo>
                        <a:pt x="9168" y="2773"/>
                        <a:pt x="9011" y="2930"/>
                        <a:pt x="9011" y="3151"/>
                      </a:cubicBezTo>
                      <a:cubicBezTo>
                        <a:pt x="9011" y="3340"/>
                        <a:pt x="9168" y="3497"/>
                        <a:pt x="9389" y="3497"/>
                      </a:cubicBezTo>
                      <a:lnTo>
                        <a:pt x="10743" y="3497"/>
                      </a:lnTo>
                      <a:cubicBezTo>
                        <a:pt x="10964" y="3497"/>
                        <a:pt x="11121" y="3340"/>
                        <a:pt x="11121" y="3151"/>
                      </a:cubicBezTo>
                      <a:lnTo>
                        <a:pt x="11121" y="1765"/>
                      </a:lnTo>
                      <a:cubicBezTo>
                        <a:pt x="11121" y="1575"/>
                        <a:pt x="10964" y="1418"/>
                        <a:pt x="10743" y="1418"/>
                      </a:cubicBezTo>
                      <a:cubicBezTo>
                        <a:pt x="10554" y="1418"/>
                        <a:pt x="10397" y="1575"/>
                        <a:pt x="10397" y="1765"/>
                      </a:cubicBezTo>
                      <a:lnTo>
                        <a:pt x="10397" y="2111"/>
                      </a:lnTo>
                      <a:cubicBezTo>
                        <a:pt x="9263" y="725"/>
                        <a:pt x="7593" y="0"/>
                        <a:pt x="58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82" name="Google Shape;9230;p73">
                  <a:extLst>
                    <a:ext uri="{FF2B5EF4-FFF2-40B4-BE49-F238E27FC236}">
                      <a16:creationId xmlns:a16="http://schemas.microsoft.com/office/drawing/2014/main" id="{AAE829AE-78C8-64CC-997E-FB4516E9986B}"/>
                    </a:ext>
                  </a:extLst>
                </p:cNvPr>
                <p:cNvSpPr/>
                <p:nvPr/>
              </p:nvSpPr>
              <p:spPr>
                <a:xfrm>
                  <a:off x="1829125" y="2006475"/>
                  <a:ext cx="191400" cy="19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6" h="7656" extrusionOk="0">
                      <a:moveTo>
                        <a:pt x="4190" y="693"/>
                      </a:moveTo>
                      <a:cubicBezTo>
                        <a:pt x="4757" y="788"/>
                        <a:pt x="5324" y="1008"/>
                        <a:pt x="5797" y="1386"/>
                      </a:cubicBezTo>
                      <a:lnTo>
                        <a:pt x="5545" y="1607"/>
                      </a:lnTo>
                      <a:cubicBezTo>
                        <a:pt x="5450" y="1733"/>
                        <a:pt x="5450" y="1953"/>
                        <a:pt x="5545" y="2079"/>
                      </a:cubicBezTo>
                      <a:cubicBezTo>
                        <a:pt x="5608" y="2142"/>
                        <a:pt x="5702" y="2174"/>
                        <a:pt x="5793" y="2174"/>
                      </a:cubicBezTo>
                      <a:cubicBezTo>
                        <a:pt x="5884" y="2174"/>
                        <a:pt x="5970" y="2142"/>
                        <a:pt x="6017" y="2079"/>
                      </a:cubicBezTo>
                      <a:lnTo>
                        <a:pt x="6270" y="1859"/>
                      </a:lnTo>
                      <a:cubicBezTo>
                        <a:pt x="6616" y="2268"/>
                        <a:pt x="6868" y="2835"/>
                        <a:pt x="6931" y="3466"/>
                      </a:cubicBezTo>
                      <a:lnTo>
                        <a:pt x="6616" y="3466"/>
                      </a:lnTo>
                      <a:cubicBezTo>
                        <a:pt x="6427" y="3466"/>
                        <a:pt x="6270" y="3623"/>
                        <a:pt x="6270" y="3812"/>
                      </a:cubicBezTo>
                      <a:cubicBezTo>
                        <a:pt x="6270" y="4001"/>
                        <a:pt x="6427" y="4159"/>
                        <a:pt x="6616" y="4159"/>
                      </a:cubicBezTo>
                      <a:lnTo>
                        <a:pt x="6931" y="4159"/>
                      </a:lnTo>
                      <a:cubicBezTo>
                        <a:pt x="6868" y="4757"/>
                        <a:pt x="6616" y="5324"/>
                        <a:pt x="6270" y="5797"/>
                      </a:cubicBezTo>
                      <a:lnTo>
                        <a:pt x="6017" y="5545"/>
                      </a:lnTo>
                      <a:cubicBezTo>
                        <a:pt x="5970" y="5482"/>
                        <a:pt x="5884" y="5450"/>
                        <a:pt x="5793" y="5450"/>
                      </a:cubicBezTo>
                      <a:cubicBezTo>
                        <a:pt x="5702" y="5450"/>
                        <a:pt x="5608" y="5482"/>
                        <a:pt x="5545" y="5545"/>
                      </a:cubicBezTo>
                      <a:cubicBezTo>
                        <a:pt x="5450" y="5671"/>
                        <a:pt x="5450" y="5923"/>
                        <a:pt x="5545" y="6017"/>
                      </a:cubicBezTo>
                      <a:lnTo>
                        <a:pt x="5797" y="6270"/>
                      </a:lnTo>
                      <a:cubicBezTo>
                        <a:pt x="5356" y="6616"/>
                        <a:pt x="4820" y="6837"/>
                        <a:pt x="4190" y="6931"/>
                      </a:cubicBezTo>
                      <a:lnTo>
                        <a:pt x="4190" y="6616"/>
                      </a:lnTo>
                      <a:cubicBezTo>
                        <a:pt x="4190" y="6427"/>
                        <a:pt x="4033" y="6270"/>
                        <a:pt x="3812" y="6270"/>
                      </a:cubicBezTo>
                      <a:cubicBezTo>
                        <a:pt x="3623" y="6270"/>
                        <a:pt x="3466" y="6427"/>
                        <a:pt x="3466" y="6616"/>
                      </a:cubicBezTo>
                      <a:lnTo>
                        <a:pt x="3466" y="6931"/>
                      </a:lnTo>
                      <a:cubicBezTo>
                        <a:pt x="2867" y="6837"/>
                        <a:pt x="2331" y="6616"/>
                        <a:pt x="1859" y="6270"/>
                      </a:cubicBezTo>
                      <a:lnTo>
                        <a:pt x="2079" y="6017"/>
                      </a:lnTo>
                      <a:cubicBezTo>
                        <a:pt x="2205" y="5891"/>
                        <a:pt x="2205" y="5671"/>
                        <a:pt x="2079" y="5545"/>
                      </a:cubicBezTo>
                      <a:cubicBezTo>
                        <a:pt x="2032" y="5482"/>
                        <a:pt x="1945" y="5450"/>
                        <a:pt x="1855" y="5450"/>
                      </a:cubicBezTo>
                      <a:cubicBezTo>
                        <a:pt x="1764" y="5450"/>
                        <a:pt x="1670" y="5482"/>
                        <a:pt x="1607" y="5545"/>
                      </a:cubicBezTo>
                      <a:lnTo>
                        <a:pt x="1386" y="5797"/>
                      </a:lnTo>
                      <a:cubicBezTo>
                        <a:pt x="1040" y="5356"/>
                        <a:pt x="788" y="4789"/>
                        <a:pt x="725" y="4159"/>
                      </a:cubicBezTo>
                      <a:lnTo>
                        <a:pt x="1040" y="4159"/>
                      </a:lnTo>
                      <a:cubicBezTo>
                        <a:pt x="1229" y="4159"/>
                        <a:pt x="1386" y="4001"/>
                        <a:pt x="1386" y="3812"/>
                      </a:cubicBezTo>
                      <a:cubicBezTo>
                        <a:pt x="1386" y="3623"/>
                        <a:pt x="1229" y="3466"/>
                        <a:pt x="1040" y="3466"/>
                      </a:cubicBezTo>
                      <a:lnTo>
                        <a:pt x="725" y="3466"/>
                      </a:lnTo>
                      <a:cubicBezTo>
                        <a:pt x="788" y="2867"/>
                        <a:pt x="1040" y="2331"/>
                        <a:pt x="1386" y="1859"/>
                      </a:cubicBezTo>
                      <a:lnTo>
                        <a:pt x="1607" y="2079"/>
                      </a:lnTo>
                      <a:cubicBezTo>
                        <a:pt x="1701" y="2174"/>
                        <a:pt x="1764" y="2205"/>
                        <a:pt x="1859" y="2205"/>
                      </a:cubicBezTo>
                      <a:cubicBezTo>
                        <a:pt x="1922" y="2205"/>
                        <a:pt x="2048" y="2174"/>
                        <a:pt x="2079" y="2079"/>
                      </a:cubicBezTo>
                      <a:cubicBezTo>
                        <a:pt x="2205" y="1953"/>
                        <a:pt x="2205" y="1733"/>
                        <a:pt x="2079" y="1607"/>
                      </a:cubicBezTo>
                      <a:lnTo>
                        <a:pt x="1859" y="1386"/>
                      </a:lnTo>
                      <a:cubicBezTo>
                        <a:pt x="2300" y="1008"/>
                        <a:pt x="2835" y="788"/>
                        <a:pt x="3466" y="693"/>
                      </a:cubicBezTo>
                      <a:lnTo>
                        <a:pt x="3466" y="1008"/>
                      </a:lnTo>
                      <a:cubicBezTo>
                        <a:pt x="3466" y="1229"/>
                        <a:pt x="3623" y="1386"/>
                        <a:pt x="3812" y="1386"/>
                      </a:cubicBezTo>
                      <a:cubicBezTo>
                        <a:pt x="4033" y="1386"/>
                        <a:pt x="4190" y="1229"/>
                        <a:pt x="4190" y="1008"/>
                      </a:cubicBezTo>
                      <a:lnTo>
                        <a:pt x="4190" y="693"/>
                      </a:lnTo>
                      <a:close/>
                      <a:moveTo>
                        <a:pt x="3812" y="0"/>
                      </a:moveTo>
                      <a:cubicBezTo>
                        <a:pt x="1733" y="0"/>
                        <a:pt x="0" y="1701"/>
                        <a:pt x="0" y="3812"/>
                      </a:cubicBezTo>
                      <a:cubicBezTo>
                        <a:pt x="0" y="5923"/>
                        <a:pt x="1701" y="7656"/>
                        <a:pt x="3812" y="7656"/>
                      </a:cubicBezTo>
                      <a:cubicBezTo>
                        <a:pt x="5923" y="7656"/>
                        <a:pt x="7656" y="5954"/>
                        <a:pt x="7656" y="3812"/>
                      </a:cubicBezTo>
                      <a:cubicBezTo>
                        <a:pt x="7656" y="1733"/>
                        <a:pt x="5954" y="0"/>
                        <a:pt x="38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83" name="Google Shape;9231;p73">
                  <a:extLst>
                    <a:ext uri="{FF2B5EF4-FFF2-40B4-BE49-F238E27FC236}">
                      <a16:creationId xmlns:a16="http://schemas.microsoft.com/office/drawing/2014/main" id="{8A9C0DB5-C053-0BDD-E88A-3242214C12A3}"/>
                    </a:ext>
                  </a:extLst>
                </p:cNvPr>
                <p:cNvSpPr/>
                <p:nvPr/>
              </p:nvSpPr>
              <p:spPr>
                <a:xfrm>
                  <a:off x="1915750" y="2058450"/>
                  <a:ext cx="35475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2112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lnTo>
                        <a:pt x="1" y="1733"/>
                      </a:lnTo>
                      <a:cubicBezTo>
                        <a:pt x="1" y="1954"/>
                        <a:pt x="158" y="2111"/>
                        <a:pt x="347" y="2111"/>
                      </a:cubicBezTo>
                      <a:lnTo>
                        <a:pt x="1072" y="2111"/>
                      </a:lnTo>
                      <a:cubicBezTo>
                        <a:pt x="1261" y="2111"/>
                        <a:pt x="1418" y="1954"/>
                        <a:pt x="1418" y="1733"/>
                      </a:cubicBezTo>
                      <a:cubicBezTo>
                        <a:pt x="1418" y="1544"/>
                        <a:pt x="1261" y="1387"/>
                        <a:pt x="1072" y="1387"/>
                      </a:cubicBezTo>
                      <a:lnTo>
                        <a:pt x="725" y="1387"/>
                      </a:lnTo>
                      <a:lnTo>
                        <a:pt x="725" y="378"/>
                      </a:lnTo>
                      <a:cubicBezTo>
                        <a:pt x="725" y="158"/>
                        <a:pt x="568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0" name="Google Shape;9232;p73">
                <a:extLst>
                  <a:ext uri="{FF2B5EF4-FFF2-40B4-BE49-F238E27FC236}">
                    <a16:creationId xmlns:a16="http://schemas.microsoft.com/office/drawing/2014/main" id="{BDDE475B-D6AD-2E2A-1710-20CF825C5067}"/>
                  </a:ext>
                </a:extLst>
              </p:cNvPr>
              <p:cNvGrpSpPr/>
              <p:nvPr/>
            </p:nvGrpSpPr>
            <p:grpSpPr>
              <a:xfrm>
                <a:off x="2694705" y="2282300"/>
                <a:ext cx="452652" cy="497951"/>
                <a:chOff x="1790525" y="2319150"/>
                <a:chExt cx="267800" cy="294600"/>
              </a:xfrm>
              <a:grpFill/>
            </p:grpSpPr>
            <p:sp>
              <p:nvSpPr>
                <p:cNvPr id="17778" name="Google Shape;9233;p73">
                  <a:extLst>
                    <a:ext uri="{FF2B5EF4-FFF2-40B4-BE49-F238E27FC236}">
                      <a16:creationId xmlns:a16="http://schemas.microsoft.com/office/drawing/2014/main" id="{FEA3D7CA-E8BF-5679-B13C-69BC8FF8B4AE}"/>
                    </a:ext>
                  </a:extLst>
                </p:cNvPr>
                <p:cNvSpPr/>
                <p:nvPr/>
              </p:nvSpPr>
              <p:spPr>
                <a:xfrm>
                  <a:off x="1881100" y="2423125"/>
                  <a:ext cx="88225" cy="15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6207" extrusionOk="0">
                      <a:moveTo>
                        <a:pt x="1418" y="1323"/>
                      </a:moveTo>
                      <a:lnTo>
                        <a:pt x="1418" y="2741"/>
                      </a:lnTo>
                      <a:lnTo>
                        <a:pt x="1072" y="2741"/>
                      </a:lnTo>
                      <a:cubicBezTo>
                        <a:pt x="882" y="2741"/>
                        <a:pt x="725" y="2583"/>
                        <a:pt x="725" y="2394"/>
                      </a:cubicBezTo>
                      <a:lnTo>
                        <a:pt x="725" y="1701"/>
                      </a:lnTo>
                      <a:cubicBezTo>
                        <a:pt x="725" y="1481"/>
                        <a:pt x="882" y="1323"/>
                        <a:pt x="1072" y="1323"/>
                      </a:cubicBezTo>
                      <a:close/>
                      <a:moveTo>
                        <a:pt x="2458" y="3466"/>
                      </a:moveTo>
                      <a:cubicBezTo>
                        <a:pt x="2647" y="3466"/>
                        <a:pt x="2804" y="3623"/>
                        <a:pt x="2804" y="3812"/>
                      </a:cubicBezTo>
                      <a:lnTo>
                        <a:pt x="2804" y="4537"/>
                      </a:lnTo>
                      <a:cubicBezTo>
                        <a:pt x="2804" y="4726"/>
                        <a:pt x="2647" y="4883"/>
                        <a:pt x="2458" y="4883"/>
                      </a:cubicBezTo>
                      <a:lnTo>
                        <a:pt x="2111" y="4883"/>
                      </a:lnTo>
                      <a:lnTo>
                        <a:pt x="2111" y="3466"/>
                      </a:lnTo>
                      <a:close/>
                      <a:moveTo>
                        <a:pt x="1796" y="0"/>
                      </a:moveTo>
                      <a:cubicBezTo>
                        <a:pt x="1576" y="0"/>
                        <a:pt x="1418" y="158"/>
                        <a:pt x="1418" y="347"/>
                      </a:cubicBezTo>
                      <a:lnTo>
                        <a:pt x="1418" y="693"/>
                      </a:lnTo>
                      <a:lnTo>
                        <a:pt x="1072" y="693"/>
                      </a:lnTo>
                      <a:cubicBezTo>
                        <a:pt x="473" y="693"/>
                        <a:pt x="63" y="1166"/>
                        <a:pt x="63" y="1733"/>
                      </a:cubicBezTo>
                      <a:lnTo>
                        <a:pt x="63" y="2426"/>
                      </a:lnTo>
                      <a:cubicBezTo>
                        <a:pt x="63" y="3025"/>
                        <a:pt x="536" y="3466"/>
                        <a:pt x="1072" y="3466"/>
                      </a:cubicBezTo>
                      <a:lnTo>
                        <a:pt x="1418" y="3466"/>
                      </a:lnTo>
                      <a:lnTo>
                        <a:pt x="1418" y="4852"/>
                      </a:lnTo>
                      <a:lnTo>
                        <a:pt x="1072" y="4852"/>
                      </a:lnTo>
                      <a:cubicBezTo>
                        <a:pt x="882" y="4852"/>
                        <a:pt x="725" y="4694"/>
                        <a:pt x="725" y="4474"/>
                      </a:cubicBezTo>
                      <a:cubicBezTo>
                        <a:pt x="725" y="4285"/>
                        <a:pt x="567" y="4127"/>
                        <a:pt x="378" y="4127"/>
                      </a:cubicBezTo>
                      <a:cubicBezTo>
                        <a:pt x="158" y="4127"/>
                        <a:pt x="0" y="4285"/>
                        <a:pt x="0" y="4474"/>
                      </a:cubicBezTo>
                      <a:cubicBezTo>
                        <a:pt x="0" y="5072"/>
                        <a:pt x="473" y="5513"/>
                        <a:pt x="1040" y="5513"/>
                      </a:cubicBezTo>
                      <a:lnTo>
                        <a:pt x="1387" y="5513"/>
                      </a:lnTo>
                      <a:lnTo>
                        <a:pt x="1387" y="5860"/>
                      </a:lnTo>
                      <a:cubicBezTo>
                        <a:pt x="1387" y="6049"/>
                        <a:pt x="1544" y="6207"/>
                        <a:pt x="1733" y="6207"/>
                      </a:cubicBezTo>
                      <a:cubicBezTo>
                        <a:pt x="1954" y="6207"/>
                        <a:pt x="2111" y="6049"/>
                        <a:pt x="2111" y="5860"/>
                      </a:cubicBezTo>
                      <a:lnTo>
                        <a:pt x="2111" y="5545"/>
                      </a:lnTo>
                      <a:lnTo>
                        <a:pt x="2458" y="5545"/>
                      </a:lnTo>
                      <a:cubicBezTo>
                        <a:pt x="3056" y="5545"/>
                        <a:pt x="3466" y="5072"/>
                        <a:pt x="3466" y="4537"/>
                      </a:cubicBezTo>
                      <a:lnTo>
                        <a:pt x="3466" y="3812"/>
                      </a:lnTo>
                      <a:cubicBezTo>
                        <a:pt x="3466" y="3214"/>
                        <a:pt x="2993" y="2804"/>
                        <a:pt x="2458" y="2804"/>
                      </a:cubicBezTo>
                      <a:lnTo>
                        <a:pt x="2111" y="2804"/>
                      </a:lnTo>
                      <a:lnTo>
                        <a:pt x="2111" y="1386"/>
                      </a:lnTo>
                      <a:lnTo>
                        <a:pt x="2458" y="1386"/>
                      </a:lnTo>
                      <a:cubicBezTo>
                        <a:pt x="2647" y="1386"/>
                        <a:pt x="2804" y="1544"/>
                        <a:pt x="2804" y="1733"/>
                      </a:cubicBezTo>
                      <a:cubicBezTo>
                        <a:pt x="2804" y="1922"/>
                        <a:pt x="2962" y="2079"/>
                        <a:pt x="3151" y="2079"/>
                      </a:cubicBezTo>
                      <a:cubicBezTo>
                        <a:pt x="3371" y="2079"/>
                        <a:pt x="3529" y="1922"/>
                        <a:pt x="3529" y="1733"/>
                      </a:cubicBezTo>
                      <a:cubicBezTo>
                        <a:pt x="3529" y="1134"/>
                        <a:pt x="3056" y="693"/>
                        <a:pt x="2489" y="693"/>
                      </a:cubicBezTo>
                      <a:lnTo>
                        <a:pt x="2143" y="693"/>
                      </a:lnTo>
                      <a:lnTo>
                        <a:pt x="2143" y="347"/>
                      </a:lnTo>
                      <a:cubicBezTo>
                        <a:pt x="2143" y="158"/>
                        <a:pt x="1985" y="0"/>
                        <a:pt x="17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79" name="Google Shape;9234;p73">
                  <a:extLst>
                    <a:ext uri="{FF2B5EF4-FFF2-40B4-BE49-F238E27FC236}">
                      <a16:creationId xmlns:a16="http://schemas.microsoft.com/office/drawing/2014/main" id="{FFC9D3A1-5BD2-0EE4-B3EB-E01412A5B475}"/>
                    </a:ext>
                  </a:extLst>
                </p:cNvPr>
                <p:cNvSpPr/>
                <p:nvPr/>
              </p:nvSpPr>
              <p:spPr>
                <a:xfrm>
                  <a:off x="1790525" y="2319150"/>
                  <a:ext cx="267800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2" h="11784" extrusionOk="0">
                      <a:moveTo>
                        <a:pt x="6427" y="662"/>
                      </a:moveTo>
                      <a:cubicBezTo>
                        <a:pt x="6837" y="662"/>
                        <a:pt x="7152" y="977"/>
                        <a:pt x="7152" y="1355"/>
                      </a:cubicBezTo>
                      <a:cubicBezTo>
                        <a:pt x="7152" y="1765"/>
                        <a:pt x="6837" y="2080"/>
                        <a:pt x="6427" y="2080"/>
                      </a:cubicBezTo>
                      <a:lnTo>
                        <a:pt x="6427" y="1702"/>
                      </a:lnTo>
                      <a:cubicBezTo>
                        <a:pt x="6427" y="1513"/>
                        <a:pt x="6270" y="1355"/>
                        <a:pt x="6081" y="1355"/>
                      </a:cubicBezTo>
                      <a:lnTo>
                        <a:pt x="4695" y="1355"/>
                      </a:lnTo>
                      <a:cubicBezTo>
                        <a:pt x="4505" y="1355"/>
                        <a:pt x="4348" y="1513"/>
                        <a:pt x="4348" y="1702"/>
                      </a:cubicBezTo>
                      <a:lnTo>
                        <a:pt x="4348" y="2080"/>
                      </a:lnTo>
                      <a:cubicBezTo>
                        <a:pt x="3938" y="2017"/>
                        <a:pt x="3623" y="1765"/>
                        <a:pt x="3623" y="1355"/>
                      </a:cubicBezTo>
                      <a:cubicBezTo>
                        <a:pt x="3623" y="977"/>
                        <a:pt x="3938" y="662"/>
                        <a:pt x="4348" y="662"/>
                      </a:cubicBezTo>
                      <a:close/>
                      <a:moveTo>
                        <a:pt x="5734" y="2017"/>
                      </a:moveTo>
                      <a:lnTo>
                        <a:pt x="5734" y="2741"/>
                      </a:lnTo>
                      <a:lnTo>
                        <a:pt x="5010" y="2741"/>
                      </a:lnTo>
                      <a:lnTo>
                        <a:pt x="5010" y="2017"/>
                      </a:lnTo>
                      <a:close/>
                      <a:moveTo>
                        <a:pt x="1418" y="1985"/>
                      </a:moveTo>
                      <a:lnTo>
                        <a:pt x="1859" y="2489"/>
                      </a:lnTo>
                      <a:lnTo>
                        <a:pt x="1355" y="2930"/>
                      </a:lnTo>
                      <a:lnTo>
                        <a:pt x="914" y="2426"/>
                      </a:lnTo>
                      <a:lnTo>
                        <a:pt x="1418" y="1985"/>
                      </a:lnTo>
                      <a:close/>
                      <a:moveTo>
                        <a:pt x="9357" y="1985"/>
                      </a:moveTo>
                      <a:lnTo>
                        <a:pt x="9861" y="2426"/>
                      </a:lnTo>
                      <a:lnTo>
                        <a:pt x="9420" y="2930"/>
                      </a:lnTo>
                      <a:lnTo>
                        <a:pt x="8916" y="2489"/>
                      </a:lnTo>
                      <a:lnTo>
                        <a:pt x="9357" y="1985"/>
                      </a:lnTo>
                      <a:close/>
                      <a:moveTo>
                        <a:pt x="5356" y="3434"/>
                      </a:moveTo>
                      <a:cubicBezTo>
                        <a:pt x="7467" y="3434"/>
                        <a:pt x="9200" y="5167"/>
                        <a:pt x="9200" y="7278"/>
                      </a:cubicBezTo>
                      <a:cubicBezTo>
                        <a:pt x="9200" y="9389"/>
                        <a:pt x="7498" y="11090"/>
                        <a:pt x="5356" y="11090"/>
                      </a:cubicBezTo>
                      <a:cubicBezTo>
                        <a:pt x="3277" y="11090"/>
                        <a:pt x="1544" y="9357"/>
                        <a:pt x="1544" y="7278"/>
                      </a:cubicBezTo>
                      <a:cubicBezTo>
                        <a:pt x="1576" y="5136"/>
                        <a:pt x="3277" y="3434"/>
                        <a:pt x="5356" y="3434"/>
                      </a:cubicBezTo>
                      <a:close/>
                      <a:moveTo>
                        <a:pt x="4316" y="0"/>
                      </a:moveTo>
                      <a:cubicBezTo>
                        <a:pt x="3560" y="0"/>
                        <a:pt x="2930" y="631"/>
                        <a:pt x="2930" y="1387"/>
                      </a:cubicBezTo>
                      <a:cubicBezTo>
                        <a:pt x="2930" y="2143"/>
                        <a:pt x="3560" y="2773"/>
                        <a:pt x="4316" y="2773"/>
                      </a:cubicBezTo>
                      <a:lnTo>
                        <a:pt x="4316" y="2899"/>
                      </a:lnTo>
                      <a:cubicBezTo>
                        <a:pt x="3749" y="3025"/>
                        <a:pt x="3214" y="3277"/>
                        <a:pt x="2741" y="3592"/>
                      </a:cubicBezTo>
                      <a:lnTo>
                        <a:pt x="2269" y="3056"/>
                      </a:lnTo>
                      <a:lnTo>
                        <a:pt x="2521" y="2804"/>
                      </a:lnTo>
                      <a:cubicBezTo>
                        <a:pt x="2741" y="2678"/>
                        <a:pt x="2741" y="2458"/>
                        <a:pt x="2615" y="2332"/>
                      </a:cubicBezTo>
                      <a:lnTo>
                        <a:pt x="1702" y="1292"/>
                      </a:lnTo>
                      <a:cubicBezTo>
                        <a:pt x="1631" y="1203"/>
                        <a:pt x="1530" y="1165"/>
                        <a:pt x="1432" y="1165"/>
                      </a:cubicBezTo>
                      <a:cubicBezTo>
                        <a:pt x="1357" y="1165"/>
                        <a:pt x="1284" y="1188"/>
                        <a:pt x="1229" y="1229"/>
                      </a:cubicBezTo>
                      <a:lnTo>
                        <a:pt x="158" y="2143"/>
                      </a:lnTo>
                      <a:cubicBezTo>
                        <a:pt x="0" y="2269"/>
                        <a:pt x="0" y="2489"/>
                        <a:pt x="126" y="2615"/>
                      </a:cubicBezTo>
                      <a:lnTo>
                        <a:pt x="1040" y="3687"/>
                      </a:lnTo>
                      <a:cubicBezTo>
                        <a:pt x="1106" y="3770"/>
                        <a:pt x="1199" y="3809"/>
                        <a:pt x="1291" y="3809"/>
                      </a:cubicBezTo>
                      <a:cubicBezTo>
                        <a:pt x="1372" y="3809"/>
                        <a:pt x="1453" y="3778"/>
                        <a:pt x="1513" y="3718"/>
                      </a:cubicBezTo>
                      <a:lnTo>
                        <a:pt x="1796" y="3498"/>
                      </a:lnTo>
                      <a:lnTo>
                        <a:pt x="2269" y="4033"/>
                      </a:lnTo>
                      <a:cubicBezTo>
                        <a:pt x="1387" y="4852"/>
                        <a:pt x="882" y="6018"/>
                        <a:pt x="882" y="7278"/>
                      </a:cubicBezTo>
                      <a:cubicBezTo>
                        <a:pt x="882" y="9735"/>
                        <a:pt x="2899" y="11783"/>
                        <a:pt x="5356" y="11783"/>
                      </a:cubicBezTo>
                      <a:cubicBezTo>
                        <a:pt x="7845" y="11783"/>
                        <a:pt x="9861" y="9735"/>
                        <a:pt x="9861" y="7278"/>
                      </a:cubicBezTo>
                      <a:cubicBezTo>
                        <a:pt x="9861" y="6081"/>
                        <a:pt x="9389" y="4915"/>
                        <a:pt x="8475" y="4033"/>
                      </a:cubicBezTo>
                      <a:lnTo>
                        <a:pt x="8948" y="3498"/>
                      </a:lnTo>
                      <a:lnTo>
                        <a:pt x="9231" y="3718"/>
                      </a:lnTo>
                      <a:cubicBezTo>
                        <a:pt x="9306" y="3778"/>
                        <a:pt x="9387" y="3809"/>
                        <a:pt x="9465" y="3809"/>
                      </a:cubicBezTo>
                      <a:cubicBezTo>
                        <a:pt x="9553" y="3809"/>
                        <a:pt x="9637" y="3770"/>
                        <a:pt x="9704" y="3687"/>
                      </a:cubicBezTo>
                      <a:lnTo>
                        <a:pt x="10617" y="2615"/>
                      </a:lnTo>
                      <a:cubicBezTo>
                        <a:pt x="10712" y="2458"/>
                        <a:pt x="10712" y="2269"/>
                        <a:pt x="10554" y="2143"/>
                      </a:cubicBezTo>
                      <a:lnTo>
                        <a:pt x="9515" y="1229"/>
                      </a:lnTo>
                      <a:cubicBezTo>
                        <a:pt x="9446" y="1188"/>
                        <a:pt x="9365" y="1165"/>
                        <a:pt x="9288" y="1165"/>
                      </a:cubicBezTo>
                      <a:cubicBezTo>
                        <a:pt x="9189" y="1165"/>
                        <a:pt x="9095" y="1203"/>
                        <a:pt x="9042" y="1292"/>
                      </a:cubicBezTo>
                      <a:lnTo>
                        <a:pt x="8129" y="2332"/>
                      </a:lnTo>
                      <a:cubicBezTo>
                        <a:pt x="8003" y="2489"/>
                        <a:pt x="8003" y="2710"/>
                        <a:pt x="8160" y="2804"/>
                      </a:cubicBezTo>
                      <a:lnTo>
                        <a:pt x="8444" y="3056"/>
                      </a:lnTo>
                      <a:lnTo>
                        <a:pt x="7971" y="3592"/>
                      </a:lnTo>
                      <a:cubicBezTo>
                        <a:pt x="7498" y="3245"/>
                        <a:pt x="6931" y="3025"/>
                        <a:pt x="6396" y="2899"/>
                      </a:cubicBezTo>
                      <a:lnTo>
                        <a:pt x="6396" y="2773"/>
                      </a:lnTo>
                      <a:cubicBezTo>
                        <a:pt x="7152" y="2773"/>
                        <a:pt x="7782" y="2143"/>
                        <a:pt x="7782" y="1387"/>
                      </a:cubicBezTo>
                      <a:cubicBezTo>
                        <a:pt x="7782" y="631"/>
                        <a:pt x="7152" y="0"/>
                        <a:pt x="63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01" name="Google Shape;9235;p73">
                <a:extLst>
                  <a:ext uri="{FF2B5EF4-FFF2-40B4-BE49-F238E27FC236}">
                    <a16:creationId xmlns:a16="http://schemas.microsoft.com/office/drawing/2014/main" id="{32CA1CD2-9C53-A202-BAE4-8AC7C6E1B30D}"/>
                  </a:ext>
                </a:extLst>
              </p:cNvPr>
              <p:cNvSpPr/>
              <p:nvPr/>
            </p:nvSpPr>
            <p:spPr>
              <a:xfrm>
                <a:off x="2670025" y="2923979"/>
                <a:ext cx="501965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11879" h="11878" extrusionOk="0">
                    <a:moveTo>
                      <a:pt x="5892" y="693"/>
                    </a:moveTo>
                    <a:cubicBezTo>
                      <a:pt x="6302" y="693"/>
                      <a:pt x="6617" y="1008"/>
                      <a:pt x="6617" y="1418"/>
                    </a:cubicBezTo>
                    <a:cubicBezTo>
                      <a:pt x="6617" y="1796"/>
                      <a:pt x="6302" y="2111"/>
                      <a:pt x="5892" y="2111"/>
                    </a:cubicBezTo>
                    <a:cubicBezTo>
                      <a:pt x="5514" y="2111"/>
                      <a:pt x="5199" y="1796"/>
                      <a:pt x="5199" y="1418"/>
                    </a:cubicBezTo>
                    <a:cubicBezTo>
                      <a:pt x="5231" y="1008"/>
                      <a:pt x="5546" y="693"/>
                      <a:pt x="5892" y="693"/>
                    </a:cubicBezTo>
                    <a:close/>
                    <a:moveTo>
                      <a:pt x="5892" y="2741"/>
                    </a:moveTo>
                    <a:cubicBezTo>
                      <a:pt x="6837" y="2741"/>
                      <a:pt x="7625" y="3529"/>
                      <a:pt x="7625" y="4505"/>
                    </a:cubicBezTo>
                    <a:lnTo>
                      <a:pt x="7625" y="5545"/>
                    </a:lnTo>
                    <a:lnTo>
                      <a:pt x="4159" y="5545"/>
                    </a:lnTo>
                    <a:lnTo>
                      <a:pt x="4159" y="4505"/>
                    </a:lnTo>
                    <a:cubicBezTo>
                      <a:pt x="4159" y="3529"/>
                      <a:pt x="4947" y="2741"/>
                      <a:pt x="5892" y="2741"/>
                    </a:cubicBezTo>
                    <a:close/>
                    <a:moveTo>
                      <a:pt x="8381" y="5104"/>
                    </a:moveTo>
                    <a:cubicBezTo>
                      <a:pt x="9326" y="5356"/>
                      <a:pt x="9767" y="5703"/>
                      <a:pt x="9767" y="5892"/>
                    </a:cubicBezTo>
                    <a:cubicBezTo>
                      <a:pt x="9767" y="6238"/>
                      <a:pt x="8381" y="6931"/>
                      <a:pt x="5955" y="6931"/>
                    </a:cubicBezTo>
                    <a:cubicBezTo>
                      <a:pt x="5898" y="6932"/>
                      <a:pt x="5842" y="6932"/>
                      <a:pt x="5787" y="6932"/>
                    </a:cubicBezTo>
                    <a:cubicBezTo>
                      <a:pt x="3434" y="6932"/>
                      <a:pt x="2112" y="6292"/>
                      <a:pt x="2112" y="5892"/>
                    </a:cubicBezTo>
                    <a:cubicBezTo>
                      <a:pt x="2112" y="5703"/>
                      <a:pt x="2553" y="5388"/>
                      <a:pt x="3498" y="5104"/>
                    </a:cubicBezTo>
                    <a:lnTo>
                      <a:pt x="3498" y="5892"/>
                    </a:lnTo>
                    <a:cubicBezTo>
                      <a:pt x="3498" y="6081"/>
                      <a:pt x="3655" y="6238"/>
                      <a:pt x="3844" y="6238"/>
                    </a:cubicBezTo>
                    <a:lnTo>
                      <a:pt x="8034" y="6238"/>
                    </a:lnTo>
                    <a:cubicBezTo>
                      <a:pt x="8223" y="6238"/>
                      <a:pt x="8381" y="6081"/>
                      <a:pt x="8381" y="5892"/>
                    </a:cubicBezTo>
                    <a:lnTo>
                      <a:pt x="8381" y="5104"/>
                    </a:lnTo>
                    <a:close/>
                    <a:moveTo>
                      <a:pt x="1765" y="10428"/>
                    </a:moveTo>
                    <a:cubicBezTo>
                      <a:pt x="2427" y="10428"/>
                      <a:pt x="2805" y="10680"/>
                      <a:pt x="2805" y="10775"/>
                    </a:cubicBezTo>
                    <a:cubicBezTo>
                      <a:pt x="2805" y="10869"/>
                      <a:pt x="2427" y="11121"/>
                      <a:pt x="1765" y="11121"/>
                    </a:cubicBezTo>
                    <a:cubicBezTo>
                      <a:pt x="1072" y="11121"/>
                      <a:pt x="694" y="10869"/>
                      <a:pt x="694" y="10775"/>
                    </a:cubicBezTo>
                    <a:cubicBezTo>
                      <a:pt x="694" y="10712"/>
                      <a:pt x="1072" y="10428"/>
                      <a:pt x="1765" y="10428"/>
                    </a:cubicBezTo>
                    <a:close/>
                    <a:moveTo>
                      <a:pt x="5955" y="10428"/>
                    </a:moveTo>
                    <a:cubicBezTo>
                      <a:pt x="6617" y="10428"/>
                      <a:pt x="6963" y="10712"/>
                      <a:pt x="6963" y="10775"/>
                    </a:cubicBezTo>
                    <a:cubicBezTo>
                      <a:pt x="6963" y="10869"/>
                      <a:pt x="6617" y="11121"/>
                      <a:pt x="5955" y="11121"/>
                    </a:cubicBezTo>
                    <a:cubicBezTo>
                      <a:pt x="5262" y="11121"/>
                      <a:pt x="4915" y="10869"/>
                      <a:pt x="4915" y="10775"/>
                    </a:cubicBezTo>
                    <a:cubicBezTo>
                      <a:pt x="4915" y="10712"/>
                      <a:pt x="5262" y="10428"/>
                      <a:pt x="5955" y="10428"/>
                    </a:cubicBezTo>
                    <a:close/>
                    <a:moveTo>
                      <a:pt x="10082" y="10428"/>
                    </a:moveTo>
                    <a:cubicBezTo>
                      <a:pt x="10775" y="10428"/>
                      <a:pt x="11153" y="10680"/>
                      <a:pt x="11153" y="10775"/>
                    </a:cubicBezTo>
                    <a:cubicBezTo>
                      <a:pt x="11153" y="10869"/>
                      <a:pt x="10775" y="11121"/>
                      <a:pt x="10082" y="11121"/>
                    </a:cubicBezTo>
                    <a:cubicBezTo>
                      <a:pt x="9421" y="11121"/>
                      <a:pt x="9043" y="10869"/>
                      <a:pt x="9043" y="10775"/>
                    </a:cubicBezTo>
                    <a:cubicBezTo>
                      <a:pt x="9043" y="10712"/>
                      <a:pt x="9421" y="10428"/>
                      <a:pt x="10082" y="10428"/>
                    </a:cubicBezTo>
                    <a:close/>
                    <a:moveTo>
                      <a:pt x="5987" y="0"/>
                    </a:moveTo>
                    <a:cubicBezTo>
                      <a:pt x="5231" y="0"/>
                      <a:pt x="4600" y="630"/>
                      <a:pt x="4600" y="1355"/>
                    </a:cubicBezTo>
                    <a:cubicBezTo>
                      <a:pt x="4600" y="1733"/>
                      <a:pt x="4726" y="2016"/>
                      <a:pt x="4947" y="2300"/>
                    </a:cubicBezTo>
                    <a:cubicBezTo>
                      <a:pt x="4159" y="2710"/>
                      <a:pt x="3624" y="3497"/>
                      <a:pt x="3561" y="4442"/>
                    </a:cubicBezTo>
                    <a:cubicBezTo>
                      <a:pt x="2742" y="4631"/>
                      <a:pt x="1481" y="5072"/>
                      <a:pt x="1481" y="5923"/>
                    </a:cubicBezTo>
                    <a:cubicBezTo>
                      <a:pt x="1481" y="6679"/>
                      <a:pt x="2427" y="7120"/>
                      <a:pt x="3151" y="7309"/>
                    </a:cubicBezTo>
                    <a:lnTo>
                      <a:pt x="1954" y="9798"/>
                    </a:lnTo>
                    <a:lnTo>
                      <a:pt x="1828" y="9798"/>
                    </a:lnTo>
                    <a:cubicBezTo>
                      <a:pt x="851" y="9798"/>
                      <a:pt x="64" y="10239"/>
                      <a:pt x="64" y="10806"/>
                    </a:cubicBezTo>
                    <a:cubicBezTo>
                      <a:pt x="1" y="11373"/>
                      <a:pt x="725" y="11846"/>
                      <a:pt x="1765" y="11846"/>
                    </a:cubicBezTo>
                    <a:cubicBezTo>
                      <a:pt x="2679" y="11846"/>
                      <a:pt x="3498" y="11436"/>
                      <a:pt x="3498" y="10806"/>
                    </a:cubicBezTo>
                    <a:cubicBezTo>
                      <a:pt x="3498" y="10334"/>
                      <a:pt x="3057" y="10019"/>
                      <a:pt x="2584" y="9924"/>
                    </a:cubicBezTo>
                    <a:lnTo>
                      <a:pt x="3781" y="7498"/>
                    </a:lnTo>
                    <a:cubicBezTo>
                      <a:pt x="4317" y="7624"/>
                      <a:pt x="4947" y="7656"/>
                      <a:pt x="5577" y="7719"/>
                    </a:cubicBezTo>
                    <a:lnTo>
                      <a:pt x="5577" y="9830"/>
                    </a:lnTo>
                    <a:cubicBezTo>
                      <a:pt x="4947" y="9924"/>
                      <a:pt x="4222" y="10239"/>
                      <a:pt x="4222" y="10869"/>
                    </a:cubicBezTo>
                    <a:cubicBezTo>
                      <a:pt x="4222" y="11499"/>
                      <a:pt x="5041" y="11877"/>
                      <a:pt x="5955" y="11877"/>
                    </a:cubicBezTo>
                    <a:cubicBezTo>
                      <a:pt x="6837" y="11877"/>
                      <a:pt x="7688" y="11499"/>
                      <a:pt x="7688" y="10869"/>
                    </a:cubicBezTo>
                    <a:cubicBezTo>
                      <a:pt x="7688" y="10239"/>
                      <a:pt x="6932" y="9924"/>
                      <a:pt x="6302" y="9830"/>
                    </a:cubicBezTo>
                    <a:lnTo>
                      <a:pt x="6302" y="7719"/>
                    </a:lnTo>
                    <a:cubicBezTo>
                      <a:pt x="6932" y="7719"/>
                      <a:pt x="7562" y="7624"/>
                      <a:pt x="8097" y="7498"/>
                    </a:cubicBezTo>
                    <a:lnTo>
                      <a:pt x="9295" y="9924"/>
                    </a:lnTo>
                    <a:cubicBezTo>
                      <a:pt x="8822" y="10082"/>
                      <a:pt x="8381" y="10334"/>
                      <a:pt x="8381" y="10806"/>
                    </a:cubicBezTo>
                    <a:cubicBezTo>
                      <a:pt x="8381" y="11436"/>
                      <a:pt x="9200" y="11846"/>
                      <a:pt x="10114" y="11846"/>
                    </a:cubicBezTo>
                    <a:cubicBezTo>
                      <a:pt x="11090" y="11846"/>
                      <a:pt x="11878" y="11405"/>
                      <a:pt x="11878" y="10806"/>
                    </a:cubicBezTo>
                    <a:cubicBezTo>
                      <a:pt x="11878" y="10239"/>
                      <a:pt x="11153" y="9798"/>
                      <a:pt x="10114" y="9798"/>
                    </a:cubicBezTo>
                    <a:lnTo>
                      <a:pt x="9988" y="9798"/>
                    </a:lnTo>
                    <a:lnTo>
                      <a:pt x="8822" y="7309"/>
                    </a:lnTo>
                    <a:cubicBezTo>
                      <a:pt x="9515" y="7120"/>
                      <a:pt x="10460" y="6679"/>
                      <a:pt x="10460" y="5923"/>
                    </a:cubicBezTo>
                    <a:cubicBezTo>
                      <a:pt x="10460" y="5072"/>
                      <a:pt x="9200" y="4631"/>
                      <a:pt x="8381" y="4442"/>
                    </a:cubicBezTo>
                    <a:cubicBezTo>
                      <a:pt x="8350" y="3497"/>
                      <a:pt x="7782" y="2710"/>
                      <a:pt x="6995" y="2300"/>
                    </a:cubicBezTo>
                    <a:cubicBezTo>
                      <a:pt x="7247" y="2080"/>
                      <a:pt x="7341" y="1764"/>
                      <a:pt x="7341" y="1355"/>
                    </a:cubicBezTo>
                    <a:cubicBezTo>
                      <a:pt x="7341" y="630"/>
                      <a:pt x="6711" y="0"/>
                      <a:pt x="59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17702" name="Google Shape;9236;p73">
                <a:extLst>
                  <a:ext uri="{FF2B5EF4-FFF2-40B4-BE49-F238E27FC236}">
                    <a16:creationId xmlns:a16="http://schemas.microsoft.com/office/drawing/2014/main" id="{79098A00-3278-121A-53EE-CC7E00CEAC5B}"/>
                  </a:ext>
                </a:extLst>
              </p:cNvPr>
              <p:cNvGrpSpPr/>
              <p:nvPr/>
            </p:nvGrpSpPr>
            <p:grpSpPr>
              <a:xfrm>
                <a:off x="5851480" y="1688532"/>
                <a:ext cx="500612" cy="499303"/>
                <a:chOff x="3599700" y="1954475"/>
                <a:chExt cx="296175" cy="295400"/>
              </a:xfrm>
              <a:grpFill/>
            </p:grpSpPr>
            <p:sp>
              <p:nvSpPr>
                <p:cNvPr id="17775" name="Google Shape;9237;p73">
                  <a:extLst>
                    <a:ext uri="{FF2B5EF4-FFF2-40B4-BE49-F238E27FC236}">
                      <a16:creationId xmlns:a16="http://schemas.microsoft.com/office/drawing/2014/main" id="{984888A6-E6EF-CDCD-8CCB-4BFC800278C5}"/>
                    </a:ext>
                  </a:extLst>
                </p:cNvPr>
                <p:cNvSpPr/>
                <p:nvPr/>
              </p:nvSpPr>
              <p:spPr>
                <a:xfrm>
                  <a:off x="3599700" y="1954475"/>
                  <a:ext cx="296175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11816" extrusionOk="0">
                      <a:moveTo>
                        <a:pt x="3151" y="694"/>
                      </a:moveTo>
                      <a:cubicBezTo>
                        <a:pt x="3718" y="694"/>
                        <a:pt x="4159" y="1166"/>
                        <a:pt x="4159" y="1734"/>
                      </a:cubicBezTo>
                      <a:cubicBezTo>
                        <a:pt x="4159" y="2301"/>
                        <a:pt x="3686" y="2742"/>
                        <a:pt x="3151" y="2742"/>
                      </a:cubicBezTo>
                      <a:cubicBezTo>
                        <a:pt x="2584" y="2742"/>
                        <a:pt x="2111" y="2269"/>
                        <a:pt x="2111" y="1734"/>
                      </a:cubicBezTo>
                      <a:cubicBezTo>
                        <a:pt x="2080" y="1166"/>
                        <a:pt x="2552" y="694"/>
                        <a:pt x="3151" y="694"/>
                      </a:cubicBezTo>
                      <a:close/>
                      <a:moveTo>
                        <a:pt x="8727" y="694"/>
                      </a:moveTo>
                      <a:cubicBezTo>
                        <a:pt x="9326" y="694"/>
                        <a:pt x="9767" y="1166"/>
                        <a:pt x="9767" y="1734"/>
                      </a:cubicBezTo>
                      <a:cubicBezTo>
                        <a:pt x="9767" y="2301"/>
                        <a:pt x="9294" y="2742"/>
                        <a:pt x="8727" y="2742"/>
                      </a:cubicBezTo>
                      <a:cubicBezTo>
                        <a:pt x="8128" y="2742"/>
                        <a:pt x="7719" y="2269"/>
                        <a:pt x="7719" y="1734"/>
                      </a:cubicBezTo>
                      <a:cubicBezTo>
                        <a:pt x="7656" y="1166"/>
                        <a:pt x="8128" y="694"/>
                        <a:pt x="8727" y="694"/>
                      </a:cubicBezTo>
                      <a:close/>
                      <a:moveTo>
                        <a:pt x="5923" y="4852"/>
                      </a:moveTo>
                      <a:cubicBezTo>
                        <a:pt x="6522" y="4852"/>
                        <a:pt x="6994" y="5325"/>
                        <a:pt x="6994" y="5861"/>
                      </a:cubicBezTo>
                      <a:cubicBezTo>
                        <a:pt x="6994" y="6396"/>
                        <a:pt x="6522" y="6869"/>
                        <a:pt x="5923" y="6869"/>
                      </a:cubicBezTo>
                      <a:cubicBezTo>
                        <a:pt x="5356" y="6869"/>
                        <a:pt x="4883" y="6428"/>
                        <a:pt x="4883" y="5861"/>
                      </a:cubicBezTo>
                      <a:cubicBezTo>
                        <a:pt x="4883" y="5294"/>
                        <a:pt x="5356" y="4852"/>
                        <a:pt x="5923" y="4852"/>
                      </a:cubicBezTo>
                      <a:close/>
                      <a:moveTo>
                        <a:pt x="3151" y="3466"/>
                      </a:moveTo>
                      <a:cubicBezTo>
                        <a:pt x="3875" y="3466"/>
                        <a:pt x="4600" y="3813"/>
                        <a:pt x="5072" y="4380"/>
                      </a:cubicBezTo>
                      <a:cubicBezTo>
                        <a:pt x="4537" y="4695"/>
                        <a:pt x="4159" y="5231"/>
                        <a:pt x="4159" y="5861"/>
                      </a:cubicBezTo>
                      <a:cubicBezTo>
                        <a:pt x="4159" y="6239"/>
                        <a:pt x="4285" y="6617"/>
                        <a:pt x="4505" y="6900"/>
                      </a:cubicBezTo>
                      <a:lnTo>
                        <a:pt x="693" y="6900"/>
                      </a:lnTo>
                      <a:lnTo>
                        <a:pt x="693" y="5892"/>
                      </a:lnTo>
                      <a:cubicBezTo>
                        <a:pt x="693" y="4569"/>
                        <a:pt x="1796" y="3466"/>
                        <a:pt x="3151" y="3466"/>
                      </a:cubicBezTo>
                      <a:close/>
                      <a:moveTo>
                        <a:pt x="8696" y="3498"/>
                      </a:moveTo>
                      <a:cubicBezTo>
                        <a:pt x="10019" y="3498"/>
                        <a:pt x="11121" y="4600"/>
                        <a:pt x="11121" y="5955"/>
                      </a:cubicBezTo>
                      <a:lnTo>
                        <a:pt x="11121" y="6932"/>
                      </a:lnTo>
                      <a:lnTo>
                        <a:pt x="7309" y="6932"/>
                      </a:lnTo>
                      <a:cubicBezTo>
                        <a:pt x="7561" y="6617"/>
                        <a:pt x="7656" y="6270"/>
                        <a:pt x="7656" y="5892"/>
                      </a:cubicBezTo>
                      <a:cubicBezTo>
                        <a:pt x="7656" y="5262"/>
                        <a:pt x="7309" y="4726"/>
                        <a:pt x="6774" y="4411"/>
                      </a:cubicBezTo>
                      <a:cubicBezTo>
                        <a:pt x="7215" y="3813"/>
                        <a:pt x="7939" y="3498"/>
                        <a:pt x="8696" y="3498"/>
                      </a:cubicBezTo>
                      <a:close/>
                      <a:moveTo>
                        <a:pt x="5923" y="7625"/>
                      </a:moveTo>
                      <a:cubicBezTo>
                        <a:pt x="6207" y="7625"/>
                        <a:pt x="6490" y="7656"/>
                        <a:pt x="6711" y="7751"/>
                      </a:cubicBezTo>
                      <a:lnTo>
                        <a:pt x="5923" y="8791"/>
                      </a:lnTo>
                      <a:lnTo>
                        <a:pt x="5135" y="7751"/>
                      </a:lnTo>
                      <a:cubicBezTo>
                        <a:pt x="5388" y="7688"/>
                        <a:pt x="5671" y="7625"/>
                        <a:pt x="5923" y="7625"/>
                      </a:cubicBezTo>
                      <a:close/>
                      <a:moveTo>
                        <a:pt x="4505" y="8066"/>
                      </a:moveTo>
                      <a:lnTo>
                        <a:pt x="5577" y="9484"/>
                      </a:lnTo>
                      <a:lnTo>
                        <a:pt x="5577" y="11153"/>
                      </a:lnTo>
                      <a:lnTo>
                        <a:pt x="3497" y="11153"/>
                      </a:lnTo>
                      <a:lnTo>
                        <a:pt x="3497" y="10019"/>
                      </a:lnTo>
                      <a:cubicBezTo>
                        <a:pt x="3497" y="9200"/>
                        <a:pt x="3875" y="8507"/>
                        <a:pt x="4505" y="8066"/>
                      </a:cubicBezTo>
                      <a:close/>
                      <a:moveTo>
                        <a:pt x="7341" y="8066"/>
                      </a:moveTo>
                      <a:cubicBezTo>
                        <a:pt x="7939" y="8507"/>
                        <a:pt x="8381" y="9263"/>
                        <a:pt x="8381" y="10051"/>
                      </a:cubicBezTo>
                      <a:lnTo>
                        <a:pt x="8381" y="11153"/>
                      </a:lnTo>
                      <a:lnTo>
                        <a:pt x="6301" y="11153"/>
                      </a:lnTo>
                      <a:lnTo>
                        <a:pt x="6301" y="9484"/>
                      </a:lnTo>
                      <a:lnTo>
                        <a:pt x="7341" y="8066"/>
                      </a:lnTo>
                      <a:close/>
                      <a:moveTo>
                        <a:pt x="3088" y="1"/>
                      </a:moveTo>
                      <a:cubicBezTo>
                        <a:pt x="2143" y="1"/>
                        <a:pt x="1355" y="788"/>
                        <a:pt x="1355" y="1734"/>
                      </a:cubicBezTo>
                      <a:cubicBezTo>
                        <a:pt x="1355" y="2238"/>
                        <a:pt x="1575" y="2679"/>
                        <a:pt x="1922" y="2994"/>
                      </a:cubicBezTo>
                      <a:cubicBezTo>
                        <a:pt x="788" y="3466"/>
                        <a:pt x="0" y="4569"/>
                        <a:pt x="0" y="5861"/>
                      </a:cubicBezTo>
                      <a:lnTo>
                        <a:pt x="0" y="7247"/>
                      </a:lnTo>
                      <a:cubicBezTo>
                        <a:pt x="0" y="7436"/>
                        <a:pt x="158" y="7593"/>
                        <a:pt x="347" y="7593"/>
                      </a:cubicBezTo>
                      <a:lnTo>
                        <a:pt x="3938" y="7593"/>
                      </a:lnTo>
                      <a:cubicBezTo>
                        <a:pt x="3214" y="8192"/>
                        <a:pt x="2741" y="9043"/>
                        <a:pt x="2741" y="10019"/>
                      </a:cubicBezTo>
                      <a:lnTo>
                        <a:pt x="2741" y="11437"/>
                      </a:lnTo>
                      <a:cubicBezTo>
                        <a:pt x="2741" y="11658"/>
                        <a:pt x="2899" y="11815"/>
                        <a:pt x="3088" y="11815"/>
                      </a:cubicBezTo>
                      <a:lnTo>
                        <a:pt x="8696" y="11815"/>
                      </a:lnTo>
                      <a:cubicBezTo>
                        <a:pt x="8885" y="11815"/>
                        <a:pt x="9042" y="11658"/>
                        <a:pt x="9042" y="11437"/>
                      </a:cubicBezTo>
                      <a:lnTo>
                        <a:pt x="9042" y="10019"/>
                      </a:lnTo>
                      <a:cubicBezTo>
                        <a:pt x="9042" y="9043"/>
                        <a:pt x="8570" y="8192"/>
                        <a:pt x="7876" y="7593"/>
                      </a:cubicBezTo>
                      <a:lnTo>
                        <a:pt x="11436" y="7593"/>
                      </a:lnTo>
                      <a:cubicBezTo>
                        <a:pt x="11657" y="7593"/>
                        <a:pt x="11815" y="7436"/>
                        <a:pt x="11815" y="7247"/>
                      </a:cubicBezTo>
                      <a:lnTo>
                        <a:pt x="11815" y="5861"/>
                      </a:lnTo>
                      <a:cubicBezTo>
                        <a:pt x="11846" y="4600"/>
                        <a:pt x="11027" y="3466"/>
                        <a:pt x="9861" y="2994"/>
                      </a:cubicBezTo>
                      <a:cubicBezTo>
                        <a:pt x="10239" y="2679"/>
                        <a:pt x="10428" y="2206"/>
                        <a:pt x="10428" y="1734"/>
                      </a:cubicBezTo>
                      <a:cubicBezTo>
                        <a:pt x="10428" y="788"/>
                        <a:pt x="9641" y="1"/>
                        <a:pt x="8696" y="1"/>
                      </a:cubicBezTo>
                      <a:cubicBezTo>
                        <a:pt x="7750" y="1"/>
                        <a:pt x="6963" y="788"/>
                        <a:pt x="6963" y="1734"/>
                      </a:cubicBezTo>
                      <a:cubicBezTo>
                        <a:pt x="6963" y="2238"/>
                        <a:pt x="7152" y="2679"/>
                        <a:pt x="7498" y="2994"/>
                      </a:cubicBezTo>
                      <a:cubicBezTo>
                        <a:pt x="6931" y="3214"/>
                        <a:pt x="6396" y="3624"/>
                        <a:pt x="6049" y="4159"/>
                      </a:cubicBezTo>
                      <a:lnTo>
                        <a:pt x="5734" y="4159"/>
                      </a:lnTo>
                      <a:cubicBezTo>
                        <a:pt x="5388" y="3655"/>
                        <a:pt x="4883" y="3214"/>
                        <a:pt x="4285" y="2994"/>
                      </a:cubicBezTo>
                      <a:cubicBezTo>
                        <a:pt x="4631" y="2679"/>
                        <a:pt x="4820" y="2238"/>
                        <a:pt x="4820" y="1734"/>
                      </a:cubicBezTo>
                      <a:cubicBezTo>
                        <a:pt x="4820" y="788"/>
                        <a:pt x="4033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76" name="Google Shape;9238;p73">
                  <a:extLst>
                    <a:ext uri="{FF2B5EF4-FFF2-40B4-BE49-F238E27FC236}">
                      <a16:creationId xmlns:a16="http://schemas.microsoft.com/office/drawing/2014/main" id="{17FB0CFF-E1A7-478C-C7CF-C2D860788CF7}"/>
                    </a:ext>
                  </a:extLst>
                </p:cNvPr>
                <p:cNvSpPr/>
                <p:nvPr/>
              </p:nvSpPr>
              <p:spPr>
                <a:xfrm>
                  <a:off x="3825750" y="2075775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lnTo>
                        <a:pt x="1071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77" name="Google Shape;9239;p73">
                  <a:extLst>
                    <a:ext uri="{FF2B5EF4-FFF2-40B4-BE49-F238E27FC236}">
                      <a16:creationId xmlns:a16="http://schemas.microsoft.com/office/drawing/2014/main" id="{FD3DB83D-EDA0-0BD2-9C35-AC434AE155E4}"/>
                    </a:ext>
                  </a:extLst>
                </p:cNvPr>
                <p:cNvSpPr/>
                <p:nvPr/>
              </p:nvSpPr>
              <p:spPr>
                <a:xfrm>
                  <a:off x="3633550" y="2075775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79" y="694"/>
                      </a:cubicBezTo>
                      <a:lnTo>
                        <a:pt x="1072" y="694"/>
                      </a:lnTo>
                      <a:cubicBezTo>
                        <a:pt x="1261" y="694"/>
                        <a:pt x="1419" y="536"/>
                        <a:pt x="1419" y="347"/>
                      </a:cubicBezTo>
                      <a:cubicBezTo>
                        <a:pt x="1419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3" name="Google Shape;9240;p73">
                <a:extLst>
                  <a:ext uri="{FF2B5EF4-FFF2-40B4-BE49-F238E27FC236}">
                    <a16:creationId xmlns:a16="http://schemas.microsoft.com/office/drawing/2014/main" id="{EB6EF0CD-931A-4332-62C2-619A7F7340F1}"/>
                  </a:ext>
                </a:extLst>
              </p:cNvPr>
              <p:cNvGrpSpPr/>
              <p:nvPr/>
            </p:nvGrpSpPr>
            <p:grpSpPr>
              <a:xfrm>
                <a:off x="5852810" y="2282300"/>
                <a:ext cx="497951" cy="497951"/>
                <a:chOff x="3601275" y="2319150"/>
                <a:chExt cx="294600" cy="294600"/>
              </a:xfrm>
              <a:grpFill/>
            </p:grpSpPr>
            <p:sp>
              <p:nvSpPr>
                <p:cNvPr id="17773" name="Google Shape;9241;p73">
                  <a:extLst>
                    <a:ext uri="{FF2B5EF4-FFF2-40B4-BE49-F238E27FC236}">
                      <a16:creationId xmlns:a16="http://schemas.microsoft.com/office/drawing/2014/main" id="{986A50F0-1798-3DBE-3930-C771EA53FDBB}"/>
                    </a:ext>
                  </a:extLst>
                </p:cNvPr>
                <p:cNvSpPr/>
                <p:nvPr/>
              </p:nvSpPr>
              <p:spPr>
                <a:xfrm>
                  <a:off x="3601275" y="2319150"/>
                  <a:ext cx="294600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84" extrusionOk="0">
                      <a:moveTo>
                        <a:pt x="8223" y="694"/>
                      </a:moveTo>
                      <a:cubicBezTo>
                        <a:pt x="8696" y="725"/>
                        <a:pt x="9168" y="914"/>
                        <a:pt x="9546" y="1198"/>
                      </a:cubicBezTo>
                      <a:lnTo>
                        <a:pt x="7057" y="3687"/>
                      </a:lnTo>
                      <a:cubicBezTo>
                        <a:pt x="6774" y="3498"/>
                        <a:pt x="6459" y="3340"/>
                        <a:pt x="6144" y="3245"/>
                      </a:cubicBezTo>
                      <a:lnTo>
                        <a:pt x="8223" y="694"/>
                      </a:lnTo>
                      <a:close/>
                      <a:moveTo>
                        <a:pt x="10523" y="1198"/>
                      </a:moveTo>
                      <a:cubicBezTo>
                        <a:pt x="10838" y="1576"/>
                        <a:pt x="11027" y="2111"/>
                        <a:pt x="11027" y="2615"/>
                      </a:cubicBezTo>
                      <a:lnTo>
                        <a:pt x="8286" y="4852"/>
                      </a:lnTo>
                      <a:lnTo>
                        <a:pt x="7561" y="4159"/>
                      </a:lnTo>
                      <a:lnTo>
                        <a:pt x="10523" y="1198"/>
                      </a:lnTo>
                      <a:close/>
                      <a:moveTo>
                        <a:pt x="5592" y="3923"/>
                      </a:moveTo>
                      <a:cubicBezTo>
                        <a:pt x="6033" y="3923"/>
                        <a:pt x="6474" y="4096"/>
                        <a:pt x="6805" y="4443"/>
                      </a:cubicBezTo>
                      <a:cubicBezTo>
                        <a:pt x="7498" y="5104"/>
                        <a:pt x="7498" y="6207"/>
                        <a:pt x="6805" y="6869"/>
                      </a:cubicBezTo>
                      <a:cubicBezTo>
                        <a:pt x="6474" y="7199"/>
                        <a:pt x="6033" y="7365"/>
                        <a:pt x="5592" y="7365"/>
                      </a:cubicBezTo>
                      <a:cubicBezTo>
                        <a:pt x="5151" y="7365"/>
                        <a:pt x="4710" y="7199"/>
                        <a:pt x="4379" y="6869"/>
                      </a:cubicBezTo>
                      <a:cubicBezTo>
                        <a:pt x="3718" y="6207"/>
                        <a:pt x="3718" y="5104"/>
                        <a:pt x="4379" y="4443"/>
                      </a:cubicBezTo>
                      <a:cubicBezTo>
                        <a:pt x="4710" y="4096"/>
                        <a:pt x="5151" y="3923"/>
                        <a:pt x="5592" y="3923"/>
                      </a:cubicBezTo>
                      <a:close/>
                      <a:moveTo>
                        <a:pt x="8034" y="5577"/>
                      </a:moveTo>
                      <a:lnTo>
                        <a:pt x="8191" y="5734"/>
                      </a:lnTo>
                      <a:cubicBezTo>
                        <a:pt x="8696" y="6270"/>
                        <a:pt x="9326" y="6742"/>
                        <a:pt x="10019" y="7058"/>
                      </a:cubicBezTo>
                      <a:lnTo>
                        <a:pt x="9420" y="7278"/>
                      </a:lnTo>
                      <a:cubicBezTo>
                        <a:pt x="9263" y="7310"/>
                        <a:pt x="9168" y="7467"/>
                        <a:pt x="9168" y="7593"/>
                      </a:cubicBezTo>
                      <a:lnTo>
                        <a:pt x="9168" y="8066"/>
                      </a:lnTo>
                      <a:cubicBezTo>
                        <a:pt x="8601" y="7814"/>
                        <a:pt x="8034" y="7467"/>
                        <a:pt x="7561" y="7058"/>
                      </a:cubicBezTo>
                      <a:cubicBezTo>
                        <a:pt x="7876" y="6648"/>
                        <a:pt x="8034" y="6175"/>
                        <a:pt x="8034" y="5608"/>
                      </a:cubicBezTo>
                      <a:lnTo>
                        <a:pt x="8034" y="5577"/>
                      </a:lnTo>
                      <a:close/>
                      <a:moveTo>
                        <a:pt x="3245" y="6081"/>
                      </a:moveTo>
                      <a:cubicBezTo>
                        <a:pt x="3308" y="6427"/>
                        <a:pt x="3466" y="6806"/>
                        <a:pt x="3655" y="7058"/>
                      </a:cubicBezTo>
                      <a:lnTo>
                        <a:pt x="1197" y="9546"/>
                      </a:lnTo>
                      <a:cubicBezTo>
                        <a:pt x="882" y="9200"/>
                        <a:pt x="662" y="8696"/>
                        <a:pt x="630" y="8160"/>
                      </a:cubicBezTo>
                      <a:lnTo>
                        <a:pt x="3245" y="6081"/>
                      </a:lnTo>
                      <a:close/>
                      <a:moveTo>
                        <a:pt x="7057" y="7593"/>
                      </a:moveTo>
                      <a:cubicBezTo>
                        <a:pt x="7435" y="8066"/>
                        <a:pt x="7813" y="8601"/>
                        <a:pt x="8034" y="9200"/>
                      </a:cubicBezTo>
                      <a:lnTo>
                        <a:pt x="7561" y="9200"/>
                      </a:lnTo>
                      <a:cubicBezTo>
                        <a:pt x="7404" y="9200"/>
                        <a:pt x="7278" y="9263"/>
                        <a:pt x="7246" y="9420"/>
                      </a:cubicBezTo>
                      <a:lnTo>
                        <a:pt x="7057" y="10019"/>
                      </a:lnTo>
                      <a:cubicBezTo>
                        <a:pt x="6742" y="9357"/>
                        <a:pt x="6270" y="8727"/>
                        <a:pt x="5766" y="8223"/>
                      </a:cubicBezTo>
                      <a:lnTo>
                        <a:pt x="5608" y="8066"/>
                      </a:lnTo>
                      <a:lnTo>
                        <a:pt x="5640" y="8066"/>
                      </a:lnTo>
                      <a:cubicBezTo>
                        <a:pt x="6144" y="8066"/>
                        <a:pt x="6648" y="7877"/>
                        <a:pt x="7057" y="7593"/>
                      </a:cubicBezTo>
                      <a:close/>
                      <a:moveTo>
                        <a:pt x="4096" y="7625"/>
                      </a:moveTo>
                      <a:lnTo>
                        <a:pt x="4820" y="8318"/>
                      </a:lnTo>
                      <a:lnTo>
                        <a:pt x="2552" y="11090"/>
                      </a:lnTo>
                      <a:cubicBezTo>
                        <a:pt x="2048" y="11059"/>
                        <a:pt x="1575" y="10901"/>
                        <a:pt x="1134" y="10586"/>
                      </a:cubicBezTo>
                      <a:lnTo>
                        <a:pt x="4096" y="7625"/>
                      </a:lnTo>
                      <a:close/>
                      <a:moveTo>
                        <a:pt x="8160" y="0"/>
                      </a:moveTo>
                      <a:cubicBezTo>
                        <a:pt x="8034" y="0"/>
                        <a:pt x="7971" y="63"/>
                        <a:pt x="7876" y="126"/>
                      </a:cubicBezTo>
                      <a:lnTo>
                        <a:pt x="5356" y="3245"/>
                      </a:lnTo>
                      <a:cubicBezTo>
                        <a:pt x="4852" y="3308"/>
                        <a:pt x="4348" y="3529"/>
                        <a:pt x="3938" y="3970"/>
                      </a:cubicBezTo>
                      <a:cubicBezTo>
                        <a:pt x="3592" y="4317"/>
                        <a:pt x="3340" y="4758"/>
                        <a:pt x="3277" y="5262"/>
                      </a:cubicBezTo>
                      <a:lnTo>
                        <a:pt x="126" y="7782"/>
                      </a:lnTo>
                      <a:cubicBezTo>
                        <a:pt x="32" y="7845"/>
                        <a:pt x="0" y="7940"/>
                        <a:pt x="0" y="8066"/>
                      </a:cubicBezTo>
                      <a:cubicBezTo>
                        <a:pt x="0" y="8790"/>
                        <a:pt x="284" y="9546"/>
                        <a:pt x="756" y="10114"/>
                      </a:cubicBezTo>
                      <a:lnTo>
                        <a:pt x="473" y="10366"/>
                      </a:lnTo>
                      <a:cubicBezTo>
                        <a:pt x="410" y="10460"/>
                        <a:pt x="347" y="10523"/>
                        <a:pt x="347" y="10618"/>
                      </a:cubicBezTo>
                      <a:cubicBezTo>
                        <a:pt x="347" y="10681"/>
                        <a:pt x="410" y="10807"/>
                        <a:pt x="473" y="10838"/>
                      </a:cubicBezTo>
                      <a:cubicBezTo>
                        <a:pt x="1103" y="11468"/>
                        <a:pt x="1922" y="11783"/>
                        <a:pt x="2804" y="11783"/>
                      </a:cubicBezTo>
                      <a:cubicBezTo>
                        <a:pt x="2930" y="11783"/>
                        <a:pt x="2993" y="11752"/>
                        <a:pt x="3088" y="11657"/>
                      </a:cubicBezTo>
                      <a:lnTo>
                        <a:pt x="5388" y="8790"/>
                      </a:lnTo>
                      <a:cubicBezTo>
                        <a:pt x="6018" y="9452"/>
                        <a:pt x="6553" y="10303"/>
                        <a:pt x="6805" y="11153"/>
                      </a:cubicBezTo>
                      <a:cubicBezTo>
                        <a:pt x="6868" y="11311"/>
                        <a:pt x="7026" y="11405"/>
                        <a:pt x="7120" y="11405"/>
                      </a:cubicBezTo>
                      <a:cubicBezTo>
                        <a:pt x="7278" y="11405"/>
                        <a:pt x="7404" y="11311"/>
                        <a:pt x="7435" y="11153"/>
                      </a:cubicBezTo>
                      <a:lnTo>
                        <a:pt x="7845" y="9924"/>
                      </a:lnTo>
                      <a:lnTo>
                        <a:pt x="8601" y="9924"/>
                      </a:lnTo>
                      <a:cubicBezTo>
                        <a:pt x="8696" y="9924"/>
                        <a:pt x="8790" y="9893"/>
                        <a:pt x="8853" y="9767"/>
                      </a:cubicBezTo>
                      <a:cubicBezTo>
                        <a:pt x="8948" y="9704"/>
                        <a:pt x="8948" y="9578"/>
                        <a:pt x="8916" y="9452"/>
                      </a:cubicBezTo>
                      <a:cubicBezTo>
                        <a:pt x="8790" y="9137"/>
                        <a:pt x="8664" y="8822"/>
                        <a:pt x="8507" y="8507"/>
                      </a:cubicBezTo>
                      <a:lnTo>
                        <a:pt x="8507" y="8507"/>
                      </a:lnTo>
                      <a:cubicBezTo>
                        <a:pt x="8822" y="8664"/>
                        <a:pt x="9137" y="8790"/>
                        <a:pt x="9452" y="8916"/>
                      </a:cubicBezTo>
                      <a:cubicBezTo>
                        <a:pt x="9489" y="8926"/>
                        <a:pt x="9526" y="8929"/>
                        <a:pt x="9561" y="8929"/>
                      </a:cubicBezTo>
                      <a:cubicBezTo>
                        <a:pt x="9646" y="8929"/>
                        <a:pt x="9722" y="8907"/>
                        <a:pt x="9767" y="8885"/>
                      </a:cubicBezTo>
                      <a:cubicBezTo>
                        <a:pt x="9861" y="8790"/>
                        <a:pt x="9924" y="8727"/>
                        <a:pt x="9924" y="8601"/>
                      </a:cubicBezTo>
                      <a:lnTo>
                        <a:pt x="9924" y="7845"/>
                      </a:lnTo>
                      <a:lnTo>
                        <a:pt x="11153" y="7467"/>
                      </a:lnTo>
                      <a:cubicBezTo>
                        <a:pt x="11310" y="7404"/>
                        <a:pt x="11373" y="7247"/>
                        <a:pt x="11373" y="7152"/>
                      </a:cubicBezTo>
                      <a:cubicBezTo>
                        <a:pt x="11373" y="6995"/>
                        <a:pt x="11310" y="6869"/>
                        <a:pt x="11153" y="6837"/>
                      </a:cubicBezTo>
                      <a:cubicBezTo>
                        <a:pt x="10271" y="6553"/>
                        <a:pt x="9452" y="6049"/>
                        <a:pt x="8790" y="5419"/>
                      </a:cubicBezTo>
                      <a:lnTo>
                        <a:pt x="11657" y="3088"/>
                      </a:lnTo>
                      <a:cubicBezTo>
                        <a:pt x="11689" y="2962"/>
                        <a:pt x="11783" y="2867"/>
                        <a:pt x="11783" y="2773"/>
                      </a:cubicBezTo>
                      <a:cubicBezTo>
                        <a:pt x="11783" y="1922"/>
                        <a:pt x="11436" y="1072"/>
                        <a:pt x="10838" y="442"/>
                      </a:cubicBezTo>
                      <a:cubicBezTo>
                        <a:pt x="10775" y="379"/>
                        <a:pt x="10688" y="347"/>
                        <a:pt x="10602" y="347"/>
                      </a:cubicBezTo>
                      <a:cubicBezTo>
                        <a:pt x="10515" y="347"/>
                        <a:pt x="10428" y="379"/>
                        <a:pt x="10365" y="442"/>
                      </a:cubicBezTo>
                      <a:lnTo>
                        <a:pt x="10082" y="725"/>
                      </a:lnTo>
                      <a:cubicBezTo>
                        <a:pt x="9546" y="284"/>
                        <a:pt x="8853" y="0"/>
                        <a:pt x="816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74" name="Google Shape;9242;p73">
                  <a:extLst>
                    <a:ext uri="{FF2B5EF4-FFF2-40B4-BE49-F238E27FC236}">
                      <a16:creationId xmlns:a16="http://schemas.microsoft.com/office/drawing/2014/main" id="{1772D930-7849-D50A-5D1B-87E8F315D01A}"/>
                    </a:ext>
                  </a:extLst>
                </p:cNvPr>
                <p:cNvSpPr/>
                <p:nvPr/>
              </p:nvSpPr>
              <p:spPr>
                <a:xfrm>
                  <a:off x="3713900" y="2434350"/>
                  <a:ext cx="55950" cy="5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8" h="2088" extrusionOk="0">
                      <a:moveTo>
                        <a:pt x="1087" y="685"/>
                      </a:moveTo>
                      <a:cubicBezTo>
                        <a:pt x="1174" y="685"/>
                        <a:pt x="1261" y="717"/>
                        <a:pt x="1324" y="780"/>
                      </a:cubicBezTo>
                      <a:cubicBezTo>
                        <a:pt x="1450" y="874"/>
                        <a:pt x="1450" y="1126"/>
                        <a:pt x="1324" y="1252"/>
                      </a:cubicBezTo>
                      <a:cubicBezTo>
                        <a:pt x="1261" y="1300"/>
                        <a:pt x="1174" y="1323"/>
                        <a:pt x="1087" y="1323"/>
                      </a:cubicBezTo>
                      <a:cubicBezTo>
                        <a:pt x="1001" y="1323"/>
                        <a:pt x="914" y="1300"/>
                        <a:pt x="851" y="1252"/>
                      </a:cubicBezTo>
                      <a:cubicBezTo>
                        <a:pt x="725" y="1126"/>
                        <a:pt x="725" y="937"/>
                        <a:pt x="851" y="780"/>
                      </a:cubicBezTo>
                      <a:cubicBezTo>
                        <a:pt x="914" y="717"/>
                        <a:pt x="1001" y="685"/>
                        <a:pt x="1087" y="685"/>
                      </a:cubicBezTo>
                      <a:close/>
                      <a:moveTo>
                        <a:pt x="1115" y="0"/>
                      </a:moveTo>
                      <a:cubicBezTo>
                        <a:pt x="851" y="0"/>
                        <a:pt x="583" y="102"/>
                        <a:pt x="378" y="307"/>
                      </a:cubicBezTo>
                      <a:cubicBezTo>
                        <a:pt x="0" y="685"/>
                        <a:pt x="0" y="1347"/>
                        <a:pt x="378" y="1756"/>
                      </a:cubicBezTo>
                      <a:cubicBezTo>
                        <a:pt x="583" y="1977"/>
                        <a:pt x="851" y="2087"/>
                        <a:pt x="1115" y="2087"/>
                      </a:cubicBezTo>
                      <a:cubicBezTo>
                        <a:pt x="1379" y="2087"/>
                        <a:pt x="1639" y="1977"/>
                        <a:pt x="1828" y="1756"/>
                      </a:cubicBezTo>
                      <a:cubicBezTo>
                        <a:pt x="2237" y="1347"/>
                        <a:pt x="2237" y="685"/>
                        <a:pt x="1828" y="307"/>
                      </a:cubicBezTo>
                      <a:cubicBezTo>
                        <a:pt x="1639" y="102"/>
                        <a:pt x="1379" y="0"/>
                        <a:pt x="111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04" name="Google Shape;9243;p73">
                <a:extLst>
                  <a:ext uri="{FF2B5EF4-FFF2-40B4-BE49-F238E27FC236}">
                    <a16:creationId xmlns:a16="http://schemas.microsoft.com/office/drawing/2014/main" id="{22256679-40BE-57CF-B73E-9DCB28F8B071}"/>
                  </a:ext>
                </a:extLst>
              </p:cNvPr>
              <p:cNvSpPr/>
              <p:nvPr/>
            </p:nvSpPr>
            <p:spPr>
              <a:xfrm>
                <a:off x="5852086" y="2925310"/>
                <a:ext cx="499303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815" extrusionOk="0">
                    <a:moveTo>
                      <a:pt x="6207" y="693"/>
                    </a:moveTo>
                    <a:cubicBezTo>
                      <a:pt x="7877" y="819"/>
                      <a:pt x="9326" y="1670"/>
                      <a:pt x="10208" y="2993"/>
                    </a:cubicBezTo>
                    <a:lnTo>
                      <a:pt x="6207" y="5293"/>
                    </a:lnTo>
                    <a:lnTo>
                      <a:pt x="6207" y="693"/>
                    </a:lnTo>
                    <a:close/>
                    <a:moveTo>
                      <a:pt x="10555" y="3623"/>
                    </a:moveTo>
                    <a:cubicBezTo>
                      <a:pt x="10901" y="4316"/>
                      <a:pt x="11090" y="5104"/>
                      <a:pt x="11090" y="5923"/>
                    </a:cubicBezTo>
                    <a:cubicBezTo>
                      <a:pt x="11090" y="7026"/>
                      <a:pt x="10744" y="8097"/>
                      <a:pt x="10114" y="8979"/>
                    </a:cubicBezTo>
                    <a:lnTo>
                      <a:pt x="6491" y="5986"/>
                    </a:lnTo>
                    <a:lnTo>
                      <a:pt x="10555" y="3623"/>
                    </a:lnTo>
                    <a:close/>
                    <a:moveTo>
                      <a:pt x="5546" y="693"/>
                    </a:moveTo>
                    <a:lnTo>
                      <a:pt x="5546" y="5892"/>
                    </a:lnTo>
                    <a:cubicBezTo>
                      <a:pt x="5546" y="6018"/>
                      <a:pt x="5577" y="6081"/>
                      <a:pt x="5672" y="6175"/>
                    </a:cubicBezTo>
                    <a:lnTo>
                      <a:pt x="9673" y="9483"/>
                    </a:lnTo>
                    <a:cubicBezTo>
                      <a:pt x="8728" y="10491"/>
                      <a:pt x="7373" y="11121"/>
                      <a:pt x="5892" y="11121"/>
                    </a:cubicBezTo>
                    <a:cubicBezTo>
                      <a:pt x="3025" y="11121"/>
                      <a:pt x="662" y="8822"/>
                      <a:pt x="662" y="5892"/>
                    </a:cubicBezTo>
                    <a:cubicBezTo>
                      <a:pt x="662" y="3151"/>
                      <a:pt x="2836" y="851"/>
                      <a:pt x="5546" y="693"/>
                    </a:cubicBezTo>
                    <a:close/>
                    <a:moveTo>
                      <a:pt x="5892" y="0"/>
                    </a:moveTo>
                    <a:cubicBezTo>
                      <a:pt x="2647" y="0"/>
                      <a:pt x="1" y="2615"/>
                      <a:pt x="1" y="5892"/>
                    </a:cubicBezTo>
                    <a:cubicBezTo>
                      <a:pt x="1" y="9168"/>
                      <a:pt x="2647" y="11814"/>
                      <a:pt x="5892" y="11814"/>
                    </a:cubicBezTo>
                    <a:cubicBezTo>
                      <a:pt x="9169" y="11814"/>
                      <a:pt x="11815" y="9168"/>
                      <a:pt x="11815" y="5892"/>
                    </a:cubicBezTo>
                    <a:cubicBezTo>
                      <a:pt x="11815" y="2678"/>
                      <a:pt x="9137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17705" name="Google Shape;9244;p73">
                <a:extLst>
                  <a:ext uri="{FF2B5EF4-FFF2-40B4-BE49-F238E27FC236}">
                    <a16:creationId xmlns:a16="http://schemas.microsoft.com/office/drawing/2014/main" id="{7489D1CA-71B9-1897-D273-7DDAA29158ED}"/>
                  </a:ext>
                </a:extLst>
              </p:cNvPr>
              <p:cNvGrpSpPr/>
              <p:nvPr/>
            </p:nvGrpSpPr>
            <p:grpSpPr>
              <a:xfrm>
                <a:off x="9032639" y="1687898"/>
                <a:ext cx="469977" cy="500571"/>
                <a:chOff x="5421475" y="1945825"/>
                <a:chExt cx="278050" cy="296150"/>
              </a:xfrm>
              <a:grpFill/>
            </p:grpSpPr>
            <p:sp>
              <p:nvSpPr>
                <p:cNvPr id="17765" name="Google Shape;9245;p73">
                  <a:extLst>
                    <a:ext uri="{FF2B5EF4-FFF2-40B4-BE49-F238E27FC236}">
                      <a16:creationId xmlns:a16="http://schemas.microsoft.com/office/drawing/2014/main" id="{D31036E0-1490-215E-8B44-B2E8868F380C}"/>
                    </a:ext>
                  </a:extLst>
                </p:cNvPr>
                <p:cNvSpPr/>
                <p:nvPr/>
              </p:nvSpPr>
              <p:spPr>
                <a:xfrm>
                  <a:off x="5472650" y="1999375"/>
                  <a:ext cx="172525" cy="24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1" h="9704" extrusionOk="0">
                      <a:moveTo>
                        <a:pt x="1765" y="1355"/>
                      </a:moveTo>
                      <a:cubicBezTo>
                        <a:pt x="1986" y="1355"/>
                        <a:pt x="2143" y="1513"/>
                        <a:pt x="2143" y="1702"/>
                      </a:cubicBezTo>
                      <a:lnTo>
                        <a:pt x="2143" y="2048"/>
                      </a:lnTo>
                      <a:lnTo>
                        <a:pt x="1765" y="2048"/>
                      </a:lnTo>
                      <a:cubicBezTo>
                        <a:pt x="1671" y="2048"/>
                        <a:pt x="1545" y="2048"/>
                        <a:pt x="1419" y="2111"/>
                      </a:cubicBezTo>
                      <a:lnTo>
                        <a:pt x="1419" y="1702"/>
                      </a:lnTo>
                      <a:cubicBezTo>
                        <a:pt x="1419" y="1513"/>
                        <a:pt x="1576" y="1355"/>
                        <a:pt x="1765" y="1355"/>
                      </a:cubicBezTo>
                      <a:close/>
                      <a:moveTo>
                        <a:pt x="3151" y="631"/>
                      </a:moveTo>
                      <a:cubicBezTo>
                        <a:pt x="3341" y="631"/>
                        <a:pt x="3498" y="788"/>
                        <a:pt x="3498" y="1009"/>
                      </a:cubicBezTo>
                      <a:lnTo>
                        <a:pt x="3498" y="2111"/>
                      </a:lnTo>
                      <a:cubicBezTo>
                        <a:pt x="3404" y="2048"/>
                        <a:pt x="3277" y="2017"/>
                        <a:pt x="3151" y="2017"/>
                      </a:cubicBezTo>
                      <a:lnTo>
                        <a:pt x="2805" y="2017"/>
                      </a:lnTo>
                      <a:lnTo>
                        <a:pt x="2805" y="1009"/>
                      </a:lnTo>
                      <a:cubicBezTo>
                        <a:pt x="2805" y="788"/>
                        <a:pt x="2962" y="631"/>
                        <a:pt x="3151" y="631"/>
                      </a:cubicBezTo>
                      <a:close/>
                      <a:moveTo>
                        <a:pt x="4538" y="1355"/>
                      </a:moveTo>
                      <a:cubicBezTo>
                        <a:pt x="4727" y="1355"/>
                        <a:pt x="4884" y="1513"/>
                        <a:pt x="4884" y="1702"/>
                      </a:cubicBezTo>
                      <a:lnTo>
                        <a:pt x="4884" y="3088"/>
                      </a:lnTo>
                      <a:cubicBezTo>
                        <a:pt x="4884" y="3277"/>
                        <a:pt x="4727" y="3435"/>
                        <a:pt x="4538" y="3435"/>
                      </a:cubicBezTo>
                      <a:cubicBezTo>
                        <a:pt x="4349" y="3435"/>
                        <a:pt x="4191" y="3277"/>
                        <a:pt x="4191" y="3088"/>
                      </a:cubicBezTo>
                      <a:lnTo>
                        <a:pt x="4191" y="1702"/>
                      </a:lnTo>
                      <a:cubicBezTo>
                        <a:pt x="4191" y="1513"/>
                        <a:pt x="4349" y="1355"/>
                        <a:pt x="4538" y="1355"/>
                      </a:cubicBezTo>
                      <a:close/>
                      <a:moveTo>
                        <a:pt x="5924" y="2017"/>
                      </a:moveTo>
                      <a:cubicBezTo>
                        <a:pt x="6113" y="2017"/>
                        <a:pt x="6270" y="2174"/>
                        <a:pt x="6270" y="2363"/>
                      </a:cubicBezTo>
                      <a:lnTo>
                        <a:pt x="6270" y="3088"/>
                      </a:lnTo>
                      <a:cubicBezTo>
                        <a:pt x="6270" y="3277"/>
                        <a:pt x="6113" y="3435"/>
                        <a:pt x="5924" y="3435"/>
                      </a:cubicBezTo>
                      <a:cubicBezTo>
                        <a:pt x="5703" y="3435"/>
                        <a:pt x="5546" y="3277"/>
                        <a:pt x="5546" y="3088"/>
                      </a:cubicBezTo>
                      <a:lnTo>
                        <a:pt x="5546" y="2363"/>
                      </a:lnTo>
                      <a:cubicBezTo>
                        <a:pt x="5546" y="2174"/>
                        <a:pt x="5703" y="2017"/>
                        <a:pt x="5924" y="2017"/>
                      </a:cubicBezTo>
                      <a:close/>
                      <a:moveTo>
                        <a:pt x="3120" y="2741"/>
                      </a:moveTo>
                      <a:cubicBezTo>
                        <a:pt x="3309" y="2741"/>
                        <a:pt x="3467" y="2899"/>
                        <a:pt x="3467" y="3088"/>
                      </a:cubicBezTo>
                      <a:cubicBezTo>
                        <a:pt x="3467" y="3277"/>
                        <a:pt x="3309" y="3435"/>
                        <a:pt x="3120" y="3435"/>
                      </a:cubicBezTo>
                      <a:lnTo>
                        <a:pt x="1734" y="3435"/>
                      </a:lnTo>
                      <a:cubicBezTo>
                        <a:pt x="1545" y="3435"/>
                        <a:pt x="1387" y="3592"/>
                        <a:pt x="1387" y="3781"/>
                      </a:cubicBezTo>
                      <a:cubicBezTo>
                        <a:pt x="1387" y="4002"/>
                        <a:pt x="1545" y="4159"/>
                        <a:pt x="1734" y="4159"/>
                      </a:cubicBezTo>
                      <a:cubicBezTo>
                        <a:pt x="2679" y="4159"/>
                        <a:pt x="3467" y="4947"/>
                        <a:pt x="3467" y="5892"/>
                      </a:cubicBezTo>
                      <a:cubicBezTo>
                        <a:pt x="3467" y="6081"/>
                        <a:pt x="3624" y="6238"/>
                        <a:pt x="3845" y="6238"/>
                      </a:cubicBezTo>
                      <a:cubicBezTo>
                        <a:pt x="4034" y="6238"/>
                        <a:pt x="4191" y="6081"/>
                        <a:pt x="4191" y="5892"/>
                      </a:cubicBezTo>
                      <a:cubicBezTo>
                        <a:pt x="4191" y="5167"/>
                        <a:pt x="3876" y="4537"/>
                        <a:pt x="3435" y="4096"/>
                      </a:cubicBezTo>
                      <a:cubicBezTo>
                        <a:pt x="3593" y="4065"/>
                        <a:pt x="3750" y="4002"/>
                        <a:pt x="3876" y="3876"/>
                      </a:cubicBezTo>
                      <a:cubicBezTo>
                        <a:pt x="4065" y="4033"/>
                        <a:pt x="4317" y="4159"/>
                        <a:pt x="4569" y="4159"/>
                      </a:cubicBezTo>
                      <a:cubicBezTo>
                        <a:pt x="4853" y="4159"/>
                        <a:pt x="5073" y="4033"/>
                        <a:pt x="5294" y="3876"/>
                      </a:cubicBezTo>
                      <a:cubicBezTo>
                        <a:pt x="5483" y="4033"/>
                        <a:pt x="5703" y="4159"/>
                        <a:pt x="5987" y="4159"/>
                      </a:cubicBezTo>
                      <a:cubicBezTo>
                        <a:pt x="6113" y="4159"/>
                        <a:pt x="6239" y="4096"/>
                        <a:pt x="6333" y="4065"/>
                      </a:cubicBezTo>
                      <a:lnTo>
                        <a:pt x="6333" y="5167"/>
                      </a:lnTo>
                      <a:cubicBezTo>
                        <a:pt x="6333" y="5923"/>
                        <a:pt x="5861" y="6554"/>
                        <a:pt x="5199" y="6774"/>
                      </a:cubicBezTo>
                      <a:cubicBezTo>
                        <a:pt x="5042" y="6837"/>
                        <a:pt x="4979" y="6995"/>
                        <a:pt x="4979" y="7089"/>
                      </a:cubicBezTo>
                      <a:lnTo>
                        <a:pt x="4979" y="7562"/>
                      </a:lnTo>
                      <a:lnTo>
                        <a:pt x="2206" y="7562"/>
                      </a:lnTo>
                      <a:lnTo>
                        <a:pt x="2206" y="7089"/>
                      </a:lnTo>
                      <a:cubicBezTo>
                        <a:pt x="2206" y="6932"/>
                        <a:pt x="2143" y="6837"/>
                        <a:pt x="1986" y="6774"/>
                      </a:cubicBezTo>
                      <a:cubicBezTo>
                        <a:pt x="1261" y="6554"/>
                        <a:pt x="820" y="5892"/>
                        <a:pt x="820" y="5167"/>
                      </a:cubicBezTo>
                      <a:lnTo>
                        <a:pt x="820" y="3750"/>
                      </a:lnTo>
                      <a:lnTo>
                        <a:pt x="726" y="3750"/>
                      </a:lnTo>
                      <a:cubicBezTo>
                        <a:pt x="726" y="3151"/>
                        <a:pt x="1198" y="2741"/>
                        <a:pt x="1734" y="2741"/>
                      </a:cubicBezTo>
                      <a:close/>
                      <a:moveTo>
                        <a:pt x="5199" y="8286"/>
                      </a:moveTo>
                      <a:cubicBezTo>
                        <a:pt x="5388" y="8286"/>
                        <a:pt x="5546" y="8444"/>
                        <a:pt x="5546" y="8633"/>
                      </a:cubicBezTo>
                      <a:lnTo>
                        <a:pt x="5546" y="8979"/>
                      </a:lnTo>
                      <a:lnTo>
                        <a:pt x="1387" y="8979"/>
                      </a:lnTo>
                      <a:lnTo>
                        <a:pt x="1387" y="8633"/>
                      </a:lnTo>
                      <a:cubicBezTo>
                        <a:pt x="1387" y="8444"/>
                        <a:pt x="1545" y="8286"/>
                        <a:pt x="1734" y="8286"/>
                      </a:cubicBezTo>
                      <a:close/>
                      <a:moveTo>
                        <a:pt x="3120" y="1"/>
                      </a:moveTo>
                      <a:cubicBezTo>
                        <a:pt x="2647" y="1"/>
                        <a:pt x="2269" y="316"/>
                        <a:pt x="2143" y="757"/>
                      </a:cubicBezTo>
                      <a:cubicBezTo>
                        <a:pt x="2017" y="725"/>
                        <a:pt x="1891" y="694"/>
                        <a:pt x="1734" y="694"/>
                      </a:cubicBezTo>
                      <a:cubicBezTo>
                        <a:pt x="1167" y="694"/>
                        <a:pt x="726" y="1166"/>
                        <a:pt x="726" y="1702"/>
                      </a:cubicBezTo>
                      <a:lnTo>
                        <a:pt x="726" y="2426"/>
                      </a:lnTo>
                      <a:cubicBezTo>
                        <a:pt x="285" y="2678"/>
                        <a:pt x="1" y="3214"/>
                        <a:pt x="1" y="3750"/>
                      </a:cubicBezTo>
                      <a:lnTo>
                        <a:pt x="1" y="5136"/>
                      </a:lnTo>
                      <a:cubicBezTo>
                        <a:pt x="1" y="6081"/>
                        <a:pt x="568" y="6932"/>
                        <a:pt x="1387" y="7341"/>
                      </a:cubicBezTo>
                      <a:lnTo>
                        <a:pt x="1387" y="7656"/>
                      </a:lnTo>
                      <a:cubicBezTo>
                        <a:pt x="1009" y="7814"/>
                        <a:pt x="694" y="8160"/>
                        <a:pt x="694" y="8633"/>
                      </a:cubicBezTo>
                      <a:lnTo>
                        <a:pt x="694" y="9357"/>
                      </a:lnTo>
                      <a:cubicBezTo>
                        <a:pt x="694" y="9546"/>
                        <a:pt x="852" y="9704"/>
                        <a:pt x="1041" y="9704"/>
                      </a:cubicBezTo>
                      <a:lnTo>
                        <a:pt x="5892" y="9704"/>
                      </a:lnTo>
                      <a:cubicBezTo>
                        <a:pt x="6081" y="9704"/>
                        <a:pt x="6239" y="9546"/>
                        <a:pt x="6239" y="9357"/>
                      </a:cubicBezTo>
                      <a:lnTo>
                        <a:pt x="6239" y="8633"/>
                      </a:lnTo>
                      <a:cubicBezTo>
                        <a:pt x="6239" y="8192"/>
                        <a:pt x="5955" y="7814"/>
                        <a:pt x="5514" y="7656"/>
                      </a:cubicBezTo>
                      <a:lnTo>
                        <a:pt x="5514" y="7341"/>
                      </a:lnTo>
                      <a:cubicBezTo>
                        <a:pt x="6365" y="6932"/>
                        <a:pt x="6901" y="6081"/>
                        <a:pt x="6901" y="5136"/>
                      </a:cubicBezTo>
                      <a:lnTo>
                        <a:pt x="6901" y="2363"/>
                      </a:lnTo>
                      <a:cubicBezTo>
                        <a:pt x="6901" y="1796"/>
                        <a:pt x="6428" y="1355"/>
                        <a:pt x="5892" y="1355"/>
                      </a:cubicBezTo>
                      <a:cubicBezTo>
                        <a:pt x="5766" y="1355"/>
                        <a:pt x="5609" y="1387"/>
                        <a:pt x="5483" y="1418"/>
                      </a:cubicBezTo>
                      <a:cubicBezTo>
                        <a:pt x="5357" y="1009"/>
                        <a:pt x="4979" y="694"/>
                        <a:pt x="4506" y="694"/>
                      </a:cubicBezTo>
                      <a:cubicBezTo>
                        <a:pt x="4380" y="694"/>
                        <a:pt x="4223" y="725"/>
                        <a:pt x="4097" y="757"/>
                      </a:cubicBezTo>
                      <a:cubicBezTo>
                        <a:pt x="4002" y="316"/>
                        <a:pt x="3593" y="1"/>
                        <a:pt x="31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66" name="Google Shape;9246;p73">
                  <a:extLst>
                    <a:ext uri="{FF2B5EF4-FFF2-40B4-BE49-F238E27FC236}">
                      <a16:creationId xmlns:a16="http://schemas.microsoft.com/office/drawing/2014/main" id="{529547DA-5E2B-FBB2-CDCC-B88F596E6303}"/>
                    </a:ext>
                  </a:extLst>
                </p:cNvPr>
                <p:cNvSpPr/>
                <p:nvPr/>
              </p:nvSpPr>
              <p:spPr>
                <a:xfrm>
                  <a:off x="5559300" y="1945825"/>
                  <a:ext cx="18150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176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418"/>
                      </a:lnTo>
                      <a:cubicBezTo>
                        <a:pt x="1" y="1607"/>
                        <a:pt x="158" y="1764"/>
                        <a:pt x="379" y="1764"/>
                      </a:cubicBezTo>
                      <a:cubicBezTo>
                        <a:pt x="568" y="1764"/>
                        <a:pt x="725" y="1607"/>
                        <a:pt x="725" y="1418"/>
                      </a:cubicBezTo>
                      <a:lnTo>
                        <a:pt x="725" y="347"/>
                      </a:ln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67" name="Google Shape;9247;p73">
                  <a:extLst>
                    <a:ext uri="{FF2B5EF4-FFF2-40B4-BE49-F238E27FC236}">
                      <a16:creationId xmlns:a16="http://schemas.microsoft.com/office/drawing/2014/main" id="{A5E7FF3E-8926-4DCD-E327-952FE3F5566B}"/>
                    </a:ext>
                  </a:extLst>
                </p:cNvPr>
                <p:cNvSpPr/>
                <p:nvPr/>
              </p:nvSpPr>
              <p:spPr>
                <a:xfrm>
                  <a:off x="5611275" y="1963925"/>
                  <a:ext cx="35475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0" extrusionOk="0">
                      <a:moveTo>
                        <a:pt x="1076" y="1"/>
                      </a:moveTo>
                      <a:cubicBezTo>
                        <a:pt x="985" y="1"/>
                        <a:pt x="899" y="32"/>
                        <a:pt x="851" y="95"/>
                      </a:cubicBezTo>
                      <a:lnTo>
                        <a:pt x="127" y="788"/>
                      </a:lnTo>
                      <a:cubicBezTo>
                        <a:pt x="1" y="914"/>
                        <a:pt x="1" y="1166"/>
                        <a:pt x="127" y="1261"/>
                      </a:cubicBezTo>
                      <a:cubicBezTo>
                        <a:pt x="190" y="1340"/>
                        <a:pt x="284" y="1379"/>
                        <a:pt x="375" y="1379"/>
                      </a:cubicBezTo>
                      <a:cubicBezTo>
                        <a:pt x="466" y="1379"/>
                        <a:pt x="552" y="1340"/>
                        <a:pt x="599" y="1261"/>
                      </a:cubicBezTo>
                      <a:lnTo>
                        <a:pt x="1324" y="568"/>
                      </a:lnTo>
                      <a:cubicBezTo>
                        <a:pt x="1419" y="442"/>
                        <a:pt x="1419" y="221"/>
                        <a:pt x="1324" y="95"/>
                      </a:cubicBezTo>
                      <a:cubicBezTo>
                        <a:pt x="1261" y="32"/>
                        <a:pt x="1167" y="1"/>
                        <a:pt x="107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68" name="Google Shape;9248;p73">
                  <a:extLst>
                    <a:ext uri="{FF2B5EF4-FFF2-40B4-BE49-F238E27FC236}">
                      <a16:creationId xmlns:a16="http://schemas.microsoft.com/office/drawing/2014/main" id="{D17C568C-B18F-58B6-1D98-3AC6331E427C}"/>
                    </a:ext>
                  </a:extLst>
                </p:cNvPr>
                <p:cNvSpPr/>
                <p:nvPr/>
              </p:nvSpPr>
              <p:spPr>
                <a:xfrm>
                  <a:off x="5664050" y="2067900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1040" y="694"/>
                      </a:lnTo>
                      <a:cubicBezTo>
                        <a:pt x="1261" y="694"/>
                        <a:pt x="1418" y="536"/>
                        <a:pt x="1418" y="347"/>
                      </a:cubicBezTo>
                      <a:cubicBezTo>
                        <a:pt x="1418" y="158"/>
                        <a:pt x="1261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69" name="Google Shape;9249;p73">
                  <a:extLst>
                    <a:ext uri="{FF2B5EF4-FFF2-40B4-BE49-F238E27FC236}">
                      <a16:creationId xmlns:a16="http://schemas.microsoft.com/office/drawing/2014/main" id="{3EBAAEE1-7168-D0DC-21F4-954BB0707B02}"/>
                    </a:ext>
                  </a:extLst>
                </p:cNvPr>
                <p:cNvSpPr/>
                <p:nvPr/>
              </p:nvSpPr>
              <p:spPr>
                <a:xfrm>
                  <a:off x="5421475" y="2067900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78" y="694"/>
                      </a:cubicBezTo>
                      <a:lnTo>
                        <a:pt x="1071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70" name="Google Shape;9250;p73">
                  <a:extLst>
                    <a:ext uri="{FF2B5EF4-FFF2-40B4-BE49-F238E27FC236}">
                      <a16:creationId xmlns:a16="http://schemas.microsoft.com/office/drawing/2014/main" id="{C1B3B1FF-2D1E-9DC5-EBF8-C8501F144730}"/>
                    </a:ext>
                  </a:extLst>
                </p:cNvPr>
                <p:cNvSpPr/>
                <p:nvPr/>
              </p:nvSpPr>
              <p:spPr>
                <a:xfrm>
                  <a:off x="5490000" y="1963925"/>
                  <a:ext cx="35450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5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221"/>
                        <a:pt x="0" y="442"/>
                        <a:pt x="95" y="568"/>
                      </a:cubicBezTo>
                      <a:lnTo>
                        <a:pt x="819" y="1261"/>
                      </a:lnTo>
                      <a:cubicBezTo>
                        <a:pt x="866" y="1324"/>
                        <a:pt x="953" y="1356"/>
                        <a:pt x="1044" y="1356"/>
                      </a:cubicBezTo>
                      <a:cubicBezTo>
                        <a:pt x="1134" y="1356"/>
                        <a:pt x="1229" y="1324"/>
                        <a:pt x="1292" y="1261"/>
                      </a:cubicBezTo>
                      <a:cubicBezTo>
                        <a:pt x="1418" y="1166"/>
                        <a:pt x="1418" y="914"/>
                        <a:pt x="1292" y="788"/>
                      </a:cubicBezTo>
                      <a:lnTo>
                        <a:pt x="567" y="95"/>
                      </a:lnTo>
                      <a:cubicBezTo>
                        <a:pt x="520" y="32"/>
                        <a:pt x="433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71" name="Google Shape;9251;p73">
                  <a:extLst>
                    <a:ext uri="{FF2B5EF4-FFF2-40B4-BE49-F238E27FC236}">
                      <a16:creationId xmlns:a16="http://schemas.microsoft.com/office/drawing/2014/main" id="{EF670C8F-1918-0F24-4D0D-4660144E0182}"/>
                    </a:ext>
                  </a:extLst>
                </p:cNvPr>
                <p:cNvSpPr/>
                <p:nvPr/>
              </p:nvSpPr>
              <p:spPr>
                <a:xfrm>
                  <a:off x="5437225" y="1997650"/>
                  <a:ext cx="37825" cy="26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3" h="1053" extrusionOk="0">
                      <a:moveTo>
                        <a:pt x="422" y="0"/>
                      </a:moveTo>
                      <a:cubicBezTo>
                        <a:pt x="285" y="0"/>
                        <a:pt x="140" y="81"/>
                        <a:pt x="95" y="196"/>
                      </a:cubicBezTo>
                      <a:cubicBezTo>
                        <a:pt x="0" y="353"/>
                        <a:pt x="95" y="574"/>
                        <a:pt x="252" y="668"/>
                      </a:cubicBezTo>
                      <a:lnTo>
                        <a:pt x="945" y="1015"/>
                      </a:lnTo>
                      <a:cubicBezTo>
                        <a:pt x="989" y="1041"/>
                        <a:pt x="1039" y="1052"/>
                        <a:pt x="1091" y="1052"/>
                      </a:cubicBezTo>
                      <a:cubicBezTo>
                        <a:pt x="1227" y="1052"/>
                        <a:pt x="1372" y="971"/>
                        <a:pt x="1418" y="857"/>
                      </a:cubicBezTo>
                      <a:cubicBezTo>
                        <a:pt x="1512" y="700"/>
                        <a:pt x="1418" y="479"/>
                        <a:pt x="1260" y="385"/>
                      </a:cubicBezTo>
                      <a:lnTo>
                        <a:pt x="567" y="38"/>
                      </a:lnTo>
                      <a:cubicBezTo>
                        <a:pt x="524" y="12"/>
                        <a:pt x="473" y="0"/>
                        <a:pt x="4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72" name="Google Shape;9252;p73">
                  <a:extLst>
                    <a:ext uri="{FF2B5EF4-FFF2-40B4-BE49-F238E27FC236}">
                      <a16:creationId xmlns:a16="http://schemas.microsoft.com/office/drawing/2014/main" id="{0E01833B-3147-6802-176B-441DBCCFF6C5}"/>
                    </a:ext>
                  </a:extLst>
                </p:cNvPr>
                <p:cNvSpPr/>
                <p:nvPr/>
              </p:nvSpPr>
              <p:spPr>
                <a:xfrm>
                  <a:off x="5645150" y="1998300"/>
                  <a:ext cx="37825" cy="26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3" h="1076" extrusionOk="0">
                      <a:moveTo>
                        <a:pt x="1098" y="0"/>
                      </a:moveTo>
                      <a:cubicBezTo>
                        <a:pt x="1046" y="0"/>
                        <a:pt x="994" y="14"/>
                        <a:pt x="946" y="44"/>
                      </a:cubicBezTo>
                      <a:lnTo>
                        <a:pt x="253" y="422"/>
                      </a:lnTo>
                      <a:cubicBezTo>
                        <a:pt x="95" y="485"/>
                        <a:pt x="1" y="674"/>
                        <a:pt x="95" y="894"/>
                      </a:cubicBezTo>
                      <a:cubicBezTo>
                        <a:pt x="142" y="1011"/>
                        <a:pt x="258" y="1076"/>
                        <a:pt x="405" y="1076"/>
                      </a:cubicBezTo>
                      <a:cubicBezTo>
                        <a:pt x="456" y="1076"/>
                        <a:pt x="511" y="1068"/>
                        <a:pt x="568" y="1052"/>
                      </a:cubicBezTo>
                      <a:lnTo>
                        <a:pt x="1261" y="674"/>
                      </a:lnTo>
                      <a:cubicBezTo>
                        <a:pt x="1418" y="611"/>
                        <a:pt x="1513" y="422"/>
                        <a:pt x="1418" y="201"/>
                      </a:cubicBezTo>
                      <a:cubicBezTo>
                        <a:pt x="1331" y="71"/>
                        <a:pt x="1214" y="0"/>
                        <a:pt x="109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06" name="Google Shape;9253;p73">
                <a:extLst>
                  <a:ext uri="{FF2B5EF4-FFF2-40B4-BE49-F238E27FC236}">
                    <a16:creationId xmlns:a16="http://schemas.microsoft.com/office/drawing/2014/main" id="{77A18426-313E-DF63-9AD8-CC0C67C8C16D}"/>
                  </a:ext>
                </a:extLst>
              </p:cNvPr>
              <p:cNvSpPr/>
              <p:nvPr/>
            </p:nvSpPr>
            <p:spPr>
              <a:xfrm>
                <a:off x="9014587" y="2279632"/>
                <a:ext cx="505937" cy="503276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11910" extrusionOk="0">
                    <a:moveTo>
                      <a:pt x="11027" y="662"/>
                    </a:moveTo>
                    <a:lnTo>
                      <a:pt x="11027" y="1387"/>
                    </a:lnTo>
                    <a:lnTo>
                      <a:pt x="8601" y="1387"/>
                    </a:lnTo>
                    <a:cubicBezTo>
                      <a:pt x="8412" y="1387"/>
                      <a:pt x="8255" y="1229"/>
                      <a:pt x="8255" y="1040"/>
                    </a:cubicBezTo>
                    <a:cubicBezTo>
                      <a:pt x="8255" y="820"/>
                      <a:pt x="8412" y="662"/>
                      <a:pt x="8601" y="662"/>
                    </a:cubicBezTo>
                    <a:close/>
                    <a:moveTo>
                      <a:pt x="10366" y="2048"/>
                    </a:moveTo>
                    <a:lnTo>
                      <a:pt x="10366" y="2773"/>
                    </a:lnTo>
                    <a:lnTo>
                      <a:pt x="7940" y="2773"/>
                    </a:lnTo>
                    <a:cubicBezTo>
                      <a:pt x="7926" y="2775"/>
                      <a:pt x="7912" y="2776"/>
                      <a:pt x="7899" y="2776"/>
                    </a:cubicBezTo>
                    <a:cubicBezTo>
                      <a:pt x="7728" y="2776"/>
                      <a:pt x="7593" y="2599"/>
                      <a:pt x="7593" y="2395"/>
                    </a:cubicBezTo>
                    <a:cubicBezTo>
                      <a:pt x="7593" y="2206"/>
                      <a:pt x="7751" y="2048"/>
                      <a:pt x="7940" y="2048"/>
                    </a:cubicBezTo>
                    <a:close/>
                    <a:moveTo>
                      <a:pt x="11027" y="3466"/>
                    </a:moveTo>
                    <a:lnTo>
                      <a:pt x="11027" y="4191"/>
                    </a:lnTo>
                    <a:lnTo>
                      <a:pt x="8601" y="4191"/>
                    </a:lnTo>
                    <a:cubicBezTo>
                      <a:pt x="8412" y="4191"/>
                      <a:pt x="8255" y="4033"/>
                      <a:pt x="8255" y="3812"/>
                    </a:cubicBezTo>
                    <a:cubicBezTo>
                      <a:pt x="8255" y="3623"/>
                      <a:pt x="8412" y="3466"/>
                      <a:pt x="8601" y="3466"/>
                    </a:cubicBezTo>
                    <a:close/>
                    <a:moveTo>
                      <a:pt x="1292" y="4884"/>
                    </a:moveTo>
                    <a:lnTo>
                      <a:pt x="1292" y="5608"/>
                    </a:lnTo>
                    <a:lnTo>
                      <a:pt x="568" y="5608"/>
                    </a:lnTo>
                    <a:lnTo>
                      <a:pt x="568" y="4884"/>
                    </a:lnTo>
                    <a:close/>
                    <a:moveTo>
                      <a:pt x="11027" y="4884"/>
                    </a:moveTo>
                    <a:lnTo>
                      <a:pt x="11027" y="5608"/>
                    </a:lnTo>
                    <a:lnTo>
                      <a:pt x="6207" y="5608"/>
                    </a:lnTo>
                    <a:lnTo>
                      <a:pt x="6207" y="4884"/>
                    </a:lnTo>
                    <a:close/>
                    <a:moveTo>
                      <a:pt x="3718" y="2080"/>
                    </a:moveTo>
                    <a:cubicBezTo>
                      <a:pt x="4663" y="2080"/>
                      <a:pt x="5482" y="2867"/>
                      <a:pt x="5482" y="3844"/>
                    </a:cubicBezTo>
                    <a:lnTo>
                      <a:pt x="5482" y="5955"/>
                    </a:lnTo>
                    <a:cubicBezTo>
                      <a:pt x="5482" y="6144"/>
                      <a:pt x="5325" y="6301"/>
                      <a:pt x="5136" y="6301"/>
                    </a:cubicBezTo>
                    <a:lnTo>
                      <a:pt x="2300" y="6301"/>
                    </a:lnTo>
                    <a:cubicBezTo>
                      <a:pt x="2111" y="6301"/>
                      <a:pt x="1954" y="6144"/>
                      <a:pt x="1954" y="5955"/>
                    </a:cubicBezTo>
                    <a:lnTo>
                      <a:pt x="1954" y="3844"/>
                    </a:lnTo>
                    <a:cubicBezTo>
                      <a:pt x="1954" y="2899"/>
                      <a:pt x="2742" y="2080"/>
                      <a:pt x="3718" y="2080"/>
                    </a:cubicBezTo>
                    <a:close/>
                    <a:moveTo>
                      <a:pt x="11027" y="6301"/>
                    </a:moveTo>
                    <a:lnTo>
                      <a:pt x="11027" y="7688"/>
                    </a:lnTo>
                    <a:lnTo>
                      <a:pt x="7593" y="7688"/>
                    </a:lnTo>
                    <a:lnTo>
                      <a:pt x="7593" y="6301"/>
                    </a:lnTo>
                    <a:lnTo>
                      <a:pt x="8948" y="6301"/>
                    </a:lnTo>
                    <a:lnTo>
                      <a:pt x="8948" y="6648"/>
                    </a:lnTo>
                    <a:cubicBezTo>
                      <a:pt x="8948" y="6868"/>
                      <a:pt x="9106" y="7026"/>
                      <a:pt x="9326" y="7026"/>
                    </a:cubicBezTo>
                    <a:cubicBezTo>
                      <a:pt x="9515" y="7026"/>
                      <a:pt x="9673" y="6868"/>
                      <a:pt x="9673" y="6648"/>
                    </a:cubicBezTo>
                    <a:lnTo>
                      <a:pt x="9673" y="6301"/>
                    </a:lnTo>
                    <a:close/>
                    <a:moveTo>
                      <a:pt x="4443" y="8349"/>
                    </a:moveTo>
                    <a:cubicBezTo>
                      <a:pt x="4852" y="8349"/>
                      <a:pt x="5293" y="8633"/>
                      <a:pt x="5419" y="9074"/>
                    </a:cubicBezTo>
                    <a:lnTo>
                      <a:pt x="2080" y="9074"/>
                    </a:lnTo>
                    <a:cubicBezTo>
                      <a:pt x="2237" y="8664"/>
                      <a:pt x="2616" y="8349"/>
                      <a:pt x="3057" y="8349"/>
                    </a:cubicBezTo>
                    <a:close/>
                    <a:moveTo>
                      <a:pt x="11027" y="8349"/>
                    </a:moveTo>
                    <a:lnTo>
                      <a:pt x="11027" y="9735"/>
                    </a:lnTo>
                    <a:lnTo>
                      <a:pt x="7593" y="9735"/>
                    </a:lnTo>
                    <a:lnTo>
                      <a:pt x="7593" y="8349"/>
                    </a:lnTo>
                    <a:lnTo>
                      <a:pt x="8948" y="8349"/>
                    </a:lnTo>
                    <a:lnTo>
                      <a:pt x="8948" y="8696"/>
                    </a:lnTo>
                    <a:cubicBezTo>
                      <a:pt x="8948" y="8916"/>
                      <a:pt x="9106" y="9074"/>
                      <a:pt x="9326" y="9074"/>
                    </a:cubicBezTo>
                    <a:cubicBezTo>
                      <a:pt x="9515" y="9074"/>
                      <a:pt x="9673" y="8916"/>
                      <a:pt x="9673" y="8696"/>
                    </a:cubicBezTo>
                    <a:lnTo>
                      <a:pt x="9673" y="8349"/>
                    </a:lnTo>
                    <a:close/>
                    <a:moveTo>
                      <a:pt x="8633" y="0"/>
                    </a:moveTo>
                    <a:cubicBezTo>
                      <a:pt x="8066" y="0"/>
                      <a:pt x="7625" y="473"/>
                      <a:pt x="7625" y="1040"/>
                    </a:cubicBezTo>
                    <a:cubicBezTo>
                      <a:pt x="7625" y="1135"/>
                      <a:pt x="7656" y="1292"/>
                      <a:pt x="7688" y="1418"/>
                    </a:cubicBezTo>
                    <a:cubicBezTo>
                      <a:pt x="7278" y="1544"/>
                      <a:pt x="6963" y="1922"/>
                      <a:pt x="6963" y="2395"/>
                    </a:cubicBezTo>
                    <a:cubicBezTo>
                      <a:pt x="6963" y="2678"/>
                      <a:pt x="7058" y="2962"/>
                      <a:pt x="7278" y="3151"/>
                    </a:cubicBezTo>
                    <a:cubicBezTo>
                      <a:pt x="7373" y="3308"/>
                      <a:pt x="7530" y="3403"/>
                      <a:pt x="7751" y="3434"/>
                    </a:cubicBezTo>
                    <a:cubicBezTo>
                      <a:pt x="7688" y="3560"/>
                      <a:pt x="7656" y="3655"/>
                      <a:pt x="7656" y="3812"/>
                    </a:cubicBezTo>
                    <a:cubicBezTo>
                      <a:pt x="7656" y="3939"/>
                      <a:pt x="7688" y="4065"/>
                      <a:pt x="7751" y="4191"/>
                    </a:cubicBezTo>
                    <a:lnTo>
                      <a:pt x="6270" y="4191"/>
                    </a:lnTo>
                    <a:lnTo>
                      <a:pt x="6270" y="3812"/>
                    </a:lnTo>
                    <a:cubicBezTo>
                      <a:pt x="6270" y="2489"/>
                      <a:pt x="5167" y="1387"/>
                      <a:pt x="3844" y="1387"/>
                    </a:cubicBezTo>
                    <a:cubicBezTo>
                      <a:pt x="2490" y="1387"/>
                      <a:pt x="1387" y="2489"/>
                      <a:pt x="1387" y="3812"/>
                    </a:cubicBezTo>
                    <a:lnTo>
                      <a:pt x="1387" y="4191"/>
                    </a:lnTo>
                    <a:lnTo>
                      <a:pt x="379" y="4191"/>
                    </a:lnTo>
                    <a:cubicBezTo>
                      <a:pt x="158" y="4191"/>
                      <a:pt x="1" y="4348"/>
                      <a:pt x="1" y="4537"/>
                    </a:cubicBezTo>
                    <a:lnTo>
                      <a:pt x="1" y="11500"/>
                    </a:lnTo>
                    <a:cubicBezTo>
                      <a:pt x="1" y="11689"/>
                      <a:pt x="158" y="11846"/>
                      <a:pt x="379" y="11846"/>
                    </a:cubicBezTo>
                    <a:cubicBezTo>
                      <a:pt x="568" y="11846"/>
                      <a:pt x="725" y="11689"/>
                      <a:pt x="725" y="11500"/>
                    </a:cubicBezTo>
                    <a:lnTo>
                      <a:pt x="725" y="6301"/>
                    </a:lnTo>
                    <a:lnTo>
                      <a:pt x="1481" y="6301"/>
                    </a:lnTo>
                    <a:cubicBezTo>
                      <a:pt x="1639" y="6711"/>
                      <a:pt x="1985" y="7026"/>
                      <a:pt x="2458" y="7026"/>
                    </a:cubicBezTo>
                    <a:lnTo>
                      <a:pt x="3529" y="7026"/>
                    </a:lnTo>
                    <a:lnTo>
                      <a:pt x="3529" y="7719"/>
                    </a:lnTo>
                    <a:lnTo>
                      <a:pt x="3151" y="7719"/>
                    </a:lnTo>
                    <a:cubicBezTo>
                      <a:pt x="2237" y="7719"/>
                      <a:pt x="1387" y="8507"/>
                      <a:pt x="1387" y="9452"/>
                    </a:cubicBezTo>
                    <a:cubicBezTo>
                      <a:pt x="1387" y="9641"/>
                      <a:pt x="1544" y="9798"/>
                      <a:pt x="1733" y="9798"/>
                    </a:cubicBezTo>
                    <a:lnTo>
                      <a:pt x="3529" y="9798"/>
                    </a:lnTo>
                    <a:lnTo>
                      <a:pt x="3529" y="10523"/>
                    </a:lnTo>
                    <a:lnTo>
                      <a:pt x="2458" y="10523"/>
                    </a:lnTo>
                    <a:cubicBezTo>
                      <a:pt x="1859" y="10523"/>
                      <a:pt x="1418" y="10996"/>
                      <a:pt x="1418" y="11531"/>
                    </a:cubicBezTo>
                    <a:cubicBezTo>
                      <a:pt x="1418" y="11752"/>
                      <a:pt x="1576" y="11909"/>
                      <a:pt x="1796" y="11909"/>
                    </a:cubicBezTo>
                    <a:cubicBezTo>
                      <a:pt x="1985" y="11909"/>
                      <a:pt x="2143" y="11752"/>
                      <a:pt x="2143" y="11531"/>
                    </a:cubicBezTo>
                    <a:cubicBezTo>
                      <a:pt x="2143" y="11342"/>
                      <a:pt x="2300" y="11185"/>
                      <a:pt x="2490" y="11185"/>
                    </a:cubicBezTo>
                    <a:lnTo>
                      <a:pt x="3561" y="11185"/>
                    </a:lnTo>
                    <a:lnTo>
                      <a:pt x="3561" y="11531"/>
                    </a:lnTo>
                    <a:cubicBezTo>
                      <a:pt x="3561" y="11752"/>
                      <a:pt x="3718" y="11909"/>
                      <a:pt x="3907" y="11909"/>
                    </a:cubicBezTo>
                    <a:cubicBezTo>
                      <a:pt x="4096" y="11909"/>
                      <a:pt x="4254" y="11752"/>
                      <a:pt x="4254" y="11531"/>
                    </a:cubicBezTo>
                    <a:lnTo>
                      <a:pt x="4254" y="11185"/>
                    </a:lnTo>
                    <a:lnTo>
                      <a:pt x="5325" y="11185"/>
                    </a:lnTo>
                    <a:cubicBezTo>
                      <a:pt x="5514" y="11185"/>
                      <a:pt x="5672" y="11342"/>
                      <a:pt x="5672" y="11531"/>
                    </a:cubicBezTo>
                    <a:cubicBezTo>
                      <a:pt x="5672" y="11752"/>
                      <a:pt x="5829" y="11909"/>
                      <a:pt x="6050" y="11909"/>
                    </a:cubicBezTo>
                    <a:cubicBezTo>
                      <a:pt x="6239" y="11909"/>
                      <a:pt x="6396" y="11752"/>
                      <a:pt x="6396" y="11531"/>
                    </a:cubicBezTo>
                    <a:cubicBezTo>
                      <a:pt x="6396" y="10964"/>
                      <a:pt x="5924" y="10523"/>
                      <a:pt x="5356" y="10523"/>
                    </a:cubicBezTo>
                    <a:lnTo>
                      <a:pt x="4317" y="10523"/>
                    </a:lnTo>
                    <a:lnTo>
                      <a:pt x="4317" y="9798"/>
                    </a:lnTo>
                    <a:lnTo>
                      <a:pt x="6081" y="9798"/>
                    </a:lnTo>
                    <a:cubicBezTo>
                      <a:pt x="6270" y="9798"/>
                      <a:pt x="6428" y="9641"/>
                      <a:pt x="6428" y="9452"/>
                    </a:cubicBezTo>
                    <a:cubicBezTo>
                      <a:pt x="6428" y="8507"/>
                      <a:pt x="5640" y="7719"/>
                      <a:pt x="4663" y="7719"/>
                    </a:cubicBezTo>
                    <a:lnTo>
                      <a:pt x="4317" y="7719"/>
                    </a:lnTo>
                    <a:lnTo>
                      <a:pt x="4317" y="7026"/>
                    </a:lnTo>
                    <a:lnTo>
                      <a:pt x="5356" y="7026"/>
                    </a:lnTo>
                    <a:cubicBezTo>
                      <a:pt x="5798" y="7026"/>
                      <a:pt x="6207" y="6742"/>
                      <a:pt x="6365" y="6301"/>
                    </a:cubicBezTo>
                    <a:lnTo>
                      <a:pt x="7089" y="6301"/>
                    </a:lnTo>
                    <a:lnTo>
                      <a:pt x="7089" y="11500"/>
                    </a:lnTo>
                    <a:cubicBezTo>
                      <a:pt x="7089" y="11689"/>
                      <a:pt x="7247" y="11846"/>
                      <a:pt x="7467" y="11846"/>
                    </a:cubicBezTo>
                    <a:cubicBezTo>
                      <a:pt x="7656" y="11846"/>
                      <a:pt x="7814" y="11689"/>
                      <a:pt x="7814" y="11500"/>
                    </a:cubicBezTo>
                    <a:lnTo>
                      <a:pt x="7814" y="10492"/>
                    </a:lnTo>
                    <a:lnTo>
                      <a:pt x="11279" y="10492"/>
                    </a:lnTo>
                    <a:lnTo>
                      <a:pt x="11279" y="11500"/>
                    </a:lnTo>
                    <a:cubicBezTo>
                      <a:pt x="11279" y="11689"/>
                      <a:pt x="11437" y="11846"/>
                      <a:pt x="11626" y="11846"/>
                    </a:cubicBezTo>
                    <a:cubicBezTo>
                      <a:pt x="11815" y="11846"/>
                      <a:pt x="11972" y="11689"/>
                      <a:pt x="11972" y="11500"/>
                    </a:cubicBezTo>
                    <a:lnTo>
                      <a:pt x="11972" y="3151"/>
                    </a:lnTo>
                    <a:cubicBezTo>
                      <a:pt x="11972" y="2962"/>
                      <a:pt x="11815" y="2804"/>
                      <a:pt x="11626" y="2804"/>
                    </a:cubicBezTo>
                    <a:lnTo>
                      <a:pt x="11279" y="2804"/>
                    </a:lnTo>
                    <a:lnTo>
                      <a:pt x="11279" y="2080"/>
                    </a:lnTo>
                    <a:lnTo>
                      <a:pt x="11626" y="2080"/>
                    </a:lnTo>
                    <a:cubicBezTo>
                      <a:pt x="11815" y="2080"/>
                      <a:pt x="11972" y="1922"/>
                      <a:pt x="11972" y="1733"/>
                    </a:cubicBezTo>
                    <a:lnTo>
                      <a:pt x="11972" y="347"/>
                    </a:lnTo>
                    <a:cubicBezTo>
                      <a:pt x="11752" y="158"/>
                      <a:pt x="11594" y="0"/>
                      <a:pt x="114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17707" name="Google Shape;9254;p73">
                <a:extLst>
                  <a:ext uri="{FF2B5EF4-FFF2-40B4-BE49-F238E27FC236}">
                    <a16:creationId xmlns:a16="http://schemas.microsoft.com/office/drawing/2014/main" id="{72FB360D-7A90-9A4A-2A7E-E887E021CE9E}"/>
                  </a:ext>
                </a:extLst>
              </p:cNvPr>
              <p:cNvGrpSpPr/>
              <p:nvPr/>
            </p:nvGrpSpPr>
            <p:grpSpPr>
              <a:xfrm>
                <a:off x="9016666" y="3013844"/>
                <a:ext cx="501923" cy="322206"/>
                <a:chOff x="5411225" y="2726350"/>
                <a:chExt cx="296950" cy="190625"/>
              </a:xfrm>
              <a:grpFill/>
            </p:grpSpPr>
            <p:sp>
              <p:nvSpPr>
                <p:cNvPr id="17763" name="Google Shape;9255;p73">
                  <a:extLst>
                    <a:ext uri="{FF2B5EF4-FFF2-40B4-BE49-F238E27FC236}">
                      <a16:creationId xmlns:a16="http://schemas.microsoft.com/office/drawing/2014/main" id="{DE98A84E-4A61-74D3-3E50-57DF3490DC39}"/>
                    </a:ext>
                  </a:extLst>
                </p:cNvPr>
                <p:cNvSpPr/>
                <p:nvPr/>
              </p:nvSpPr>
              <p:spPr>
                <a:xfrm>
                  <a:off x="5534100" y="2794875"/>
                  <a:ext cx="520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2049" extrusionOk="0">
                      <a:moveTo>
                        <a:pt x="1009" y="662"/>
                      </a:moveTo>
                      <a:cubicBezTo>
                        <a:pt x="1229" y="662"/>
                        <a:pt x="1387" y="851"/>
                        <a:pt x="1387" y="1040"/>
                      </a:cubicBezTo>
                      <a:cubicBezTo>
                        <a:pt x="1387" y="1229"/>
                        <a:pt x="1229" y="1387"/>
                        <a:pt x="1009" y="1387"/>
                      </a:cubicBezTo>
                      <a:cubicBezTo>
                        <a:pt x="819" y="1387"/>
                        <a:pt x="662" y="1229"/>
                        <a:pt x="662" y="1040"/>
                      </a:cubicBezTo>
                      <a:cubicBezTo>
                        <a:pt x="662" y="851"/>
                        <a:pt x="819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cubicBezTo>
                        <a:pt x="0" y="1639"/>
                        <a:pt x="473" y="2048"/>
                        <a:pt x="1009" y="2048"/>
                      </a:cubicBezTo>
                      <a:cubicBezTo>
                        <a:pt x="1607" y="2048"/>
                        <a:pt x="2048" y="1576"/>
                        <a:pt x="2048" y="1040"/>
                      </a:cubicBezTo>
                      <a:cubicBezTo>
                        <a:pt x="2080" y="473"/>
                        <a:pt x="1607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64" name="Google Shape;9256;p73">
                  <a:extLst>
                    <a:ext uri="{FF2B5EF4-FFF2-40B4-BE49-F238E27FC236}">
                      <a16:creationId xmlns:a16="http://schemas.microsoft.com/office/drawing/2014/main" id="{EE281632-F59E-F87D-52DA-DCC1C76AB9F0}"/>
                    </a:ext>
                  </a:extLst>
                </p:cNvPr>
                <p:cNvSpPr/>
                <p:nvPr/>
              </p:nvSpPr>
              <p:spPr>
                <a:xfrm>
                  <a:off x="5411225" y="2726350"/>
                  <a:ext cx="296950" cy="19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7625" extrusionOk="0">
                      <a:moveTo>
                        <a:pt x="5924" y="662"/>
                      </a:moveTo>
                      <a:cubicBezTo>
                        <a:pt x="7404" y="662"/>
                        <a:pt x="8759" y="1576"/>
                        <a:pt x="9641" y="2332"/>
                      </a:cubicBezTo>
                      <a:cubicBezTo>
                        <a:pt x="9736" y="2395"/>
                        <a:pt x="9830" y="2489"/>
                        <a:pt x="9925" y="2584"/>
                      </a:cubicBezTo>
                      <a:cubicBezTo>
                        <a:pt x="8696" y="2080"/>
                        <a:pt x="7278" y="1733"/>
                        <a:pt x="5924" y="1733"/>
                      </a:cubicBezTo>
                      <a:cubicBezTo>
                        <a:pt x="4569" y="1733"/>
                        <a:pt x="3183" y="2080"/>
                        <a:pt x="1954" y="2584"/>
                      </a:cubicBezTo>
                      <a:cubicBezTo>
                        <a:pt x="2048" y="2521"/>
                        <a:pt x="2111" y="2458"/>
                        <a:pt x="2206" y="2395"/>
                      </a:cubicBezTo>
                      <a:cubicBezTo>
                        <a:pt x="3151" y="1544"/>
                        <a:pt x="4474" y="662"/>
                        <a:pt x="5924" y="662"/>
                      </a:cubicBezTo>
                      <a:close/>
                      <a:moveTo>
                        <a:pt x="5924" y="2426"/>
                      </a:moveTo>
                      <a:cubicBezTo>
                        <a:pt x="6333" y="2426"/>
                        <a:pt x="6711" y="2489"/>
                        <a:pt x="7089" y="2521"/>
                      </a:cubicBezTo>
                      <a:cubicBezTo>
                        <a:pt x="7467" y="2836"/>
                        <a:pt x="7656" y="3308"/>
                        <a:pt x="7656" y="3813"/>
                      </a:cubicBezTo>
                      <a:cubicBezTo>
                        <a:pt x="7656" y="4758"/>
                        <a:pt x="6869" y="5545"/>
                        <a:pt x="5924" y="5545"/>
                      </a:cubicBezTo>
                      <a:cubicBezTo>
                        <a:pt x="4978" y="5545"/>
                        <a:pt x="4191" y="4758"/>
                        <a:pt x="4191" y="3813"/>
                      </a:cubicBezTo>
                      <a:cubicBezTo>
                        <a:pt x="4191" y="3308"/>
                        <a:pt x="4411" y="2836"/>
                        <a:pt x="4789" y="2521"/>
                      </a:cubicBezTo>
                      <a:cubicBezTo>
                        <a:pt x="5136" y="2489"/>
                        <a:pt x="5545" y="2426"/>
                        <a:pt x="5924" y="2426"/>
                      </a:cubicBezTo>
                      <a:close/>
                      <a:moveTo>
                        <a:pt x="3781" y="2710"/>
                      </a:moveTo>
                      <a:lnTo>
                        <a:pt x="3781" y="2710"/>
                      </a:lnTo>
                      <a:cubicBezTo>
                        <a:pt x="3624" y="3056"/>
                        <a:pt x="3498" y="3434"/>
                        <a:pt x="3498" y="3813"/>
                      </a:cubicBezTo>
                      <a:cubicBezTo>
                        <a:pt x="3498" y="5167"/>
                        <a:pt x="4600" y="6270"/>
                        <a:pt x="5924" y="6270"/>
                      </a:cubicBezTo>
                      <a:cubicBezTo>
                        <a:pt x="7278" y="6270"/>
                        <a:pt x="8381" y="5167"/>
                        <a:pt x="8381" y="3813"/>
                      </a:cubicBezTo>
                      <a:cubicBezTo>
                        <a:pt x="8381" y="3434"/>
                        <a:pt x="8286" y="3056"/>
                        <a:pt x="8097" y="2710"/>
                      </a:cubicBezTo>
                      <a:lnTo>
                        <a:pt x="8097" y="2710"/>
                      </a:lnTo>
                      <a:cubicBezTo>
                        <a:pt x="9137" y="2993"/>
                        <a:pt x="10145" y="3434"/>
                        <a:pt x="11027" y="3907"/>
                      </a:cubicBezTo>
                      <a:cubicBezTo>
                        <a:pt x="10744" y="4222"/>
                        <a:pt x="10240" y="4789"/>
                        <a:pt x="9547" y="5356"/>
                      </a:cubicBezTo>
                      <a:cubicBezTo>
                        <a:pt x="8601" y="6144"/>
                        <a:pt x="7310" y="6932"/>
                        <a:pt x="5924" y="6932"/>
                      </a:cubicBezTo>
                      <a:cubicBezTo>
                        <a:pt x="4474" y="6932"/>
                        <a:pt x="3088" y="6018"/>
                        <a:pt x="2237" y="5262"/>
                      </a:cubicBezTo>
                      <a:cubicBezTo>
                        <a:pt x="1607" y="4726"/>
                        <a:pt x="1135" y="4222"/>
                        <a:pt x="851" y="3907"/>
                      </a:cubicBezTo>
                      <a:cubicBezTo>
                        <a:pt x="1733" y="3371"/>
                        <a:pt x="2710" y="2962"/>
                        <a:pt x="3781" y="2710"/>
                      </a:cubicBezTo>
                      <a:close/>
                      <a:moveTo>
                        <a:pt x="5924" y="0"/>
                      </a:moveTo>
                      <a:cubicBezTo>
                        <a:pt x="4411" y="0"/>
                        <a:pt x="2931" y="820"/>
                        <a:pt x="1765" y="1796"/>
                      </a:cubicBezTo>
                      <a:cubicBezTo>
                        <a:pt x="725" y="2678"/>
                        <a:pt x="95" y="3592"/>
                        <a:pt x="64" y="3624"/>
                      </a:cubicBezTo>
                      <a:cubicBezTo>
                        <a:pt x="1" y="3750"/>
                        <a:pt x="1" y="3907"/>
                        <a:pt x="64" y="4002"/>
                      </a:cubicBezTo>
                      <a:cubicBezTo>
                        <a:pt x="95" y="4065"/>
                        <a:pt x="725" y="4915"/>
                        <a:pt x="1765" y="5829"/>
                      </a:cubicBezTo>
                      <a:cubicBezTo>
                        <a:pt x="2931" y="6805"/>
                        <a:pt x="4348" y="7625"/>
                        <a:pt x="5924" y="7625"/>
                      </a:cubicBezTo>
                      <a:cubicBezTo>
                        <a:pt x="7436" y="7625"/>
                        <a:pt x="8759" y="6900"/>
                        <a:pt x="9925" y="5955"/>
                      </a:cubicBezTo>
                      <a:cubicBezTo>
                        <a:pt x="10712" y="5325"/>
                        <a:pt x="11374" y="4600"/>
                        <a:pt x="11815" y="4002"/>
                      </a:cubicBezTo>
                      <a:cubicBezTo>
                        <a:pt x="11878" y="3907"/>
                        <a:pt x="11878" y="3750"/>
                        <a:pt x="11815" y="3624"/>
                      </a:cubicBezTo>
                      <a:cubicBezTo>
                        <a:pt x="11752" y="3592"/>
                        <a:pt x="11122" y="2710"/>
                        <a:pt x="10114" y="1796"/>
                      </a:cubicBezTo>
                      <a:cubicBezTo>
                        <a:pt x="8916" y="820"/>
                        <a:pt x="7499" y="0"/>
                        <a:pt x="59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8" name="Google Shape;9257;p73">
                <a:extLst>
                  <a:ext uri="{FF2B5EF4-FFF2-40B4-BE49-F238E27FC236}">
                    <a16:creationId xmlns:a16="http://schemas.microsoft.com/office/drawing/2014/main" id="{1CA83ABB-181B-17EB-9EA7-21E74327B3D4}"/>
                  </a:ext>
                </a:extLst>
              </p:cNvPr>
              <p:cNvGrpSpPr/>
              <p:nvPr/>
            </p:nvGrpSpPr>
            <p:grpSpPr>
              <a:xfrm>
                <a:off x="10924848" y="1704399"/>
                <a:ext cx="503233" cy="467568"/>
                <a:chOff x="6524150" y="1938725"/>
                <a:chExt cx="297725" cy="276625"/>
              </a:xfrm>
              <a:grpFill/>
            </p:grpSpPr>
            <p:sp>
              <p:nvSpPr>
                <p:cNvPr id="17759" name="Google Shape;9258;p73">
                  <a:extLst>
                    <a:ext uri="{FF2B5EF4-FFF2-40B4-BE49-F238E27FC236}">
                      <a16:creationId xmlns:a16="http://schemas.microsoft.com/office/drawing/2014/main" id="{A372C818-0BAD-158E-77D6-30389AF14804}"/>
                    </a:ext>
                  </a:extLst>
                </p:cNvPr>
                <p:cNvSpPr/>
                <p:nvPr/>
              </p:nvSpPr>
              <p:spPr>
                <a:xfrm>
                  <a:off x="6524150" y="2025375"/>
                  <a:ext cx="297725" cy="18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09" h="7599" extrusionOk="0">
                      <a:moveTo>
                        <a:pt x="9767" y="2079"/>
                      </a:moveTo>
                      <a:lnTo>
                        <a:pt x="9767" y="5198"/>
                      </a:lnTo>
                      <a:cubicBezTo>
                        <a:pt x="9735" y="5041"/>
                        <a:pt x="9672" y="4915"/>
                        <a:pt x="9546" y="4789"/>
                      </a:cubicBezTo>
                      <a:lnTo>
                        <a:pt x="7813" y="3056"/>
                      </a:lnTo>
                      <a:cubicBezTo>
                        <a:pt x="7624" y="2867"/>
                        <a:pt x="7341" y="2741"/>
                        <a:pt x="7057" y="2741"/>
                      </a:cubicBezTo>
                      <a:lnTo>
                        <a:pt x="6018" y="2741"/>
                      </a:lnTo>
                      <a:cubicBezTo>
                        <a:pt x="5923" y="2741"/>
                        <a:pt x="5797" y="2836"/>
                        <a:pt x="5734" y="2930"/>
                      </a:cubicBezTo>
                      <a:lnTo>
                        <a:pt x="5482" y="3403"/>
                      </a:lnTo>
                      <a:cubicBezTo>
                        <a:pt x="5293" y="3812"/>
                        <a:pt x="4883" y="4001"/>
                        <a:pt x="4505" y="4001"/>
                      </a:cubicBezTo>
                      <a:lnTo>
                        <a:pt x="5356" y="2269"/>
                      </a:lnTo>
                      <a:cubicBezTo>
                        <a:pt x="5419" y="2143"/>
                        <a:pt x="5576" y="2079"/>
                        <a:pt x="5671" y="2079"/>
                      </a:cubicBezTo>
                      <a:close/>
                      <a:moveTo>
                        <a:pt x="1418" y="2079"/>
                      </a:moveTo>
                      <a:lnTo>
                        <a:pt x="1418" y="5545"/>
                      </a:lnTo>
                      <a:lnTo>
                        <a:pt x="725" y="5545"/>
                      </a:lnTo>
                      <a:lnTo>
                        <a:pt x="725" y="2079"/>
                      </a:lnTo>
                      <a:close/>
                      <a:moveTo>
                        <a:pt x="11153" y="2079"/>
                      </a:moveTo>
                      <a:lnTo>
                        <a:pt x="11153" y="5545"/>
                      </a:lnTo>
                      <a:lnTo>
                        <a:pt x="10460" y="5545"/>
                      </a:lnTo>
                      <a:lnTo>
                        <a:pt x="10460" y="2079"/>
                      </a:lnTo>
                      <a:close/>
                      <a:moveTo>
                        <a:pt x="6931" y="630"/>
                      </a:moveTo>
                      <a:cubicBezTo>
                        <a:pt x="6774" y="1008"/>
                        <a:pt x="6427" y="1323"/>
                        <a:pt x="5955" y="1323"/>
                      </a:cubicBezTo>
                      <a:lnTo>
                        <a:pt x="5671" y="1323"/>
                      </a:lnTo>
                      <a:cubicBezTo>
                        <a:pt x="5293" y="1323"/>
                        <a:pt x="4946" y="1575"/>
                        <a:pt x="4726" y="1922"/>
                      </a:cubicBezTo>
                      <a:lnTo>
                        <a:pt x="3655" y="4064"/>
                      </a:lnTo>
                      <a:cubicBezTo>
                        <a:pt x="3623" y="4127"/>
                        <a:pt x="3623" y="4253"/>
                        <a:pt x="3655" y="4316"/>
                      </a:cubicBezTo>
                      <a:cubicBezTo>
                        <a:pt x="3718" y="4411"/>
                        <a:pt x="3781" y="4474"/>
                        <a:pt x="3875" y="4537"/>
                      </a:cubicBezTo>
                      <a:cubicBezTo>
                        <a:pt x="4088" y="4627"/>
                        <a:pt x="4310" y="4670"/>
                        <a:pt x="4532" y="4670"/>
                      </a:cubicBezTo>
                      <a:cubicBezTo>
                        <a:pt x="5165" y="4670"/>
                        <a:pt x="5785" y="4316"/>
                        <a:pt x="6112" y="3686"/>
                      </a:cubicBezTo>
                      <a:lnTo>
                        <a:pt x="6238" y="3434"/>
                      </a:lnTo>
                      <a:lnTo>
                        <a:pt x="7026" y="3434"/>
                      </a:lnTo>
                      <a:cubicBezTo>
                        <a:pt x="7089" y="3434"/>
                        <a:pt x="7215" y="3466"/>
                        <a:pt x="7246" y="3529"/>
                      </a:cubicBezTo>
                      <a:lnTo>
                        <a:pt x="8979" y="5261"/>
                      </a:lnTo>
                      <a:cubicBezTo>
                        <a:pt x="9137" y="5419"/>
                        <a:pt x="9137" y="5545"/>
                        <a:pt x="9105" y="5640"/>
                      </a:cubicBezTo>
                      <a:cubicBezTo>
                        <a:pt x="9105" y="5671"/>
                        <a:pt x="9042" y="5829"/>
                        <a:pt x="8885" y="5860"/>
                      </a:cubicBezTo>
                      <a:lnTo>
                        <a:pt x="5576" y="6805"/>
                      </a:lnTo>
                      <a:cubicBezTo>
                        <a:pt x="5543" y="6814"/>
                        <a:pt x="5507" y="6818"/>
                        <a:pt x="5470" y="6818"/>
                      </a:cubicBezTo>
                      <a:cubicBezTo>
                        <a:pt x="5371" y="6818"/>
                        <a:pt x="5268" y="6788"/>
                        <a:pt x="5198" y="6742"/>
                      </a:cubicBezTo>
                      <a:lnTo>
                        <a:pt x="4096" y="5640"/>
                      </a:lnTo>
                      <a:cubicBezTo>
                        <a:pt x="4033" y="5545"/>
                        <a:pt x="3938" y="5514"/>
                        <a:pt x="3875" y="5514"/>
                      </a:cubicBezTo>
                      <a:lnTo>
                        <a:pt x="2111" y="5514"/>
                      </a:lnTo>
                      <a:lnTo>
                        <a:pt x="2111" y="2048"/>
                      </a:lnTo>
                      <a:lnTo>
                        <a:pt x="2741" y="2048"/>
                      </a:lnTo>
                      <a:cubicBezTo>
                        <a:pt x="3119" y="2048"/>
                        <a:pt x="3466" y="1796"/>
                        <a:pt x="3686" y="1449"/>
                      </a:cubicBezTo>
                      <a:lnTo>
                        <a:pt x="4001" y="819"/>
                      </a:lnTo>
                      <a:cubicBezTo>
                        <a:pt x="4064" y="693"/>
                        <a:pt x="4190" y="630"/>
                        <a:pt x="4316" y="630"/>
                      </a:cubicBezTo>
                      <a:close/>
                      <a:moveTo>
                        <a:pt x="4316" y="0"/>
                      </a:moveTo>
                      <a:cubicBezTo>
                        <a:pt x="3907" y="0"/>
                        <a:pt x="3560" y="221"/>
                        <a:pt x="3371" y="599"/>
                      </a:cubicBezTo>
                      <a:lnTo>
                        <a:pt x="3056" y="1229"/>
                      </a:lnTo>
                      <a:cubicBezTo>
                        <a:pt x="2962" y="1323"/>
                        <a:pt x="2836" y="1418"/>
                        <a:pt x="2741" y="1418"/>
                      </a:cubicBezTo>
                      <a:lnTo>
                        <a:pt x="378" y="1418"/>
                      </a:lnTo>
                      <a:cubicBezTo>
                        <a:pt x="158" y="1418"/>
                        <a:pt x="0" y="1575"/>
                        <a:pt x="0" y="1764"/>
                      </a:cubicBezTo>
                      <a:lnTo>
                        <a:pt x="0" y="5955"/>
                      </a:lnTo>
                      <a:cubicBezTo>
                        <a:pt x="0" y="6144"/>
                        <a:pt x="158" y="6301"/>
                        <a:pt x="378" y="6301"/>
                      </a:cubicBezTo>
                      <a:lnTo>
                        <a:pt x="3718" y="6301"/>
                      </a:lnTo>
                      <a:lnTo>
                        <a:pt x="4694" y="7278"/>
                      </a:lnTo>
                      <a:cubicBezTo>
                        <a:pt x="4894" y="7477"/>
                        <a:pt x="5139" y="7598"/>
                        <a:pt x="5410" y="7598"/>
                      </a:cubicBezTo>
                      <a:cubicBezTo>
                        <a:pt x="5525" y="7598"/>
                        <a:pt x="5644" y="7577"/>
                        <a:pt x="5766" y="7530"/>
                      </a:cubicBezTo>
                      <a:lnTo>
                        <a:pt x="9074" y="6553"/>
                      </a:lnTo>
                      <a:cubicBezTo>
                        <a:pt x="9263" y="6522"/>
                        <a:pt x="9420" y="6396"/>
                        <a:pt x="9578" y="6238"/>
                      </a:cubicBezTo>
                      <a:lnTo>
                        <a:pt x="11562" y="6238"/>
                      </a:lnTo>
                      <a:cubicBezTo>
                        <a:pt x="11751" y="6238"/>
                        <a:pt x="11909" y="6081"/>
                        <a:pt x="11909" y="5892"/>
                      </a:cubicBezTo>
                      <a:lnTo>
                        <a:pt x="11909" y="1733"/>
                      </a:lnTo>
                      <a:cubicBezTo>
                        <a:pt x="11877" y="1544"/>
                        <a:pt x="11720" y="1386"/>
                        <a:pt x="11499" y="1386"/>
                      </a:cubicBezTo>
                      <a:lnTo>
                        <a:pt x="7341" y="1386"/>
                      </a:lnTo>
                      <a:cubicBezTo>
                        <a:pt x="7561" y="1103"/>
                        <a:pt x="7687" y="693"/>
                        <a:pt x="7687" y="347"/>
                      </a:cubicBezTo>
                      <a:cubicBezTo>
                        <a:pt x="7687" y="158"/>
                        <a:pt x="7530" y="0"/>
                        <a:pt x="73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60" name="Google Shape;9259;p73">
                  <a:extLst>
                    <a:ext uri="{FF2B5EF4-FFF2-40B4-BE49-F238E27FC236}">
                      <a16:creationId xmlns:a16="http://schemas.microsoft.com/office/drawing/2014/main" id="{90920DEE-E4A8-CAF0-2EEA-C98DCFB5EDB4}"/>
                    </a:ext>
                  </a:extLst>
                </p:cNvPr>
                <p:cNvSpPr/>
                <p:nvPr/>
              </p:nvSpPr>
              <p:spPr>
                <a:xfrm>
                  <a:off x="6664325" y="1938725"/>
                  <a:ext cx="17375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5" h="1733" extrusionOk="0"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47"/>
                      </a:cubicBezTo>
                      <a:lnTo>
                        <a:pt x="1" y="1355"/>
                      </a:lnTo>
                      <a:cubicBezTo>
                        <a:pt x="1" y="1576"/>
                        <a:pt x="159" y="1733"/>
                        <a:pt x="348" y="1733"/>
                      </a:cubicBezTo>
                      <a:cubicBezTo>
                        <a:pt x="537" y="1733"/>
                        <a:pt x="694" y="1576"/>
                        <a:pt x="694" y="1355"/>
                      </a:cubicBezTo>
                      <a:lnTo>
                        <a:pt x="694" y="347"/>
                      </a:lnTo>
                      <a:cubicBezTo>
                        <a:pt x="694" y="158"/>
                        <a:pt x="537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61" name="Google Shape;9260;p73">
                  <a:extLst>
                    <a:ext uri="{FF2B5EF4-FFF2-40B4-BE49-F238E27FC236}">
                      <a16:creationId xmlns:a16="http://schemas.microsoft.com/office/drawing/2014/main" id="{CCFE58FF-ACD3-1192-0C89-93F58F12DD2B}"/>
                    </a:ext>
                  </a:extLst>
                </p:cNvPr>
                <p:cNvSpPr/>
                <p:nvPr/>
              </p:nvSpPr>
              <p:spPr>
                <a:xfrm>
                  <a:off x="6594250" y="1972800"/>
                  <a:ext cx="35450" cy="3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1" extrusionOk="0">
                      <a:moveTo>
                        <a:pt x="374" y="0"/>
                      </a:moveTo>
                      <a:cubicBezTo>
                        <a:pt x="291" y="0"/>
                        <a:pt x="205" y="40"/>
                        <a:pt x="126" y="118"/>
                      </a:cubicBezTo>
                      <a:cubicBezTo>
                        <a:pt x="0" y="244"/>
                        <a:pt x="0" y="496"/>
                        <a:pt x="126" y="591"/>
                      </a:cubicBezTo>
                      <a:lnTo>
                        <a:pt x="819" y="1316"/>
                      </a:lnTo>
                      <a:cubicBezTo>
                        <a:pt x="882" y="1379"/>
                        <a:pt x="969" y="1410"/>
                        <a:pt x="1055" y="1410"/>
                      </a:cubicBezTo>
                      <a:cubicBezTo>
                        <a:pt x="1142" y="1410"/>
                        <a:pt x="1229" y="1379"/>
                        <a:pt x="1292" y="1316"/>
                      </a:cubicBezTo>
                      <a:cubicBezTo>
                        <a:pt x="1418" y="1190"/>
                        <a:pt x="1418" y="969"/>
                        <a:pt x="1292" y="843"/>
                      </a:cubicBezTo>
                      <a:lnTo>
                        <a:pt x="599" y="118"/>
                      </a:lnTo>
                      <a:cubicBezTo>
                        <a:pt x="536" y="40"/>
                        <a:pt x="457" y="0"/>
                        <a:pt x="3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62" name="Google Shape;9261;p73">
                  <a:extLst>
                    <a:ext uri="{FF2B5EF4-FFF2-40B4-BE49-F238E27FC236}">
                      <a16:creationId xmlns:a16="http://schemas.microsoft.com/office/drawing/2014/main" id="{DC0BB392-B6DC-7178-AE8B-E387F5ED17AC}"/>
                    </a:ext>
                  </a:extLst>
                </p:cNvPr>
                <p:cNvSpPr/>
                <p:nvPr/>
              </p:nvSpPr>
              <p:spPr>
                <a:xfrm>
                  <a:off x="6715525" y="1972800"/>
                  <a:ext cx="35475" cy="3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1" extrusionOk="0">
                      <a:moveTo>
                        <a:pt x="1056" y="0"/>
                      </a:moveTo>
                      <a:cubicBezTo>
                        <a:pt x="970" y="0"/>
                        <a:pt x="883" y="40"/>
                        <a:pt x="820" y="118"/>
                      </a:cubicBezTo>
                      <a:lnTo>
                        <a:pt x="127" y="843"/>
                      </a:lnTo>
                      <a:cubicBezTo>
                        <a:pt x="1" y="969"/>
                        <a:pt x="1" y="1190"/>
                        <a:pt x="127" y="1316"/>
                      </a:cubicBezTo>
                      <a:cubicBezTo>
                        <a:pt x="174" y="1379"/>
                        <a:pt x="261" y="1410"/>
                        <a:pt x="351" y="1410"/>
                      </a:cubicBezTo>
                      <a:cubicBezTo>
                        <a:pt x="442" y="1410"/>
                        <a:pt x="536" y="1379"/>
                        <a:pt x="599" y="1316"/>
                      </a:cubicBezTo>
                      <a:lnTo>
                        <a:pt x="1293" y="591"/>
                      </a:lnTo>
                      <a:cubicBezTo>
                        <a:pt x="1419" y="496"/>
                        <a:pt x="1419" y="244"/>
                        <a:pt x="1293" y="118"/>
                      </a:cubicBezTo>
                      <a:cubicBezTo>
                        <a:pt x="1230" y="40"/>
                        <a:pt x="1143" y="0"/>
                        <a:pt x="105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9" name="Google Shape;9262;p73">
                <a:extLst>
                  <a:ext uri="{FF2B5EF4-FFF2-40B4-BE49-F238E27FC236}">
                    <a16:creationId xmlns:a16="http://schemas.microsoft.com/office/drawing/2014/main" id="{6BD0F023-DD6B-A666-8B65-A225D03CB8EC}"/>
                  </a:ext>
                </a:extLst>
              </p:cNvPr>
              <p:cNvGrpSpPr/>
              <p:nvPr/>
            </p:nvGrpSpPr>
            <p:grpSpPr>
              <a:xfrm>
                <a:off x="3302285" y="1687877"/>
                <a:ext cx="501965" cy="500612"/>
                <a:chOff x="2141000" y="1954475"/>
                <a:chExt cx="296975" cy="296175"/>
              </a:xfrm>
              <a:grpFill/>
            </p:grpSpPr>
            <p:sp>
              <p:nvSpPr>
                <p:cNvPr id="17755" name="Google Shape;9263;p73">
                  <a:extLst>
                    <a:ext uri="{FF2B5EF4-FFF2-40B4-BE49-F238E27FC236}">
                      <a16:creationId xmlns:a16="http://schemas.microsoft.com/office/drawing/2014/main" id="{5328BBAA-A125-F557-1A66-5E8C1FC3D36B}"/>
                    </a:ext>
                  </a:extLst>
                </p:cNvPr>
                <p:cNvSpPr/>
                <p:nvPr/>
              </p:nvSpPr>
              <p:spPr>
                <a:xfrm>
                  <a:off x="2280425" y="1989925"/>
                  <a:ext cx="10477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2742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05"/>
                        <a:pt x="158" y="662"/>
                        <a:pt x="315" y="662"/>
                      </a:cubicBezTo>
                      <a:lnTo>
                        <a:pt x="2426" y="662"/>
                      </a:lnTo>
                      <a:cubicBezTo>
                        <a:pt x="2615" y="662"/>
                        <a:pt x="2773" y="820"/>
                        <a:pt x="2773" y="1009"/>
                      </a:cubicBezTo>
                      <a:lnTo>
                        <a:pt x="2773" y="1576"/>
                      </a:lnTo>
                      <a:lnTo>
                        <a:pt x="2678" y="1450"/>
                      </a:lnTo>
                      <a:cubicBezTo>
                        <a:pt x="2615" y="1387"/>
                        <a:pt x="2521" y="1355"/>
                        <a:pt x="2430" y="1355"/>
                      </a:cubicBezTo>
                      <a:cubicBezTo>
                        <a:pt x="2340" y="1355"/>
                        <a:pt x="2253" y="1387"/>
                        <a:pt x="2206" y="1450"/>
                      </a:cubicBezTo>
                      <a:cubicBezTo>
                        <a:pt x="2080" y="1576"/>
                        <a:pt x="2080" y="1796"/>
                        <a:pt x="2206" y="1922"/>
                      </a:cubicBezTo>
                      <a:lnTo>
                        <a:pt x="2899" y="2647"/>
                      </a:lnTo>
                      <a:cubicBezTo>
                        <a:pt x="2993" y="2710"/>
                        <a:pt x="3056" y="2741"/>
                        <a:pt x="3151" y="2741"/>
                      </a:cubicBezTo>
                      <a:cubicBezTo>
                        <a:pt x="3214" y="2741"/>
                        <a:pt x="3340" y="2710"/>
                        <a:pt x="3371" y="2647"/>
                      </a:cubicBezTo>
                      <a:lnTo>
                        <a:pt x="4096" y="1922"/>
                      </a:lnTo>
                      <a:cubicBezTo>
                        <a:pt x="4191" y="1796"/>
                        <a:pt x="4191" y="1576"/>
                        <a:pt x="4096" y="1450"/>
                      </a:cubicBezTo>
                      <a:cubicBezTo>
                        <a:pt x="4033" y="1387"/>
                        <a:pt x="3938" y="1355"/>
                        <a:pt x="3848" y="1355"/>
                      </a:cubicBezTo>
                      <a:cubicBezTo>
                        <a:pt x="3757" y="1355"/>
                        <a:pt x="3671" y="1387"/>
                        <a:pt x="3623" y="1450"/>
                      </a:cubicBezTo>
                      <a:lnTo>
                        <a:pt x="3497" y="1576"/>
                      </a:lnTo>
                      <a:lnTo>
                        <a:pt x="3497" y="1009"/>
                      </a:lnTo>
                      <a:cubicBezTo>
                        <a:pt x="3497" y="442"/>
                        <a:pt x="3025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56" name="Google Shape;9264;p73">
                  <a:extLst>
                    <a:ext uri="{FF2B5EF4-FFF2-40B4-BE49-F238E27FC236}">
                      <a16:creationId xmlns:a16="http://schemas.microsoft.com/office/drawing/2014/main" id="{1A35B23E-30AC-7946-9E8D-F940732B8872}"/>
                    </a:ext>
                  </a:extLst>
                </p:cNvPr>
                <p:cNvSpPr/>
                <p:nvPr/>
              </p:nvSpPr>
              <p:spPr>
                <a:xfrm>
                  <a:off x="2174875" y="2145875"/>
                  <a:ext cx="10557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3" h="2773" extrusionOk="0">
                      <a:moveTo>
                        <a:pt x="1056" y="0"/>
                      </a:moveTo>
                      <a:cubicBezTo>
                        <a:pt x="969" y="0"/>
                        <a:pt x="883" y="32"/>
                        <a:pt x="820" y="95"/>
                      </a:cubicBezTo>
                      <a:lnTo>
                        <a:pt x="95" y="820"/>
                      </a:lnTo>
                      <a:cubicBezTo>
                        <a:pt x="1" y="914"/>
                        <a:pt x="1" y="1166"/>
                        <a:pt x="95" y="1292"/>
                      </a:cubicBezTo>
                      <a:cubicBezTo>
                        <a:pt x="158" y="1339"/>
                        <a:pt x="253" y="1363"/>
                        <a:pt x="343" y="1363"/>
                      </a:cubicBezTo>
                      <a:cubicBezTo>
                        <a:pt x="434" y="1363"/>
                        <a:pt x="521" y="1339"/>
                        <a:pt x="568" y="1292"/>
                      </a:cubicBezTo>
                      <a:lnTo>
                        <a:pt x="694" y="1166"/>
                      </a:lnTo>
                      <a:lnTo>
                        <a:pt x="694" y="1702"/>
                      </a:lnTo>
                      <a:cubicBezTo>
                        <a:pt x="757" y="2300"/>
                        <a:pt x="1229" y="2773"/>
                        <a:pt x="1765" y="2773"/>
                      </a:cubicBezTo>
                      <a:lnTo>
                        <a:pt x="3844" y="2773"/>
                      </a:lnTo>
                      <a:cubicBezTo>
                        <a:pt x="4065" y="2773"/>
                        <a:pt x="4222" y="2615"/>
                        <a:pt x="4222" y="2426"/>
                      </a:cubicBezTo>
                      <a:cubicBezTo>
                        <a:pt x="4222" y="2237"/>
                        <a:pt x="4065" y="2080"/>
                        <a:pt x="3844" y="2080"/>
                      </a:cubicBezTo>
                      <a:lnTo>
                        <a:pt x="1765" y="2080"/>
                      </a:lnTo>
                      <a:cubicBezTo>
                        <a:pt x="1576" y="2080"/>
                        <a:pt x="1418" y="1922"/>
                        <a:pt x="1418" y="1702"/>
                      </a:cubicBezTo>
                      <a:lnTo>
                        <a:pt x="1418" y="1166"/>
                      </a:lnTo>
                      <a:lnTo>
                        <a:pt x="1544" y="1292"/>
                      </a:lnTo>
                      <a:cubicBezTo>
                        <a:pt x="1592" y="1339"/>
                        <a:pt x="1678" y="1363"/>
                        <a:pt x="1769" y="1363"/>
                      </a:cubicBezTo>
                      <a:cubicBezTo>
                        <a:pt x="1859" y="1363"/>
                        <a:pt x="1954" y="1339"/>
                        <a:pt x="2017" y="1292"/>
                      </a:cubicBezTo>
                      <a:cubicBezTo>
                        <a:pt x="2112" y="1166"/>
                        <a:pt x="2112" y="914"/>
                        <a:pt x="2017" y="820"/>
                      </a:cubicBezTo>
                      <a:lnTo>
                        <a:pt x="1292" y="95"/>
                      </a:lnTo>
                      <a:cubicBezTo>
                        <a:pt x="1229" y="32"/>
                        <a:pt x="1143" y="0"/>
                        <a:pt x="105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57" name="Google Shape;9265;p73">
                  <a:extLst>
                    <a:ext uri="{FF2B5EF4-FFF2-40B4-BE49-F238E27FC236}">
                      <a16:creationId xmlns:a16="http://schemas.microsoft.com/office/drawing/2014/main" id="{9CF27558-4ADD-1F3D-B2CA-BAF77FA09771}"/>
                    </a:ext>
                  </a:extLst>
                </p:cNvPr>
                <p:cNvSpPr/>
                <p:nvPr/>
              </p:nvSpPr>
              <p:spPr>
                <a:xfrm>
                  <a:off x="2141000" y="1954475"/>
                  <a:ext cx="1394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8" h="6964" extrusionOk="0">
                      <a:moveTo>
                        <a:pt x="2773" y="694"/>
                      </a:moveTo>
                      <a:cubicBezTo>
                        <a:pt x="3372" y="694"/>
                        <a:pt x="3782" y="1166"/>
                        <a:pt x="3782" y="1734"/>
                      </a:cubicBezTo>
                      <a:cubicBezTo>
                        <a:pt x="3782" y="2301"/>
                        <a:pt x="3309" y="2742"/>
                        <a:pt x="2773" y="2742"/>
                      </a:cubicBezTo>
                      <a:cubicBezTo>
                        <a:pt x="2175" y="2742"/>
                        <a:pt x="1734" y="2269"/>
                        <a:pt x="1734" y="1734"/>
                      </a:cubicBezTo>
                      <a:cubicBezTo>
                        <a:pt x="1734" y="1166"/>
                        <a:pt x="2206" y="694"/>
                        <a:pt x="2773" y="694"/>
                      </a:cubicBezTo>
                      <a:close/>
                      <a:moveTo>
                        <a:pt x="2773" y="3466"/>
                      </a:moveTo>
                      <a:cubicBezTo>
                        <a:pt x="3908" y="3466"/>
                        <a:pt x="4853" y="4411"/>
                        <a:pt x="4853" y="5546"/>
                      </a:cubicBezTo>
                      <a:lnTo>
                        <a:pt x="4853" y="6270"/>
                      </a:lnTo>
                      <a:lnTo>
                        <a:pt x="694" y="6270"/>
                      </a:lnTo>
                      <a:lnTo>
                        <a:pt x="694" y="5546"/>
                      </a:lnTo>
                      <a:cubicBezTo>
                        <a:pt x="694" y="4411"/>
                        <a:pt x="1639" y="3466"/>
                        <a:pt x="2773" y="3466"/>
                      </a:cubicBezTo>
                      <a:close/>
                      <a:moveTo>
                        <a:pt x="2805" y="1"/>
                      </a:moveTo>
                      <a:cubicBezTo>
                        <a:pt x="1860" y="1"/>
                        <a:pt x="1072" y="788"/>
                        <a:pt x="1072" y="1734"/>
                      </a:cubicBezTo>
                      <a:cubicBezTo>
                        <a:pt x="1072" y="2238"/>
                        <a:pt x="1324" y="2710"/>
                        <a:pt x="1671" y="3025"/>
                      </a:cubicBezTo>
                      <a:cubicBezTo>
                        <a:pt x="726" y="3466"/>
                        <a:pt x="64" y="4443"/>
                        <a:pt x="64" y="5577"/>
                      </a:cubicBezTo>
                      <a:lnTo>
                        <a:pt x="64" y="6617"/>
                      </a:lnTo>
                      <a:cubicBezTo>
                        <a:pt x="1" y="6806"/>
                        <a:pt x="159" y="6963"/>
                        <a:pt x="379" y="6963"/>
                      </a:cubicBezTo>
                      <a:lnTo>
                        <a:pt x="5199" y="6963"/>
                      </a:lnTo>
                      <a:cubicBezTo>
                        <a:pt x="5420" y="6963"/>
                        <a:pt x="5577" y="6806"/>
                        <a:pt x="5577" y="6617"/>
                      </a:cubicBezTo>
                      <a:lnTo>
                        <a:pt x="5577" y="5577"/>
                      </a:lnTo>
                      <a:cubicBezTo>
                        <a:pt x="5577" y="4443"/>
                        <a:pt x="4884" y="3498"/>
                        <a:pt x="3939" y="3025"/>
                      </a:cubicBezTo>
                      <a:cubicBezTo>
                        <a:pt x="4317" y="2710"/>
                        <a:pt x="4538" y="2238"/>
                        <a:pt x="4538" y="1734"/>
                      </a:cubicBezTo>
                      <a:cubicBezTo>
                        <a:pt x="4538" y="788"/>
                        <a:pt x="3750" y="1"/>
                        <a:pt x="28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58" name="Google Shape;9266;p73">
                  <a:extLst>
                    <a:ext uri="{FF2B5EF4-FFF2-40B4-BE49-F238E27FC236}">
                      <a16:creationId xmlns:a16="http://schemas.microsoft.com/office/drawing/2014/main" id="{6804D34A-7F1D-4842-EFBA-D0E0D2E11F67}"/>
                    </a:ext>
                  </a:extLst>
                </p:cNvPr>
                <p:cNvSpPr/>
                <p:nvPr/>
              </p:nvSpPr>
              <p:spPr>
                <a:xfrm>
                  <a:off x="2298525" y="2076550"/>
                  <a:ext cx="1394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8" h="6964" extrusionOk="0">
                      <a:moveTo>
                        <a:pt x="2773" y="663"/>
                      </a:moveTo>
                      <a:cubicBezTo>
                        <a:pt x="3372" y="663"/>
                        <a:pt x="3782" y="1135"/>
                        <a:pt x="3782" y="1702"/>
                      </a:cubicBezTo>
                      <a:cubicBezTo>
                        <a:pt x="3782" y="2238"/>
                        <a:pt x="3309" y="2710"/>
                        <a:pt x="2773" y="2710"/>
                      </a:cubicBezTo>
                      <a:cubicBezTo>
                        <a:pt x="2175" y="2710"/>
                        <a:pt x="1734" y="2238"/>
                        <a:pt x="1734" y="1702"/>
                      </a:cubicBezTo>
                      <a:cubicBezTo>
                        <a:pt x="1734" y="1135"/>
                        <a:pt x="2175" y="663"/>
                        <a:pt x="2773" y="663"/>
                      </a:cubicBezTo>
                      <a:close/>
                      <a:moveTo>
                        <a:pt x="2773" y="3467"/>
                      </a:moveTo>
                      <a:cubicBezTo>
                        <a:pt x="3908" y="3467"/>
                        <a:pt x="4853" y="4412"/>
                        <a:pt x="4853" y="5546"/>
                      </a:cubicBezTo>
                      <a:lnTo>
                        <a:pt x="4853" y="6270"/>
                      </a:lnTo>
                      <a:lnTo>
                        <a:pt x="694" y="6270"/>
                      </a:lnTo>
                      <a:lnTo>
                        <a:pt x="694" y="5546"/>
                      </a:lnTo>
                      <a:cubicBezTo>
                        <a:pt x="694" y="4412"/>
                        <a:pt x="1639" y="3467"/>
                        <a:pt x="2773" y="3467"/>
                      </a:cubicBezTo>
                      <a:close/>
                      <a:moveTo>
                        <a:pt x="2773" y="1"/>
                      </a:moveTo>
                      <a:cubicBezTo>
                        <a:pt x="1828" y="1"/>
                        <a:pt x="1041" y="789"/>
                        <a:pt x="1041" y="1734"/>
                      </a:cubicBezTo>
                      <a:cubicBezTo>
                        <a:pt x="1041" y="2238"/>
                        <a:pt x="1261" y="2710"/>
                        <a:pt x="1608" y="3025"/>
                      </a:cubicBezTo>
                      <a:cubicBezTo>
                        <a:pt x="663" y="3467"/>
                        <a:pt x="1" y="4443"/>
                        <a:pt x="1" y="5546"/>
                      </a:cubicBezTo>
                      <a:lnTo>
                        <a:pt x="1" y="6617"/>
                      </a:lnTo>
                      <a:cubicBezTo>
                        <a:pt x="1" y="6806"/>
                        <a:pt x="159" y="6964"/>
                        <a:pt x="379" y="6964"/>
                      </a:cubicBezTo>
                      <a:lnTo>
                        <a:pt x="5199" y="6964"/>
                      </a:lnTo>
                      <a:cubicBezTo>
                        <a:pt x="5420" y="6964"/>
                        <a:pt x="5577" y="6806"/>
                        <a:pt x="5577" y="6617"/>
                      </a:cubicBezTo>
                      <a:lnTo>
                        <a:pt x="5577" y="5546"/>
                      </a:lnTo>
                      <a:cubicBezTo>
                        <a:pt x="5514" y="4412"/>
                        <a:pt x="4853" y="3467"/>
                        <a:pt x="3908" y="3025"/>
                      </a:cubicBezTo>
                      <a:cubicBezTo>
                        <a:pt x="4254" y="2710"/>
                        <a:pt x="4506" y="2238"/>
                        <a:pt x="4506" y="1734"/>
                      </a:cubicBezTo>
                      <a:cubicBezTo>
                        <a:pt x="4506" y="789"/>
                        <a:pt x="3719" y="1"/>
                        <a:pt x="277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0" name="Google Shape;9267;p73">
                <a:extLst>
                  <a:ext uri="{FF2B5EF4-FFF2-40B4-BE49-F238E27FC236}">
                    <a16:creationId xmlns:a16="http://schemas.microsoft.com/office/drawing/2014/main" id="{DFD2809D-8EAD-C73F-9AF6-99BA631EFE8C}"/>
                  </a:ext>
                </a:extLst>
              </p:cNvPr>
              <p:cNvGrpSpPr/>
              <p:nvPr/>
            </p:nvGrpSpPr>
            <p:grpSpPr>
              <a:xfrm>
                <a:off x="3292988" y="2281454"/>
                <a:ext cx="520558" cy="499641"/>
                <a:chOff x="2140225" y="2318650"/>
                <a:chExt cx="307975" cy="295600"/>
              </a:xfrm>
              <a:grpFill/>
            </p:grpSpPr>
            <p:sp>
              <p:nvSpPr>
                <p:cNvPr id="17753" name="Google Shape;9268;p73">
                  <a:extLst>
                    <a:ext uri="{FF2B5EF4-FFF2-40B4-BE49-F238E27FC236}">
                      <a16:creationId xmlns:a16="http://schemas.microsoft.com/office/drawing/2014/main" id="{DB099571-9C97-27F3-E76F-70ADB5AF3A52}"/>
                    </a:ext>
                  </a:extLst>
                </p:cNvPr>
                <p:cNvSpPr/>
                <p:nvPr/>
              </p:nvSpPr>
              <p:spPr>
                <a:xfrm>
                  <a:off x="2281200" y="2353025"/>
                  <a:ext cx="10400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4852" extrusionOk="0">
                      <a:moveTo>
                        <a:pt x="2080" y="662"/>
                      </a:moveTo>
                      <a:cubicBezTo>
                        <a:pt x="2490" y="662"/>
                        <a:pt x="2805" y="977"/>
                        <a:pt x="2805" y="1386"/>
                      </a:cubicBezTo>
                      <a:cubicBezTo>
                        <a:pt x="2805" y="1764"/>
                        <a:pt x="2490" y="2079"/>
                        <a:pt x="2080" y="2079"/>
                      </a:cubicBezTo>
                      <a:cubicBezTo>
                        <a:pt x="1702" y="2079"/>
                        <a:pt x="1387" y="1764"/>
                        <a:pt x="1387" y="1386"/>
                      </a:cubicBezTo>
                      <a:cubicBezTo>
                        <a:pt x="1387" y="977"/>
                        <a:pt x="1702" y="662"/>
                        <a:pt x="2080" y="662"/>
                      </a:cubicBezTo>
                      <a:close/>
                      <a:moveTo>
                        <a:pt x="2080" y="2773"/>
                      </a:moveTo>
                      <a:cubicBezTo>
                        <a:pt x="2836" y="2773"/>
                        <a:pt x="3466" y="3403"/>
                        <a:pt x="3466" y="4127"/>
                      </a:cubicBezTo>
                      <a:lnTo>
                        <a:pt x="662" y="4127"/>
                      </a:lnTo>
                      <a:cubicBezTo>
                        <a:pt x="662" y="3403"/>
                        <a:pt x="1293" y="2773"/>
                        <a:pt x="2080" y="2773"/>
                      </a:cubicBezTo>
                      <a:close/>
                      <a:moveTo>
                        <a:pt x="2112" y="0"/>
                      </a:moveTo>
                      <a:cubicBezTo>
                        <a:pt x="1387" y="0"/>
                        <a:pt x="757" y="630"/>
                        <a:pt x="757" y="1386"/>
                      </a:cubicBezTo>
                      <a:cubicBezTo>
                        <a:pt x="757" y="1733"/>
                        <a:pt x="915" y="2079"/>
                        <a:pt x="1135" y="2332"/>
                      </a:cubicBezTo>
                      <a:cubicBezTo>
                        <a:pt x="505" y="2678"/>
                        <a:pt x="64" y="3340"/>
                        <a:pt x="64" y="4127"/>
                      </a:cubicBezTo>
                      <a:lnTo>
                        <a:pt x="64" y="4505"/>
                      </a:lnTo>
                      <a:cubicBezTo>
                        <a:pt x="1" y="4694"/>
                        <a:pt x="158" y="4852"/>
                        <a:pt x="347" y="4852"/>
                      </a:cubicBezTo>
                      <a:lnTo>
                        <a:pt x="3813" y="4852"/>
                      </a:lnTo>
                      <a:cubicBezTo>
                        <a:pt x="4002" y="4852"/>
                        <a:pt x="4160" y="4694"/>
                        <a:pt x="4160" y="4505"/>
                      </a:cubicBezTo>
                      <a:lnTo>
                        <a:pt x="4160" y="4127"/>
                      </a:lnTo>
                      <a:cubicBezTo>
                        <a:pt x="4160" y="3340"/>
                        <a:pt x="3750" y="2678"/>
                        <a:pt x="3120" y="2332"/>
                      </a:cubicBezTo>
                      <a:cubicBezTo>
                        <a:pt x="3340" y="2079"/>
                        <a:pt x="3498" y="1733"/>
                        <a:pt x="3498" y="1386"/>
                      </a:cubicBezTo>
                      <a:cubicBezTo>
                        <a:pt x="3498" y="630"/>
                        <a:pt x="2868" y="0"/>
                        <a:pt x="21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54" name="Google Shape;9269;p73">
                  <a:extLst>
                    <a:ext uri="{FF2B5EF4-FFF2-40B4-BE49-F238E27FC236}">
                      <a16:creationId xmlns:a16="http://schemas.microsoft.com/office/drawing/2014/main" id="{453F360D-9884-6CA0-B763-21D11776D236}"/>
                    </a:ext>
                  </a:extLst>
                </p:cNvPr>
                <p:cNvSpPr/>
                <p:nvPr/>
              </p:nvSpPr>
              <p:spPr>
                <a:xfrm>
                  <a:off x="2140225" y="2318650"/>
                  <a:ext cx="307975" cy="295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19" h="11824" extrusionOk="0">
                      <a:moveTo>
                        <a:pt x="7712" y="682"/>
                      </a:moveTo>
                      <a:cubicBezTo>
                        <a:pt x="8607" y="682"/>
                        <a:pt x="9499" y="1029"/>
                        <a:pt x="10177" y="1690"/>
                      </a:cubicBezTo>
                      <a:cubicBezTo>
                        <a:pt x="11468" y="2982"/>
                        <a:pt x="11531" y="5187"/>
                        <a:pt x="10177" y="6573"/>
                      </a:cubicBezTo>
                      <a:cubicBezTo>
                        <a:pt x="9500" y="7266"/>
                        <a:pt x="8627" y="7590"/>
                        <a:pt x="7754" y="7590"/>
                      </a:cubicBezTo>
                      <a:cubicBezTo>
                        <a:pt x="6839" y="7590"/>
                        <a:pt x="5923" y="7234"/>
                        <a:pt x="5230" y="6573"/>
                      </a:cubicBezTo>
                      <a:cubicBezTo>
                        <a:pt x="3939" y="5282"/>
                        <a:pt x="3876" y="3045"/>
                        <a:pt x="5325" y="1659"/>
                      </a:cubicBezTo>
                      <a:cubicBezTo>
                        <a:pt x="6001" y="997"/>
                        <a:pt x="6858" y="682"/>
                        <a:pt x="7712" y="682"/>
                      </a:cubicBezTo>
                      <a:close/>
                      <a:moveTo>
                        <a:pt x="4128" y="6258"/>
                      </a:moveTo>
                      <a:cubicBezTo>
                        <a:pt x="4285" y="6573"/>
                        <a:pt x="4537" y="6857"/>
                        <a:pt x="4758" y="7078"/>
                      </a:cubicBezTo>
                      <a:cubicBezTo>
                        <a:pt x="5010" y="7330"/>
                        <a:pt x="5293" y="7550"/>
                        <a:pt x="5577" y="7708"/>
                      </a:cubicBezTo>
                      <a:lnTo>
                        <a:pt x="5136" y="8180"/>
                      </a:lnTo>
                      <a:cubicBezTo>
                        <a:pt x="5073" y="8243"/>
                        <a:pt x="4978" y="8275"/>
                        <a:pt x="4888" y="8275"/>
                      </a:cubicBezTo>
                      <a:cubicBezTo>
                        <a:pt x="4797" y="8275"/>
                        <a:pt x="4710" y="8243"/>
                        <a:pt x="4663" y="8180"/>
                      </a:cubicBezTo>
                      <a:lnTo>
                        <a:pt x="3655" y="7204"/>
                      </a:lnTo>
                      <a:cubicBezTo>
                        <a:pt x="3498" y="7078"/>
                        <a:pt x="3498" y="6857"/>
                        <a:pt x="3655" y="6731"/>
                      </a:cubicBezTo>
                      <a:lnTo>
                        <a:pt x="4128" y="6258"/>
                      </a:lnTo>
                      <a:close/>
                      <a:moveTo>
                        <a:pt x="3403" y="7960"/>
                      </a:moveTo>
                      <a:lnTo>
                        <a:pt x="3876" y="8432"/>
                      </a:lnTo>
                      <a:lnTo>
                        <a:pt x="3309" y="8968"/>
                      </a:lnTo>
                      <a:lnTo>
                        <a:pt x="2836" y="8495"/>
                      </a:lnTo>
                      <a:lnTo>
                        <a:pt x="3403" y="7960"/>
                      </a:lnTo>
                      <a:close/>
                      <a:moveTo>
                        <a:pt x="2363" y="8968"/>
                      </a:moveTo>
                      <a:lnTo>
                        <a:pt x="2836" y="9440"/>
                      </a:lnTo>
                      <a:lnTo>
                        <a:pt x="1292" y="10984"/>
                      </a:lnTo>
                      <a:cubicBezTo>
                        <a:pt x="1245" y="11047"/>
                        <a:pt x="1158" y="11079"/>
                        <a:pt x="1068" y="11079"/>
                      </a:cubicBezTo>
                      <a:cubicBezTo>
                        <a:pt x="977" y="11079"/>
                        <a:pt x="883" y="11047"/>
                        <a:pt x="820" y="10984"/>
                      </a:cubicBezTo>
                      <a:cubicBezTo>
                        <a:pt x="725" y="10858"/>
                        <a:pt x="725" y="10669"/>
                        <a:pt x="820" y="10512"/>
                      </a:cubicBezTo>
                      <a:lnTo>
                        <a:pt x="2363" y="8968"/>
                      </a:lnTo>
                      <a:close/>
                      <a:moveTo>
                        <a:pt x="7731" y="1"/>
                      </a:moveTo>
                      <a:cubicBezTo>
                        <a:pt x="6669" y="1"/>
                        <a:pt x="5604" y="403"/>
                        <a:pt x="4789" y="1218"/>
                      </a:cubicBezTo>
                      <a:cubicBezTo>
                        <a:pt x="3592" y="2446"/>
                        <a:pt x="3309" y="4179"/>
                        <a:pt x="3844" y="5628"/>
                      </a:cubicBezTo>
                      <a:lnTo>
                        <a:pt x="3182" y="6290"/>
                      </a:lnTo>
                      <a:cubicBezTo>
                        <a:pt x="2867" y="6605"/>
                        <a:pt x="2804" y="7078"/>
                        <a:pt x="2993" y="7487"/>
                      </a:cubicBezTo>
                      <a:lnTo>
                        <a:pt x="410" y="10071"/>
                      </a:lnTo>
                      <a:cubicBezTo>
                        <a:pt x="0" y="10480"/>
                        <a:pt x="0" y="11142"/>
                        <a:pt x="410" y="11520"/>
                      </a:cubicBezTo>
                      <a:cubicBezTo>
                        <a:pt x="580" y="11721"/>
                        <a:pt x="826" y="11823"/>
                        <a:pt x="1081" y="11823"/>
                      </a:cubicBezTo>
                      <a:cubicBezTo>
                        <a:pt x="1345" y="11823"/>
                        <a:pt x="1619" y="11713"/>
                        <a:pt x="1828" y="11488"/>
                      </a:cubicBezTo>
                      <a:lnTo>
                        <a:pt x="4411" y="8905"/>
                      </a:lnTo>
                      <a:cubicBezTo>
                        <a:pt x="4565" y="8976"/>
                        <a:pt x="4727" y="9011"/>
                        <a:pt x="4887" y="9011"/>
                      </a:cubicBezTo>
                      <a:cubicBezTo>
                        <a:pt x="5153" y="9011"/>
                        <a:pt x="5411" y="8913"/>
                        <a:pt x="5608" y="8716"/>
                      </a:cubicBezTo>
                      <a:lnTo>
                        <a:pt x="6270" y="8023"/>
                      </a:lnTo>
                      <a:cubicBezTo>
                        <a:pt x="6736" y="8205"/>
                        <a:pt x="7231" y="8296"/>
                        <a:pt x="7729" y="8296"/>
                      </a:cubicBezTo>
                      <a:cubicBezTo>
                        <a:pt x="8781" y="8296"/>
                        <a:pt x="9847" y="7890"/>
                        <a:pt x="10681" y="7078"/>
                      </a:cubicBezTo>
                      <a:cubicBezTo>
                        <a:pt x="12319" y="5439"/>
                        <a:pt x="12287" y="2793"/>
                        <a:pt x="10681" y="1218"/>
                      </a:cubicBezTo>
                      <a:cubicBezTo>
                        <a:pt x="9873" y="410"/>
                        <a:pt x="8804" y="1"/>
                        <a:pt x="773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1" name="Google Shape;9270;p73">
                <a:extLst>
                  <a:ext uri="{FF2B5EF4-FFF2-40B4-BE49-F238E27FC236}">
                    <a16:creationId xmlns:a16="http://schemas.microsoft.com/office/drawing/2014/main" id="{DB19A429-F021-5856-E522-33967F3996B5}"/>
                  </a:ext>
                </a:extLst>
              </p:cNvPr>
              <p:cNvGrpSpPr/>
              <p:nvPr/>
            </p:nvGrpSpPr>
            <p:grpSpPr>
              <a:xfrm>
                <a:off x="3300954" y="2924662"/>
                <a:ext cx="504627" cy="500571"/>
                <a:chOff x="2139425" y="2682250"/>
                <a:chExt cx="298550" cy="296150"/>
              </a:xfrm>
              <a:grpFill/>
            </p:grpSpPr>
            <p:sp>
              <p:nvSpPr>
                <p:cNvPr id="17749" name="Google Shape;9271;p73">
                  <a:extLst>
                    <a:ext uri="{FF2B5EF4-FFF2-40B4-BE49-F238E27FC236}">
                      <a16:creationId xmlns:a16="http://schemas.microsoft.com/office/drawing/2014/main" id="{CCA5FED2-7B32-27FB-737F-3DAE115C630B}"/>
                    </a:ext>
                  </a:extLst>
                </p:cNvPr>
                <p:cNvSpPr/>
                <p:nvPr/>
              </p:nvSpPr>
              <p:spPr>
                <a:xfrm>
                  <a:off x="2139425" y="2787000"/>
                  <a:ext cx="159125" cy="19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65" h="7656" extrusionOk="0">
                      <a:moveTo>
                        <a:pt x="3214" y="630"/>
                      </a:moveTo>
                      <a:cubicBezTo>
                        <a:pt x="3813" y="630"/>
                        <a:pt x="4286" y="1103"/>
                        <a:pt x="4286" y="1670"/>
                      </a:cubicBezTo>
                      <a:cubicBezTo>
                        <a:pt x="4286" y="2206"/>
                        <a:pt x="3813" y="2678"/>
                        <a:pt x="3214" y="2678"/>
                      </a:cubicBezTo>
                      <a:cubicBezTo>
                        <a:pt x="2647" y="2678"/>
                        <a:pt x="2175" y="2206"/>
                        <a:pt x="2175" y="1670"/>
                      </a:cubicBezTo>
                      <a:cubicBezTo>
                        <a:pt x="2175" y="1166"/>
                        <a:pt x="2647" y="630"/>
                        <a:pt x="3214" y="630"/>
                      </a:cubicBezTo>
                      <a:close/>
                      <a:moveTo>
                        <a:pt x="3183" y="3403"/>
                      </a:moveTo>
                      <a:cubicBezTo>
                        <a:pt x="4538" y="3403"/>
                        <a:pt x="5609" y="4506"/>
                        <a:pt x="5609" y="5829"/>
                      </a:cubicBezTo>
                      <a:lnTo>
                        <a:pt x="5609" y="6931"/>
                      </a:lnTo>
                      <a:lnTo>
                        <a:pt x="757" y="6931"/>
                      </a:lnTo>
                      <a:lnTo>
                        <a:pt x="757" y="5829"/>
                      </a:lnTo>
                      <a:cubicBezTo>
                        <a:pt x="757" y="4506"/>
                        <a:pt x="1860" y="3403"/>
                        <a:pt x="3183" y="3403"/>
                      </a:cubicBezTo>
                      <a:close/>
                      <a:moveTo>
                        <a:pt x="3183" y="0"/>
                      </a:moveTo>
                      <a:cubicBezTo>
                        <a:pt x="2238" y="0"/>
                        <a:pt x="1419" y="788"/>
                        <a:pt x="1419" y="1733"/>
                      </a:cubicBezTo>
                      <a:cubicBezTo>
                        <a:pt x="1419" y="2206"/>
                        <a:pt x="1608" y="2678"/>
                        <a:pt x="1954" y="2993"/>
                      </a:cubicBezTo>
                      <a:cubicBezTo>
                        <a:pt x="820" y="3466"/>
                        <a:pt x="1" y="4569"/>
                        <a:pt x="1" y="5892"/>
                      </a:cubicBezTo>
                      <a:lnTo>
                        <a:pt x="1" y="7309"/>
                      </a:lnTo>
                      <a:cubicBezTo>
                        <a:pt x="64" y="7498"/>
                        <a:pt x="222" y="7656"/>
                        <a:pt x="442" y="7656"/>
                      </a:cubicBezTo>
                      <a:lnTo>
                        <a:pt x="6018" y="7656"/>
                      </a:lnTo>
                      <a:cubicBezTo>
                        <a:pt x="6207" y="7656"/>
                        <a:pt x="6365" y="7498"/>
                        <a:pt x="6365" y="7309"/>
                      </a:cubicBezTo>
                      <a:lnTo>
                        <a:pt x="6365" y="5892"/>
                      </a:lnTo>
                      <a:cubicBezTo>
                        <a:pt x="6365" y="4569"/>
                        <a:pt x="5546" y="3466"/>
                        <a:pt x="4412" y="2993"/>
                      </a:cubicBezTo>
                      <a:cubicBezTo>
                        <a:pt x="4758" y="2647"/>
                        <a:pt x="4947" y="2206"/>
                        <a:pt x="4947" y="1733"/>
                      </a:cubicBezTo>
                      <a:cubicBezTo>
                        <a:pt x="4947" y="788"/>
                        <a:pt x="4160" y="0"/>
                        <a:pt x="318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50" name="Google Shape;9272;p73">
                  <a:extLst>
                    <a:ext uri="{FF2B5EF4-FFF2-40B4-BE49-F238E27FC236}">
                      <a16:creationId xmlns:a16="http://schemas.microsoft.com/office/drawing/2014/main" id="{FCE80E55-FB11-118F-CA88-AE654B298279}"/>
                    </a:ext>
                  </a:extLst>
                </p:cNvPr>
                <p:cNvSpPr/>
                <p:nvPr/>
              </p:nvSpPr>
              <p:spPr>
                <a:xfrm>
                  <a:off x="2280425" y="2682250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82" y="662"/>
                      </a:moveTo>
                      <a:cubicBezTo>
                        <a:pt x="4506" y="662"/>
                        <a:pt x="5608" y="1764"/>
                        <a:pt x="5608" y="3088"/>
                      </a:cubicBezTo>
                      <a:cubicBezTo>
                        <a:pt x="5577" y="4442"/>
                        <a:pt x="4474" y="5545"/>
                        <a:pt x="3151" y="5545"/>
                      </a:cubicBezTo>
                      <a:cubicBezTo>
                        <a:pt x="2710" y="5545"/>
                        <a:pt x="2300" y="5419"/>
                        <a:pt x="1954" y="5230"/>
                      </a:cubicBezTo>
                      <a:cubicBezTo>
                        <a:pt x="1891" y="5198"/>
                        <a:pt x="1796" y="5198"/>
                        <a:pt x="1733" y="5198"/>
                      </a:cubicBezTo>
                      <a:lnTo>
                        <a:pt x="946" y="5388"/>
                      </a:lnTo>
                      <a:lnTo>
                        <a:pt x="1166" y="4663"/>
                      </a:lnTo>
                      <a:cubicBezTo>
                        <a:pt x="1198" y="4568"/>
                        <a:pt x="1166" y="4474"/>
                        <a:pt x="1135" y="4411"/>
                      </a:cubicBezTo>
                      <a:cubicBezTo>
                        <a:pt x="883" y="4001"/>
                        <a:pt x="725" y="3560"/>
                        <a:pt x="725" y="3088"/>
                      </a:cubicBezTo>
                      <a:cubicBezTo>
                        <a:pt x="725" y="1764"/>
                        <a:pt x="1828" y="662"/>
                        <a:pt x="3182" y="662"/>
                      </a:cubicBezTo>
                      <a:close/>
                      <a:moveTo>
                        <a:pt x="3151" y="0"/>
                      </a:moveTo>
                      <a:cubicBezTo>
                        <a:pt x="1418" y="0"/>
                        <a:pt x="32" y="1418"/>
                        <a:pt x="32" y="3088"/>
                      </a:cubicBezTo>
                      <a:cubicBezTo>
                        <a:pt x="32" y="3655"/>
                        <a:pt x="158" y="4159"/>
                        <a:pt x="410" y="4631"/>
                      </a:cubicBezTo>
                      <a:lnTo>
                        <a:pt x="32" y="5766"/>
                      </a:lnTo>
                      <a:cubicBezTo>
                        <a:pt x="0" y="5892"/>
                        <a:pt x="32" y="6018"/>
                        <a:pt x="95" y="6144"/>
                      </a:cubicBezTo>
                      <a:cubicBezTo>
                        <a:pt x="189" y="6207"/>
                        <a:pt x="315" y="6238"/>
                        <a:pt x="473" y="6238"/>
                      </a:cubicBezTo>
                      <a:lnTo>
                        <a:pt x="1765" y="5923"/>
                      </a:lnTo>
                      <a:cubicBezTo>
                        <a:pt x="2206" y="6175"/>
                        <a:pt x="2678" y="6238"/>
                        <a:pt x="3182" y="6238"/>
                      </a:cubicBezTo>
                      <a:cubicBezTo>
                        <a:pt x="4915" y="6238"/>
                        <a:pt x="6301" y="4820"/>
                        <a:pt x="6301" y="3151"/>
                      </a:cubicBezTo>
                      <a:cubicBezTo>
                        <a:pt x="6238" y="1418"/>
                        <a:pt x="4884" y="0"/>
                        <a:pt x="31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51" name="Google Shape;9273;p73">
                  <a:extLst>
                    <a:ext uri="{FF2B5EF4-FFF2-40B4-BE49-F238E27FC236}">
                      <a16:creationId xmlns:a16="http://schemas.microsoft.com/office/drawing/2014/main" id="{3473AA95-5743-6B43-1034-8CA9163B34AC}"/>
                    </a:ext>
                  </a:extLst>
                </p:cNvPr>
                <p:cNvSpPr/>
                <p:nvPr/>
              </p:nvSpPr>
              <p:spPr>
                <a:xfrm>
                  <a:off x="2349725" y="2725550"/>
                  <a:ext cx="18150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5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cubicBezTo>
                        <a:pt x="568" y="694"/>
                        <a:pt x="725" y="537"/>
                        <a:pt x="725" y="348"/>
                      </a:cubicBezTo>
                      <a:cubicBezTo>
                        <a:pt x="725" y="158"/>
                        <a:pt x="568" y="1"/>
                        <a:pt x="37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52" name="Google Shape;9274;p73">
                  <a:extLst>
                    <a:ext uri="{FF2B5EF4-FFF2-40B4-BE49-F238E27FC236}">
                      <a16:creationId xmlns:a16="http://schemas.microsoft.com/office/drawing/2014/main" id="{930EE990-9113-5D81-EF39-B4CA9E8DAAAA}"/>
                    </a:ext>
                  </a:extLst>
                </p:cNvPr>
                <p:cNvSpPr/>
                <p:nvPr/>
              </p:nvSpPr>
              <p:spPr>
                <a:xfrm>
                  <a:off x="2349725" y="2751550"/>
                  <a:ext cx="1815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2112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lnTo>
                        <a:pt x="1" y="1733"/>
                      </a:lnTo>
                      <a:cubicBezTo>
                        <a:pt x="1" y="1954"/>
                        <a:pt x="158" y="2111"/>
                        <a:pt x="379" y="2111"/>
                      </a:cubicBezTo>
                      <a:cubicBezTo>
                        <a:pt x="568" y="2111"/>
                        <a:pt x="725" y="1954"/>
                        <a:pt x="725" y="1733"/>
                      </a:cubicBezTo>
                      <a:lnTo>
                        <a:pt x="725" y="379"/>
                      </a:lnTo>
                      <a:cubicBezTo>
                        <a:pt x="725" y="158"/>
                        <a:pt x="568" y="1"/>
                        <a:pt x="37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2" name="Google Shape;9275;p73">
                <a:extLst>
                  <a:ext uri="{FF2B5EF4-FFF2-40B4-BE49-F238E27FC236}">
                    <a16:creationId xmlns:a16="http://schemas.microsoft.com/office/drawing/2014/main" id="{9992E002-32B7-0E30-6174-A4B5C360A5AD}"/>
                  </a:ext>
                </a:extLst>
              </p:cNvPr>
              <p:cNvGrpSpPr/>
              <p:nvPr/>
            </p:nvGrpSpPr>
            <p:grpSpPr>
              <a:xfrm>
                <a:off x="6474398" y="1748451"/>
                <a:ext cx="501965" cy="379464"/>
                <a:chOff x="3962775" y="1990700"/>
                <a:chExt cx="296975" cy="224500"/>
              </a:xfrm>
              <a:grpFill/>
            </p:grpSpPr>
            <p:sp>
              <p:nvSpPr>
                <p:cNvPr id="17745" name="Google Shape;9276;p73">
                  <a:extLst>
                    <a:ext uri="{FF2B5EF4-FFF2-40B4-BE49-F238E27FC236}">
                      <a16:creationId xmlns:a16="http://schemas.microsoft.com/office/drawing/2014/main" id="{9A6BE43D-6526-2C57-8AE3-491E6B04F395}"/>
                    </a:ext>
                  </a:extLst>
                </p:cNvPr>
                <p:cNvSpPr/>
                <p:nvPr/>
              </p:nvSpPr>
              <p:spPr>
                <a:xfrm>
                  <a:off x="4216400" y="2093100"/>
                  <a:ext cx="43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3" h="726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79" y="725"/>
                      </a:cubicBezTo>
                      <a:lnTo>
                        <a:pt x="1387" y="725"/>
                      </a:lnTo>
                      <a:cubicBezTo>
                        <a:pt x="1576" y="725"/>
                        <a:pt x="1733" y="568"/>
                        <a:pt x="1733" y="347"/>
                      </a:cubicBezTo>
                      <a:cubicBezTo>
                        <a:pt x="1702" y="158"/>
                        <a:pt x="1544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46" name="Google Shape;9277;p73">
                  <a:extLst>
                    <a:ext uri="{FF2B5EF4-FFF2-40B4-BE49-F238E27FC236}">
                      <a16:creationId xmlns:a16="http://schemas.microsoft.com/office/drawing/2014/main" id="{236248FC-F985-6163-39F8-110A0FE78691}"/>
                    </a:ext>
                  </a:extLst>
                </p:cNvPr>
                <p:cNvSpPr/>
                <p:nvPr/>
              </p:nvSpPr>
              <p:spPr>
                <a:xfrm>
                  <a:off x="4206950" y="2129325"/>
                  <a:ext cx="354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56" extrusionOk="0">
                      <a:moveTo>
                        <a:pt x="351" y="1"/>
                      </a:moveTo>
                      <a:cubicBezTo>
                        <a:pt x="260" y="1"/>
                        <a:pt x="174" y="32"/>
                        <a:pt x="127" y="95"/>
                      </a:cubicBezTo>
                      <a:cubicBezTo>
                        <a:pt x="1" y="221"/>
                        <a:pt x="1" y="410"/>
                        <a:pt x="127" y="568"/>
                      </a:cubicBezTo>
                      <a:lnTo>
                        <a:pt x="820" y="1261"/>
                      </a:lnTo>
                      <a:cubicBezTo>
                        <a:pt x="883" y="1324"/>
                        <a:pt x="969" y="1356"/>
                        <a:pt x="1056" y="1356"/>
                      </a:cubicBezTo>
                      <a:cubicBezTo>
                        <a:pt x="1143" y="1356"/>
                        <a:pt x="1229" y="1324"/>
                        <a:pt x="1292" y="1261"/>
                      </a:cubicBezTo>
                      <a:cubicBezTo>
                        <a:pt x="1418" y="1166"/>
                        <a:pt x="1418" y="914"/>
                        <a:pt x="1292" y="788"/>
                      </a:cubicBezTo>
                      <a:lnTo>
                        <a:pt x="599" y="95"/>
                      </a:lnTo>
                      <a:cubicBezTo>
                        <a:pt x="536" y="32"/>
                        <a:pt x="442" y="1"/>
                        <a:pt x="3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47" name="Google Shape;9278;p73">
                  <a:extLst>
                    <a:ext uri="{FF2B5EF4-FFF2-40B4-BE49-F238E27FC236}">
                      <a16:creationId xmlns:a16="http://schemas.microsoft.com/office/drawing/2014/main" id="{62771EB1-DF7A-AD96-9E55-49EE46E628E6}"/>
                    </a:ext>
                  </a:extLst>
                </p:cNvPr>
                <p:cNvSpPr/>
                <p:nvPr/>
              </p:nvSpPr>
              <p:spPr>
                <a:xfrm>
                  <a:off x="4207750" y="2041900"/>
                  <a:ext cx="35450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80" extrusionOk="0">
                      <a:moveTo>
                        <a:pt x="1067" y="1"/>
                      </a:moveTo>
                      <a:cubicBezTo>
                        <a:pt x="977" y="1"/>
                        <a:pt x="882" y="32"/>
                        <a:pt x="819" y="95"/>
                      </a:cubicBezTo>
                      <a:lnTo>
                        <a:pt x="126" y="788"/>
                      </a:lnTo>
                      <a:cubicBezTo>
                        <a:pt x="0" y="914"/>
                        <a:pt x="0" y="1135"/>
                        <a:pt x="126" y="1261"/>
                      </a:cubicBezTo>
                      <a:cubicBezTo>
                        <a:pt x="189" y="1340"/>
                        <a:pt x="268" y="1379"/>
                        <a:pt x="351" y="1379"/>
                      </a:cubicBezTo>
                      <a:cubicBezTo>
                        <a:pt x="433" y="1379"/>
                        <a:pt x="520" y="1340"/>
                        <a:pt x="599" y="1261"/>
                      </a:cubicBezTo>
                      <a:lnTo>
                        <a:pt x="1292" y="568"/>
                      </a:lnTo>
                      <a:cubicBezTo>
                        <a:pt x="1418" y="442"/>
                        <a:pt x="1418" y="190"/>
                        <a:pt x="1292" y="95"/>
                      </a:cubicBezTo>
                      <a:cubicBezTo>
                        <a:pt x="1244" y="32"/>
                        <a:pt x="1158" y="1"/>
                        <a:pt x="10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48" name="Google Shape;9279;p73">
                  <a:extLst>
                    <a:ext uri="{FF2B5EF4-FFF2-40B4-BE49-F238E27FC236}">
                      <a16:creationId xmlns:a16="http://schemas.microsoft.com/office/drawing/2014/main" id="{985E1139-1F37-473A-CE4D-6E92EBFD3D6E}"/>
                    </a:ext>
                  </a:extLst>
                </p:cNvPr>
                <p:cNvSpPr/>
                <p:nvPr/>
              </p:nvSpPr>
              <p:spPr>
                <a:xfrm>
                  <a:off x="3962775" y="1990700"/>
                  <a:ext cx="22607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3" h="8980" extrusionOk="0">
                      <a:moveTo>
                        <a:pt x="1419" y="3403"/>
                      </a:moveTo>
                      <a:lnTo>
                        <a:pt x="1419" y="4790"/>
                      </a:lnTo>
                      <a:cubicBezTo>
                        <a:pt x="1009" y="4790"/>
                        <a:pt x="694" y="4506"/>
                        <a:pt x="694" y="4097"/>
                      </a:cubicBezTo>
                      <a:cubicBezTo>
                        <a:pt x="694" y="3719"/>
                        <a:pt x="1009" y="3403"/>
                        <a:pt x="1419" y="3403"/>
                      </a:cubicBezTo>
                      <a:close/>
                      <a:moveTo>
                        <a:pt x="4191" y="2710"/>
                      </a:moveTo>
                      <a:lnTo>
                        <a:pt x="4191" y="5483"/>
                      </a:lnTo>
                      <a:lnTo>
                        <a:pt x="2490" y="5483"/>
                      </a:lnTo>
                      <a:cubicBezTo>
                        <a:pt x="2269" y="5483"/>
                        <a:pt x="2112" y="5325"/>
                        <a:pt x="2112" y="5105"/>
                      </a:cubicBezTo>
                      <a:lnTo>
                        <a:pt x="2112" y="3088"/>
                      </a:lnTo>
                      <a:cubicBezTo>
                        <a:pt x="2112" y="2868"/>
                        <a:pt x="2269" y="2710"/>
                        <a:pt x="2490" y="2710"/>
                      </a:cubicBezTo>
                      <a:close/>
                      <a:moveTo>
                        <a:pt x="6995" y="1828"/>
                      </a:moveTo>
                      <a:lnTo>
                        <a:pt x="6995" y="6428"/>
                      </a:lnTo>
                      <a:cubicBezTo>
                        <a:pt x="6428" y="5924"/>
                        <a:pt x="5672" y="5609"/>
                        <a:pt x="4884" y="5514"/>
                      </a:cubicBezTo>
                      <a:lnTo>
                        <a:pt x="4884" y="2710"/>
                      </a:lnTo>
                      <a:cubicBezTo>
                        <a:pt x="5672" y="2647"/>
                        <a:pt x="6428" y="2332"/>
                        <a:pt x="6995" y="1828"/>
                      </a:cubicBezTo>
                      <a:close/>
                      <a:moveTo>
                        <a:pt x="8066" y="631"/>
                      </a:moveTo>
                      <a:cubicBezTo>
                        <a:pt x="8255" y="631"/>
                        <a:pt x="8413" y="789"/>
                        <a:pt x="8413" y="978"/>
                      </a:cubicBezTo>
                      <a:lnTo>
                        <a:pt x="8413" y="7216"/>
                      </a:lnTo>
                      <a:cubicBezTo>
                        <a:pt x="8413" y="7405"/>
                        <a:pt x="8255" y="7562"/>
                        <a:pt x="8066" y="7562"/>
                      </a:cubicBezTo>
                      <a:cubicBezTo>
                        <a:pt x="7877" y="7562"/>
                        <a:pt x="7720" y="7405"/>
                        <a:pt x="7720" y="7216"/>
                      </a:cubicBezTo>
                      <a:lnTo>
                        <a:pt x="7720" y="978"/>
                      </a:lnTo>
                      <a:cubicBezTo>
                        <a:pt x="7720" y="789"/>
                        <a:pt x="7877" y="631"/>
                        <a:pt x="8066" y="631"/>
                      </a:cubicBezTo>
                      <a:close/>
                      <a:moveTo>
                        <a:pt x="3498" y="6176"/>
                      </a:moveTo>
                      <a:lnTo>
                        <a:pt x="3498" y="7909"/>
                      </a:lnTo>
                      <a:cubicBezTo>
                        <a:pt x="3498" y="8129"/>
                        <a:pt x="3340" y="8287"/>
                        <a:pt x="3151" y="8287"/>
                      </a:cubicBezTo>
                      <a:cubicBezTo>
                        <a:pt x="2962" y="8287"/>
                        <a:pt x="2805" y="8129"/>
                        <a:pt x="2805" y="7909"/>
                      </a:cubicBezTo>
                      <a:lnTo>
                        <a:pt x="2805" y="6176"/>
                      </a:lnTo>
                      <a:close/>
                      <a:moveTo>
                        <a:pt x="8035" y="1"/>
                      </a:moveTo>
                      <a:cubicBezTo>
                        <a:pt x="7531" y="1"/>
                        <a:pt x="7090" y="411"/>
                        <a:pt x="6995" y="883"/>
                      </a:cubicBezTo>
                      <a:lnTo>
                        <a:pt x="6680" y="1198"/>
                      </a:lnTo>
                      <a:cubicBezTo>
                        <a:pt x="6144" y="1734"/>
                        <a:pt x="5325" y="2049"/>
                        <a:pt x="4538" y="2049"/>
                      </a:cubicBezTo>
                      <a:lnTo>
                        <a:pt x="2427" y="2049"/>
                      </a:lnTo>
                      <a:cubicBezTo>
                        <a:pt x="2017" y="2049"/>
                        <a:pt x="1608" y="2332"/>
                        <a:pt x="1450" y="2773"/>
                      </a:cubicBezTo>
                      <a:lnTo>
                        <a:pt x="1387" y="2773"/>
                      </a:lnTo>
                      <a:cubicBezTo>
                        <a:pt x="631" y="2773"/>
                        <a:pt x="1" y="3403"/>
                        <a:pt x="1" y="4128"/>
                      </a:cubicBezTo>
                      <a:cubicBezTo>
                        <a:pt x="1" y="4884"/>
                        <a:pt x="631" y="5514"/>
                        <a:pt x="1387" y="5514"/>
                      </a:cubicBezTo>
                      <a:lnTo>
                        <a:pt x="1450" y="5514"/>
                      </a:lnTo>
                      <a:cubicBezTo>
                        <a:pt x="1576" y="5798"/>
                        <a:pt x="1797" y="6018"/>
                        <a:pt x="2080" y="6144"/>
                      </a:cubicBezTo>
                      <a:lnTo>
                        <a:pt x="2080" y="7940"/>
                      </a:lnTo>
                      <a:cubicBezTo>
                        <a:pt x="2112" y="8507"/>
                        <a:pt x="2584" y="8980"/>
                        <a:pt x="3151" y="8980"/>
                      </a:cubicBezTo>
                      <a:cubicBezTo>
                        <a:pt x="3750" y="8980"/>
                        <a:pt x="4160" y="8507"/>
                        <a:pt x="4160" y="7972"/>
                      </a:cubicBezTo>
                      <a:lnTo>
                        <a:pt x="4160" y="6239"/>
                      </a:lnTo>
                      <a:lnTo>
                        <a:pt x="4538" y="6239"/>
                      </a:lnTo>
                      <a:cubicBezTo>
                        <a:pt x="5325" y="6239"/>
                        <a:pt x="6144" y="6554"/>
                        <a:pt x="6680" y="7090"/>
                      </a:cubicBezTo>
                      <a:lnTo>
                        <a:pt x="6995" y="7405"/>
                      </a:lnTo>
                      <a:cubicBezTo>
                        <a:pt x="7090" y="7909"/>
                        <a:pt x="7531" y="8287"/>
                        <a:pt x="8035" y="8287"/>
                      </a:cubicBezTo>
                      <a:cubicBezTo>
                        <a:pt x="8633" y="8287"/>
                        <a:pt x="9043" y="7814"/>
                        <a:pt x="9043" y="7247"/>
                      </a:cubicBezTo>
                      <a:lnTo>
                        <a:pt x="9043" y="1041"/>
                      </a:lnTo>
                      <a:cubicBezTo>
                        <a:pt x="9043" y="442"/>
                        <a:pt x="8570" y="1"/>
                        <a:pt x="803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3" name="Google Shape;9280;p73">
                <a:extLst>
                  <a:ext uri="{FF2B5EF4-FFF2-40B4-BE49-F238E27FC236}">
                    <a16:creationId xmlns:a16="http://schemas.microsoft.com/office/drawing/2014/main" id="{09BBC2A9-E7C4-93C2-F40E-AA512C8C5D79}"/>
                  </a:ext>
                </a:extLst>
              </p:cNvPr>
              <p:cNvGrpSpPr/>
              <p:nvPr/>
            </p:nvGrpSpPr>
            <p:grpSpPr>
              <a:xfrm>
                <a:off x="6475075" y="2280968"/>
                <a:ext cx="500612" cy="500612"/>
                <a:chOff x="3963575" y="2317575"/>
                <a:chExt cx="296175" cy="296175"/>
              </a:xfrm>
              <a:grpFill/>
            </p:grpSpPr>
            <p:sp>
              <p:nvSpPr>
                <p:cNvPr id="17729" name="Google Shape;9281;p73">
                  <a:extLst>
                    <a:ext uri="{FF2B5EF4-FFF2-40B4-BE49-F238E27FC236}">
                      <a16:creationId xmlns:a16="http://schemas.microsoft.com/office/drawing/2014/main" id="{4ACFAD76-47BB-4318-2B20-CB9E8240F179}"/>
                    </a:ext>
                  </a:extLst>
                </p:cNvPr>
                <p:cNvSpPr/>
                <p:nvPr/>
              </p:nvSpPr>
              <p:spPr>
                <a:xfrm>
                  <a:off x="3963575" y="2317575"/>
                  <a:ext cx="296175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11847" extrusionOk="0">
                      <a:moveTo>
                        <a:pt x="9483" y="1418"/>
                      </a:moveTo>
                      <a:cubicBezTo>
                        <a:pt x="9672" y="1418"/>
                        <a:pt x="9830" y="1576"/>
                        <a:pt x="9830" y="1765"/>
                      </a:cubicBezTo>
                      <a:lnTo>
                        <a:pt x="9830" y="2836"/>
                      </a:lnTo>
                      <a:lnTo>
                        <a:pt x="788" y="2836"/>
                      </a:lnTo>
                      <a:lnTo>
                        <a:pt x="788" y="1765"/>
                      </a:lnTo>
                      <a:lnTo>
                        <a:pt x="725" y="1765"/>
                      </a:lnTo>
                      <a:cubicBezTo>
                        <a:pt x="725" y="1576"/>
                        <a:pt x="883" y="1418"/>
                        <a:pt x="1072" y="1418"/>
                      </a:cubicBezTo>
                      <a:lnTo>
                        <a:pt x="1418" y="1418"/>
                      </a:lnTo>
                      <a:lnTo>
                        <a:pt x="1418" y="1765"/>
                      </a:lnTo>
                      <a:cubicBezTo>
                        <a:pt x="1418" y="1954"/>
                        <a:pt x="1576" y="2143"/>
                        <a:pt x="1765" y="2143"/>
                      </a:cubicBezTo>
                      <a:cubicBezTo>
                        <a:pt x="1954" y="2143"/>
                        <a:pt x="2111" y="1954"/>
                        <a:pt x="2111" y="1765"/>
                      </a:cubicBezTo>
                      <a:lnTo>
                        <a:pt x="2111" y="1418"/>
                      </a:lnTo>
                      <a:lnTo>
                        <a:pt x="3498" y="1418"/>
                      </a:lnTo>
                      <a:lnTo>
                        <a:pt x="3498" y="1765"/>
                      </a:lnTo>
                      <a:cubicBezTo>
                        <a:pt x="3498" y="1954"/>
                        <a:pt x="3655" y="2143"/>
                        <a:pt x="3844" y="2143"/>
                      </a:cubicBezTo>
                      <a:cubicBezTo>
                        <a:pt x="4065" y="2143"/>
                        <a:pt x="4222" y="1954"/>
                        <a:pt x="4222" y="1765"/>
                      </a:cubicBezTo>
                      <a:lnTo>
                        <a:pt x="4222" y="1418"/>
                      </a:lnTo>
                      <a:lnTo>
                        <a:pt x="6333" y="1418"/>
                      </a:lnTo>
                      <a:lnTo>
                        <a:pt x="6333" y="1765"/>
                      </a:lnTo>
                      <a:cubicBezTo>
                        <a:pt x="6333" y="1954"/>
                        <a:pt x="6490" y="2143"/>
                        <a:pt x="6680" y="2143"/>
                      </a:cubicBezTo>
                      <a:cubicBezTo>
                        <a:pt x="6900" y="2143"/>
                        <a:pt x="7058" y="1954"/>
                        <a:pt x="7058" y="1765"/>
                      </a:cubicBezTo>
                      <a:lnTo>
                        <a:pt x="7058" y="1418"/>
                      </a:lnTo>
                      <a:lnTo>
                        <a:pt x="8412" y="1418"/>
                      </a:lnTo>
                      <a:lnTo>
                        <a:pt x="8412" y="1765"/>
                      </a:lnTo>
                      <a:cubicBezTo>
                        <a:pt x="8412" y="1954"/>
                        <a:pt x="8570" y="2143"/>
                        <a:pt x="8790" y="2143"/>
                      </a:cubicBezTo>
                      <a:cubicBezTo>
                        <a:pt x="8979" y="2143"/>
                        <a:pt x="9137" y="1954"/>
                        <a:pt x="9137" y="1765"/>
                      </a:cubicBezTo>
                      <a:lnTo>
                        <a:pt x="9137" y="1418"/>
                      </a:lnTo>
                      <a:close/>
                      <a:moveTo>
                        <a:pt x="9767" y="3497"/>
                      </a:moveTo>
                      <a:lnTo>
                        <a:pt x="9767" y="7026"/>
                      </a:lnTo>
                      <a:cubicBezTo>
                        <a:pt x="9641" y="7026"/>
                        <a:pt x="9546" y="6963"/>
                        <a:pt x="9420" y="6963"/>
                      </a:cubicBezTo>
                      <a:cubicBezTo>
                        <a:pt x="8066" y="6963"/>
                        <a:pt x="6963" y="8066"/>
                        <a:pt x="6963" y="9420"/>
                      </a:cubicBezTo>
                      <a:cubicBezTo>
                        <a:pt x="6963" y="9546"/>
                        <a:pt x="6963" y="9641"/>
                        <a:pt x="7026" y="9767"/>
                      </a:cubicBezTo>
                      <a:lnTo>
                        <a:pt x="1040" y="9767"/>
                      </a:lnTo>
                      <a:cubicBezTo>
                        <a:pt x="820" y="9767"/>
                        <a:pt x="662" y="9609"/>
                        <a:pt x="662" y="9420"/>
                      </a:cubicBezTo>
                      <a:lnTo>
                        <a:pt x="662" y="3497"/>
                      </a:lnTo>
                      <a:close/>
                      <a:moveTo>
                        <a:pt x="9420" y="7688"/>
                      </a:moveTo>
                      <a:cubicBezTo>
                        <a:pt x="10366" y="7688"/>
                        <a:pt x="11153" y="8475"/>
                        <a:pt x="11153" y="9420"/>
                      </a:cubicBezTo>
                      <a:cubicBezTo>
                        <a:pt x="11153" y="10397"/>
                        <a:pt x="10366" y="11185"/>
                        <a:pt x="9420" y="11185"/>
                      </a:cubicBezTo>
                      <a:cubicBezTo>
                        <a:pt x="8475" y="11185"/>
                        <a:pt x="7688" y="10397"/>
                        <a:pt x="7688" y="9420"/>
                      </a:cubicBezTo>
                      <a:cubicBezTo>
                        <a:pt x="7688" y="8475"/>
                        <a:pt x="8475" y="7688"/>
                        <a:pt x="9420" y="7688"/>
                      </a:cubicBezTo>
                      <a:close/>
                      <a:moveTo>
                        <a:pt x="1733" y="0"/>
                      </a:moveTo>
                      <a:cubicBezTo>
                        <a:pt x="1544" y="0"/>
                        <a:pt x="1387" y="158"/>
                        <a:pt x="1387" y="347"/>
                      </a:cubicBezTo>
                      <a:lnTo>
                        <a:pt x="1387" y="725"/>
                      </a:lnTo>
                      <a:lnTo>
                        <a:pt x="1040" y="725"/>
                      </a:lnTo>
                      <a:cubicBezTo>
                        <a:pt x="442" y="725"/>
                        <a:pt x="0" y="1166"/>
                        <a:pt x="0" y="1733"/>
                      </a:cubicBezTo>
                      <a:lnTo>
                        <a:pt x="0" y="9389"/>
                      </a:lnTo>
                      <a:cubicBezTo>
                        <a:pt x="0" y="9956"/>
                        <a:pt x="473" y="10429"/>
                        <a:pt x="1040" y="10429"/>
                      </a:cubicBezTo>
                      <a:lnTo>
                        <a:pt x="7215" y="10429"/>
                      </a:lnTo>
                      <a:cubicBezTo>
                        <a:pt x="7593" y="11279"/>
                        <a:pt x="8444" y="11846"/>
                        <a:pt x="9420" y="11846"/>
                      </a:cubicBezTo>
                      <a:cubicBezTo>
                        <a:pt x="10744" y="11846"/>
                        <a:pt x="11846" y="10744"/>
                        <a:pt x="11846" y="9420"/>
                      </a:cubicBezTo>
                      <a:cubicBezTo>
                        <a:pt x="11846" y="8444"/>
                        <a:pt x="11311" y="7593"/>
                        <a:pt x="10492" y="7215"/>
                      </a:cubicBezTo>
                      <a:lnTo>
                        <a:pt x="10492" y="1733"/>
                      </a:lnTo>
                      <a:cubicBezTo>
                        <a:pt x="10492" y="1135"/>
                        <a:pt x="10019" y="725"/>
                        <a:pt x="9452" y="725"/>
                      </a:cubicBezTo>
                      <a:lnTo>
                        <a:pt x="9105" y="725"/>
                      </a:lnTo>
                      <a:lnTo>
                        <a:pt x="9105" y="347"/>
                      </a:lnTo>
                      <a:cubicBezTo>
                        <a:pt x="9105" y="158"/>
                        <a:pt x="8948" y="0"/>
                        <a:pt x="8759" y="0"/>
                      </a:cubicBezTo>
                      <a:cubicBezTo>
                        <a:pt x="8538" y="0"/>
                        <a:pt x="8381" y="158"/>
                        <a:pt x="8381" y="347"/>
                      </a:cubicBezTo>
                      <a:lnTo>
                        <a:pt x="8381" y="725"/>
                      </a:lnTo>
                      <a:lnTo>
                        <a:pt x="7026" y="725"/>
                      </a:lnTo>
                      <a:lnTo>
                        <a:pt x="7026" y="347"/>
                      </a:lnTo>
                      <a:cubicBezTo>
                        <a:pt x="7026" y="158"/>
                        <a:pt x="6869" y="0"/>
                        <a:pt x="6648" y="0"/>
                      </a:cubicBezTo>
                      <a:cubicBezTo>
                        <a:pt x="6459" y="0"/>
                        <a:pt x="6301" y="158"/>
                        <a:pt x="6301" y="347"/>
                      </a:cubicBezTo>
                      <a:lnTo>
                        <a:pt x="6301" y="725"/>
                      </a:lnTo>
                      <a:lnTo>
                        <a:pt x="4191" y="725"/>
                      </a:lnTo>
                      <a:lnTo>
                        <a:pt x="4191" y="347"/>
                      </a:lnTo>
                      <a:cubicBezTo>
                        <a:pt x="4191" y="158"/>
                        <a:pt x="4033" y="0"/>
                        <a:pt x="3813" y="0"/>
                      </a:cubicBezTo>
                      <a:cubicBezTo>
                        <a:pt x="3624" y="0"/>
                        <a:pt x="3466" y="158"/>
                        <a:pt x="3466" y="347"/>
                      </a:cubicBezTo>
                      <a:lnTo>
                        <a:pt x="3466" y="725"/>
                      </a:lnTo>
                      <a:lnTo>
                        <a:pt x="2080" y="725"/>
                      </a:lnTo>
                      <a:lnTo>
                        <a:pt x="2080" y="347"/>
                      </a:lnTo>
                      <a:cubicBezTo>
                        <a:pt x="2080" y="158"/>
                        <a:pt x="1922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30" name="Google Shape;9282;p73">
                  <a:extLst>
                    <a:ext uri="{FF2B5EF4-FFF2-40B4-BE49-F238E27FC236}">
                      <a16:creationId xmlns:a16="http://schemas.microsoft.com/office/drawing/2014/main" id="{F915654A-EB5E-1504-971D-A2EFD0EB4374}"/>
                    </a:ext>
                  </a:extLst>
                </p:cNvPr>
                <p:cNvSpPr/>
                <p:nvPr/>
              </p:nvSpPr>
              <p:spPr>
                <a:xfrm>
                  <a:off x="4190400" y="2526300"/>
                  <a:ext cx="3470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1418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071"/>
                      </a:lnTo>
                      <a:cubicBezTo>
                        <a:pt x="1" y="1260"/>
                        <a:pt x="127" y="1418"/>
                        <a:pt x="347" y="1418"/>
                      </a:cubicBezTo>
                      <a:lnTo>
                        <a:pt x="1041" y="1418"/>
                      </a:lnTo>
                      <a:cubicBezTo>
                        <a:pt x="1261" y="1418"/>
                        <a:pt x="1387" y="1260"/>
                        <a:pt x="1387" y="1071"/>
                      </a:cubicBezTo>
                      <a:cubicBezTo>
                        <a:pt x="1387" y="882"/>
                        <a:pt x="1261" y="725"/>
                        <a:pt x="1041" y="725"/>
                      </a:cubicBezTo>
                      <a:lnTo>
                        <a:pt x="694" y="725"/>
                      </a:lnTo>
                      <a:lnTo>
                        <a:pt x="694" y="347"/>
                      </a:lnTo>
                      <a:cubicBezTo>
                        <a:pt x="694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31" name="Google Shape;9283;p73">
                  <a:extLst>
                    <a:ext uri="{FF2B5EF4-FFF2-40B4-BE49-F238E27FC236}">
                      <a16:creationId xmlns:a16="http://schemas.microsoft.com/office/drawing/2014/main" id="{D9CCDAD3-7ACC-8A2B-DBD8-8794DBE7B00E}"/>
                    </a:ext>
                  </a:extLst>
                </p:cNvPr>
                <p:cNvSpPr/>
                <p:nvPr/>
              </p:nvSpPr>
              <p:spPr>
                <a:xfrm>
                  <a:off x="3998225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32" name="Google Shape;9284;p73">
                  <a:extLst>
                    <a:ext uri="{FF2B5EF4-FFF2-40B4-BE49-F238E27FC236}">
                      <a16:creationId xmlns:a16="http://schemas.microsoft.com/office/drawing/2014/main" id="{DC98ADCD-F984-75D7-0D34-4DCE5E9E2DEC}"/>
                    </a:ext>
                  </a:extLst>
                </p:cNvPr>
                <p:cNvSpPr/>
                <p:nvPr/>
              </p:nvSpPr>
              <p:spPr>
                <a:xfrm>
                  <a:off x="4050225" y="242155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78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33" name="Google Shape;9285;p73">
                  <a:extLst>
                    <a:ext uri="{FF2B5EF4-FFF2-40B4-BE49-F238E27FC236}">
                      <a16:creationId xmlns:a16="http://schemas.microsoft.com/office/drawing/2014/main" id="{5F57DC27-1768-468A-FCC6-DA7377ED975D}"/>
                    </a:ext>
                  </a:extLst>
                </p:cNvPr>
                <p:cNvSpPr/>
                <p:nvPr/>
              </p:nvSpPr>
              <p:spPr>
                <a:xfrm>
                  <a:off x="4102200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34" name="Google Shape;9286;p73">
                  <a:extLst>
                    <a:ext uri="{FF2B5EF4-FFF2-40B4-BE49-F238E27FC236}">
                      <a16:creationId xmlns:a16="http://schemas.microsoft.com/office/drawing/2014/main" id="{0307012C-8DD4-A8EA-C7D9-C43E51FF320C}"/>
                    </a:ext>
                  </a:extLst>
                </p:cNvPr>
                <p:cNvSpPr/>
                <p:nvPr/>
              </p:nvSpPr>
              <p:spPr>
                <a:xfrm>
                  <a:off x="4155750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35" name="Google Shape;9287;p73">
                  <a:extLst>
                    <a:ext uri="{FF2B5EF4-FFF2-40B4-BE49-F238E27FC236}">
                      <a16:creationId xmlns:a16="http://schemas.microsoft.com/office/drawing/2014/main" id="{9887EE4A-DCD2-8B46-86C5-BBC99CCAF27A}"/>
                    </a:ext>
                  </a:extLst>
                </p:cNvPr>
                <p:cNvSpPr/>
                <p:nvPr/>
              </p:nvSpPr>
              <p:spPr>
                <a:xfrm>
                  <a:off x="3998225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36" name="Google Shape;9288;p73">
                  <a:extLst>
                    <a:ext uri="{FF2B5EF4-FFF2-40B4-BE49-F238E27FC236}">
                      <a16:creationId xmlns:a16="http://schemas.microsoft.com/office/drawing/2014/main" id="{3EEE8EC4-6573-BE9A-8865-5AB0A4395BBB}"/>
                    </a:ext>
                  </a:extLst>
                </p:cNvPr>
                <p:cNvSpPr/>
                <p:nvPr/>
              </p:nvSpPr>
              <p:spPr>
                <a:xfrm>
                  <a:off x="4050225" y="2456975"/>
                  <a:ext cx="354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8"/>
                        <a:pt x="1418" y="379"/>
                      </a:cubicBezTo>
                      <a:cubicBezTo>
                        <a:pt x="1418" y="158"/>
                        <a:pt x="1260" y="1"/>
                        <a:pt x="10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37" name="Google Shape;9289;p73">
                  <a:extLst>
                    <a:ext uri="{FF2B5EF4-FFF2-40B4-BE49-F238E27FC236}">
                      <a16:creationId xmlns:a16="http://schemas.microsoft.com/office/drawing/2014/main" id="{E6A5328B-40C2-2107-F03A-C4E239F7D646}"/>
                    </a:ext>
                  </a:extLst>
                </p:cNvPr>
                <p:cNvSpPr/>
                <p:nvPr/>
              </p:nvSpPr>
              <p:spPr>
                <a:xfrm>
                  <a:off x="4102200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38" name="Google Shape;9290;p73">
                  <a:extLst>
                    <a:ext uri="{FF2B5EF4-FFF2-40B4-BE49-F238E27FC236}">
                      <a16:creationId xmlns:a16="http://schemas.microsoft.com/office/drawing/2014/main" id="{355276FD-ACB4-C4C3-8D86-553E6FC500D0}"/>
                    </a:ext>
                  </a:extLst>
                </p:cNvPr>
                <p:cNvSpPr/>
                <p:nvPr/>
              </p:nvSpPr>
              <p:spPr>
                <a:xfrm>
                  <a:off x="4155750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39" name="Google Shape;9291;p73">
                  <a:extLst>
                    <a:ext uri="{FF2B5EF4-FFF2-40B4-BE49-F238E27FC236}">
                      <a16:creationId xmlns:a16="http://schemas.microsoft.com/office/drawing/2014/main" id="{C78FFD35-DDAA-E582-B6AE-38ABEFE8A455}"/>
                    </a:ext>
                  </a:extLst>
                </p:cNvPr>
                <p:cNvSpPr/>
                <p:nvPr/>
              </p:nvSpPr>
              <p:spPr>
                <a:xfrm>
                  <a:off x="3998225" y="24916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40" name="Google Shape;9292;p73">
                  <a:extLst>
                    <a:ext uri="{FF2B5EF4-FFF2-40B4-BE49-F238E27FC236}">
                      <a16:creationId xmlns:a16="http://schemas.microsoft.com/office/drawing/2014/main" id="{D2D28103-AC5B-C98D-CA3B-E0F28D5366CC}"/>
                    </a:ext>
                  </a:extLst>
                </p:cNvPr>
                <p:cNvSpPr/>
                <p:nvPr/>
              </p:nvSpPr>
              <p:spPr>
                <a:xfrm>
                  <a:off x="4050225" y="249165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78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41" name="Google Shape;9293;p73">
                  <a:extLst>
                    <a:ext uri="{FF2B5EF4-FFF2-40B4-BE49-F238E27FC236}">
                      <a16:creationId xmlns:a16="http://schemas.microsoft.com/office/drawing/2014/main" id="{14C4D3AF-FC19-D52A-6760-5AAB3A0334B8}"/>
                    </a:ext>
                  </a:extLst>
                </p:cNvPr>
                <p:cNvSpPr/>
                <p:nvPr/>
              </p:nvSpPr>
              <p:spPr>
                <a:xfrm>
                  <a:off x="4102200" y="24916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42" name="Google Shape;9294;p73">
                  <a:extLst>
                    <a:ext uri="{FF2B5EF4-FFF2-40B4-BE49-F238E27FC236}">
                      <a16:creationId xmlns:a16="http://schemas.microsoft.com/office/drawing/2014/main" id="{7DF28D38-DBFC-EE2C-8B35-57748802FA17}"/>
                    </a:ext>
                  </a:extLst>
                </p:cNvPr>
                <p:cNvSpPr/>
                <p:nvPr/>
              </p:nvSpPr>
              <p:spPr>
                <a:xfrm>
                  <a:off x="3998225" y="252630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43" name="Google Shape;9295;p73">
                  <a:extLst>
                    <a:ext uri="{FF2B5EF4-FFF2-40B4-BE49-F238E27FC236}">
                      <a16:creationId xmlns:a16="http://schemas.microsoft.com/office/drawing/2014/main" id="{B5582F63-8634-6F41-9AD0-701188A1D81B}"/>
                    </a:ext>
                  </a:extLst>
                </p:cNvPr>
                <p:cNvSpPr/>
                <p:nvPr/>
              </p:nvSpPr>
              <p:spPr>
                <a:xfrm>
                  <a:off x="4050225" y="252630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44" name="Google Shape;9296;p73">
                  <a:extLst>
                    <a:ext uri="{FF2B5EF4-FFF2-40B4-BE49-F238E27FC236}">
                      <a16:creationId xmlns:a16="http://schemas.microsoft.com/office/drawing/2014/main" id="{F88CDD5B-38C4-74C6-E1F5-11424EE71FA1}"/>
                    </a:ext>
                  </a:extLst>
                </p:cNvPr>
                <p:cNvSpPr/>
                <p:nvPr/>
              </p:nvSpPr>
              <p:spPr>
                <a:xfrm>
                  <a:off x="4102200" y="252630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4" name="Google Shape;9297;p73">
                <a:extLst>
                  <a:ext uri="{FF2B5EF4-FFF2-40B4-BE49-F238E27FC236}">
                    <a16:creationId xmlns:a16="http://schemas.microsoft.com/office/drawing/2014/main" id="{ADBBCCCF-F539-E234-B372-BEF7E91BE309}"/>
                  </a:ext>
                </a:extLst>
              </p:cNvPr>
              <p:cNvGrpSpPr/>
              <p:nvPr/>
            </p:nvGrpSpPr>
            <p:grpSpPr>
              <a:xfrm>
                <a:off x="6475075" y="2925316"/>
                <a:ext cx="500612" cy="499261"/>
                <a:chOff x="3962775" y="2683025"/>
                <a:chExt cx="296175" cy="295375"/>
              </a:xfrm>
              <a:grpFill/>
            </p:grpSpPr>
            <p:sp>
              <p:nvSpPr>
                <p:cNvPr id="17726" name="Google Shape;9298;p73">
                  <a:extLst>
                    <a:ext uri="{FF2B5EF4-FFF2-40B4-BE49-F238E27FC236}">
                      <a16:creationId xmlns:a16="http://schemas.microsoft.com/office/drawing/2014/main" id="{333D9696-6FDE-A3C6-FE69-0381D9019E8C}"/>
                    </a:ext>
                  </a:extLst>
                </p:cNvPr>
                <p:cNvSpPr/>
                <p:nvPr/>
              </p:nvSpPr>
              <p:spPr>
                <a:xfrm>
                  <a:off x="3962775" y="2838200"/>
                  <a:ext cx="296175" cy="14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5608" extrusionOk="0">
                      <a:moveTo>
                        <a:pt x="3530" y="3466"/>
                      </a:moveTo>
                      <a:lnTo>
                        <a:pt x="3530" y="4883"/>
                      </a:lnTo>
                      <a:lnTo>
                        <a:pt x="757" y="4883"/>
                      </a:lnTo>
                      <a:lnTo>
                        <a:pt x="757" y="3466"/>
                      </a:lnTo>
                      <a:close/>
                      <a:moveTo>
                        <a:pt x="7688" y="725"/>
                      </a:moveTo>
                      <a:lnTo>
                        <a:pt x="7688" y="4883"/>
                      </a:lnTo>
                      <a:lnTo>
                        <a:pt x="4223" y="4883"/>
                      </a:lnTo>
                      <a:lnTo>
                        <a:pt x="4223" y="725"/>
                      </a:lnTo>
                      <a:close/>
                      <a:moveTo>
                        <a:pt x="11185" y="2111"/>
                      </a:moveTo>
                      <a:lnTo>
                        <a:pt x="11185" y="4883"/>
                      </a:lnTo>
                      <a:lnTo>
                        <a:pt x="8381" y="4883"/>
                      </a:lnTo>
                      <a:lnTo>
                        <a:pt x="8381" y="2111"/>
                      </a:lnTo>
                      <a:close/>
                      <a:moveTo>
                        <a:pt x="3845" y="0"/>
                      </a:moveTo>
                      <a:cubicBezTo>
                        <a:pt x="3656" y="0"/>
                        <a:pt x="3498" y="158"/>
                        <a:pt x="3498" y="378"/>
                      </a:cubicBezTo>
                      <a:lnTo>
                        <a:pt x="3498" y="2804"/>
                      </a:lnTo>
                      <a:lnTo>
                        <a:pt x="348" y="2804"/>
                      </a:lnTo>
                      <a:cubicBezTo>
                        <a:pt x="158" y="2804"/>
                        <a:pt x="1" y="2962"/>
                        <a:pt x="1" y="3151"/>
                      </a:cubicBezTo>
                      <a:lnTo>
                        <a:pt x="1" y="5261"/>
                      </a:lnTo>
                      <a:cubicBezTo>
                        <a:pt x="1" y="5450"/>
                        <a:pt x="158" y="5608"/>
                        <a:pt x="348" y="5608"/>
                      </a:cubicBezTo>
                      <a:lnTo>
                        <a:pt x="11500" y="5608"/>
                      </a:lnTo>
                      <a:cubicBezTo>
                        <a:pt x="11689" y="5608"/>
                        <a:pt x="11847" y="5450"/>
                        <a:pt x="11847" y="5261"/>
                      </a:cubicBezTo>
                      <a:lnTo>
                        <a:pt x="11847" y="1733"/>
                      </a:lnTo>
                      <a:cubicBezTo>
                        <a:pt x="11847" y="1544"/>
                        <a:pt x="11689" y="1386"/>
                        <a:pt x="11532" y="1386"/>
                      </a:cubicBezTo>
                      <a:lnTo>
                        <a:pt x="8381" y="1386"/>
                      </a:lnTo>
                      <a:lnTo>
                        <a:pt x="8381" y="378"/>
                      </a:lnTo>
                      <a:cubicBezTo>
                        <a:pt x="8381" y="158"/>
                        <a:pt x="8224" y="0"/>
                        <a:pt x="80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27" name="Google Shape;9299;p73">
                  <a:extLst>
                    <a:ext uri="{FF2B5EF4-FFF2-40B4-BE49-F238E27FC236}">
                      <a16:creationId xmlns:a16="http://schemas.microsoft.com/office/drawing/2014/main" id="{BD19671C-DEC7-A68F-2540-4184CC9D4166}"/>
                    </a:ext>
                  </a:extLst>
                </p:cNvPr>
                <p:cNvSpPr/>
                <p:nvPr/>
              </p:nvSpPr>
              <p:spPr>
                <a:xfrm>
                  <a:off x="4051000" y="2683025"/>
                  <a:ext cx="122100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46" extrusionOk="0">
                      <a:moveTo>
                        <a:pt x="2426" y="662"/>
                      </a:moveTo>
                      <a:cubicBezTo>
                        <a:pt x="2804" y="662"/>
                        <a:pt x="3120" y="977"/>
                        <a:pt x="3120" y="1387"/>
                      </a:cubicBezTo>
                      <a:cubicBezTo>
                        <a:pt x="3120" y="1765"/>
                        <a:pt x="2804" y="2080"/>
                        <a:pt x="2426" y="2080"/>
                      </a:cubicBezTo>
                      <a:cubicBezTo>
                        <a:pt x="2017" y="2080"/>
                        <a:pt x="1702" y="1765"/>
                        <a:pt x="1702" y="1387"/>
                      </a:cubicBezTo>
                      <a:cubicBezTo>
                        <a:pt x="1702" y="977"/>
                        <a:pt x="2017" y="662"/>
                        <a:pt x="2426" y="662"/>
                      </a:cubicBezTo>
                      <a:close/>
                      <a:moveTo>
                        <a:pt x="2426" y="2742"/>
                      </a:moveTo>
                      <a:cubicBezTo>
                        <a:pt x="3340" y="2742"/>
                        <a:pt x="4128" y="3529"/>
                        <a:pt x="4128" y="4474"/>
                      </a:cubicBezTo>
                      <a:lnTo>
                        <a:pt x="4128" y="4852"/>
                      </a:lnTo>
                      <a:lnTo>
                        <a:pt x="694" y="4852"/>
                      </a:lnTo>
                      <a:lnTo>
                        <a:pt x="694" y="4474"/>
                      </a:lnTo>
                      <a:cubicBezTo>
                        <a:pt x="694" y="3498"/>
                        <a:pt x="1481" y="2742"/>
                        <a:pt x="2426" y="2742"/>
                      </a:cubicBezTo>
                      <a:close/>
                      <a:moveTo>
                        <a:pt x="2489" y="1"/>
                      </a:moveTo>
                      <a:cubicBezTo>
                        <a:pt x="1733" y="1"/>
                        <a:pt x="1103" y="631"/>
                        <a:pt x="1103" y="1387"/>
                      </a:cubicBezTo>
                      <a:cubicBezTo>
                        <a:pt x="1103" y="1733"/>
                        <a:pt x="1229" y="2049"/>
                        <a:pt x="1450" y="2269"/>
                      </a:cubicBezTo>
                      <a:cubicBezTo>
                        <a:pt x="568" y="2679"/>
                        <a:pt x="1" y="3498"/>
                        <a:pt x="1" y="4474"/>
                      </a:cubicBezTo>
                      <a:lnTo>
                        <a:pt x="1" y="5199"/>
                      </a:lnTo>
                      <a:cubicBezTo>
                        <a:pt x="1" y="5388"/>
                        <a:pt x="158" y="5546"/>
                        <a:pt x="379" y="5546"/>
                      </a:cubicBezTo>
                      <a:lnTo>
                        <a:pt x="4537" y="5546"/>
                      </a:lnTo>
                      <a:cubicBezTo>
                        <a:pt x="4726" y="5546"/>
                        <a:pt x="4884" y="5388"/>
                        <a:pt x="4884" y="5199"/>
                      </a:cubicBezTo>
                      <a:lnTo>
                        <a:pt x="4884" y="4474"/>
                      </a:lnTo>
                      <a:cubicBezTo>
                        <a:pt x="4884" y="3498"/>
                        <a:pt x="4348" y="2679"/>
                        <a:pt x="3529" y="2269"/>
                      </a:cubicBezTo>
                      <a:cubicBezTo>
                        <a:pt x="3750" y="2049"/>
                        <a:pt x="3876" y="1733"/>
                        <a:pt x="3876" y="1387"/>
                      </a:cubicBezTo>
                      <a:cubicBezTo>
                        <a:pt x="3876" y="631"/>
                        <a:pt x="3246" y="1"/>
                        <a:pt x="248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28" name="Google Shape;9300;p73">
                  <a:extLst>
                    <a:ext uri="{FF2B5EF4-FFF2-40B4-BE49-F238E27FC236}">
                      <a16:creationId xmlns:a16="http://schemas.microsoft.com/office/drawing/2014/main" id="{FD1271EC-2AFC-FB89-6820-C759C1A3226B}"/>
                    </a:ext>
                  </a:extLst>
                </p:cNvPr>
                <p:cNvSpPr/>
                <p:nvPr/>
              </p:nvSpPr>
              <p:spPr>
                <a:xfrm>
                  <a:off x="4084875" y="2873200"/>
                  <a:ext cx="52800" cy="6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791" extrusionOk="0">
                      <a:moveTo>
                        <a:pt x="1095" y="0"/>
                      </a:moveTo>
                      <a:cubicBezTo>
                        <a:pt x="1001" y="0"/>
                        <a:pt x="903" y="28"/>
                        <a:pt x="819" y="112"/>
                      </a:cubicBezTo>
                      <a:lnTo>
                        <a:pt x="126" y="805"/>
                      </a:lnTo>
                      <a:cubicBezTo>
                        <a:pt x="0" y="931"/>
                        <a:pt x="0" y="1184"/>
                        <a:pt x="126" y="1278"/>
                      </a:cubicBezTo>
                      <a:cubicBezTo>
                        <a:pt x="205" y="1341"/>
                        <a:pt x="292" y="1373"/>
                        <a:pt x="378" y="1373"/>
                      </a:cubicBezTo>
                      <a:cubicBezTo>
                        <a:pt x="465" y="1373"/>
                        <a:pt x="552" y="1341"/>
                        <a:pt x="630" y="1278"/>
                      </a:cubicBezTo>
                      <a:lnTo>
                        <a:pt x="756" y="1184"/>
                      </a:lnTo>
                      <a:lnTo>
                        <a:pt x="756" y="2066"/>
                      </a:lnTo>
                      <a:lnTo>
                        <a:pt x="378" y="2066"/>
                      </a:lnTo>
                      <a:cubicBezTo>
                        <a:pt x="189" y="2066"/>
                        <a:pt x="32" y="2223"/>
                        <a:pt x="32" y="2444"/>
                      </a:cubicBezTo>
                      <a:cubicBezTo>
                        <a:pt x="32" y="2633"/>
                        <a:pt x="189" y="2790"/>
                        <a:pt x="378" y="2790"/>
                      </a:cubicBezTo>
                      <a:lnTo>
                        <a:pt x="1765" y="2790"/>
                      </a:lnTo>
                      <a:cubicBezTo>
                        <a:pt x="1954" y="2790"/>
                        <a:pt x="2111" y="2633"/>
                        <a:pt x="2111" y="2444"/>
                      </a:cubicBezTo>
                      <a:cubicBezTo>
                        <a:pt x="2111" y="2223"/>
                        <a:pt x="1954" y="2066"/>
                        <a:pt x="1765" y="2066"/>
                      </a:cubicBezTo>
                      <a:lnTo>
                        <a:pt x="1418" y="2066"/>
                      </a:lnTo>
                      <a:lnTo>
                        <a:pt x="1418" y="333"/>
                      </a:lnTo>
                      <a:cubicBezTo>
                        <a:pt x="1418" y="175"/>
                        <a:pt x="1323" y="81"/>
                        <a:pt x="1229" y="18"/>
                      </a:cubicBezTo>
                      <a:cubicBezTo>
                        <a:pt x="1187" y="7"/>
                        <a:pt x="1141" y="0"/>
                        <a:pt x="10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15" name="Google Shape;9301;p73">
                <a:extLst>
                  <a:ext uri="{FF2B5EF4-FFF2-40B4-BE49-F238E27FC236}">
                    <a16:creationId xmlns:a16="http://schemas.microsoft.com/office/drawing/2014/main" id="{14DA1911-5FD4-7075-5C5A-8EB22ADBC316}"/>
                  </a:ext>
                </a:extLst>
              </p:cNvPr>
              <p:cNvSpPr/>
              <p:nvPr/>
            </p:nvSpPr>
            <p:spPr>
              <a:xfrm>
                <a:off x="9643409" y="1688548"/>
                <a:ext cx="507290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2005" h="11815" extrusionOk="0">
                    <a:moveTo>
                      <a:pt x="6003" y="693"/>
                    </a:moveTo>
                    <a:cubicBezTo>
                      <a:pt x="6089" y="693"/>
                      <a:pt x="6176" y="725"/>
                      <a:pt x="6239" y="788"/>
                    </a:cubicBezTo>
                    <a:lnTo>
                      <a:pt x="8444" y="2993"/>
                    </a:lnTo>
                    <a:lnTo>
                      <a:pt x="7972" y="3466"/>
                    </a:lnTo>
                    <a:lnTo>
                      <a:pt x="7751" y="3214"/>
                    </a:lnTo>
                    <a:cubicBezTo>
                      <a:pt x="7562" y="3025"/>
                      <a:pt x="7279" y="2899"/>
                      <a:pt x="6995" y="2899"/>
                    </a:cubicBezTo>
                    <a:cubicBezTo>
                      <a:pt x="6711" y="2899"/>
                      <a:pt x="6459" y="3025"/>
                      <a:pt x="6239" y="3214"/>
                    </a:cubicBezTo>
                    <a:cubicBezTo>
                      <a:pt x="5861" y="3623"/>
                      <a:pt x="5861" y="4285"/>
                      <a:pt x="6239" y="4663"/>
                    </a:cubicBezTo>
                    <a:lnTo>
                      <a:pt x="6491" y="4915"/>
                    </a:lnTo>
                    <a:lnTo>
                      <a:pt x="6018" y="5388"/>
                    </a:lnTo>
                    <a:lnTo>
                      <a:pt x="5262" y="4631"/>
                    </a:lnTo>
                    <a:cubicBezTo>
                      <a:pt x="5199" y="4568"/>
                      <a:pt x="5113" y="4537"/>
                      <a:pt x="5026" y="4537"/>
                    </a:cubicBezTo>
                    <a:cubicBezTo>
                      <a:pt x="4939" y="4537"/>
                      <a:pt x="4853" y="4568"/>
                      <a:pt x="4790" y="4631"/>
                    </a:cubicBezTo>
                    <a:lnTo>
                      <a:pt x="4317" y="5104"/>
                    </a:lnTo>
                    <a:cubicBezTo>
                      <a:pt x="4254" y="5167"/>
                      <a:pt x="4167" y="5198"/>
                      <a:pt x="4081" y="5198"/>
                    </a:cubicBezTo>
                    <a:cubicBezTo>
                      <a:pt x="3994" y="5198"/>
                      <a:pt x="3907" y="5167"/>
                      <a:pt x="3844" y="5104"/>
                    </a:cubicBezTo>
                    <a:cubicBezTo>
                      <a:pt x="3718" y="4978"/>
                      <a:pt x="3718" y="4757"/>
                      <a:pt x="3844" y="4631"/>
                    </a:cubicBezTo>
                    <a:lnTo>
                      <a:pt x="4317" y="4159"/>
                    </a:lnTo>
                    <a:cubicBezTo>
                      <a:pt x="4443" y="4033"/>
                      <a:pt x="4443" y="3812"/>
                      <a:pt x="4317" y="3686"/>
                    </a:cubicBezTo>
                    <a:lnTo>
                      <a:pt x="3624" y="2993"/>
                    </a:lnTo>
                    <a:lnTo>
                      <a:pt x="5766" y="788"/>
                    </a:lnTo>
                    <a:cubicBezTo>
                      <a:pt x="5829" y="725"/>
                      <a:pt x="5916" y="693"/>
                      <a:pt x="6003" y="693"/>
                    </a:cubicBezTo>
                    <a:close/>
                    <a:moveTo>
                      <a:pt x="3088" y="3466"/>
                    </a:moveTo>
                    <a:lnTo>
                      <a:pt x="3561" y="3938"/>
                    </a:lnTo>
                    <a:lnTo>
                      <a:pt x="3340" y="4159"/>
                    </a:lnTo>
                    <a:cubicBezTo>
                      <a:pt x="2931" y="4568"/>
                      <a:pt x="2931" y="5230"/>
                      <a:pt x="3340" y="5608"/>
                    </a:cubicBezTo>
                    <a:cubicBezTo>
                      <a:pt x="3529" y="5813"/>
                      <a:pt x="3797" y="5915"/>
                      <a:pt x="4065" y="5915"/>
                    </a:cubicBezTo>
                    <a:cubicBezTo>
                      <a:pt x="4333" y="5915"/>
                      <a:pt x="4601" y="5813"/>
                      <a:pt x="4790" y="5608"/>
                    </a:cubicBezTo>
                    <a:lnTo>
                      <a:pt x="5042" y="5388"/>
                    </a:lnTo>
                    <a:lnTo>
                      <a:pt x="5514" y="5860"/>
                    </a:lnTo>
                    <a:lnTo>
                      <a:pt x="4758" y="6616"/>
                    </a:lnTo>
                    <a:cubicBezTo>
                      <a:pt x="4632" y="6711"/>
                      <a:pt x="4632" y="6963"/>
                      <a:pt x="4758" y="7089"/>
                    </a:cubicBezTo>
                    <a:lnTo>
                      <a:pt x="5231" y="7561"/>
                    </a:lnTo>
                    <a:cubicBezTo>
                      <a:pt x="5357" y="7656"/>
                      <a:pt x="5357" y="7908"/>
                      <a:pt x="5231" y="8002"/>
                    </a:cubicBezTo>
                    <a:cubicBezTo>
                      <a:pt x="5168" y="8065"/>
                      <a:pt x="5081" y="8097"/>
                      <a:pt x="4994" y="8097"/>
                    </a:cubicBezTo>
                    <a:cubicBezTo>
                      <a:pt x="4908" y="8097"/>
                      <a:pt x="4821" y="8065"/>
                      <a:pt x="4758" y="8002"/>
                    </a:cubicBezTo>
                    <a:lnTo>
                      <a:pt x="4286" y="7561"/>
                    </a:lnTo>
                    <a:cubicBezTo>
                      <a:pt x="4223" y="7498"/>
                      <a:pt x="4136" y="7467"/>
                      <a:pt x="4049" y="7467"/>
                    </a:cubicBezTo>
                    <a:cubicBezTo>
                      <a:pt x="3963" y="7467"/>
                      <a:pt x="3876" y="7498"/>
                      <a:pt x="3813" y="7561"/>
                    </a:cubicBezTo>
                    <a:lnTo>
                      <a:pt x="3088" y="8254"/>
                    </a:lnTo>
                    <a:lnTo>
                      <a:pt x="883" y="6049"/>
                    </a:lnTo>
                    <a:cubicBezTo>
                      <a:pt x="789" y="6018"/>
                      <a:pt x="789" y="5829"/>
                      <a:pt x="883" y="5671"/>
                    </a:cubicBezTo>
                    <a:lnTo>
                      <a:pt x="3088" y="3466"/>
                    </a:lnTo>
                    <a:close/>
                    <a:moveTo>
                      <a:pt x="8917" y="3529"/>
                    </a:moveTo>
                    <a:lnTo>
                      <a:pt x="11122" y="5671"/>
                    </a:lnTo>
                    <a:cubicBezTo>
                      <a:pt x="11248" y="5766"/>
                      <a:pt x="11248" y="6018"/>
                      <a:pt x="11122" y="6144"/>
                    </a:cubicBezTo>
                    <a:lnTo>
                      <a:pt x="8917" y="8349"/>
                    </a:lnTo>
                    <a:lnTo>
                      <a:pt x="8444" y="7876"/>
                    </a:lnTo>
                    <a:lnTo>
                      <a:pt x="8696" y="7624"/>
                    </a:lnTo>
                    <a:cubicBezTo>
                      <a:pt x="9074" y="7246"/>
                      <a:pt x="9074" y="6553"/>
                      <a:pt x="8696" y="6175"/>
                    </a:cubicBezTo>
                    <a:cubicBezTo>
                      <a:pt x="8491" y="5970"/>
                      <a:pt x="8224" y="5868"/>
                      <a:pt x="7956" y="5868"/>
                    </a:cubicBezTo>
                    <a:cubicBezTo>
                      <a:pt x="7688" y="5868"/>
                      <a:pt x="7420" y="5970"/>
                      <a:pt x="7216" y="6175"/>
                    </a:cubicBezTo>
                    <a:lnTo>
                      <a:pt x="6995" y="6396"/>
                    </a:lnTo>
                    <a:lnTo>
                      <a:pt x="6522" y="5923"/>
                    </a:lnTo>
                    <a:lnTo>
                      <a:pt x="7279" y="5198"/>
                    </a:lnTo>
                    <a:cubicBezTo>
                      <a:pt x="7373" y="5072"/>
                      <a:pt x="7373" y="4820"/>
                      <a:pt x="7279" y="4726"/>
                    </a:cubicBezTo>
                    <a:lnTo>
                      <a:pt x="6806" y="4222"/>
                    </a:lnTo>
                    <a:cubicBezTo>
                      <a:pt x="6680" y="4127"/>
                      <a:pt x="6680" y="3875"/>
                      <a:pt x="6806" y="3749"/>
                    </a:cubicBezTo>
                    <a:cubicBezTo>
                      <a:pt x="6869" y="3686"/>
                      <a:pt x="6963" y="3655"/>
                      <a:pt x="7026" y="3655"/>
                    </a:cubicBezTo>
                    <a:cubicBezTo>
                      <a:pt x="7121" y="3655"/>
                      <a:pt x="7216" y="3686"/>
                      <a:pt x="7279" y="3749"/>
                    </a:cubicBezTo>
                    <a:lnTo>
                      <a:pt x="7751" y="4222"/>
                    </a:lnTo>
                    <a:cubicBezTo>
                      <a:pt x="7798" y="4285"/>
                      <a:pt x="7885" y="4316"/>
                      <a:pt x="7976" y="4316"/>
                    </a:cubicBezTo>
                    <a:cubicBezTo>
                      <a:pt x="8066" y="4316"/>
                      <a:pt x="8161" y="4285"/>
                      <a:pt x="8224" y="4222"/>
                    </a:cubicBezTo>
                    <a:lnTo>
                      <a:pt x="8917" y="3529"/>
                    </a:lnTo>
                    <a:close/>
                    <a:moveTo>
                      <a:pt x="5987" y="6396"/>
                    </a:moveTo>
                    <a:lnTo>
                      <a:pt x="6711" y="7152"/>
                    </a:lnTo>
                    <a:cubicBezTo>
                      <a:pt x="6774" y="7215"/>
                      <a:pt x="6869" y="7246"/>
                      <a:pt x="6960" y="7246"/>
                    </a:cubicBezTo>
                    <a:cubicBezTo>
                      <a:pt x="7050" y="7246"/>
                      <a:pt x="7137" y="7215"/>
                      <a:pt x="7184" y="7152"/>
                    </a:cubicBezTo>
                    <a:lnTo>
                      <a:pt x="7657" y="6679"/>
                    </a:lnTo>
                    <a:cubicBezTo>
                      <a:pt x="7720" y="6616"/>
                      <a:pt x="7814" y="6585"/>
                      <a:pt x="7905" y="6585"/>
                    </a:cubicBezTo>
                    <a:cubicBezTo>
                      <a:pt x="7995" y="6585"/>
                      <a:pt x="8082" y="6616"/>
                      <a:pt x="8129" y="6679"/>
                    </a:cubicBezTo>
                    <a:cubicBezTo>
                      <a:pt x="8255" y="6805"/>
                      <a:pt x="8255" y="7026"/>
                      <a:pt x="8129" y="7152"/>
                    </a:cubicBezTo>
                    <a:lnTo>
                      <a:pt x="7657" y="7624"/>
                    </a:lnTo>
                    <a:cubicBezTo>
                      <a:pt x="7562" y="7750"/>
                      <a:pt x="7562" y="7971"/>
                      <a:pt x="7657" y="8097"/>
                    </a:cubicBezTo>
                    <a:lnTo>
                      <a:pt x="8381" y="8822"/>
                    </a:lnTo>
                    <a:lnTo>
                      <a:pt x="6239" y="11027"/>
                    </a:lnTo>
                    <a:cubicBezTo>
                      <a:pt x="6192" y="11074"/>
                      <a:pt x="6105" y="11098"/>
                      <a:pt x="6014" y="11098"/>
                    </a:cubicBezTo>
                    <a:cubicBezTo>
                      <a:pt x="5924" y="11098"/>
                      <a:pt x="5829" y="11074"/>
                      <a:pt x="5766" y="11027"/>
                    </a:cubicBezTo>
                    <a:lnTo>
                      <a:pt x="3561" y="8822"/>
                    </a:lnTo>
                    <a:lnTo>
                      <a:pt x="4034" y="8349"/>
                    </a:lnTo>
                    <a:lnTo>
                      <a:pt x="4286" y="8570"/>
                    </a:lnTo>
                    <a:cubicBezTo>
                      <a:pt x="4475" y="8774"/>
                      <a:pt x="4742" y="8877"/>
                      <a:pt x="5010" y="8877"/>
                    </a:cubicBezTo>
                    <a:cubicBezTo>
                      <a:pt x="5278" y="8877"/>
                      <a:pt x="5546" y="8774"/>
                      <a:pt x="5735" y="8570"/>
                    </a:cubicBezTo>
                    <a:cubicBezTo>
                      <a:pt x="6144" y="8191"/>
                      <a:pt x="6144" y="7498"/>
                      <a:pt x="5735" y="7120"/>
                    </a:cubicBezTo>
                    <a:lnTo>
                      <a:pt x="5514" y="6868"/>
                    </a:lnTo>
                    <a:lnTo>
                      <a:pt x="5987" y="6396"/>
                    </a:lnTo>
                    <a:close/>
                    <a:moveTo>
                      <a:pt x="5999" y="0"/>
                    </a:moveTo>
                    <a:cubicBezTo>
                      <a:pt x="5735" y="0"/>
                      <a:pt x="5467" y="95"/>
                      <a:pt x="5262" y="284"/>
                    </a:cubicBezTo>
                    <a:lnTo>
                      <a:pt x="379" y="5167"/>
                    </a:lnTo>
                    <a:cubicBezTo>
                      <a:pt x="1" y="5577"/>
                      <a:pt x="1" y="6238"/>
                      <a:pt x="379" y="6648"/>
                    </a:cubicBezTo>
                    <a:lnTo>
                      <a:pt x="5262" y="11531"/>
                    </a:lnTo>
                    <a:cubicBezTo>
                      <a:pt x="5467" y="11720"/>
                      <a:pt x="5735" y="11814"/>
                      <a:pt x="5999" y="11814"/>
                    </a:cubicBezTo>
                    <a:cubicBezTo>
                      <a:pt x="6262" y="11814"/>
                      <a:pt x="6522" y="11720"/>
                      <a:pt x="6711" y="11531"/>
                    </a:cubicBezTo>
                    <a:lnTo>
                      <a:pt x="11595" y="6648"/>
                    </a:lnTo>
                    <a:cubicBezTo>
                      <a:pt x="12004" y="6238"/>
                      <a:pt x="12004" y="5577"/>
                      <a:pt x="11595" y="5167"/>
                    </a:cubicBezTo>
                    <a:lnTo>
                      <a:pt x="6711" y="284"/>
                    </a:lnTo>
                    <a:cubicBezTo>
                      <a:pt x="6522" y="95"/>
                      <a:pt x="6262" y="0"/>
                      <a:pt x="59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17716" name="Google Shape;9302;p73">
                <a:extLst>
                  <a:ext uri="{FF2B5EF4-FFF2-40B4-BE49-F238E27FC236}">
                    <a16:creationId xmlns:a16="http://schemas.microsoft.com/office/drawing/2014/main" id="{60881AC9-BD18-E5F0-7B17-5FB02523783E}"/>
                  </a:ext>
                </a:extLst>
              </p:cNvPr>
              <p:cNvGrpSpPr/>
              <p:nvPr/>
            </p:nvGrpSpPr>
            <p:grpSpPr>
              <a:xfrm>
                <a:off x="9647501" y="2281645"/>
                <a:ext cx="499261" cy="499261"/>
                <a:chOff x="5775900" y="2308125"/>
                <a:chExt cx="295375" cy="295375"/>
              </a:xfrm>
              <a:grpFill/>
            </p:grpSpPr>
            <p:sp>
              <p:nvSpPr>
                <p:cNvPr id="17721" name="Google Shape;9303;p73">
                  <a:extLst>
                    <a:ext uri="{FF2B5EF4-FFF2-40B4-BE49-F238E27FC236}">
                      <a16:creationId xmlns:a16="http://schemas.microsoft.com/office/drawing/2014/main" id="{C315BE69-2D51-3986-520F-2B3F46A5DBCE}"/>
                    </a:ext>
                  </a:extLst>
                </p:cNvPr>
                <p:cNvSpPr/>
                <p:nvPr/>
              </p:nvSpPr>
              <p:spPr>
                <a:xfrm>
                  <a:off x="5984625" y="2482975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cubicBezTo>
                        <a:pt x="567" y="725"/>
                        <a:pt x="725" y="568"/>
                        <a:pt x="725" y="347"/>
                      </a:cubicBez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22" name="Google Shape;9304;p73">
                  <a:extLst>
                    <a:ext uri="{FF2B5EF4-FFF2-40B4-BE49-F238E27FC236}">
                      <a16:creationId xmlns:a16="http://schemas.microsoft.com/office/drawing/2014/main" id="{8EA4FAFB-6124-ADED-0FCB-5127B8608600}"/>
                    </a:ext>
                  </a:extLst>
                </p:cNvPr>
                <p:cNvSpPr/>
                <p:nvPr/>
              </p:nvSpPr>
              <p:spPr>
                <a:xfrm>
                  <a:off x="5775900" y="2308125"/>
                  <a:ext cx="295375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815" extrusionOk="0">
                      <a:moveTo>
                        <a:pt x="7845" y="725"/>
                      </a:moveTo>
                      <a:cubicBezTo>
                        <a:pt x="7719" y="914"/>
                        <a:pt x="7656" y="1166"/>
                        <a:pt x="7656" y="1450"/>
                      </a:cubicBezTo>
                      <a:cubicBezTo>
                        <a:pt x="7656" y="1670"/>
                        <a:pt x="7719" y="1922"/>
                        <a:pt x="7845" y="2143"/>
                      </a:cubicBezTo>
                      <a:lnTo>
                        <a:pt x="1387" y="2143"/>
                      </a:lnTo>
                      <a:cubicBezTo>
                        <a:pt x="1009" y="2143"/>
                        <a:pt x="694" y="1828"/>
                        <a:pt x="694" y="1450"/>
                      </a:cubicBezTo>
                      <a:cubicBezTo>
                        <a:pt x="694" y="1040"/>
                        <a:pt x="1009" y="725"/>
                        <a:pt x="1387" y="725"/>
                      </a:cubicBezTo>
                      <a:close/>
                      <a:moveTo>
                        <a:pt x="6112" y="6994"/>
                      </a:moveTo>
                      <a:cubicBezTo>
                        <a:pt x="5955" y="7183"/>
                        <a:pt x="5829" y="7436"/>
                        <a:pt x="5766" y="7719"/>
                      </a:cubicBezTo>
                      <a:lnTo>
                        <a:pt x="3466" y="7719"/>
                      </a:lnTo>
                      <a:lnTo>
                        <a:pt x="3466" y="6994"/>
                      </a:lnTo>
                      <a:close/>
                      <a:moveTo>
                        <a:pt x="694" y="2678"/>
                      </a:moveTo>
                      <a:cubicBezTo>
                        <a:pt x="883" y="2773"/>
                        <a:pt x="1103" y="2867"/>
                        <a:pt x="1387" y="2867"/>
                      </a:cubicBezTo>
                      <a:lnTo>
                        <a:pt x="1387" y="10460"/>
                      </a:lnTo>
                      <a:cubicBezTo>
                        <a:pt x="1009" y="10460"/>
                        <a:pt x="694" y="10145"/>
                        <a:pt x="694" y="9767"/>
                      </a:cubicBezTo>
                      <a:lnTo>
                        <a:pt x="694" y="2678"/>
                      </a:lnTo>
                      <a:close/>
                      <a:moveTo>
                        <a:pt x="8381" y="2836"/>
                      </a:moveTo>
                      <a:lnTo>
                        <a:pt x="8381" y="5608"/>
                      </a:lnTo>
                      <a:cubicBezTo>
                        <a:pt x="7814" y="5703"/>
                        <a:pt x="7247" y="5923"/>
                        <a:pt x="6774" y="6301"/>
                      </a:cubicBezTo>
                      <a:lnTo>
                        <a:pt x="3151" y="6301"/>
                      </a:lnTo>
                      <a:cubicBezTo>
                        <a:pt x="2962" y="6301"/>
                        <a:pt x="2804" y="6459"/>
                        <a:pt x="2804" y="6648"/>
                      </a:cubicBezTo>
                      <a:lnTo>
                        <a:pt x="2804" y="8034"/>
                      </a:lnTo>
                      <a:cubicBezTo>
                        <a:pt x="2804" y="8223"/>
                        <a:pt x="2962" y="8381"/>
                        <a:pt x="3151" y="8381"/>
                      </a:cubicBezTo>
                      <a:lnTo>
                        <a:pt x="5640" y="8381"/>
                      </a:lnTo>
                      <a:lnTo>
                        <a:pt x="5640" y="8727"/>
                      </a:lnTo>
                      <a:cubicBezTo>
                        <a:pt x="5640" y="9357"/>
                        <a:pt x="5829" y="9956"/>
                        <a:pt x="6144" y="10492"/>
                      </a:cubicBezTo>
                      <a:lnTo>
                        <a:pt x="2080" y="10492"/>
                      </a:lnTo>
                      <a:lnTo>
                        <a:pt x="2080" y="10460"/>
                      </a:lnTo>
                      <a:lnTo>
                        <a:pt x="2080" y="2836"/>
                      </a:lnTo>
                      <a:close/>
                      <a:moveTo>
                        <a:pt x="8727" y="6301"/>
                      </a:moveTo>
                      <a:cubicBezTo>
                        <a:pt x="10050" y="6301"/>
                        <a:pt x="11153" y="7404"/>
                        <a:pt x="11153" y="8727"/>
                      </a:cubicBezTo>
                      <a:cubicBezTo>
                        <a:pt x="11153" y="10082"/>
                        <a:pt x="10050" y="11216"/>
                        <a:pt x="8727" y="11216"/>
                      </a:cubicBezTo>
                      <a:cubicBezTo>
                        <a:pt x="7373" y="11216"/>
                        <a:pt x="6270" y="10113"/>
                        <a:pt x="6270" y="8727"/>
                      </a:cubicBezTo>
                      <a:cubicBezTo>
                        <a:pt x="6270" y="7373"/>
                        <a:pt x="7373" y="6301"/>
                        <a:pt x="8727" y="6301"/>
                      </a:cubicBezTo>
                      <a:close/>
                      <a:moveTo>
                        <a:pt x="1387" y="0"/>
                      </a:moveTo>
                      <a:cubicBezTo>
                        <a:pt x="630" y="0"/>
                        <a:pt x="0" y="630"/>
                        <a:pt x="0" y="1355"/>
                      </a:cubicBezTo>
                      <a:lnTo>
                        <a:pt x="0" y="9704"/>
                      </a:lnTo>
                      <a:cubicBezTo>
                        <a:pt x="0" y="10460"/>
                        <a:pt x="630" y="11090"/>
                        <a:pt x="1387" y="11090"/>
                      </a:cubicBezTo>
                      <a:lnTo>
                        <a:pt x="6742" y="11090"/>
                      </a:lnTo>
                      <a:cubicBezTo>
                        <a:pt x="7310" y="11563"/>
                        <a:pt x="8003" y="11815"/>
                        <a:pt x="8727" y="11815"/>
                      </a:cubicBezTo>
                      <a:cubicBezTo>
                        <a:pt x="10460" y="11815"/>
                        <a:pt x="11815" y="10334"/>
                        <a:pt x="11815" y="8664"/>
                      </a:cubicBezTo>
                      <a:cubicBezTo>
                        <a:pt x="11815" y="7120"/>
                        <a:pt x="10618" y="5829"/>
                        <a:pt x="9074" y="5608"/>
                      </a:cubicBezTo>
                      <a:lnTo>
                        <a:pt x="9074" y="2458"/>
                      </a:lnTo>
                      <a:cubicBezTo>
                        <a:pt x="9074" y="2269"/>
                        <a:pt x="9042" y="2143"/>
                        <a:pt x="8822" y="2080"/>
                      </a:cubicBezTo>
                      <a:cubicBezTo>
                        <a:pt x="8538" y="1985"/>
                        <a:pt x="8349" y="1733"/>
                        <a:pt x="8349" y="1418"/>
                      </a:cubicBezTo>
                      <a:cubicBezTo>
                        <a:pt x="8349" y="1135"/>
                        <a:pt x="8538" y="851"/>
                        <a:pt x="8822" y="725"/>
                      </a:cubicBezTo>
                      <a:cubicBezTo>
                        <a:pt x="8979" y="694"/>
                        <a:pt x="9074" y="536"/>
                        <a:pt x="9074" y="410"/>
                      </a:cubicBezTo>
                      <a:lnTo>
                        <a:pt x="9074" y="347"/>
                      </a:lnTo>
                      <a:cubicBezTo>
                        <a:pt x="9074" y="158"/>
                        <a:pt x="8916" y="0"/>
                        <a:pt x="87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23" name="Google Shape;9305;p73">
                  <a:extLst>
                    <a:ext uri="{FF2B5EF4-FFF2-40B4-BE49-F238E27FC236}">
                      <a16:creationId xmlns:a16="http://schemas.microsoft.com/office/drawing/2014/main" id="{969F07C5-887C-FB3F-279F-7867412849D8}"/>
                    </a:ext>
                  </a:extLst>
                </p:cNvPr>
                <p:cNvSpPr/>
                <p:nvPr/>
              </p:nvSpPr>
              <p:spPr>
                <a:xfrm>
                  <a:off x="5984625" y="2508975"/>
                  <a:ext cx="18125" cy="6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2458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2111"/>
                      </a:lnTo>
                      <a:cubicBezTo>
                        <a:pt x="0" y="2300"/>
                        <a:pt x="158" y="2458"/>
                        <a:pt x="378" y="2458"/>
                      </a:cubicBezTo>
                      <a:cubicBezTo>
                        <a:pt x="567" y="2458"/>
                        <a:pt x="725" y="2300"/>
                        <a:pt x="725" y="2111"/>
                      </a:cubicBezTo>
                      <a:lnTo>
                        <a:pt x="725" y="347"/>
                      </a:ln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24" name="Google Shape;9306;p73">
                  <a:extLst>
                    <a:ext uri="{FF2B5EF4-FFF2-40B4-BE49-F238E27FC236}">
                      <a16:creationId xmlns:a16="http://schemas.microsoft.com/office/drawing/2014/main" id="{52646B94-04D6-D82D-2DEA-F89E0F52965E}"/>
                    </a:ext>
                  </a:extLst>
                </p:cNvPr>
                <p:cNvSpPr/>
                <p:nvPr/>
              </p:nvSpPr>
              <p:spPr>
                <a:xfrm>
                  <a:off x="5845200" y="2395550"/>
                  <a:ext cx="1229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694"/>
                        <a:pt x="347" y="694"/>
                      </a:cubicBezTo>
                      <a:lnTo>
                        <a:pt x="4569" y="694"/>
                      </a:lnTo>
                      <a:cubicBezTo>
                        <a:pt x="4758" y="694"/>
                        <a:pt x="4916" y="536"/>
                        <a:pt x="4916" y="347"/>
                      </a:cubicBezTo>
                      <a:cubicBezTo>
                        <a:pt x="4916" y="158"/>
                        <a:pt x="4758" y="0"/>
                        <a:pt x="45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25" name="Google Shape;9307;p73">
                  <a:extLst>
                    <a:ext uri="{FF2B5EF4-FFF2-40B4-BE49-F238E27FC236}">
                      <a16:creationId xmlns:a16="http://schemas.microsoft.com/office/drawing/2014/main" id="{278BE2AC-7EB9-3087-0EA6-0582E9A943CB}"/>
                    </a:ext>
                  </a:extLst>
                </p:cNvPr>
                <p:cNvSpPr/>
                <p:nvPr/>
              </p:nvSpPr>
              <p:spPr>
                <a:xfrm>
                  <a:off x="5845200" y="2431000"/>
                  <a:ext cx="1229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7" y="693"/>
                      </a:cubicBezTo>
                      <a:lnTo>
                        <a:pt x="4569" y="693"/>
                      </a:lnTo>
                      <a:cubicBezTo>
                        <a:pt x="4758" y="693"/>
                        <a:pt x="4916" y="536"/>
                        <a:pt x="4916" y="347"/>
                      </a:cubicBezTo>
                      <a:cubicBezTo>
                        <a:pt x="4916" y="158"/>
                        <a:pt x="4758" y="0"/>
                        <a:pt x="45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7" name="Google Shape;9308;p73">
                <a:extLst>
                  <a:ext uri="{FF2B5EF4-FFF2-40B4-BE49-F238E27FC236}">
                    <a16:creationId xmlns:a16="http://schemas.microsoft.com/office/drawing/2014/main" id="{C7B4293F-CFA1-CC0E-B1A1-63DF61C0214C}"/>
                  </a:ext>
                </a:extLst>
              </p:cNvPr>
              <p:cNvGrpSpPr/>
              <p:nvPr/>
            </p:nvGrpSpPr>
            <p:grpSpPr>
              <a:xfrm>
                <a:off x="9677461" y="2924641"/>
                <a:ext cx="439341" cy="500612"/>
                <a:chOff x="5794025" y="2673575"/>
                <a:chExt cx="259925" cy="296175"/>
              </a:xfrm>
              <a:grpFill/>
            </p:grpSpPr>
            <p:sp>
              <p:nvSpPr>
                <p:cNvPr id="17719" name="Google Shape;9309;p73">
                  <a:extLst>
                    <a:ext uri="{FF2B5EF4-FFF2-40B4-BE49-F238E27FC236}">
                      <a16:creationId xmlns:a16="http://schemas.microsoft.com/office/drawing/2014/main" id="{10C723F2-4B1A-FD8C-E163-53E7CFB1607D}"/>
                    </a:ext>
                  </a:extLst>
                </p:cNvPr>
                <p:cNvSpPr/>
                <p:nvPr/>
              </p:nvSpPr>
              <p:spPr>
                <a:xfrm>
                  <a:off x="5794025" y="2673575"/>
                  <a:ext cx="259925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7" h="11847" extrusionOk="0">
                      <a:moveTo>
                        <a:pt x="5860" y="694"/>
                      </a:moveTo>
                      <a:cubicBezTo>
                        <a:pt x="7089" y="694"/>
                        <a:pt x="8097" y="1639"/>
                        <a:pt x="8254" y="2805"/>
                      </a:cubicBezTo>
                      <a:cubicBezTo>
                        <a:pt x="8160" y="2773"/>
                        <a:pt x="8065" y="2773"/>
                        <a:pt x="7939" y="2773"/>
                      </a:cubicBezTo>
                      <a:lnTo>
                        <a:pt x="7561" y="2773"/>
                      </a:lnTo>
                      <a:cubicBezTo>
                        <a:pt x="7404" y="1985"/>
                        <a:pt x="6679" y="1387"/>
                        <a:pt x="5860" y="1387"/>
                      </a:cubicBezTo>
                      <a:lnTo>
                        <a:pt x="4474" y="1387"/>
                      </a:lnTo>
                      <a:cubicBezTo>
                        <a:pt x="3655" y="1387"/>
                        <a:pt x="2930" y="1985"/>
                        <a:pt x="2804" y="2773"/>
                      </a:cubicBezTo>
                      <a:lnTo>
                        <a:pt x="2394" y="2773"/>
                      </a:lnTo>
                      <a:cubicBezTo>
                        <a:pt x="2268" y="2773"/>
                        <a:pt x="2142" y="2773"/>
                        <a:pt x="2079" y="2805"/>
                      </a:cubicBezTo>
                      <a:cubicBezTo>
                        <a:pt x="2237" y="1639"/>
                        <a:pt x="3277" y="694"/>
                        <a:pt x="4474" y="694"/>
                      </a:cubicBezTo>
                      <a:close/>
                      <a:moveTo>
                        <a:pt x="6206" y="2143"/>
                      </a:moveTo>
                      <a:cubicBezTo>
                        <a:pt x="6616" y="2300"/>
                        <a:pt x="6931" y="2647"/>
                        <a:pt x="6931" y="3120"/>
                      </a:cubicBezTo>
                      <a:lnTo>
                        <a:pt x="6931" y="3403"/>
                      </a:lnTo>
                      <a:cubicBezTo>
                        <a:pt x="6522" y="3246"/>
                        <a:pt x="6206" y="2899"/>
                        <a:pt x="6206" y="2427"/>
                      </a:cubicBezTo>
                      <a:lnTo>
                        <a:pt x="6206" y="2143"/>
                      </a:lnTo>
                      <a:close/>
                      <a:moveTo>
                        <a:pt x="5513" y="2080"/>
                      </a:moveTo>
                      <a:lnTo>
                        <a:pt x="5513" y="2427"/>
                      </a:lnTo>
                      <a:cubicBezTo>
                        <a:pt x="5513" y="3025"/>
                        <a:pt x="5041" y="3435"/>
                        <a:pt x="4474" y="3435"/>
                      </a:cubicBezTo>
                      <a:lnTo>
                        <a:pt x="3466" y="3435"/>
                      </a:lnTo>
                      <a:lnTo>
                        <a:pt x="3466" y="3088"/>
                      </a:lnTo>
                      <a:cubicBezTo>
                        <a:pt x="3466" y="2490"/>
                        <a:pt x="3938" y="2080"/>
                        <a:pt x="4474" y="2080"/>
                      </a:cubicBezTo>
                      <a:close/>
                      <a:moveTo>
                        <a:pt x="2741" y="3435"/>
                      </a:moveTo>
                      <a:lnTo>
                        <a:pt x="2741" y="5451"/>
                      </a:lnTo>
                      <a:cubicBezTo>
                        <a:pt x="2363" y="5293"/>
                        <a:pt x="2048" y="4947"/>
                        <a:pt x="2048" y="4474"/>
                      </a:cubicBezTo>
                      <a:lnTo>
                        <a:pt x="2048" y="3813"/>
                      </a:lnTo>
                      <a:cubicBezTo>
                        <a:pt x="2048" y="3592"/>
                        <a:pt x="2205" y="3435"/>
                        <a:pt x="2394" y="3435"/>
                      </a:cubicBezTo>
                      <a:close/>
                      <a:moveTo>
                        <a:pt x="7939" y="3498"/>
                      </a:moveTo>
                      <a:cubicBezTo>
                        <a:pt x="8160" y="3498"/>
                        <a:pt x="8317" y="3655"/>
                        <a:pt x="8317" y="3844"/>
                      </a:cubicBezTo>
                      <a:lnTo>
                        <a:pt x="8317" y="4506"/>
                      </a:lnTo>
                      <a:cubicBezTo>
                        <a:pt x="8317" y="4947"/>
                        <a:pt x="8034" y="5325"/>
                        <a:pt x="7593" y="5482"/>
                      </a:cubicBezTo>
                      <a:lnTo>
                        <a:pt x="7593" y="3498"/>
                      </a:lnTo>
                      <a:close/>
                      <a:moveTo>
                        <a:pt x="5891" y="3435"/>
                      </a:moveTo>
                      <a:cubicBezTo>
                        <a:pt x="6143" y="3750"/>
                        <a:pt x="6522" y="4033"/>
                        <a:pt x="6931" y="4128"/>
                      </a:cubicBezTo>
                      <a:lnTo>
                        <a:pt x="6931" y="5892"/>
                      </a:lnTo>
                      <a:cubicBezTo>
                        <a:pt x="6931" y="6491"/>
                        <a:pt x="6459" y="6900"/>
                        <a:pt x="5891" y="6900"/>
                      </a:cubicBezTo>
                      <a:lnTo>
                        <a:pt x="4505" y="6900"/>
                      </a:lnTo>
                      <a:cubicBezTo>
                        <a:pt x="3938" y="6900"/>
                        <a:pt x="3497" y="6428"/>
                        <a:pt x="3497" y="5892"/>
                      </a:cubicBezTo>
                      <a:lnTo>
                        <a:pt x="3497" y="4159"/>
                      </a:lnTo>
                      <a:lnTo>
                        <a:pt x="4505" y="4159"/>
                      </a:lnTo>
                      <a:cubicBezTo>
                        <a:pt x="5072" y="4159"/>
                        <a:pt x="5576" y="3876"/>
                        <a:pt x="5891" y="3435"/>
                      </a:cubicBezTo>
                      <a:close/>
                      <a:moveTo>
                        <a:pt x="6238" y="7593"/>
                      </a:moveTo>
                      <a:cubicBezTo>
                        <a:pt x="6333" y="7782"/>
                        <a:pt x="6459" y="7971"/>
                        <a:pt x="6616" y="8097"/>
                      </a:cubicBezTo>
                      <a:lnTo>
                        <a:pt x="5198" y="9547"/>
                      </a:lnTo>
                      <a:lnTo>
                        <a:pt x="3718" y="8097"/>
                      </a:lnTo>
                      <a:cubicBezTo>
                        <a:pt x="3875" y="7971"/>
                        <a:pt x="4033" y="7782"/>
                        <a:pt x="4096" y="7593"/>
                      </a:cubicBezTo>
                      <a:cubicBezTo>
                        <a:pt x="4190" y="7625"/>
                        <a:pt x="4379" y="7625"/>
                        <a:pt x="4474" y="7625"/>
                      </a:cubicBezTo>
                      <a:lnTo>
                        <a:pt x="5860" y="7625"/>
                      </a:lnTo>
                      <a:cubicBezTo>
                        <a:pt x="5986" y="7625"/>
                        <a:pt x="6143" y="7625"/>
                        <a:pt x="6238" y="7593"/>
                      </a:cubicBezTo>
                      <a:close/>
                      <a:moveTo>
                        <a:pt x="2961" y="8318"/>
                      </a:moveTo>
                      <a:lnTo>
                        <a:pt x="4852" y="10177"/>
                      </a:lnTo>
                      <a:lnTo>
                        <a:pt x="4852" y="11122"/>
                      </a:lnTo>
                      <a:lnTo>
                        <a:pt x="662" y="11122"/>
                      </a:lnTo>
                      <a:lnTo>
                        <a:pt x="662" y="9358"/>
                      </a:lnTo>
                      <a:cubicBezTo>
                        <a:pt x="662" y="8759"/>
                        <a:pt x="1134" y="8318"/>
                        <a:pt x="1701" y="8318"/>
                      </a:cubicBezTo>
                      <a:close/>
                      <a:moveTo>
                        <a:pt x="8664" y="8318"/>
                      </a:moveTo>
                      <a:cubicBezTo>
                        <a:pt x="9262" y="8318"/>
                        <a:pt x="9672" y="8790"/>
                        <a:pt x="9672" y="9358"/>
                      </a:cubicBezTo>
                      <a:lnTo>
                        <a:pt x="9672" y="11122"/>
                      </a:lnTo>
                      <a:lnTo>
                        <a:pt x="5513" y="11122"/>
                      </a:lnTo>
                      <a:lnTo>
                        <a:pt x="5513" y="10177"/>
                      </a:lnTo>
                      <a:lnTo>
                        <a:pt x="7404" y="8318"/>
                      </a:lnTo>
                      <a:close/>
                      <a:moveTo>
                        <a:pt x="4537" y="1"/>
                      </a:moveTo>
                      <a:cubicBezTo>
                        <a:pt x="2804" y="1"/>
                        <a:pt x="1418" y="1418"/>
                        <a:pt x="1418" y="3120"/>
                      </a:cubicBezTo>
                      <a:lnTo>
                        <a:pt x="1418" y="4506"/>
                      </a:lnTo>
                      <a:cubicBezTo>
                        <a:pt x="1418" y="5356"/>
                        <a:pt x="2048" y="6050"/>
                        <a:pt x="2835" y="6207"/>
                      </a:cubicBezTo>
                      <a:cubicBezTo>
                        <a:pt x="2898" y="6648"/>
                        <a:pt x="3151" y="7026"/>
                        <a:pt x="3497" y="7278"/>
                      </a:cubicBezTo>
                      <a:cubicBezTo>
                        <a:pt x="3466" y="7467"/>
                        <a:pt x="3308" y="7625"/>
                        <a:pt x="3119" y="7625"/>
                      </a:cubicBezTo>
                      <a:lnTo>
                        <a:pt x="1733" y="7625"/>
                      </a:lnTo>
                      <a:cubicBezTo>
                        <a:pt x="788" y="7625"/>
                        <a:pt x="0" y="8412"/>
                        <a:pt x="0" y="9358"/>
                      </a:cubicBezTo>
                      <a:lnTo>
                        <a:pt x="0" y="11468"/>
                      </a:lnTo>
                      <a:cubicBezTo>
                        <a:pt x="0" y="11689"/>
                        <a:pt x="158" y="11846"/>
                        <a:pt x="347" y="11846"/>
                      </a:cubicBezTo>
                      <a:lnTo>
                        <a:pt x="10050" y="11846"/>
                      </a:lnTo>
                      <a:cubicBezTo>
                        <a:pt x="10239" y="11846"/>
                        <a:pt x="10397" y="11689"/>
                        <a:pt x="10397" y="11468"/>
                      </a:cubicBezTo>
                      <a:lnTo>
                        <a:pt x="10397" y="9358"/>
                      </a:lnTo>
                      <a:cubicBezTo>
                        <a:pt x="10397" y="8412"/>
                        <a:pt x="9609" y="7625"/>
                        <a:pt x="8664" y="7625"/>
                      </a:cubicBezTo>
                      <a:lnTo>
                        <a:pt x="7278" y="7625"/>
                      </a:lnTo>
                      <a:cubicBezTo>
                        <a:pt x="7089" y="7625"/>
                        <a:pt x="6931" y="7467"/>
                        <a:pt x="6931" y="7278"/>
                      </a:cubicBezTo>
                      <a:cubicBezTo>
                        <a:pt x="7278" y="7026"/>
                        <a:pt x="7530" y="6648"/>
                        <a:pt x="7593" y="6207"/>
                      </a:cubicBezTo>
                      <a:cubicBezTo>
                        <a:pt x="8380" y="6050"/>
                        <a:pt x="9010" y="5325"/>
                        <a:pt x="9010" y="4506"/>
                      </a:cubicBezTo>
                      <a:lnTo>
                        <a:pt x="9010" y="3120"/>
                      </a:lnTo>
                      <a:cubicBezTo>
                        <a:pt x="9010" y="1387"/>
                        <a:pt x="7593" y="1"/>
                        <a:pt x="58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20" name="Google Shape;9310;p73">
                  <a:extLst>
                    <a:ext uri="{FF2B5EF4-FFF2-40B4-BE49-F238E27FC236}">
                      <a16:creationId xmlns:a16="http://schemas.microsoft.com/office/drawing/2014/main" id="{B05CCFA3-48D8-7480-099E-A806562AF8A5}"/>
                    </a:ext>
                  </a:extLst>
                </p:cNvPr>
                <p:cNvSpPr/>
                <p:nvPr/>
              </p:nvSpPr>
              <p:spPr>
                <a:xfrm>
                  <a:off x="5967300" y="2915375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lnTo>
                        <a:pt x="1040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18" name="Google Shape;9311;p73">
                <a:extLst>
                  <a:ext uri="{FF2B5EF4-FFF2-40B4-BE49-F238E27FC236}">
                    <a16:creationId xmlns:a16="http://schemas.microsoft.com/office/drawing/2014/main" id="{BC503502-1B9A-5BE9-42B4-C1A2596CDF50}"/>
                  </a:ext>
                </a:extLst>
              </p:cNvPr>
              <p:cNvSpPr/>
              <p:nvPr/>
            </p:nvSpPr>
            <p:spPr>
              <a:xfrm>
                <a:off x="10926070" y="2281639"/>
                <a:ext cx="500612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15" extrusionOk="0">
                    <a:moveTo>
                      <a:pt x="5892" y="693"/>
                    </a:moveTo>
                    <a:cubicBezTo>
                      <a:pt x="6491" y="693"/>
                      <a:pt x="6932" y="1134"/>
                      <a:pt x="6932" y="1701"/>
                    </a:cubicBezTo>
                    <a:cubicBezTo>
                      <a:pt x="6932" y="2269"/>
                      <a:pt x="6459" y="2710"/>
                      <a:pt x="5892" y="2710"/>
                    </a:cubicBezTo>
                    <a:cubicBezTo>
                      <a:pt x="5325" y="2710"/>
                      <a:pt x="4884" y="2269"/>
                      <a:pt x="4884" y="1701"/>
                    </a:cubicBezTo>
                    <a:cubicBezTo>
                      <a:pt x="4884" y="1134"/>
                      <a:pt x="5325" y="693"/>
                      <a:pt x="5892" y="693"/>
                    </a:cubicBezTo>
                    <a:close/>
                    <a:moveTo>
                      <a:pt x="5892" y="3466"/>
                    </a:moveTo>
                    <a:cubicBezTo>
                      <a:pt x="6176" y="3466"/>
                      <a:pt x="6428" y="3497"/>
                      <a:pt x="6680" y="3592"/>
                    </a:cubicBezTo>
                    <a:lnTo>
                      <a:pt x="5892" y="4631"/>
                    </a:lnTo>
                    <a:lnTo>
                      <a:pt x="5104" y="3592"/>
                    </a:lnTo>
                    <a:cubicBezTo>
                      <a:pt x="5357" y="3529"/>
                      <a:pt x="5609" y="3466"/>
                      <a:pt x="5892" y="3466"/>
                    </a:cubicBezTo>
                    <a:close/>
                    <a:moveTo>
                      <a:pt x="4222" y="2048"/>
                    </a:moveTo>
                    <a:cubicBezTo>
                      <a:pt x="4285" y="2426"/>
                      <a:pt x="4474" y="2710"/>
                      <a:pt x="4726" y="2962"/>
                    </a:cubicBezTo>
                    <a:cubicBezTo>
                      <a:pt x="4632" y="2993"/>
                      <a:pt x="4537" y="3056"/>
                      <a:pt x="4443" y="3088"/>
                    </a:cubicBezTo>
                    <a:cubicBezTo>
                      <a:pt x="4443" y="3088"/>
                      <a:pt x="4411" y="3088"/>
                      <a:pt x="4411" y="3119"/>
                    </a:cubicBezTo>
                    <a:cubicBezTo>
                      <a:pt x="3403" y="3623"/>
                      <a:pt x="2773" y="4694"/>
                      <a:pt x="2773" y="5829"/>
                    </a:cubicBezTo>
                    <a:lnTo>
                      <a:pt x="2773" y="6207"/>
                    </a:lnTo>
                    <a:lnTo>
                      <a:pt x="2143" y="6207"/>
                    </a:lnTo>
                    <a:lnTo>
                      <a:pt x="2647" y="2300"/>
                    </a:lnTo>
                    <a:cubicBezTo>
                      <a:pt x="2679" y="2174"/>
                      <a:pt x="2836" y="2048"/>
                      <a:pt x="2962" y="2048"/>
                    </a:cubicBezTo>
                    <a:close/>
                    <a:moveTo>
                      <a:pt x="4474" y="3907"/>
                    </a:moveTo>
                    <a:lnTo>
                      <a:pt x="5546" y="5325"/>
                    </a:lnTo>
                    <a:lnTo>
                      <a:pt x="5546" y="6238"/>
                    </a:lnTo>
                    <a:lnTo>
                      <a:pt x="3466" y="6238"/>
                    </a:lnTo>
                    <a:lnTo>
                      <a:pt x="3466" y="5892"/>
                    </a:lnTo>
                    <a:cubicBezTo>
                      <a:pt x="3466" y="5041"/>
                      <a:pt x="3844" y="4348"/>
                      <a:pt x="4474" y="3907"/>
                    </a:cubicBezTo>
                    <a:close/>
                    <a:moveTo>
                      <a:pt x="7278" y="3907"/>
                    </a:moveTo>
                    <a:cubicBezTo>
                      <a:pt x="7908" y="4348"/>
                      <a:pt x="8318" y="5104"/>
                      <a:pt x="8318" y="5892"/>
                    </a:cubicBezTo>
                    <a:lnTo>
                      <a:pt x="8318" y="6238"/>
                    </a:lnTo>
                    <a:lnTo>
                      <a:pt x="6207" y="6238"/>
                    </a:lnTo>
                    <a:lnTo>
                      <a:pt x="6207" y="5325"/>
                    </a:lnTo>
                    <a:lnTo>
                      <a:pt x="7278" y="3907"/>
                    </a:lnTo>
                    <a:close/>
                    <a:moveTo>
                      <a:pt x="8854" y="2048"/>
                    </a:moveTo>
                    <a:cubicBezTo>
                      <a:pt x="9011" y="2048"/>
                      <a:pt x="9137" y="2143"/>
                      <a:pt x="9169" y="2300"/>
                    </a:cubicBezTo>
                    <a:lnTo>
                      <a:pt x="9673" y="6238"/>
                    </a:lnTo>
                    <a:lnTo>
                      <a:pt x="9043" y="6238"/>
                    </a:lnTo>
                    <a:lnTo>
                      <a:pt x="9043" y="5860"/>
                    </a:lnTo>
                    <a:cubicBezTo>
                      <a:pt x="9043" y="4694"/>
                      <a:pt x="8381" y="3655"/>
                      <a:pt x="7436" y="3151"/>
                    </a:cubicBezTo>
                    <a:cubicBezTo>
                      <a:pt x="7436" y="3151"/>
                      <a:pt x="7404" y="3151"/>
                      <a:pt x="7404" y="3119"/>
                    </a:cubicBezTo>
                    <a:cubicBezTo>
                      <a:pt x="7310" y="3088"/>
                      <a:pt x="7184" y="3056"/>
                      <a:pt x="7121" y="2993"/>
                    </a:cubicBezTo>
                    <a:cubicBezTo>
                      <a:pt x="7310" y="2773"/>
                      <a:pt x="7530" y="2458"/>
                      <a:pt x="7593" y="2048"/>
                    </a:cubicBezTo>
                    <a:close/>
                    <a:moveTo>
                      <a:pt x="10744" y="6900"/>
                    </a:moveTo>
                    <a:cubicBezTo>
                      <a:pt x="10933" y="6900"/>
                      <a:pt x="11090" y="7057"/>
                      <a:pt x="11090" y="7246"/>
                    </a:cubicBezTo>
                    <a:cubicBezTo>
                      <a:pt x="11090" y="7435"/>
                      <a:pt x="10933" y="7624"/>
                      <a:pt x="10744" y="7624"/>
                    </a:cubicBezTo>
                    <a:lnTo>
                      <a:pt x="1009" y="7624"/>
                    </a:lnTo>
                    <a:cubicBezTo>
                      <a:pt x="820" y="7624"/>
                      <a:pt x="662" y="7435"/>
                      <a:pt x="662" y="7246"/>
                    </a:cubicBezTo>
                    <a:cubicBezTo>
                      <a:pt x="662" y="7057"/>
                      <a:pt x="820" y="6900"/>
                      <a:pt x="1009" y="6900"/>
                    </a:cubicBezTo>
                    <a:close/>
                    <a:moveTo>
                      <a:pt x="10397" y="8317"/>
                    </a:moveTo>
                    <a:lnTo>
                      <a:pt x="10397" y="11121"/>
                    </a:lnTo>
                    <a:lnTo>
                      <a:pt x="1387" y="11121"/>
                    </a:lnTo>
                    <a:lnTo>
                      <a:pt x="1387" y="8317"/>
                    </a:lnTo>
                    <a:close/>
                    <a:moveTo>
                      <a:pt x="5892" y="0"/>
                    </a:moveTo>
                    <a:cubicBezTo>
                      <a:pt x="5073" y="0"/>
                      <a:pt x="4380" y="599"/>
                      <a:pt x="4222" y="1386"/>
                    </a:cubicBezTo>
                    <a:lnTo>
                      <a:pt x="2962" y="1386"/>
                    </a:lnTo>
                    <a:cubicBezTo>
                      <a:pt x="2458" y="1386"/>
                      <a:pt x="2080" y="1701"/>
                      <a:pt x="1954" y="2143"/>
                    </a:cubicBezTo>
                    <a:lnTo>
                      <a:pt x="1954" y="2174"/>
                    </a:lnTo>
                    <a:lnTo>
                      <a:pt x="1450" y="6238"/>
                    </a:lnTo>
                    <a:lnTo>
                      <a:pt x="1072" y="6238"/>
                    </a:lnTo>
                    <a:cubicBezTo>
                      <a:pt x="473" y="6238"/>
                      <a:pt x="1" y="6711"/>
                      <a:pt x="1" y="7246"/>
                    </a:cubicBezTo>
                    <a:cubicBezTo>
                      <a:pt x="1" y="7719"/>
                      <a:pt x="316" y="8065"/>
                      <a:pt x="694" y="8254"/>
                    </a:cubicBezTo>
                    <a:lnTo>
                      <a:pt x="694" y="11468"/>
                    </a:lnTo>
                    <a:cubicBezTo>
                      <a:pt x="694" y="11657"/>
                      <a:pt x="851" y="11815"/>
                      <a:pt x="1040" y="11815"/>
                    </a:cubicBezTo>
                    <a:lnTo>
                      <a:pt x="10775" y="11815"/>
                    </a:lnTo>
                    <a:cubicBezTo>
                      <a:pt x="10996" y="11815"/>
                      <a:pt x="11153" y="11657"/>
                      <a:pt x="11153" y="11468"/>
                    </a:cubicBezTo>
                    <a:lnTo>
                      <a:pt x="11153" y="8254"/>
                    </a:lnTo>
                    <a:cubicBezTo>
                      <a:pt x="11531" y="8065"/>
                      <a:pt x="11847" y="7719"/>
                      <a:pt x="11847" y="7246"/>
                    </a:cubicBezTo>
                    <a:cubicBezTo>
                      <a:pt x="11815" y="6711"/>
                      <a:pt x="11342" y="6238"/>
                      <a:pt x="10744" y="6238"/>
                    </a:cubicBezTo>
                    <a:lnTo>
                      <a:pt x="10366" y="6238"/>
                    </a:lnTo>
                    <a:lnTo>
                      <a:pt x="9830" y="2174"/>
                    </a:lnTo>
                    <a:lnTo>
                      <a:pt x="9830" y="2143"/>
                    </a:lnTo>
                    <a:cubicBezTo>
                      <a:pt x="9736" y="1701"/>
                      <a:pt x="9295" y="1386"/>
                      <a:pt x="8854" y="1386"/>
                    </a:cubicBezTo>
                    <a:lnTo>
                      <a:pt x="7593" y="1386"/>
                    </a:lnTo>
                    <a:cubicBezTo>
                      <a:pt x="7436" y="599"/>
                      <a:pt x="6711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BF28B2E-3C06-80D2-FDAE-323E72DBF284}"/>
                </a:ext>
              </a:extLst>
            </p:cNvPr>
            <p:cNvGrpSpPr/>
            <p:nvPr/>
          </p:nvGrpSpPr>
          <p:grpSpPr>
            <a:xfrm>
              <a:off x="764236" y="3833082"/>
              <a:ext cx="10663528" cy="1739406"/>
              <a:chOff x="763919" y="3746993"/>
              <a:chExt cx="10663528" cy="1739406"/>
            </a:xfrm>
            <a:grpFill/>
          </p:grpSpPr>
          <p:grpSp>
            <p:nvGrpSpPr>
              <p:cNvPr id="9" name="Google Shape;9312;p73">
                <a:extLst>
                  <a:ext uri="{FF2B5EF4-FFF2-40B4-BE49-F238E27FC236}">
                    <a16:creationId xmlns:a16="http://schemas.microsoft.com/office/drawing/2014/main" id="{9035EDF4-7054-B053-C953-078502A09BD0}"/>
                  </a:ext>
                </a:extLst>
              </p:cNvPr>
              <p:cNvGrpSpPr/>
              <p:nvPr/>
            </p:nvGrpSpPr>
            <p:grpSpPr>
              <a:xfrm>
                <a:off x="765249" y="3749233"/>
                <a:ext cx="503276" cy="497908"/>
                <a:chOff x="581525" y="3254850"/>
                <a:chExt cx="297750" cy="294575"/>
              </a:xfrm>
              <a:grpFill/>
            </p:grpSpPr>
            <p:sp>
              <p:nvSpPr>
                <p:cNvPr id="17666" name="Google Shape;9313;p73">
                  <a:extLst>
                    <a:ext uri="{FF2B5EF4-FFF2-40B4-BE49-F238E27FC236}">
                      <a16:creationId xmlns:a16="http://schemas.microsoft.com/office/drawing/2014/main" id="{2CA11248-D975-92CE-A611-6FAFDD9CBDCE}"/>
                    </a:ext>
                  </a:extLst>
                </p:cNvPr>
                <p:cNvSpPr/>
                <p:nvPr/>
              </p:nvSpPr>
              <p:spPr>
                <a:xfrm>
                  <a:off x="616950" y="3358025"/>
                  <a:ext cx="8902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0" h="3466" extrusionOk="0">
                      <a:moveTo>
                        <a:pt x="1797" y="0"/>
                      </a:moveTo>
                      <a:cubicBezTo>
                        <a:pt x="789" y="0"/>
                        <a:pt x="1" y="788"/>
                        <a:pt x="1" y="1733"/>
                      </a:cubicBezTo>
                      <a:cubicBezTo>
                        <a:pt x="1" y="2710"/>
                        <a:pt x="789" y="3466"/>
                        <a:pt x="1797" y="3466"/>
                      </a:cubicBezTo>
                      <a:cubicBezTo>
                        <a:pt x="2773" y="3466"/>
                        <a:pt x="3561" y="2710"/>
                        <a:pt x="3561" y="1733"/>
                      </a:cubicBezTo>
                      <a:cubicBezTo>
                        <a:pt x="3561" y="788"/>
                        <a:pt x="2773" y="0"/>
                        <a:pt x="17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67" name="Google Shape;9314;p73">
                  <a:extLst>
                    <a:ext uri="{FF2B5EF4-FFF2-40B4-BE49-F238E27FC236}">
                      <a16:creationId xmlns:a16="http://schemas.microsoft.com/office/drawing/2014/main" id="{FDDB7711-8E0C-269C-CB8E-DDDBCA66BCB2}"/>
                    </a:ext>
                  </a:extLst>
                </p:cNvPr>
                <p:cNvSpPr/>
                <p:nvPr/>
              </p:nvSpPr>
              <p:spPr>
                <a:xfrm>
                  <a:off x="721725" y="3254850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1355"/>
                      </a:moveTo>
                      <a:cubicBezTo>
                        <a:pt x="3749" y="1355"/>
                        <a:pt x="4159" y="1827"/>
                        <a:pt x="4159" y="2363"/>
                      </a:cubicBezTo>
                      <a:cubicBezTo>
                        <a:pt x="4159" y="2773"/>
                        <a:pt x="3970" y="3119"/>
                        <a:pt x="3623" y="3277"/>
                      </a:cubicBezTo>
                      <a:cubicBezTo>
                        <a:pt x="3529" y="3308"/>
                        <a:pt x="3497" y="3434"/>
                        <a:pt x="3497" y="3560"/>
                      </a:cubicBezTo>
                      <a:cubicBezTo>
                        <a:pt x="3497" y="3749"/>
                        <a:pt x="3340" y="3907"/>
                        <a:pt x="3151" y="3907"/>
                      </a:cubicBezTo>
                      <a:cubicBezTo>
                        <a:pt x="2962" y="3907"/>
                        <a:pt x="2804" y="3749"/>
                        <a:pt x="2804" y="3560"/>
                      </a:cubicBezTo>
                      <a:cubicBezTo>
                        <a:pt x="2804" y="3151"/>
                        <a:pt x="2993" y="2836"/>
                        <a:pt x="3308" y="2647"/>
                      </a:cubicBezTo>
                      <a:cubicBezTo>
                        <a:pt x="3434" y="2552"/>
                        <a:pt x="3497" y="2458"/>
                        <a:pt x="3497" y="2332"/>
                      </a:cubicBezTo>
                      <a:cubicBezTo>
                        <a:pt x="3497" y="2143"/>
                        <a:pt x="3340" y="1953"/>
                        <a:pt x="3151" y="1953"/>
                      </a:cubicBezTo>
                      <a:cubicBezTo>
                        <a:pt x="2962" y="1953"/>
                        <a:pt x="2804" y="2143"/>
                        <a:pt x="2804" y="2332"/>
                      </a:cubicBezTo>
                      <a:cubicBezTo>
                        <a:pt x="2804" y="2521"/>
                        <a:pt x="2646" y="2678"/>
                        <a:pt x="2426" y="2678"/>
                      </a:cubicBezTo>
                      <a:cubicBezTo>
                        <a:pt x="2237" y="2678"/>
                        <a:pt x="2079" y="2521"/>
                        <a:pt x="2079" y="2332"/>
                      </a:cubicBezTo>
                      <a:cubicBezTo>
                        <a:pt x="2079" y="1827"/>
                        <a:pt x="2552" y="1355"/>
                        <a:pt x="3151" y="1355"/>
                      </a:cubicBezTo>
                      <a:close/>
                      <a:moveTo>
                        <a:pt x="3151" y="4096"/>
                      </a:moveTo>
                      <a:cubicBezTo>
                        <a:pt x="3340" y="4096"/>
                        <a:pt x="3497" y="4253"/>
                        <a:pt x="3497" y="4442"/>
                      </a:cubicBezTo>
                      <a:cubicBezTo>
                        <a:pt x="3497" y="4663"/>
                        <a:pt x="3340" y="4820"/>
                        <a:pt x="3151" y="4820"/>
                      </a:cubicBezTo>
                      <a:cubicBezTo>
                        <a:pt x="2962" y="4820"/>
                        <a:pt x="2804" y="4663"/>
                        <a:pt x="2804" y="4442"/>
                      </a:cubicBezTo>
                      <a:cubicBezTo>
                        <a:pt x="2804" y="4253"/>
                        <a:pt x="2962" y="4096"/>
                        <a:pt x="3151" y="4096"/>
                      </a:cubicBezTo>
                      <a:close/>
                      <a:moveTo>
                        <a:pt x="3182" y="0"/>
                      </a:moveTo>
                      <a:cubicBezTo>
                        <a:pt x="1481" y="0"/>
                        <a:pt x="63" y="1418"/>
                        <a:pt x="63" y="3119"/>
                      </a:cubicBezTo>
                      <a:cubicBezTo>
                        <a:pt x="63" y="3655"/>
                        <a:pt x="189" y="4159"/>
                        <a:pt x="473" y="4663"/>
                      </a:cubicBezTo>
                      <a:lnTo>
                        <a:pt x="32" y="5766"/>
                      </a:lnTo>
                      <a:cubicBezTo>
                        <a:pt x="0" y="5860"/>
                        <a:pt x="32" y="5986"/>
                        <a:pt x="126" y="6112"/>
                      </a:cubicBezTo>
                      <a:cubicBezTo>
                        <a:pt x="189" y="6175"/>
                        <a:pt x="347" y="6238"/>
                        <a:pt x="473" y="6238"/>
                      </a:cubicBezTo>
                      <a:lnTo>
                        <a:pt x="1764" y="5892"/>
                      </a:lnTo>
                      <a:cubicBezTo>
                        <a:pt x="2205" y="6144"/>
                        <a:pt x="2678" y="6238"/>
                        <a:pt x="3182" y="6238"/>
                      </a:cubicBezTo>
                      <a:cubicBezTo>
                        <a:pt x="4915" y="6238"/>
                        <a:pt x="6301" y="4789"/>
                        <a:pt x="6301" y="3119"/>
                      </a:cubicBezTo>
                      <a:cubicBezTo>
                        <a:pt x="6301" y="1386"/>
                        <a:pt x="4883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68" name="Google Shape;9315;p73">
                  <a:extLst>
                    <a:ext uri="{FF2B5EF4-FFF2-40B4-BE49-F238E27FC236}">
                      <a16:creationId xmlns:a16="http://schemas.microsoft.com/office/drawing/2014/main" id="{7D707936-5BC9-22F5-1282-A8C468BF59CA}"/>
                    </a:ext>
                  </a:extLst>
                </p:cNvPr>
                <p:cNvSpPr/>
                <p:nvPr/>
              </p:nvSpPr>
              <p:spPr>
                <a:xfrm>
                  <a:off x="581525" y="3440725"/>
                  <a:ext cx="157550" cy="10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4348" extrusionOk="0">
                      <a:moveTo>
                        <a:pt x="1355" y="0"/>
                      </a:moveTo>
                      <a:cubicBezTo>
                        <a:pt x="567" y="567"/>
                        <a:pt x="0" y="1513"/>
                        <a:pt x="0" y="2584"/>
                      </a:cubicBezTo>
                      <a:lnTo>
                        <a:pt x="0" y="4001"/>
                      </a:lnTo>
                      <a:cubicBezTo>
                        <a:pt x="63" y="4190"/>
                        <a:pt x="221" y="4348"/>
                        <a:pt x="410" y="4348"/>
                      </a:cubicBezTo>
                      <a:lnTo>
                        <a:pt x="5955" y="4348"/>
                      </a:lnTo>
                      <a:cubicBezTo>
                        <a:pt x="6144" y="4348"/>
                        <a:pt x="6301" y="4190"/>
                        <a:pt x="6301" y="4001"/>
                      </a:cubicBezTo>
                      <a:lnTo>
                        <a:pt x="6301" y="2584"/>
                      </a:lnTo>
                      <a:cubicBezTo>
                        <a:pt x="6301" y="1513"/>
                        <a:pt x="5797" y="599"/>
                        <a:pt x="4978" y="0"/>
                      </a:cubicBezTo>
                      <a:cubicBezTo>
                        <a:pt x="4537" y="536"/>
                        <a:pt x="3875" y="851"/>
                        <a:pt x="3151" y="851"/>
                      </a:cubicBezTo>
                      <a:cubicBezTo>
                        <a:pt x="2458" y="851"/>
                        <a:pt x="1796" y="536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" name="Google Shape;9316;p73">
                <a:extLst>
                  <a:ext uri="{FF2B5EF4-FFF2-40B4-BE49-F238E27FC236}">
                    <a16:creationId xmlns:a16="http://schemas.microsoft.com/office/drawing/2014/main" id="{7D74966E-DF2B-B27A-60D5-0189C948950E}"/>
                  </a:ext>
                </a:extLst>
              </p:cNvPr>
              <p:cNvGrpSpPr/>
              <p:nvPr/>
            </p:nvGrpSpPr>
            <p:grpSpPr>
              <a:xfrm>
                <a:off x="763919" y="4376911"/>
                <a:ext cx="505937" cy="502642"/>
                <a:chOff x="580725" y="3617925"/>
                <a:chExt cx="299325" cy="297375"/>
              </a:xfrm>
              <a:grpFill/>
            </p:grpSpPr>
            <p:sp>
              <p:nvSpPr>
                <p:cNvPr id="17661" name="Google Shape;9317;p73">
                  <a:extLst>
                    <a:ext uri="{FF2B5EF4-FFF2-40B4-BE49-F238E27FC236}">
                      <a16:creationId xmlns:a16="http://schemas.microsoft.com/office/drawing/2014/main" id="{E130AB4B-8B5C-1FF4-FD60-3CC058A591DB}"/>
                    </a:ext>
                  </a:extLst>
                </p:cNvPr>
                <p:cNvSpPr/>
                <p:nvPr/>
              </p:nvSpPr>
              <p:spPr>
                <a:xfrm>
                  <a:off x="609075" y="36620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41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cubicBezTo>
                        <a:pt x="1" y="1607"/>
                        <a:pt x="473" y="2048"/>
                        <a:pt x="1041" y="2048"/>
                      </a:cubicBezTo>
                      <a:cubicBezTo>
                        <a:pt x="1608" y="2048"/>
                        <a:pt x="2049" y="1607"/>
                        <a:pt x="2049" y="1040"/>
                      </a:cubicBezTo>
                      <a:cubicBezTo>
                        <a:pt x="2049" y="473"/>
                        <a:pt x="1608" y="0"/>
                        <a:pt x="10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62" name="Google Shape;9318;p73">
                  <a:extLst>
                    <a:ext uri="{FF2B5EF4-FFF2-40B4-BE49-F238E27FC236}">
                      <a16:creationId xmlns:a16="http://schemas.microsoft.com/office/drawing/2014/main" id="{CE12A510-C724-2A3A-36F1-4744E5E3B14E}"/>
                    </a:ext>
                  </a:extLst>
                </p:cNvPr>
                <p:cNvSpPr/>
                <p:nvPr/>
              </p:nvSpPr>
              <p:spPr>
                <a:xfrm>
                  <a:off x="668950" y="3617925"/>
                  <a:ext cx="122875" cy="10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5" h="4179" extrusionOk="0"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72"/>
                      </a:cubicBezTo>
                      <a:lnTo>
                        <a:pt x="0" y="1797"/>
                      </a:lnTo>
                      <a:cubicBezTo>
                        <a:pt x="0" y="2364"/>
                        <a:pt x="473" y="2805"/>
                        <a:pt x="1040" y="2805"/>
                      </a:cubicBezTo>
                      <a:lnTo>
                        <a:pt x="2300" y="2805"/>
                      </a:lnTo>
                      <a:lnTo>
                        <a:pt x="3592" y="4097"/>
                      </a:lnTo>
                      <a:cubicBezTo>
                        <a:pt x="3672" y="4156"/>
                        <a:pt x="3764" y="4178"/>
                        <a:pt x="3853" y="4178"/>
                      </a:cubicBezTo>
                      <a:cubicBezTo>
                        <a:pt x="3905" y="4178"/>
                        <a:pt x="3955" y="4171"/>
                        <a:pt x="4001" y="4160"/>
                      </a:cubicBezTo>
                      <a:cubicBezTo>
                        <a:pt x="4127" y="4097"/>
                        <a:pt x="4190" y="3939"/>
                        <a:pt x="4190" y="3844"/>
                      </a:cubicBezTo>
                      <a:lnTo>
                        <a:pt x="4190" y="2742"/>
                      </a:lnTo>
                      <a:cubicBezTo>
                        <a:pt x="4600" y="2584"/>
                        <a:pt x="4915" y="2206"/>
                        <a:pt x="4915" y="1734"/>
                      </a:cubicBezTo>
                      <a:lnTo>
                        <a:pt x="4915" y="1072"/>
                      </a:lnTo>
                      <a:cubicBezTo>
                        <a:pt x="4915" y="473"/>
                        <a:pt x="4411" y="1"/>
                        <a:pt x="387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63" name="Google Shape;9319;p73">
                  <a:extLst>
                    <a:ext uri="{FF2B5EF4-FFF2-40B4-BE49-F238E27FC236}">
                      <a16:creationId xmlns:a16="http://schemas.microsoft.com/office/drawing/2014/main" id="{678751C9-2789-5C90-187B-71940DAB10EC}"/>
                    </a:ext>
                  </a:extLst>
                </p:cNvPr>
                <p:cNvSpPr/>
                <p:nvPr/>
              </p:nvSpPr>
              <p:spPr>
                <a:xfrm>
                  <a:off x="580725" y="3721900"/>
                  <a:ext cx="141800" cy="19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2" h="7681" extrusionOk="0">
                      <a:moveTo>
                        <a:pt x="3340" y="4506"/>
                      </a:moveTo>
                      <a:lnTo>
                        <a:pt x="3718" y="5577"/>
                      </a:lnTo>
                      <a:lnTo>
                        <a:pt x="1229" y="5577"/>
                      </a:lnTo>
                      <a:lnTo>
                        <a:pt x="1450" y="4600"/>
                      </a:lnTo>
                      <a:lnTo>
                        <a:pt x="1450" y="4506"/>
                      </a:lnTo>
                      <a:close/>
                      <a:moveTo>
                        <a:pt x="1450" y="1"/>
                      </a:moveTo>
                      <a:cubicBezTo>
                        <a:pt x="1135" y="1"/>
                        <a:pt x="883" y="221"/>
                        <a:pt x="788" y="505"/>
                      </a:cubicBezTo>
                      <a:lnTo>
                        <a:pt x="95" y="3624"/>
                      </a:lnTo>
                      <a:cubicBezTo>
                        <a:pt x="1" y="4096"/>
                        <a:pt x="316" y="4506"/>
                        <a:pt x="757" y="4506"/>
                      </a:cubicBezTo>
                      <a:lnTo>
                        <a:pt x="95" y="7247"/>
                      </a:lnTo>
                      <a:cubicBezTo>
                        <a:pt x="32" y="7436"/>
                        <a:pt x="158" y="7593"/>
                        <a:pt x="316" y="7656"/>
                      </a:cubicBezTo>
                      <a:cubicBezTo>
                        <a:pt x="350" y="7668"/>
                        <a:pt x="383" y="7673"/>
                        <a:pt x="415" y="7673"/>
                      </a:cubicBezTo>
                      <a:cubicBezTo>
                        <a:pt x="559" y="7673"/>
                        <a:pt x="679" y="7565"/>
                        <a:pt x="757" y="7436"/>
                      </a:cubicBezTo>
                      <a:lnTo>
                        <a:pt x="1040" y="6301"/>
                      </a:lnTo>
                      <a:lnTo>
                        <a:pt x="3939" y="6301"/>
                      </a:lnTo>
                      <a:lnTo>
                        <a:pt x="4254" y="7152"/>
                      </a:lnTo>
                      <a:cubicBezTo>
                        <a:pt x="4358" y="7492"/>
                        <a:pt x="4637" y="7680"/>
                        <a:pt x="4908" y="7680"/>
                      </a:cubicBezTo>
                      <a:cubicBezTo>
                        <a:pt x="4964" y="7680"/>
                        <a:pt x="5019" y="7672"/>
                        <a:pt x="5073" y="7656"/>
                      </a:cubicBezTo>
                      <a:cubicBezTo>
                        <a:pt x="5451" y="7593"/>
                        <a:pt x="5672" y="7184"/>
                        <a:pt x="5609" y="6837"/>
                      </a:cubicBezTo>
                      <a:lnTo>
                        <a:pt x="4569" y="3687"/>
                      </a:lnTo>
                      <a:cubicBezTo>
                        <a:pt x="4506" y="3372"/>
                        <a:pt x="4222" y="3183"/>
                        <a:pt x="3907" y="3183"/>
                      </a:cubicBezTo>
                      <a:lnTo>
                        <a:pt x="3183" y="3183"/>
                      </a:lnTo>
                      <a:cubicBezTo>
                        <a:pt x="2994" y="3183"/>
                        <a:pt x="2836" y="3025"/>
                        <a:pt x="2836" y="2836"/>
                      </a:cubicBezTo>
                      <a:cubicBezTo>
                        <a:pt x="2836" y="2615"/>
                        <a:pt x="2994" y="2458"/>
                        <a:pt x="3183" y="2458"/>
                      </a:cubicBezTo>
                      <a:lnTo>
                        <a:pt x="4222" y="2458"/>
                      </a:lnTo>
                      <a:cubicBezTo>
                        <a:pt x="4600" y="2458"/>
                        <a:pt x="4915" y="2143"/>
                        <a:pt x="4915" y="1765"/>
                      </a:cubicBezTo>
                      <a:cubicBezTo>
                        <a:pt x="4915" y="1355"/>
                        <a:pt x="4600" y="1040"/>
                        <a:pt x="4222" y="1040"/>
                      </a:cubicBezTo>
                      <a:lnTo>
                        <a:pt x="2332" y="1040"/>
                      </a:lnTo>
                      <a:lnTo>
                        <a:pt x="2080" y="379"/>
                      </a:lnTo>
                      <a:cubicBezTo>
                        <a:pt x="1985" y="158"/>
                        <a:pt x="1733" y="1"/>
                        <a:pt x="145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64" name="Google Shape;9320;p73">
                  <a:extLst>
                    <a:ext uri="{FF2B5EF4-FFF2-40B4-BE49-F238E27FC236}">
                      <a16:creationId xmlns:a16="http://schemas.microsoft.com/office/drawing/2014/main" id="{DC2A95C0-1839-374A-E941-E2C887988CD5}"/>
                    </a:ext>
                  </a:extLst>
                </p:cNvPr>
                <p:cNvSpPr/>
                <p:nvPr/>
              </p:nvSpPr>
              <p:spPr>
                <a:xfrm>
                  <a:off x="800475" y="36620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09" y="0"/>
                      </a:moveTo>
                      <a:cubicBezTo>
                        <a:pt x="442" y="0"/>
                        <a:pt x="1" y="473"/>
                        <a:pt x="1" y="1040"/>
                      </a:cubicBezTo>
                      <a:cubicBezTo>
                        <a:pt x="1" y="1607"/>
                        <a:pt x="442" y="2048"/>
                        <a:pt x="1009" y="2048"/>
                      </a:cubicBezTo>
                      <a:cubicBezTo>
                        <a:pt x="1576" y="2048"/>
                        <a:pt x="2048" y="1607"/>
                        <a:pt x="2048" y="1040"/>
                      </a:cubicBezTo>
                      <a:cubicBezTo>
                        <a:pt x="2048" y="473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65" name="Google Shape;9321;p73">
                  <a:extLst>
                    <a:ext uri="{FF2B5EF4-FFF2-40B4-BE49-F238E27FC236}">
                      <a16:creationId xmlns:a16="http://schemas.microsoft.com/office/drawing/2014/main" id="{0C969AFF-B2C6-B1DD-B57D-5339A8C908B3}"/>
                    </a:ext>
                  </a:extLst>
                </p:cNvPr>
                <p:cNvSpPr/>
                <p:nvPr/>
              </p:nvSpPr>
              <p:spPr>
                <a:xfrm>
                  <a:off x="738250" y="3722700"/>
                  <a:ext cx="141800" cy="19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2" h="7704" extrusionOk="0">
                      <a:moveTo>
                        <a:pt x="4222" y="4474"/>
                      </a:moveTo>
                      <a:lnTo>
                        <a:pt x="4222" y="4568"/>
                      </a:lnTo>
                      <a:lnTo>
                        <a:pt x="4443" y="5545"/>
                      </a:lnTo>
                      <a:lnTo>
                        <a:pt x="1985" y="5545"/>
                      </a:lnTo>
                      <a:lnTo>
                        <a:pt x="2332" y="4474"/>
                      </a:lnTo>
                      <a:close/>
                      <a:moveTo>
                        <a:pt x="4222" y="0"/>
                      </a:moveTo>
                      <a:cubicBezTo>
                        <a:pt x="3939" y="0"/>
                        <a:pt x="3718" y="158"/>
                        <a:pt x="3592" y="378"/>
                      </a:cubicBezTo>
                      <a:lnTo>
                        <a:pt x="3340" y="1071"/>
                      </a:lnTo>
                      <a:lnTo>
                        <a:pt x="1450" y="1071"/>
                      </a:lnTo>
                      <a:cubicBezTo>
                        <a:pt x="1072" y="1071"/>
                        <a:pt x="757" y="1386"/>
                        <a:pt x="757" y="1764"/>
                      </a:cubicBezTo>
                      <a:cubicBezTo>
                        <a:pt x="757" y="2174"/>
                        <a:pt x="1072" y="2489"/>
                        <a:pt x="1450" y="2489"/>
                      </a:cubicBezTo>
                      <a:lnTo>
                        <a:pt x="2490" y="2489"/>
                      </a:lnTo>
                      <a:cubicBezTo>
                        <a:pt x="2679" y="2489"/>
                        <a:pt x="2836" y="2646"/>
                        <a:pt x="2836" y="2835"/>
                      </a:cubicBezTo>
                      <a:cubicBezTo>
                        <a:pt x="2836" y="3024"/>
                        <a:pt x="2679" y="3182"/>
                        <a:pt x="2490" y="3182"/>
                      </a:cubicBezTo>
                      <a:lnTo>
                        <a:pt x="1765" y="3182"/>
                      </a:lnTo>
                      <a:cubicBezTo>
                        <a:pt x="1450" y="3182"/>
                        <a:pt x="1198" y="3371"/>
                        <a:pt x="1103" y="3686"/>
                      </a:cubicBezTo>
                      <a:lnTo>
                        <a:pt x="95" y="6837"/>
                      </a:lnTo>
                      <a:cubicBezTo>
                        <a:pt x="1" y="7215"/>
                        <a:pt x="190" y="7593"/>
                        <a:pt x="599" y="7687"/>
                      </a:cubicBezTo>
                      <a:cubicBezTo>
                        <a:pt x="643" y="7696"/>
                        <a:pt x="690" y="7701"/>
                        <a:pt x="738" y="7701"/>
                      </a:cubicBezTo>
                      <a:cubicBezTo>
                        <a:pt x="1030" y="7701"/>
                        <a:pt x="1364" y="7531"/>
                        <a:pt x="1418" y="7152"/>
                      </a:cubicBezTo>
                      <a:lnTo>
                        <a:pt x="1733" y="6301"/>
                      </a:lnTo>
                      <a:lnTo>
                        <a:pt x="4632" y="6301"/>
                      </a:lnTo>
                      <a:lnTo>
                        <a:pt x="4915" y="7435"/>
                      </a:lnTo>
                      <a:cubicBezTo>
                        <a:pt x="4967" y="7591"/>
                        <a:pt x="5104" y="7704"/>
                        <a:pt x="5257" y="7704"/>
                      </a:cubicBezTo>
                      <a:cubicBezTo>
                        <a:pt x="5290" y="7704"/>
                        <a:pt x="5323" y="7698"/>
                        <a:pt x="5356" y="7687"/>
                      </a:cubicBezTo>
                      <a:cubicBezTo>
                        <a:pt x="5546" y="7624"/>
                        <a:pt x="5672" y="7435"/>
                        <a:pt x="5577" y="7246"/>
                      </a:cubicBezTo>
                      <a:lnTo>
                        <a:pt x="4915" y="4537"/>
                      </a:lnTo>
                      <a:cubicBezTo>
                        <a:pt x="5356" y="4474"/>
                        <a:pt x="5672" y="4064"/>
                        <a:pt x="5609" y="3623"/>
                      </a:cubicBezTo>
                      <a:lnTo>
                        <a:pt x="4884" y="504"/>
                      </a:lnTo>
                      <a:cubicBezTo>
                        <a:pt x="4821" y="189"/>
                        <a:pt x="4537" y="0"/>
                        <a:pt x="42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" name="Google Shape;9322;p73">
                <a:extLst>
                  <a:ext uri="{FF2B5EF4-FFF2-40B4-BE49-F238E27FC236}">
                    <a16:creationId xmlns:a16="http://schemas.microsoft.com/office/drawing/2014/main" id="{1689C636-6C28-A6ED-1600-69FF0CC1F4F9}"/>
                  </a:ext>
                </a:extLst>
              </p:cNvPr>
              <p:cNvGrpSpPr/>
              <p:nvPr/>
            </p:nvGrpSpPr>
            <p:grpSpPr>
              <a:xfrm>
                <a:off x="766581" y="4984646"/>
                <a:ext cx="500612" cy="500612"/>
                <a:chOff x="583100" y="3982600"/>
                <a:chExt cx="296175" cy="296175"/>
              </a:xfrm>
              <a:grpFill/>
            </p:grpSpPr>
            <p:sp>
              <p:nvSpPr>
                <p:cNvPr id="17654" name="Google Shape;9323;p73">
                  <a:extLst>
                    <a:ext uri="{FF2B5EF4-FFF2-40B4-BE49-F238E27FC236}">
                      <a16:creationId xmlns:a16="http://schemas.microsoft.com/office/drawing/2014/main" id="{2AF59FAA-0209-FA52-2946-1A97203F5BFD}"/>
                    </a:ext>
                  </a:extLst>
                </p:cNvPr>
                <p:cNvSpPr/>
                <p:nvPr/>
              </p:nvSpPr>
              <p:spPr>
                <a:xfrm>
                  <a:off x="694925" y="3982600"/>
                  <a:ext cx="709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7" h="2742" extrusionOk="0">
                      <a:moveTo>
                        <a:pt x="1419" y="1"/>
                      </a:moveTo>
                      <a:cubicBezTo>
                        <a:pt x="631" y="1"/>
                        <a:pt x="1" y="599"/>
                        <a:pt x="1" y="1355"/>
                      </a:cubicBezTo>
                      <a:cubicBezTo>
                        <a:pt x="1" y="2143"/>
                        <a:pt x="631" y="2742"/>
                        <a:pt x="1419" y="2742"/>
                      </a:cubicBezTo>
                      <a:cubicBezTo>
                        <a:pt x="2206" y="2742"/>
                        <a:pt x="2836" y="2143"/>
                        <a:pt x="2836" y="1355"/>
                      </a:cubicBezTo>
                      <a:cubicBezTo>
                        <a:pt x="2836" y="599"/>
                        <a:pt x="2206" y="1"/>
                        <a:pt x="14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55" name="Google Shape;9324;p73">
                  <a:extLst>
                    <a:ext uri="{FF2B5EF4-FFF2-40B4-BE49-F238E27FC236}">
                      <a16:creationId xmlns:a16="http://schemas.microsoft.com/office/drawing/2014/main" id="{1B144750-1306-6D0C-CAD0-D27A9E4A5767}"/>
                    </a:ext>
                  </a:extLst>
                </p:cNvPr>
                <p:cNvSpPr/>
                <p:nvPr/>
              </p:nvSpPr>
              <p:spPr>
                <a:xfrm>
                  <a:off x="609075" y="4139350"/>
                  <a:ext cx="69350" cy="6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1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55"/>
                      </a:cubicBezTo>
                      <a:cubicBezTo>
                        <a:pt x="1" y="2111"/>
                        <a:pt x="631" y="2741"/>
                        <a:pt x="1387" y="2741"/>
                      </a:cubicBezTo>
                      <a:cubicBezTo>
                        <a:pt x="2143" y="2741"/>
                        <a:pt x="2773" y="2111"/>
                        <a:pt x="2773" y="1355"/>
                      </a:cubicBezTo>
                      <a:cubicBezTo>
                        <a:pt x="2773" y="630"/>
                        <a:pt x="2143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56" name="Google Shape;9325;p73">
                  <a:extLst>
                    <a:ext uri="{FF2B5EF4-FFF2-40B4-BE49-F238E27FC236}">
                      <a16:creationId xmlns:a16="http://schemas.microsoft.com/office/drawing/2014/main" id="{AE2C3548-ACD7-0A79-080F-5011F755BC4C}"/>
                    </a:ext>
                  </a:extLst>
                </p:cNvPr>
                <p:cNvSpPr/>
                <p:nvPr/>
              </p:nvSpPr>
              <p:spPr>
                <a:xfrm>
                  <a:off x="783925" y="4140125"/>
                  <a:ext cx="685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2742" extrusionOk="0">
                      <a:moveTo>
                        <a:pt x="1356" y="1"/>
                      </a:moveTo>
                      <a:cubicBezTo>
                        <a:pt x="631" y="1"/>
                        <a:pt x="1" y="631"/>
                        <a:pt x="1" y="1387"/>
                      </a:cubicBezTo>
                      <a:cubicBezTo>
                        <a:pt x="1" y="2111"/>
                        <a:pt x="631" y="2741"/>
                        <a:pt x="1356" y="2741"/>
                      </a:cubicBezTo>
                      <a:cubicBezTo>
                        <a:pt x="2112" y="2741"/>
                        <a:pt x="2742" y="2111"/>
                        <a:pt x="2742" y="1387"/>
                      </a:cubicBezTo>
                      <a:cubicBezTo>
                        <a:pt x="2742" y="631"/>
                        <a:pt x="2112" y="1"/>
                        <a:pt x="13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57" name="Google Shape;9326;p73">
                  <a:extLst>
                    <a:ext uri="{FF2B5EF4-FFF2-40B4-BE49-F238E27FC236}">
                      <a16:creationId xmlns:a16="http://schemas.microsoft.com/office/drawing/2014/main" id="{13519CD9-B131-CEB8-CE71-A95FF7CAC066}"/>
                    </a:ext>
                  </a:extLst>
                </p:cNvPr>
                <p:cNvSpPr/>
                <p:nvPr/>
              </p:nvSpPr>
              <p:spPr>
                <a:xfrm>
                  <a:off x="583100" y="4207075"/>
                  <a:ext cx="122100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68" extrusionOk="0">
                      <a:moveTo>
                        <a:pt x="819" y="0"/>
                      </a:moveTo>
                      <a:cubicBezTo>
                        <a:pt x="347" y="442"/>
                        <a:pt x="0" y="1072"/>
                        <a:pt x="0" y="1796"/>
                      </a:cubicBezTo>
                      <a:lnTo>
                        <a:pt x="0" y="2521"/>
                      </a:lnTo>
                      <a:cubicBezTo>
                        <a:pt x="0" y="2710"/>
                        <a:pt x="158" y="2867"/>
                        <a:pt x="347" y="2867"/>
                      </a:cubicBezTo>
                      <a:lnTo>
                        <a:pt x="4505" y="2867"/>
                      </a:lnTo>
                      <a:cubicBezTo>
                        <a:pt x="4726" y="2867"/>
                        <a:pt x="4883" y="2710"/>
                        <a:pt x="4883" y="2521"/>
                      </a:cubicBezTo>
                      <a:lnTo>
                        <a:pt x="4883" y="1796"/>
                      </a:lnTo>
                      <a:cubicBezTo>
                        <a:pt x="4883" y="1103"/>
                        <a:pt x="4568" y="442"/>
                        <a:pt x="4033" y="0"/>
                      </a:cubicBezTo>
                      <a:cubicBezTo>
                        <a:pt x="3655" y="473"/>
                        <a:pt x="3088" y="788"/>
                        <a:pt x="2426" y="788"/>
                      </a:cubicBezTo>
                      <a:cubicBezTo>
                        <a:pt x="1796" y="788"/>
                        <a:pt x="1197" y="473"/>
                        <a:pt x="8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58" name="Google Shape;9327;p73">
                  <a:extLst>
                    <a:ext uri="{FF2B5EF4-FFF2-40B4-BE49-F238E27FC236}">
                      <a16:creationId xmlns:a16="http://schemas.microsoft.com/office/drawing/2014/main" id="{0E8EFEC1-A68B-DFC5-5161-DC6567013227}"/>
                    </a:ext>
                  </a:extLst>
                </p:cNvPr>
                <p:cNvSpPr/>
                <p:nvPr/>
              </p:nvSpPr>
              <p:spPr>
                <a:xfrm>
                  <a:off x="669725" y="4049550"/>
                  <a:ext cx="122900" cy="7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2899" extrusionOk="0">
                      <a:moveTo>
                        <a:pt x="851" y="1"/>
                      </a:moveTo>
                      <a:cubicBezTo>
                        <a:pt x="347" y="442"/>
                        <a:pt x="1" y="1103"/>
                        <a:pt x="1" y="1796"/>
                      </a:cubicBezTo>
                      <a:lnTo>
                        <a:pt x="1" y="2552"/>
                      </a:lnTo>
                      <a:cubicBezTo>
                        <a:pt x="1" y="2741"/>
                        <a:pt x="158" y="2899"/>
                        <a:pt x="347" y="2899"/>
                      </a:cubicBezTo>
                      <a:lnTo>
                        <a:pt x="4537" y="2899"/>
                      </a:lnTo>
                      <a:cubicBezTo>
                        <a:pt x="4758" y="2899"/>
                        <a:pt x="4915" y="2741"/>
                        <a:pt x="4915" y="2552"/>
                      </a:cubicBezTo>
                      <a:lnTo>
                        <a:pt x="4915" y="1796"/>
                      </a:lnTo>
                      <a:cubicBezTo>
                        <a:pt x="4915" y="1103"/>
                        <a:pt x="4600" y="442"/>
                        <a:pt x="4065" y="1"/>
                      </a:cubicBezTo>
                      <a:cubicBezTo>
                        <a:pt x="3687" y="473"/>
                        <a:pt x="3088" y="788"/>
                        <a:pt x="2458" y="788"/>
                      </a:cubicBezTo>
                      <a:cubicBezTo>
                        <a:pt x="1828" y="788"/>
                        <a:pt x="1198" y="473"/>
                        <a:pt x="8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59" name="Google Shape;9328;p73">
                  <a:extLst>
                    <a:ext uri="{FF2B5EF4-FFF2-40B4-BE49-F238E27FC236}">
                      <a16:creationId xmlns:a16="http://schemas.microsoft.com/office/drawing/2014/main" id="{8EA19CB0-C2AE-0790-79DF-C901CC7F51EE}"/>
                    </a:ext>
                  </a:extLst>
                </p:cNvPr>
                <p:cNvSpPr/>
                <p:nvPr/>
              </p:nvSpPr>
              <p:spPr>
                <a:xfrm>
                  <a:off x="757150" y="4207075"/>
                  <a:ext cx="122125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2868" extrusionOk="0">
                      <a:moveTo>
                        <a:pt x="820" y="0"/>
                      </a:moveTo>
                      <a:cubicBezTo>
                        <a:pt x="316" y="442"/>
                        <a:pt x="1" y="1103"/>
                        <a:pt x="1" y="1796"/>
                      </a:cubicBezTo>
                      <a:lnTo>
                        <a:pt x="1" y="2521"/>
                      </a:lnTo>
                      <a:cubicBezTo>
                        <a:pt x="1" y="2710"/>
                        <a:pt x="158" y="2867"/>
                        <a:pt x="347" y="2867"/>
                      </a:cubicBezTo>
                      <a:lnTo>
                        <a:pt x="4506" y="2867"/>
                      </a:lnTo>
                      <a:cubicBezTo>
                        <a:pt x="4727" y="2867"/>
                        <a:pt x="4884" y="2710"/>
                        <a:pt x="4884" y="2521"/>
                      </a:cubicBezTo>
                      <a:lnTo>
                        <a:pt x="4884" y="1796"/>
                      </a:lnTo>
                      <a:cubicBezTo>
                        <a:pt x="4884" y="1103"/>
                        <a:pt x="4569" y="442"/>
                        <a:pt x="4033" y="0"/>
                      </a:cubicBezTo>
                      <a:cubicBezTo>
                        <a:pt x="3655" y="473"/>
                        <a:pt x="3088" y="788"/>
                        <a:pt x="2427" y="788"/>
                      </a:cubicBezTo>
                      <a:cubicBezTo>
                        <a:pt x="1797" y="788"/>
                        <a:pt x="1198" y="473"/>
                        <a:pt x="8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60" name="Google Shape;9329;p73">
                  <a:extLst>
                    <a:ext uri="{FF2B5EF4-FFF2-40B4-BE49-F238E27FC236}">
                      <a16:creationId xmlns:a16="http://schemas.microsoft.com/office/drawing/2014/main" id="{5FA1CDDF-800D-CB1F-8DFA-60DD2EB7A61B}"/>
                    </a:ext>
                  </a:extLst>
                </p:cNvPr>
                <p:cNvSpPr/>
                <p:nvPr/>
              </p:nvSpPr>
              <p:spPr>
                <a:xfrm>
                  <a:off x="691775" y="4139350"/>
                  <a:ext cx="77225" cy="6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9" h="2584" extrusionOk="0">
                      <a:moveTo>
                        <a:pt x="1198" y="0"/>
                      </a:moveTo>
                      <a:lnTo>
                        <a:pt x="1198" y="882"/>
                      </a:lnTo>
                      <a:lnTo>
                        <a:pt x="1" y="2079"/>
                      </a:lnTo>
                      <a:cubicBezTo>
                        <a:pt x="221" y="2237"/>
                        <a:pt x="284" y="2300"/>
                        <a:pt x="473" y="2583"/>
                      </a:cubicBezTo>
                      <a:lnTo>
                        <a:pt x="1545" y="1575"/>
                      </a:lnTo>
                      <a:lnTo>
                        <a:pt x="2616" y="2583"/>
                      </a:lnTo>
                      <a:cubicBezTo>
                        <a:pt x="2773" y="2394"/>
                        <a:pt x="2931" y="2237"/>
                        <a:pt x="3088" y="2111"/>
                      </a:cubicBezTo>
                      <a:lnTo>
                        <a:pt x="1891" y="882"/>
                      </a:lnTo>
                      <a:lnTo>
                        <a:pt x="189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" name="Google Shape;9330;p73">
                <a:extLst>
                  <a:ext uri="{FF2B5EF4-FFF2-40B4-BE49-F238E27FC236}">
                    <a16:creationId xmlns:a16="http://schemas.microsoft.com/office/drawing/2014/main" id="{0BCA5616-6E47-9969-49A4-1BDA2713DBAB}"/>
                  </a:ext>
                </a:extLst>
              </p:cNvPr>
              <p:cNvGrpSpPr/>
              <p:nvPr/>
            </p:nvGrpSpPr>
            <p:grpSpPr>
              <a:xfrm>
                <a:off x="3959219" y="3748874"/>
                <a:ext cx="439341" cy="498627"/>
                <a:chOff x="2423775" y="3226875"/>
                <a:chExt cx="259925" cy="295000"/>
              </a:xfrm>
              <a:grpFill/>
            </p:grpSpPr>
            <p:sp>
              <p:nvSpPr>
                <p:cNvPr id="17651" name="Google Shape;9331;p73">
                  <a:extLst>
                    <a:ext uri="{FF2B5EF4-FFF2-40B4-BE49-F238E27FC236}">
                      <a16:creationId xmlns:a16="http://schemas.microsoft.com/office/drawing/2014/main" id="{2C2355A4-7BD5-7AB9-74F7-0D05B76C2799}"/>
                    </a:ext>
                  </a:extLst>
                </p:cNvPr>
                <p:cNvSpPr/>
                <p:nvPr/>
              </p:nvSpPr>
              <p:spPr>
                <a:xfrm>
                  <a:off x="2509625" y="3365900"/>
                  <a:ext cx="866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2080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lnTo>
                        <a:pt x="0" y="2080"/>
                      </a:lnTo>
                      <a:lnTo>
                        <a:pt x="3466" y="2080"/>
                      </a:lnTo>
                      <a:lnTo>
                        <a:pt x="3466" y="1733"/>
                      </a:ln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52" name="Google Shape;9332;p73">
                  <a:extLst>
                    <a:ext uri="{FF2B5EF4-FFF2-40B4-BE49-F238E27FC236}">
                      <a16:creationId xmlns:a16="http://schemas.microsoft.com/office/drawing/2014/main" id="{57A65809-F218-F655-C8BA-EDF9A84E947D}"/>
                    </a:ext>
                  </a:extLst>
                </p:cNvPr>
                <p:cNvSpPr/>
                <p:nvPr/>
              </p:nvSpPr>
              <p:spPr>
                <a:xfrm>
                  <a:off x="2534825" y="3313925"/>
                  <a:ext cx="3547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8" extrusionOk="0">
                      <a:moveTo>
                        <a:pt x="725" y="0"/>
                      </a:moveTo>
                      <a:cubicBezTo>
                        <a:pt x="316" y="0"/>
                        <a:pt x="0" y="315"/>
                        <a:pt x="0" y="725"/>
                      </a:cubicBezTo>
                      <a:cubicBezTo>
                        <a:pt x="0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53" name="Google Shape;9333;p73">
                  <a:extLst>
                    <a:ext uri="{FF2B5EF4-FFF2-40B4-BE49-F238E27FC236}">
                      <a16:creationId xmlns:a16="http://schemas.microsoft.com/office/drawing/2014/main" id="{BF3DD045-A38E-DAE3-21F2-AB8B208CF132}"/>
                    </a:ext>
                  </a:extLst>
                </p:cNvPr>
                <p:cNvSpPr/>
                <p:nvPr/>
              </p:nvSpPr>
              <p:spPr>
                <a:xfrm>
                  <a:off x="2423775" y="3226875"/>
                  <a:ext cx="259925" cy="295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7" h="11800" extrusionOk="0">
                      <a:moveTo>
                        <a:pt x="5167" y="2757"/>
                      </a:moveTo>
                      <a:cubicBezTo>
                        <a:pt x="5923" y="2757"/>
                        <a:pt x="6553" y="3388"/>
                        <a:pt x="6553" y="4144"/>
                      </a:cubicBezTo>
                      <a:cubicBezTo>
                        <a:pt x="6553" y="4490"/>
                        <a:pt x="6396" y="4805"/>
                        <a:pt x="6175" y="5089"/>
                      </a:cubicBezTo>
                      <a:cubicBezTo>
                        <a:pt x="7026" y="5498"/>
                        <a:pt x="7593" y="6317"/>
                        <a:pt x="7593" y="7294"/>
                      </a:cubicBezTo>
                      <a:lnTo>
                        <a:pt x="7593" y="8019"/>
                      </a:lnTo>
                      <a:cubicBezTo>
                        <a:pt x="7593" y="8208"/>
                        <a:pt x="7435" y="8365"/>
                        <a:pt x="7246" y="8365"/>
                      </a:cubicBezTo>
                      <a:lnTo>
                        <a:pt x="3088" y="8365"/>
                      </a:lnTo>
                      <a:cubicBezTo>
                        <a:pt x="2867" y="8365"/>
                        <a:pt x="2710" y="8208"/>
                        <a:pt x="2710" y="8019"/>
                      </a:cubicBezTo>
                      <a:lnTo>
                        <a:pt x="2710" y="7294"/>
                      </a:lnTo>
                      <a:cubicBezTo>
                        <a:pt x="2710" y="6317"/>
                        <a:pt x="3308" y="5498"/>
                        <a:pt x="4127" y="5089"/>
                      </a:cubicBezTo>
                      <a:cubicBezTo>
                        <a:pt x="3907" y="4868"/>
                        <a:pt x="3781" y="4553"/>
                        <a:pt x="3781" y="4144"/>
                      </a:cubicBezTo>
                      <a:cubicBezTo>
                        <a:pt x="3781" y="3388"/>
                        <a:pt x="4411" y="2757"/>
                        <a:pt x="5167" y="2757"/>
                      </a:cubicBezTo>
                      <a:close/>
                      <a:moveTo>
                        <a:pt x="5183" y="1"/>
                      </a:moveTo>
                      <a:cubicBezTo>
                        <a:pt x="5128" y="1"/>
                        <a:pt x="5073" y="17"/>
                        <a:pt x="5010" y="48"/>
                      </a:cubicBezTo>
                      <a:cubicBezTo>
                        <a:pt x="3964" y="646"/>
                        <a:pt x="2946" y="940"/>
                        <a:pt x="1919" y="940"/>
                      </a:cubicBezTo>
                      <a:cubicBezTo>
                        <a:pt x="1430" y="940"/>
                        <a:pt x="939" y="873"/>
                        <a:pt x="441" y="741"/>
                      </a:cubicBezTo>
                      <a:cubicBezTo>
                        <a:pt x="402" y="722"/>
                        <a:pt x="363" y="714"/>
                        <a:pt x="326" y="714"/>
                      </a:cubicBezTo>
                      <a:cubicBezTo>
                        <a:pt x="243" y="714"/>
                        <a:pt x="170" y="751"/>
                        <a:pt x="126" y="773"/>
                      </a:cubicBezTo>
                      <a:cubicBezTo>
                        <a:pt x="32" y="836"/>
                        <a:pt x="0" y="930"/>
                        <a:pt x="0" y="1056"/>
                      </a:cubicBezTo>
                      <a:lnTo>
                        <a:pt x="0" y="5026"/>
                      </a:lnTo>
                      <a:cubicBezTo>
                        <a:pt x="0" y="8145"/>
                        <a:pt x="2080" y="10949"/>
                        <a:pt x="5104" y="11799"/>
                      </a:cubicBezTo>
                      <a:lnTo>
                        <a:pt x="5262" y="11799"/>
                      </a:lnTo>
                      <a:cubicBezTo>
                        <a:pt x="8255" y="10917"/>
                        <a:pt x="10397" y="8145"/>
                        <a:pt x="10397" y="5026"/>
                      </a:cubicBezTo>
                      <a:lnTo>
                        <a:pt x="10397" y="1056"/>
                      </a:lnTo>
                      <a:cubicBezTo>
                        <a:pt x="10397" y="930"/>
                        <a:pt x="10365" y="836"/>
                        <a:pt x="10271" y="773"/>
                      </a:cubicBezTo>
                      <a:cubicBezTo>
                        <a:pt x="10162" y="751"/>
                        <a:pt x="10084" y="714"/>
                        <a:pt x="10014" y="714"/>
                      </a:cubicBezTo>
                      <a:cubicBezTo>
                        <a:pt x="9983" y="714"/>
                        <a:pt x="9954" y="722"/>
                        <a:pt x="9924" y="741"/>
                      </a:cubicBezTo>
                      <a:cubicBezTo>
                        <a:pt x="9414" y="877"/>
                        <a:pt x="8910" y="946"/>
                        <a:pt x="8409" y="946"/>
                      </a:cubicBezTo>
                      <a:cubicBezTo>
                        <a:pt x="7395" y="946"/>
                        <a:pt x="6389" y="660"/>
                        <a:pt x="5356" y="48"/>
                      </a:cubicBezTo>
                      <a:cubicBezTo>
                        <a:pt x="5293" y="17"/>
                        <a:pt x="5238" y="1"/>
                        <a:pt x="518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" name="Google Shape;9334;p73">
                <a:extLst>
                  <a:ext uri="{FF2B5EF4-FFF2-40B4-BE49-F238E27FC236}">
                    <a16:creationId xmlns:a16="http://schemas.microsoft.com/office/drawing/2014/main" id="{2880A604-157A-D2BE-E633-08B27D768D98}"/>
                  </a:ext>
                </a:extLst>
              </p:cNvPr>
              <p:cNvGrpSpPr/>
              <p:nvPr/>
            </p:nvGrpSpPr>
            <p:grpSpPr>
              <a:xfrm>
                <a:off x="3926595" y="4379912"/>
                <a:ext cx="504585" cy="496642"/>
                <a:chOff x="2404875" y="3592725"/>
                <a:chExt cx="298525" cy="293825"/>
              </a:xfrm>
              <a:grpFill/>
            </p:grpSpPr>
            <p:sp>
              <p:nvSpPr>
                <p:cNvPr id="17648" name="Google Shape;9335;p73">
                  <a:extLst>
                    <a:ext uri="{FF2B5EF4-FFF2-40B4-BE49-F238E27FC236}">
                      <a16:creationId xmlns:a16="http://schemas.microsoft.com/office/drawing/2014/main" id="{D09A70D7-2CFC-6D99-B488-A9634603AF50}"/>
                    </a:ext>
                  </a:extLst>
                </p:cNvPr>
                <p:cNvSpPr/>
                <p:nvPr/>
              </p:nvSpPr>
              <p:spPr>
                <a:xfrm>
                  <a:off x="2404875" y="3747900"/>
                  <a:ext cx="52775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5546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5198"/>
                      </a:lnTo>
                      <a:cubicBezTo>
                        <a:pt x="0" y="5419"/>
                        <a:pt x="158" y="5545"/>
                        <a:pt x="378" y="5545"/>
                      </a:cubicBezTo>
                      <a:lnTo>
                        <a:pt x="1071" y="5545"/>
                      </a:lnTo>
                      <a:cubicBezTo>
                        <a:pt x="1670" y="5545"/>
                        <a:pt x="2111" y="5072"/>
                        <a:pt x="2111" y="4537"/>
                      </a:cubicBezTo>
                      <a:lnTo>
                        <a:pt x="2111" y="1040"/>
                      </a:lnTo>
                      <a:cubicBezTo>
                        <a:pt x="2111" y="441"/>
                        <a:pt x="1638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49" name="Google Shape;9336;p73">
                  <a:extLst>
                    <a:ext uri="{FF2B5EF4-FFF2-40B4-BE49-F238E27FC236}">
                      <a16:creationId xmlns:a16="http://schemas.microsoft.com/office/drawing/2014/main" id="{202861C0-0EB3-E3E7-C963-6010B6B6E0C4}"/>
                    </a:ext>
                  </a:extLst>
                </p:cNvPr>
                <p:cNvSpPr/>
                <p:nvPr/>
              </p:nvSpPr>
              <p:spPr>
                <a:xfrm>
                  <a:off x="2458425" y="3592725"/>
                  <a:ext cx="190625" cy="16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5" h="6428" extrusionOk="0">
                      <a:moveTo>
                        <a:pt x="3781" y="631"/>
                      </a:moveTo>
                      <a:cubicBezTo>
                        <a:pt x="3970" y="631"/>
                        <a:pt x="4128" y="788"/>
                        <a:pt x="4128" y="977"/>
                      </a:cubicBezTo>
                      <a:lnTo>
                        <a:pt x="4128" y="1418"/>
                      </a:lnTo>
                      <a:cubicBezTo>
                        <a:pt x="4380" y="1481"/>
                        <a:pt x="4569" y="1639"/>
                        <a:pt x="4758" y="1860"/>
                      </a:cubicBezTo>
                      <a:cubicBezTo>
                        <a:pt x="4884" y="2017"/>
                        <a:pt x="4884" y="2206"/>
                        <a:pt x="4726" y="2332"/>
                      </a:cubicBezTo>
                      <a:cubicBezTo>
                        <a:pt x="4657" y="2373"/>
                        <a:pt x="4583" y="2397"/>
                        <a:pt x="4510" y="2397"/>
                      </a:cubicBezTo>
                      <a:cubicBezTo>
                        <a:pt x="4416" y="2397"/>
                        <a:pt x="4325" y="2358"/>
                        <a:pt x="4254" y="2269"/>
                      </a:cubicBezTo>
                      <a:cubicBezTo>
                        <a:pt x="4114" y="2106"/>
                        <a:pt x="3957" y="2012"/>
                        <a:pt x="3821" y="2012"/>
                      </a:cubicBezTo>
                      <a:cubicBezTo>
                        <a:pt x="3773" y="2012"/>
                        <a:pt x="3728" y="2024"/>
                        <a:pt x="3687" y="2049"/>
                      </a:cubicBezTo>
                      <a:cubicBezTo>
                        <a:pt x="3592" y="2080"/>
                        <a:pt x="3466" y="2238"/>
                        <a:pt x="3466" y="2364"/>
                      </a:cubicBezTo>
                      <a:cubicBezTo>
                        <a:pt x="3466" y="2553"/>
                        <a:pt x="3624" y="2710"/>
                        <a:pt x="3813" y="2710"/>
                      </a:cubicBezTo>
                      <a:cubicBezTo>
                        <a:pt x="4411" y="2710"/>
                        <a:pt x="4852" y="3183"/>
                        <a:pt x="4852" y="3750"/>
                      </a:cubicBezTo>
                      <a:cubicBezTo>
                        <a:pt x="4852" y="4159"/>
                        <a:pt x="4600" y="4537"/>
                        <a:pt x="4222" y="4663"/>
                      </a:cubicBezTo>
                      <a:lnTo>
                        <a:pt x="4159" y="4663"/>
                      </a:lnTo>
                      <a:lnTo>
                        <a:pt x="4159" y="5073"/>
                      </a:lnTo>
                      <a:cubicBezTo>
                        <a:pt x="4159" y="5262"/>
                        <a:pt x="4002" y="5420"/>
                        <a:pt x="3813" y="5420"/>
                      </a:cubicBezTo>
                      <a:cubicBezTo>
                        <a:pt x="3624" y="5420"/>
                        <a:pt x="3466" y="5262"/>
                        <a:pt x="3466" y="5073"/>
                      </a:cubicBezTo>
                      <a:lnTo>
                        <a:pt x="3466" y="4663"/>
                      </a:lnTo>
                      <a:cubicBezTo>
                        <a:pt x="3277" y="4600"/>
                        <a:pt x="3119" y="4537"/>
                        <a:pt x="2962" y="4348"/>
                      </a:cubicBezTo>
                      <a:cubicBezTo>
                        <a:pt x="2836" y="4254"/>
                        <a:pt x="2804" y="4002"/>
                        <a:pt x="2962" y="3876"/>
                      </a:cubicBezTo>
                      <a:cubicBezTo>
                        <a:pt x="3013" y="3825"/>
                        <a:pt x="3108" y="3793"/>
                        <a:pt x="3206" y="3793"/>
                      </a:cubicBezTo>
                      <a:cubicBezTo>
                        <a:pt x="3290" y="3793"/>
                        <a:pt x="3376" y="3817"/>
                        <a:pt x="3435" y="3876"/>
                      </a:cubicBezTo>
                      <a:cubicBezTo>
                        <a:pt x="3549" y="3990"/>
                        <a:pt x="3679" y="4071"/>
                        <a:pt x="3803" y="4071"/>
                      </a:cubicBezTo>
                      <a:cubicBezTo>
                        <a:pt x="3850" y="4071"/>
                        <a:pt x="3895" y="4059"/>
                        <a:pt x="3939" y="4033"/>
                      </a:cubicBezTo>
                      <a:cubicBezTo>
                        <a:pt x="4065" y="4002"/>
                        <a:pt x="4128" y="3844"/>
                        <a:pt x="4128" y="3718"/>
                      </a:cubicBezTo>
                      <a:cubicBezTo>
                        <a:pt x="4128" y="3529"/>
                        <a:pt x="3970" y="3372"/>
                        <a:pt x="3781" y="3372"/>
                      </a:cubicBezTo>
                      <a:cubicBezTo>
                        <a:pt x="3182" y="3372"/>
                        <a:pt x="2741" y="2899"/>
                        <a:pt x="2741" y="2364"/>
                      </a:cubicBezTo>
                      <a:cubicBezTo>
                        <a:pt x="2741" y="1954"/>
                        <a:pt x="3025" y="1576"/>
                        <a:pt x="3435" y="1418"/>
                      </a:cubicBezTo>
                      <a:lnTo>
                        <a:pt x="3435" y="977"/>
                      </a:lnTo>
                      <a:cubicBezTo>
                        <a:pt x="3435" y="788"/>
                        <a:pt x="3592" y="631"/>
                        <a:pt x="3781" y="631"/>
                      </a:cubicBezTo>
                      <a:close/>
                      <a:moveTo>
                        <a:pt x="3813" y="1"/>
                      </a:moveTo>
                      <a:cubicBezTo>
                        <a:pt x="1733" y="1"/>
                        <a:pt x="0" y="1734"/>
                        <a:pt x="0" y="3813"/>
                      </a:cubicBezTo>
                      <a:cubicBezTo>
                        <a:pt x="0" y="4537"/>
                        <a:pt x="190" y="5231"/>
                        <a:pt x="536" y="5829"/>
                      </a:cubicBezTo>
                      <a:cubicBezTo>
                        <a:pt x="1009" y="5546"/>
                        <a:pt x="1544" y="5420"/>
                        <a:pt x="2080" y="5420"/>
                      </a:cubicBezTo>
                      <a:cubicBezTo>
                        <a:pt x="2146" y="5414"/>
                        <a:pt x="2213" y="5411"/>
                        <a:pt x="2279" y="5411"/>
                      </a:cubicBezTo>
                      <a:cubicBezTo>
                        <a:pt x="2936" y="5411"/>
                        <a:pt x="3587" y="5692"/>
                        <a:pt x="4159" y="6207"/>
                      </a:cubicBezTo>
                      <a:lnTo>
                        <a:pt x="5892" y="6207"/>
                      </a:lnTo>
                      <a:cubicBezTo>
                        <a:pt x="6144" y="6207"/>
                        <a:pt x="6364" y="6302"/>
                        <a:pt x="6585" y="6428"/>
                      </a:cubicBezTo>
                      <a:cubicBezTo>
                        <a:pt x="7215" y="5735"/>
                        <a:pt x="7625" y="4789"/>
                        <a:pt x="7625" y="3813"/>
                      </a:cubicBezTo>
                      <a:cubicBezTo>
                        <a:pt x="7625" y="1734"/>
                        <a:pt x="5892" y="1"/>
                        <a:pt x="38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50" name="Google Shape;9337;p73">
                  <a:extLst>
                    <a:ext uri="{FF2B5EF4-FFF2-40B4-BE49-F238E27FC236}">
                      <a16:creationId xmlns:a16="http://schemas.microsoft.com/office/drawing/2014/main" id="{0E484778-C7DC-3D31-B612-1C510BFD146C}"/>
                    </a:ext>
                  </a:extLst>
                </p:cNvPr>
                <p:cNvSpPr/>
                <p:nvPr/>
              </p:nvSpPr>
              <p:spPr>
                <a:xfrm>
                  <a:off x="2474975" y="3742775"/>
                  <a:ext cx="228425" cy="12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37" h="5026" extrusionOk="0">
                      <a:moveTo>
                        <a:pt x="1422" y="0"/>
                      </a:moveTo>
                      <a:cubicBezTo>
                        <a:pt x="918" y="0"/>
                        <a:pt x="416" y="160"/>
                        <a:pt x="0" y="457"/>
                      </a:cubicBezTo>
                      <a:lnTo>
                        <a:pt x="0" y="5025"/>
                      </a:lnTo>
                      <a:lnTo>
                        <a:pt x="5230" y="5025"/>
                      </a:lnTo>
                      <a:cubicBezTo>
                        <a:pt x="5923" y="5025"/>
                        <a:pt x="6490" y="4679"/>
                        <a:pt x="6900" y="4143"/>
                      </a:cubicBezTo>
                      <a:lnTo>
                        <a:pt x="8916" y="1245"/>
                      </a:lnTo>
                      <a:cubicBezTo>
                        <a:pt x="9137" y="930"/>
                        <a:pt x="9074" y="489"/>
                        <a:pt x="8727" y="268"/>
                      </a:cubicBezTo>
                      <a:cubicBezTo>
                        <a:pt x="8633" y="221"/>
                        <a:pt x="8517" y="196"/>
                        <a:pt x="8398" y="196"/>
                      </a:cubicBezTo>
                      <a:cubicBezTo>
                        <a:pt x="8196" y="196"/>
                        <a:pt x="7983" y="268"/>
                        <a:pt x="7845" y="426"/>
                      </a:cubicBezTo>
                      <a:lnTo>
                        <a:pt x="5955" y="2726"/>
                      </a:lnTo>
                      <a:cubicBezTo>
                        <a:pt x="5829" y="2883"/>
                        <a:pt x="5545" y="2978"/>
                        <a:pt x="5419" y="2978"/>
                      </a:cubicBezTo>
                      <a:lnTo>
                        <a:pt x="3119" y="2978"/>
                      </a:lnTo>
                      <a:cubicBezTo>
                        <a:pt x="2899" y="2978"/>
                        <a:pt x="2741" y="2820"/>
                        <a:pt x="2741" y="2631"/>
                      </a:cubicBezTo>
                      <a:cubicBezTo>
                        <a:pt x="2741" y="2411"/>
                        <a:pt x="2899" y="2253"/>
                        <a:pt x="3119" y="2253"/>
                      </a:cubicBezTo>
                      <a:lnTo>
                        <a:pt x="5198" y="2253"/>
                      </a:lnTo>
                      <a:cubicBezTo>
                        <a:pt x="5576" y="2253"/>
                        <a:pt x="5923" y="1938"/>
                        <a:pt x="5923" y="1560"/>
                      </a:cubicBezTo>
                      <a:cubicBezTo>
                        <a:pt x="5923" y="1150"/>
                        <a:pt x="5576" y="835"/>
                        <a:pt x="5198" y="835"/>
                      </a:cubicBezTo>
                      <a:lnTo>
                        <a:pt x="3340" y="835"/>
                      </a:lnTo>
                      <a:cubicBezTo>
                        <a:pt x="3182" y="835"/>
                        <a:pt x="3088" y="741"/>
                        <a:pt x="2962" y="615"/>
                      </a:cubicBezTo>
                      <a:cubicBezTo>
                        <a:pt x="2773" y="426"/>
                        <a:pt x="2520" y="300"/>
                        <a:pt x="2300" y="174"/>
                      </a:cubicBezTo>
                      <a:cubicBezTo>
                        <a:pt x="2019" y="56"/>
                        <a:pt x="1720" y="0"/>
                        <a:pt x="14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" name="Google Shape;9338;p73">
                <a:extLst>
                  <a:ext uri="{FF2B5EF4-FFF2-40B4-BE49-F238E27FC236}">
                    <a16:creationId xmlns:a16="http://schemas.microsoft.com/office/drawing/2014/main" id="{7BEE8D3E-02A2-68D1-2230-55E4906C95B5}"/>
                  </a:ext>
                </a:extLst>
              </p:cNvPr>
              <p:cNvGrpSpPr/>
              <p:nvPr/>
            </p:nvGrpSpPr>
            <p:grpSpPr>
              <a:xfrm>
                <a:off x="3927927" y="4985321"/>
                <a:ext cx="501923" cy="499261"/>
                <a:chOff x="2404875" y="3955825"/>
                <a:chExt cx="296950" cy="295375"/>
              </a:xfrm>
              <a:grpFill/>
            </p:grpSpPr>
            <p:sp>
              <p:nvSpPr>
                <p:cNvPr id="17644" name="Google Shape;9339;p73">
                  <a:extLst>
                    <a:ext uri="{FF2B5EF4-FFF2-40B4-BE49-F238E27FC236}">
                      <a16:creationId xmlns:a16="http://schemas.microsoft.com/office/drawing/2014/main" id="{7B9C8547-914E-9A98-EB96-6C42E0364FA0}"/>
                    </a:ext>
                  </a:extLst>
                </p:cNvPr>
                <p:cNvSpPr/>
                <p:nvPr/>
              </p:nvSpPr>
              <p:spPr>
                <a:xfrm>
                  <a:off x="2404875" y="3955825"/>
                  <a:ext cx="21977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91" h="8980" extrusionOk="0">
                      <a:moveTo>
                        <a:pt x="4537" y="0"/>
                      </a:moveTo>
                      <a:cubicBezTo>
                        <a:pt x="2048" y="0"/>
                        <a:pt x="0" y="2017"/>
                        <a:pt x="0" y="4506"/>
                      </a:cubicBezTo>
                      <a:cubicBezTo>
                        <a:pt x="0" y="6963"/>
                        <a:pt x="2048" y="8979"/>
                        <a:pt x="4537" y="8979"/>
                      </a:cubicBezTo>
                      <a:cubicBezTo>
                        <a:pt x="6459" y="8979"/>
                        <a:pt x="8160" y="7719"/>
                        <a:pt x="8790" y="5986"/>
                      </a:cubicBezTo>
                      <a:cubicBezTo>
                        <a:pt x="8633" y="5860"/>
                        <a:pt x="8443" y="5640"/>
                        <a:pt x="8286" y="5514"/>
                      </a:cubicBezTo>
                      <a:lnTo>
                        <a:pt x="7498" y="5514"/>
                      </a:lnTo>
                      <a:cubicBezTo>
                        <a:pt x="7057" y="6742"/>
                        <a:pt x="5923" y="7593"/>
                        <a:pt x="4568" y="7593"/>
                      </a:cubicBezTo>
                      <a:cubicBezTo>
                        <a:pt x="2836" y="7593"/>
                        <a:pt x="1481" y="6175"/>
                        <a:pt x="1481" y="4506"/>
                      </a:cubicBezTo>
                      <a:cubicBezTo>
                        <a:pt x="1481" y="2804"/>
                        <a:pt x="2867" y="1387"/>
                        <a:pt x="4568" y="1387"/>
                      </a:cubicBezTo>
                      <a:cubicBezTo>
                        <a:pt x="5923" y="1387"/>
                        <a:pt x="7057" y="2237"/>
                        <a:pt x="7498" y="3466"/>
                      </a:cubicBezTo>
                      <a:lnTo>
                        <a:pt x="8286" y="3466"/>
                      </a:lnTo>
                      <a:cubicBezTo>
                        <a:pt x="8443" y="3308"/>
                        <a:pt x="8633" y="3088"/>
                        <a:pt x="8790" y="2993"/>
                      </a:cubicBezTo>
                      <a:cubicBezTo>
                        <a:pt x="8160" y="1261"/>
                        <a:pt x="6522" y="0"/>
                        <a:pt x="453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45" name="Google Shape;9340;p73">
                  <a:extLst>
                    <a:ext uri="{FF2B5EF4-FFF2-40B4-BE49-F238E27FC236}">
                      <a16:creationId xmlns:a16="http://schemas.microsoft.com/office/drawing/2014/main" id="{79D32FA3-5FD1-3027-BD13-D4D05A9234C5}"/>
                    </a:ext>
                  </a:extLst>
                </p:cNvPr>
                <p:cNvSpPr/>
                <p:nvPr/>
              </p:nvSpPr>
              <p:spPr>
                <a:xfrm>
                  <a:off x="2510400" y="4024075"/>
                  <a:ext cx="191425" cy="8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3503" extrusionOk="0">
                      <a:moveTo>
                        <a:pt x="7260" y="0"/>
                      </a:moveTo>
                      <a:cubicBezTo>
                        <a:pt x="7232" y="0"/>
                        <a:pt x="7206" y="4"/>
                        <a:pt x="7184" y="11"/>
                      </a:cubicBezTo>
                      <a:lnTo>
                        <a:pt x="5073" y="736"/>
                      </a:lnTo>
                      <a:cubicBezTo>
                        <a:pt x="5042" y="736"/>
                        <a:pt x="5010" y="767"/>
                        <a:pt x="4947" y="799"/>
                      </a:cubicBezTo>
                      <a:lnTo>
                        <a:pt x="4380" y="1398"/>
                      </a:lnTo>
                      <a:lnTo>
                        <a:pt x="347" y="1398"/>
                      </a:lnTo>
                      <a:cubicBezTo>
                        <a:pt x="158" y="1398"/>
                        <a:pt x="1" y="1555"/>
                        <a:pt x="1" y="1744"/>
                      </a:cubicBezTo>
                      <a:cubicBezTo>
                        <a:pt x="1" y="1965"/>
                        <a:pt x="158" y="2122"/>
                        <a:pt x="347" y="2122"/>
                      </a:cubicBezTo>
                      <a:lnTo>
                        <a:pt x="4380" y="2122"/>
                      </a:lnTo>
                      <a:lnTo>
                        <a:pt x="4947" y="2689"/>
                      </a:lnTo>
                      <a:cubicBezTo>
                        <a:pt x="5010" y="2752"/>
                        <a:pt x="5042" y="2784"/>
                        <a:pt x="5073" y="2784"/>
                      </a:cubicBezTo>
                      <a:lnTo>
                        <a:pt x="7184" y="3477"/>
                      </a:lnTo>
                      <a:cubicBezTo>
                        <a:pt x="7210" y="3494"/>
                        <a:pt x="7242" y="3502"/>
                        <a:pt x="7275" y="3502"/>
                      </a:cubicBezTo>
                      <a:cubicBezTo>
                        <a:pt x="7362" y="3502"/>
                        <a:pt x="7462" y="3451"/>
                        <a:pt x="7531" y="3382"/>
                      </a:cubicBezTo>
                      <a:cubicBezTo>
                        <a:pt x="7594" y="3256"/>
                        <a:pt x="7657" y="3099"/>
                        <a:pt x="7562" y="2973"/>
                      </a:cubicBezTo>
                      <a:lnTo>
                        <a:pt x="6932" y="1744"/>
                      </a:lnTo>
                      <a:lnTo>
                        <a:pt x="7562" y="547"/>
                      </a:lnTo>
                      <a:cubicBezTo>
                        <a:pt x="7657" y="389"/>
                        <a:pt x="7594" y="232"/>
                        <a:pt x="7531" y="137"/>
                      </a:cubicBezTo>
                      <a:cubicBezTo>
                        <a:pt x="7458" y="41"/>
                        <a:pt x="7349" y="0"/>
                        <a:pt x="726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46" name="Google Shape;9341;p73">
                  <a:extLst>
                    <a:ext uri="{FF2B5EF4-FFF2-40B4-BE49-F238E27FC236}">
                      <a16:creationId xmlns:a16="http://schemas.microsoft.com/office/drawing/2014/main" id="{6B2F5F68-A0A0-31D1-E294-653B0079809A}"/>
                    </a:ext>
                  </a:extLst>
                </p:cNvPr>
                <p:cNvSpPr/>
                <p:nvPr/>
              </p:nvSpPr>
              <p:spPr>
                <a:xfrm>
                  <a:off x="2424550" y="4188175"/>
                  <a:ext cx="189050" cy="6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2521" extrusionOk="0">
                      <a:moveTo>
                        <a:pt x="1828" y="0"/>
                      </a:moveTo>
                      <a:lnTo>
                        <a:pt x="1482" y="1135"/>
                      </a:lnTo>
                      <a:lnTo>
                        <a:pt x="1040" y="1135"/>
                      </a:lnTo>
                      <a:cubicBezTo>
                        <a:pt x="442" y="1135"/>
                        <a:pt x="1" y="1607"/>
                        <a:pt x="1" y="2174"/>
                      </a:cubicBezTo>
                      <a:cubicBezTo>
                        <a:pt x="1" y="2363"/>
                        <a:pt x="158" y="2521"/>
                        <a:pt x="379" y="2521"/>
                      </a:cubicBezTo>
                      <a:lnTo>
                        <a:pt x="7310" y="2521"/>
                      </a:lnTo>
                      <a:cubicBezTo>
                        <a:pt x="7404" y="2489"/>
                        <a:pt x="7562" y="2363"/>
                        <a:pt x="7562" y="2174"/>
                      </a:cubicBezTo>
                      <a:cubicBezTo>
                        <a:pt x="7562" y="1576"/>
                        <a:pt x="7089" y="1135"/>
                        <a:pt x="6554" y="1135"/>
                      </a:cubicBezTo>
                      <a:lnTo>
                        <a:pt x="6113" y="1135"/>
                      </a:lnTo>
                      <a:lnTo>
                        <a:pt x="5766" y="0"/>
                      </a:lnTo>
                      <a:cubicBezTo>
                        <a:pt x="5168" y="252"/>
                        <a:pt x="4506" y="410"/>
                        <a:pt x="3781" y="410"/>
                      </a:cubicBezTo>
                      <a:cubicBezTo>
                        <a:pt x="3088" y="410"/>
                        <a:pt x="2427" y="252"/>
                        <a:pt x="18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47" name="Google Shape;9342;p73">
                  <a:extLst>
                    <a:ext uri="{FF2B5EF4-FFF2-40B4-BE49-F238E27FC236}">
                      <a16:creationId xmlns:a16="http://schemas.microsoft.com/office/drawing/2014/main" id="{6B852E53-75A7-33CD-1665-5411490CE9EA}"/>
                    </a:ext>
                  </a:extLst>
                </p:cNvPr>
                <p:cNvSpPr/>
                <p:nvPr/>
              </p:nvSpPr>
              <p:spPr>
                <a:xfrm>
                  <a:off x="2457625" y="4007025"/>
                  <a:ext cx="115025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01" h="4884" extrusionOk="0">
                      <a:moveTo>
                        <a:pt x="2427" y="0"/>
                      </a:moveTo>
                      <a:cubicBezTo>
                        <a:pt x="1104" y="0"/>
                        <a:pt x="1" y="1103"/>
                        <a:pt x="1" y="2458"/>
                      </a:cubicBezTo>
                      <a:cubicBezTo>
                        <a:pt x="1" y="3781"/>
                        <a:pt x="1104" y="4884"/>
                        <a:pt x="2427" y="4884"/>
                      </a:cubicBezTo>
                      <a:cubicBezTo>
                        <a:pt x="3404" y="4884"/>
                        <a:pt x="4254" y="4348"/>
                        <a:pt x="4601" y="3497"/>
                      </a:cubicBezTo>
                      <a:lnTo>
                        <a:pt x="2427" y="3497"/>
                      </a:lnTo>
                      <a:cubicBezTo>
                        <a:pt x="1828" y="3497"/>
                        <a:pt x="1419" y="3025"/>
                        <a:pt x="1419" y="2489"/>
                      </a:cubicBezTo>
                      <a:cubicBezTo>
                        <a:pt x="1356" y="1859"/>
                        <a:pt x="1828" y="1386"/>
                        <a:pt x="2427" y="1386"/>
                      </a:cubicBezTo>
                      <a:lnTo>
                        <a:pt x="4601" y="1386"/>
                      </a:lnTo>
                      <a:cubicBezTo>
                        <a:pt x="4191" y="567"/>
                        <a:pt x="3372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5" name="Google Shape;9343;p73">
                <a:extLst>
                  <a:ext uri="{FF2B5EF4-FFF2-40B4-BE49-F238E27FC236}">
                    <a16:creationId xmlns:a16="http://schemas.microsoft.com/office/drawing/2014/main" id="{B5BF2ADC-839E-859A-C448-DAAA4EF9317B}"/>
                  </a:ext>
                </a:extLst>
              </p:cNvPr>
              <p:cNvGrpSpPr/>
              <p:nvPr/>
            </p:nvGrpSpPr>
            <p:grpSpPr>
              <a:xfrm>
                <a:off x="7112857" y="3747882"/>
                <a:ext cx="499303" cy="500612"/>
                <a:chOff x="4263650" y="3235150"/>
                <a:chExt cx="295400" cy="296175"/>
              </a:xfrm>
              <a:grpFill/>
            </p:grpSpPr>
            <p:sp>
              <p:nvSpPr>
                <p:cNvPr id="17639" name="Google Shape;9344;p73">
                  <a:extLst>
                    <a:ext uri="{FF2B5EF4-FFF2-40B4-BE49-F238E27FC236}">
                      <a16:creationId xmlns:a16="http://schemas.microsoft.com/office/drawing/2014/main" id="{C098E9C2-2384-1C97-B71B-3100C39912D0}"/>
                    </a:ext>
                  </a:extLst>
                </p:cNvPr>
                <p:cNvSpPr/>
                <p:nvPr/>
              </p:nvSpPr>
              <p:spPr>
                <a:xfrm>
                  <a:off x="4393625" y="3391100"/>
                  <a:ext cx="354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9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cubicBezTo>
                        <a:pt x="63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40" name="Google Shape;9345;p73">
                  <a:extLst>
                    <a:ext uri="{FF2B5EF4-FFF2-40B4-BE49-F238E27FC236}">
                      <a16:creationId xmlns:a16="http://schemas.microsoft.com/office/drawing/2014/main" id="{806C3D01-27A4-6593-73B8-50B2AFB9FA1B}"/>
                    </a:ext>
                  </a:extLst>
                </p:cNvPr>
                <p:cNvSpPr/>
                <p:nvPr/>
              </p:nvSpPr>
              <p:spPr>
                <a:xfrm>
                  <a:off x="4377075" y="3443875"/>
                  <a:ext cx="7012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1387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87"/>
                      </a:cubicBezTo>
                      <a:lnTo>
                        <a:pt x="2805" y="1387"/>
                      </a:lnTo>
                      <a:cubicBezTo>
                        <a:pt x="2805" y="630"/>
                        <a:pt x="2174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41" name="Google Shape;9346;p73">
                  <a:extLst>
                    <a:ext uri="{FF2B5EF4-FFF2-40B4-BE49-F238E27FC236}">
                      <a16:creationId xmlns:a16="http://schemas.microsoft.com/office/drawing/2014/main" id="{ACE04FB1-65EA-9D42-2EF6-F8F709F30A90}"/>
                    </a:ext>
                  </a:extLst>
                </p:cNvPr>
                <p:cNvSpPr/>
                <p:nvPr/>
              </p:nvSpPr>
              <p:spPr>
                <a:xfrm>
                  <a:off x="4333750" y="3357225"/>
                  <a:ext cx="156775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6964" extrusionOk="0">
                      <a:moveTo>
                        <a:pt x="3088" y="725"/>
                      </a:moveTo>
                      <a:cubicBezTo>
                        <a:pt x="3813" y="725"/>
                        <a:pt x="4506" y="1356"/>
                        <a:pt x="4506" y="2080"/>
                      </a:cubicBezTo>
                      <a:cubicBezTo>
                        <a:pt x="4506" y="2458"/>
                        <a:pt x="4348" y="2805"/>
                        <a:pt x="4096" y="3025"/>
                      </a:cubicBezTo>
                      <a:cubicBezTo>
                        <a:pt x="4727" y="3372"/>
                        <a:pt x="5168" y="4065"/>
                        <a:pt x="5168" y="4853"/>
                      </a:cubicBezTo>
                      <a:lnTo>
                        <a:pt x="5168" y="5199"/>
                      </a:lnTo>
                      <a:cubicBezTo>
                        <a:pt x="5168" y="5388"/>
                        <a:pt x="5010" y="5546"/>
                        <a:pt x="4821" y="5546"/>
                      </a:cubicBezTo>
                      <a:lnTo>
                        <a:pt x="1293" y="5546"/>
                      </a:lnTo>
                      <a:cubicBezTo>
                        <a:pt x="1103" y="5546"/>
                        <a:pt x="946" y="5388"/>
                        <a:pt x="946" y="5199"/>
                      </a:cubicBezTo>
                      <a:lnTo>
                        <a:pt x="946" y="4853"/>
                      </a:lnTo>
                      <a:lnTo>
                        <a:pt x="1040" y="4853"/>
                      </a:lnTo>
                      <a:cubicBezTo>
                        <a:pt x="1040" y="4065"/>
                        <a:pt x="1450" y="3403"/>
                        <a:pt x="2080" y="3025"/>
                      </a:cubicBezTo>
                      <a:cubicBezTo>
                        <a:pt x="1860" y="2805"/>
                        <a:pt x="1702" y="2458"/>
                        <a:pt x="1702" y="2080"/>
                      </a:cubicBezTo>
                      <a:cubicBezTo>
                        <a:pt x="1702" y="1356"/>
                        <a:pt x="2332" y="725"/>
                        <a:pt x="3088" y="725"/>
                      </a:cubicBezTo>
                      <a:close/>
                      <a:moveTo>
                        <a:pt x="1" y="1"/>
                      </a:moveTo>
                      <a:lnTo>
                        <a:pt x="1" y="6617"/>
                      </a:lnTo>
                      <a:cubicBezTo>
                        <a:pt x="1" y="6806"/>
                        <a:pt x="158" y="6963"/>
                        <a:pt x="347" y="6963"/>
                      </a:cubicBezTo>
                      <a:lnTo>
                        <a:pt x="5924" y="6963"/>
                      </a:lnTo>
                      <a:cubicBezTo>
                        <a:pt x="6113" y="6963"/>
                        <a:pt x="6270" y="6806"/>
                        <a:pt x="6270" y="6617"/>
                      </a:cubicBezTo>
                      <a:lnTo>
                        <a:pt x="627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42" name="Google Shape;9347;p73">
                  <a:extLst>
                    <a:ext uri="{FF2B5EF4-FFF2-40B4-BE49-F238E27FC236}">
                      <a16:creationId xmlns:a16="http://schemas.microsoft.com/office/drawing/2014/main" id="{16E9D48B-FC26-F9F5-E912-FD5AE52A0D7A}"/>
                    </a:ext>
                  </a:extLst>
                </p:cNvPr>
                <p:cNvSpPr/>
                <p:nvPr/>
              </p:nvSpPr>
              <p:spPr>
                <a:xfrm>
                  <a:off x="4316425" y="3235150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1418"/>
                      </a:lnTo>
                      <a:lnTo>
                        <a:pt x="7625" y="1418"/>
                      </a:lnTo>
                      <a:lnTo>
                        <a:pt x="7625" y="347"/>
                      </a:lnTo>
                      <a:lnTo>
                        <a:pt x="7656" y="347"/>
                      </a:lnTo>
                      <a:cubicBezTo>
                        <a:pt x="7656" y="158"/>
                        <a:pt x="7499" y="1"/>
                        <a:pt x="73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43" name="Google Shape;9348;p73">
                  <a:extLst>
                    <a:ext uri="{FF2B5EF4-FFF2-40B4-BE49-F238E27FC236}">
                      <a16:creationId xmlns:a16="http://schemas.microsoft.com/office/drawing/2014/main" id="{E440A9DE-CB79-60A4-5A04-6C73795B3CA8}"/>
                    </a:ext>
                  </a:extLst>
                </p:cNvPr>
                <p:cNvSpPr/>
                <p:nvPr/>
              </p:nvSpPr>
              <p:spPr>
                <a:xfrm>
                  <a:off x="4263650" y="3288700"/>
                  <a:ext cx="295400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6" h="5515" extrusionOk="0">
                      <a:moveTo>
                        <a:pt x="10082" y="662"/>
                      </a:moveTo>
                      <a:cubicBezTo>
                        <a:pt x="10303" y="662"/>
                        <a:pt x="10461" y="820"/>
                        <a:pt x="10461" y="1009"/>
                      </a:cubicBezTo>
                      <a:cubicBezTo>
                        <a:pt x="10461" y="1198"/>
                        <a:pt x="10303" y="1356"/>
                        <a:pt x="10082" y="1356"/>
                      </a:cubicBezTo>
                      <a:cubicBezTo>
                        <a:pt x="9893" y="1356"/>
                        <a:pt x="9736" y="1198"/>
                        <a:pt x="9736" y="1009"/>
                      </a:cubicBezTo>
                      <a:cubicBezTo>
                        <a:pt x="9767" y="820"/>
                        <a:pt x="9893" y="662"/>
                        <a:pt x="10082" y="662"/>
                      </a:cubicBezTo>
                      <a:close/>
                      <a:moveTo>
                        <a:pt x="1041" y="1"/>
                      </a:moveTo>
                      <a:cubicBezTo>
                        <a:pt x="442" y="1"/>
                        <a:pt x="1" y="442"/>
                        <a:pt x="1" y="1009"/>
                      </a:cubicBezTo>
                      <a:lnTo>
                        <a:pt x="1" y="4475"/>
                      </a:lnTo>
                      <a:cubicBezTo>
                        <a:pt x="1" y="5073"/>
                        <a:pt x="473" y="5514"/>
                        <a:pt x="1041" y="5514"/>
                      </a:cubicBezTo>
                      <a:lnTo>
                        <a:pt x="2112" y="5514"/>
                      </a:lnTo>
                      <a:lnTo>
                        <a:pt x="2112" y="2395"/>
                      </a:lnTo>
                      <a:cubicBezTo>
                        <a:pt x="2112" y="2206"/>
                        <a:pt x="2269" y="2049"/>
                        <a:pt x="2458" y="2049"/>
                      </a:cubicBezTo>
                      <a:lnTo>
                        <a:pt x="9421" y="2049"/>
                      </a:lnTo>
                      <a:cubicBezTo>
                        <a:pt x="9610" y="2049"/>
                        <a:pt x="9767" y="2206"/>
                        <a:pt x="9767" y="2395"/>
                      </a:cubicBezTo>
                      <a:lnTo>
                        <a:pt x="9767" y="5514"/>
                      </a:lnTo>
                      <a:lnTo>
                        <a:pt x="10807" y="5514"/>
                      </a:lnTo>
                      <a:cubicBezTo>
                        <a:pt x="11406" y="5514"/>
                        <a:pt x="11815" y="5042"/>
                        <a:pt x="11815" y="4475"/>
                      </a:cubicBezTo>
                      <a:lnTo>
                        <a:pt x="11815" y="1009"/>
                      </a:lnTo>
                      <a:cubicBezTo>
                        <a:pt x="11815" y="410"/>
                        <a:pt x="11343" y="1"/>
                        <a:pt x="1080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6" name="Google Shape;9349;p73">
                <a:extLst>
                  <a:ext uri="{FF2B5EF4-FFF2-40B4-BE49-F238E27FC236}">
                    <a16:creationId xmlns:a16="http://schemas.microsoft.com/office/drawing/2014/main" id="{A53DB0AD-C77F-C0A0-D8FD-E6EA4C56A750}"/>
                  </a:ext>
                </a:extLst>
              </p:cNvPr>
              <p:cNvGrpSpPr/>
              <p:nvPr/>
            </p:nvGrpSpPr>
            <p:grpSpPr>
              <a:xfrm>
                <a:off x="7109540" y="4393899"/>
                <a:ext cx="505937" cy="468667"/>
                <a:chOff x="4266025" y="3609275"/>
                <a:chExt cx="299325" cy="277275"/>
              </a:xfrm>
              <a:grpFill/>
            </p:grpSpPr>
            <p:sp>
              <p:nvSpPr>
                <p:cNvPr id="17637" name="Google Shape;9350;p73">
                  <a:extLst>
                    <a:ext uri="{FF2B5EF4-FFF2-40B4-BE49-F238E27FC236}">
                      <a16:creationId xmlns:a16="http://schemas.microsoft.com/office/drawing/2014/main" id="{FD628F08-F74C-1A1B-DCB9-FE4CF1CC98CC}"/>
                    </a:ext>
                  </a:extLst>
                </p:cNvPr>
                <p:cNvSpPr/>
                <p:nvPr/>
              </p:nvSpPr>
              <p:spPr>
                <a:xfrm>
                  <a:off x="4266025" y="3609275"/>
                  <a:ext cx="29932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73" h="8980" extrusionOk="0">
                      <a:moveTo>
                        <a:pt x="2017" y="3749"/>
                      </a:moveTo>
                      <a:lnTo>
                        <a:pt x="3119" y="5514"/>
                      </a:lnTo>
                      <a:lnTo>
                        <a:pt x="914" y="5514"/>
                      </a:lnTo>
                      <a:lnTo>
                        <a:pt x="2017" y="3749"/>
                      </a:lnTo>
                      <a:close/>
                      <a:moveTo>
                        <a:pt x="9641" y="3749"/>
                      </a:moveTo>
                      <a:lnTo>
                        <a:pt x="10744" y="5514"/>
                      </a:lnTo>
                      <a:lnTo>
                        <a:pt x="8538" y="5514"/>
                      </a:lnTo>
                      <a:lnTo>
                        <a:pt x="9641" y="3749"/>
                      </a:lnTo>
                      <a:close/>
                      <a:moveTo>
                        <a:pt x="5892" y="0"/>
                      </a:moveTo>
                      <a:cubicBezTo>
                        <a:pt x="5325" y="0"/>
                        <a:pt x="4852" y="473"/>
                        <a:pt x="4852" y="1040"/>
                      </a:cubicBezTo>
                      <a:lnTo>
                        <a:pt x="4852" y="1166"/>
                      </a:lnTo>
                      <a:lnTo>
                        <a:pt x="4537" y="1324"/>
                      </a:lnTo>
                      <a:cubicBezTo>
                        <a:pt x="3812" y="1733"/>
                        <a:pt x="3529" y="1891"/>
                        <a:pt x="3025" y="1954"/>
                      </a:cubicBezTo>
                      <a:cubicBezTo>
                        <a:pt x="2867" y="1607"/>
                        <a:pt x="2521" y="1324"/>
                        <a:pt x="2080" y="1324"/>
                      </a:cubicBezTo>
                      <a:cubicBezTo>
                        <a:pt x="1702" y="1324"/>
                        <a:pt x="1324" y="1576"/>
                        <a:pt x="1166" y="1922"/>
                      </a:cubicBezTo>
                      <a:cubicBezTo>
                        <a:pt x="946" y="1891"/>
                        <a:pt x="693" y="1796"/>
                        <a:pt x="504" y="1733"/>
                      </a:cubicBezTo>
                      <a:cubicBezTo>
                        <a:pt x="454" y="1708"/>
                        <a:pt x="403" y="1696"/>
                        <a:pt x="355" y="1696"/>
                      </a:cubicBezTo>
                      <a:cubicBezTo>
                        <a:pt x="223" y="1696"/>
                        <a:pt x="110" y="1784"/>
                        <a:pt x="63" y="1922"/>
                      </a:cubicBezTo>
                      <a:cubicBezTo>
                        <a:pt x="0" y="2111"/>
                        <a:pt x="63" y="2332"/>
                        <a:pt x="252" y="2363"/>
                      </a:cubicBezTo>
                      <a:cubicBezTo>
                        <a:pt x="536" y="2489"/>
                        <a:pt x="820" y="2552"/>
                        <a:pt x="1135" y="2615"/>
                      </a:cubicBezTo>
                      <a:cubicBezTo>
                        <a:pt x="1198" y="2867"/>
                        <a:pt x="1387" y="3119"/>
                        <a:pt x="1607" y="3277"/>
                      </a:cubicBezTo>
                      <a:lnTo>
                        <a:pt x="95" y="5671"/>
                      </a:lnTo>
                      <a:cubicBezTo>
                        <a:pt x="95" y="5703"/>
                        <a:pt x="63" y="5829"/>
                        <a:pt x="63" y="5860"/>
                      </a:cubicBezTo>
                      <a:lnTo>
                        <a:pt x="63" y="6238"/>
                      </a:lnTo>
                      <a:cubicBezTo>
                        <a:pt x="63" y="7372"/>
                        <a:pt x="1009" y="8318"/>
                        <a:pt x="2143" y="8318"/>
                      </a:cubicBezTo>
                      <a:cubicBezTo>
                        <a:pt x="3308" y="8318"/>
                        <a:pt x="4254" y="7372"/>
                        <a:pt x="4254" y="6238"/>
                      </a:cubicBezTo>
                      <a:lnTo>
                        <a:pt x="4254" y="5860"/>
                      </a:lnTo>
                      <a:cubicBezTo>
                        <a:pt x="4254" y="5829"/>
                        <a:pt x="4191" y="5703"/>
                        <a:pt x="4191" y="5671"/>
                      </a:cubicBezTo>
                      <a:lnTo>
                        <a:pt x="2710" y="3277"/>
                      </a:lnTo>
                      <a:cubicBezTo>
                        <a:pt x="2930" y="3151"/>
                        <a:pt x="3088" y="2930"/>
                        <a:pt x="3182" y="2647"/>
                      </a:cubicBezTo>
                      <a:cubicBezTo>
                        <a:pt x="3844" y="2521"/>
                        <a:pt x="4191" y="2363"/>
                        <a:pt x="4947" y="1922"/>
                      </a:cubicBezTo>
                      <a:lnTo>
                        <a:pt x="4947" y="8979"/>
                      </a:lnTo>
                      <a:lnTo>
                        <a:pt x="7089" y="8979"/>
                      </a:lnTo>
                      <a:lnTo>
                        <a:pt x="7089" y="1922"/>
                      </a:lnTo>
                      <a:cubicBezTo>
                        <a:pt x="7814" y="2332"/>
                        <a:pt x="8192" y="2521"/>
                        <a:pt x="8853" y="2647"/>
                      </a:cubicBezTo>
                      <a:cubicBezTo>
                        <a:pt x="8916" y="2899"/>
                        <a:pt x="9074" y="3119"/>
                        <a:pt x="9326" y="3277"/>
                      </a:cubicBezTo>
                      <a:lnTo>
                        <a:pt x="7814" y="5671"/>
                      </a:lnTo>
                      <a:cubicBezTo>
                        <a:pt x="7814" y="5703"/>
                        <a:pt x="7782" y="5829"/>
                        <a:pt x="7782" y="5860"/>
                      </a:cubicBezTo>
                      <a:lnTo>
                        <a:pt x="7782" y="6238"/>
                      </a:lnTo>
                      <a:cubicBezTo>
                        <a:pt x="7782" y="7372"/>
                        <a:pt x="8727" y="8318"/>
                        <a:pt x="9861" y="8318"/>
                      </a:cubicBezTo>
                      <a:cubicBezTo>
                        <a:pt x="11027" y="8318"/>
                        <a:pt x="11972" y="7372"/>
                        <a:pt x="11972" y="6238"/>
                      </a:cubicBezTo>
                      <a:lnTo>
                        <a:pt x="11972" y="5860"/>
                      </a:lnTo>
                      <a:cubicBezTo>
                        <a:pt x="11972" y="5829"/>
                        <a:pt x="11909" y="5703"/>
                        <a:pt x="11909" y="5671"/>
                      </a:cubicBezTo>
                      <a:lnTo>
                        <a:pt x="10429" y="3277"/>
                      </a:lnTo>
                      <a:cubicBezTo>
                        <a:pt x="10429" y="3151"/>
                        <a:pt x="10618" y="2930"/>
                        <a:pt x="10681" y="2615"/>
                      </a:cubicBezTo>
                      <a:cubicBezTo>
                        <a:pt x="10933" y="2521"/>
                        <a:pt x="11248" y="2458"/>
                        <a:pt x="11531" y="2363"/>
                      </a:cubicBezTo>
                      <a:cubicBezTo>
                        <a:pt x="11720" y="2300"/>
                        <a:pt x="11815" y="2080"/>
                        <a:pt x="11720" y="1922"/>
                      </a:cubicBezTo>
                      <a:cubicBezTo>
                        <a:pt x="11674" y="1784"/>
                        <a:pt x="11560" y="1696"/>
                        <a:pt x="11429" y="1696"/>
                      </a:cubicBezTo>
                      <a:cubicBezTo>
                        <a:pt x="11380" y="1696"/>
                        <a:pt x="11330" y="1708"/>
                        <a:pt x="11279" y="1733"/>
                      </a:cubicBezTo>
                      <a:cubicBezTo>
                        <a:pt x="11059" y="1796"/>
                        <a:pt x="10870" y="1891"/>
                        <a:pt x="10618" y="1922"/>
                      </a:cubicBezTo>
                      <a:cubicBezTo>
                        <a:pt x="10460" y="1576"/>
                        <a:pt x="10113" y="1324"/>
                        <a:pt x="9704" y="1324"/>
                      </a:cubicBezTo>
                      <a:cubicBezTo>
                        <a:pt x="9294" y="1324"/>
                        <a:pt x="8916" y="1576"/>
                        <a:pt x="8790" y="1954"/>
                      </a:cubicBezTo>
                      <a:cubicBezTo>
                        <a:pt x="8255" y="1891"/>
                        <a:pt x="8003" y="1733"/>
                        <a:pt x="7278" y="1324"/>
                      </a:cubicBezTo>
                      <a:lnTo>
                        <a:pt x="6963" y="1166"/>
                      </a:lnTo>
                      <a:lnTo>
                        <a:pt x="6963" y="1040"/>
                      </a:lnTo>
                      <a:cubicBezTo>
                        <a:pt x="6963" y="441"/>
                        <a:pt x="6490" y="0"/>
                        <a:pt x="58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38" name="Google Shape;9351;p73">
                  <a:extLst>
                    <a:ext uri="{FF2B5EF4-FFF2-40B4-BE49-F238E27FC236}">
                      <a16:creationId xmlns:a16="http://schemas.microsoft.com/office/drawing/2014/main" id="{FBB0ACE1-D13C-F133-FF0A-0467C8ECF9B6}"/>
                    </a:ext>
                  </a:extLst>
                </p:cNvPr>
                <p:cNvSpPr/>
                <p:nvPr/>
              </p:nvSpPr>
              <p:spPr>
                <a:xfrm>
                  <a:off x="4332975" y="3851850"/>
                  <a:ext cx="157550" cy="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1388" extrusionOk="0">
                      <a:moveTo>
                        <a:pt x="693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lnTo>
                        <a:pt x="0" y="1040"/>
                      </a:lnTo>
                      <a:cubicBezTo>
                        <a:pt x="0" y="1261"/>
                        <a:pt x="158" y="1387"/>
                        <a:pt x="347" y="1387"/>
                      </a:cubicBezTo>
                      <a:lnTo>
                        <a:pt x="5955" y="1387"/>
                      </a:lnTo>
                      <a:cubicBezTo>
                        <a:pt x="6144" y="1356"/>
                        <a:pt x="6301" y="1198"/>
                        <a:pt x="6301" y="1040"/>
                      </a:cubicBezTo>
                      <a:lnTo>
                        <a:pt x="6301" y="694"/>
                      </a:lnTo>
                      <a:cubicBezTo>
                        <a:pt x="6301" y="316"/>
                        <a:pt x="5986" y="1"/>
                        <a:pt x="55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" name="Google Shape;9352;p73">
                <a:extLst>
                  <a:ext uri="{FF2B5EF4-FFF2-40B4-BE49-F238E27FC236}">
                    <a16:creationId xmlns:a16="http://schemas.microsoft.com/office/drawing/2014/main" id="{22DF14BE-FCA8-5FE1-9C8D-7BCBAC18854B}"/>
                  </a:ext>
                </a:extLst>
              </p:cNvPr>
              <p:cNvGrpSpPr/>
              <p:nvPr/>
            </p:nvGrpSpPr>
            <p:grpSpPr>
              <a:xfrm>
                <a:off x="7110195" y="4985321"/>
                <a:ext cx="504627" cy="499261"/>
                <a:chOff x="4263650" y="3963700"/>
                <a:chExt cx="298550" cy="295375"/>
              </a:xfrm>
              <a:grpFill/>
            </p:grpSpPr>
            <p:sp>
              <p:nvSpPr>
                <p:cNvPr id="17630" name="Google Shape;9353;p73">
                  <a:extLst>
                    <a:ext uri="{FF2B5EF4-FFF2-40B4-BE49-F238E27FC236}">
                      <a16:creationId xmlns:a16="http://schemas.microsoft.com/office/drawing/2014/main" id="{CE12B7CC-42EB-7CD7-50F9-BCBDC197DC73}"/>
                    </a:ext>
                  </a:extLst>
                </p:cNvPr>
                <p:cNvSpPr/>
                <p:nvPr/>
              </p:nvSpPr>
              <p:spPr>
                <a:xfrm>
                  <a:off x="4384950" y="3963700"/>
                  <a:ext cx="535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2049" extrusionOk="0">
                      <a:moveTo>
                        <a:pt x="1072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cubicBezTo>
                        <a:pt x="1" y="1607"/>
                        <a:pt x="473" y="2048"/>
                        <a:pt x="1072" y="2048"/>
                      </a:cubicBezTo>
                      <a:cubicBezTo>
                        <a:pt x="1670" y="2048"/>
                        <a:pt x="2143" y="1576"/>
                        <a:pt x="2143" y="1040"/>
                      </a:cubicBezTo>
                      <a:cubicBezTo>
                        <a:pt x="2143" y="442"/>
                        <a:pt x="1670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31" name="Google Shape;9354;p73">
                  <a:extLst>
                    <a:ext uri="{FF2B5EF4-FFF2-40B4-BE49-F238E27FC236}">
                      <a16:creationId xmlns:a16="http://schemas.microsoft.com/office/drawing/2014/main" id="{E85AE841-DF29-78CB-4CC8-EE8AA27A4051}"/>
                    </a:ext>
                  </a:extLst>
                </p:cNvPr>
                <p:cNvSpPr/>
                <p:nvPr/>
              </p:nvSpPr>
              <p:spPr>
                <a:xfrm>
                  <a:off x="4315650" y="4136975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607" y="2048"/>
                        <a:pt x="2048" y="1576"/>
                        <a:pt x="2048" y="1040"/>
                      </a:cubicBezTo>
                      <a:cubicBezTo>
                        <a:pt x="2048" y="473"/>
                        <a:pt x="1607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32" name="Google Shape;9355;p73">
                  <a:extLst>
                    <a:ext uri="{FF2B5EF4-FFF2-40B4-BE49-F238E27FC236}">
                      <a16:creationId xmlns:a16="http://schemas.microsoft.com/office/drawing/2014/main" id="{EB6206C5-A6C6-D760-65F6-62EBC383F674}"/>
                    </a:ext>
                  </a:extLst>
                </p:cNvPr>
                <p:cNvSpPr/>
                <p:nvPr/>
              </p:nvSpPr>
              <p:spPr>
                <a:xfrm>
                  <a:off x="4455850" y="4136975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575" y="2048"/>
                        <a:pt x="2048" y="1576"/>
                        <a:pt x="2048" y="1040"/>
                      </a:cubicBezTo>
                      <a:cubicBezTo>
                        <a:pt x="2048" y="473"/>
                        <a:pt x="1575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33" name="Google Shape;9356;p73">
                  <a:extLst>
                    <a:ext uri="{FF2B5EF4-FFF2-40B4-BE49-F238E27FC236}">
                      <a16:creationId xmlns:a16="http://schemas.microsoft.com/office/drawing/2014/main" id="{9493EE88-A472-9356-B7BC-4FD4EAB1D03A}"/>
                    </a:ext>
                  </a:extLst>
                </p:cNvPr>
                <p:cNvSpPr/>
                <p:nvPr/>
              </p:nvSpPr>
              <p:spPr>
                <a:xfrm>
                  <a:off x="4263650" y="4085000"/>
                  <a:ext cx="298550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2" h="4884" extrusionOk="0">
                      <a:moveTo>
                        <a:pt x="1545" y="0"/>
                      </a:moveTo>
                      <a:cubicBezTo>
                        <a:pt x="1041" y="0"/>
                        <a:pt x="599" y="347"/>
                        <a:pt x="505" y="851"/>
                      </a:cubicBezTo>
                      <a:lnTo>
                        <a:pt x="64" y="3655"/>
                      </a:lnTo>
                      <a:cubicBezTo>
                        <a:pt x="1" y="3970"/>
                        <a:pt x="95" y="4253"/>
                        <a:pt x="284" y="4474"/>
                      </a:cubicBezTo>
                      <a:cubicBezTo>
                        <a:pt x="410" y="4631"/>
                        <a:pt x="599" y="4757"/>
                        <a:pt x="788" y="4789"/>
                      </a:cubicBezTo>
                      <a:cubicBezTo>
                        <a:pt x="1009" y="4442"/>
                        <a:pt x="1324" y="4127"/>
                        <a:pt x="1639" y="3938"/>
                      </a:cubicBezTo>
                      <a:cubicBezTo>
                        <a:pt x="1513" y="3686"/>
                        <a:pt x="1419" y="3434"/>
                        <a:pt x="1419" y="3151"/>
                      </a:cubicBezTo>
                      <a:cubicBezTo>
                        <a:pt x="1419" y="2206"/>
                        <a:pt x="2206" y="1418"/>
                        <a:pt x="3151" y="1418"/>
                      </a:cubicBezTo>
                      <a:cubicBezTo>
                        <a:pt x="4097" y="1418"/>
                        <a:pt x="4884" y="2206"/>
                        <a:pt x="4884" y="3151"/>
                      </a:cubicBezTo>
                      <a:cubicBezTo>
                        <a:pt x="4884" y="3434"/>
                        <a:pt x="4821" y="3686"/>
                        <a:pt x="4695" y="3938"/>
                      </a:cubicBezTo>
                      <a:cubicBezTo>
                        <a:pt x="5042" y="4159"/>
                        <a:pt x="5325" y="4474"/>
                        <a:pt x="5577" y="4883"/>
                      </a:cubicBezTo>
                      <a:lnTo>
                        <a:pt x="6396" y="4883"/>
                      </a:lnTo>
                      <a:cubicBezTo>
                        <a:pt x="6585" y="4537"/>
                        <a:pt x="6900" y="4159"/>
                        <a:pt x="7247" y="3938"/>
                      </a:cubicBezTo>
                      <a:cubicBezTo>
                        <a:pt x="7152" y="3686"/>
                        <a:pt x="7058" y="3434"/>
                        <a:pt x="7058" y="3151"/>
                      </a:cubicBezTo>
                      <a:cubicBezTo>
                        <a:pt x="7058" y="2206"/>
                        <a:pt x="7846" y="1418"/>
                        <a:pt x="8791" y="1418"/>
                      </a:cubicBezTo>
                      <a:cubicBezTo>
                        <a:pt x="9736" y="1418"/>
                        <a:pt x="10524" y="2206"/>
                        <a:pt x="10524" y="3151"/>
                      </a:cubicBezTo>
                      <a:cubicBezTo>
                        <a:pt x="10524" y="3434"/>
                        <a:pt x="10461" y="3686"/>
                        <a:pt x="10334" y="3938"/>
                      </a:cubicBezTo>
                      <a:cubicBezTo>
                        <a:pt x="10681" y="4159"/>
                        <a:pt x="10965" y="4442"/>
                        <a:pt x="11154" y="4789"/>
                      </a:cubicBezTo>
                      <a:cubicBezTo>
                        <a:pt x="11343" y="4757"/>
                        <a:pt x="11563" y="4631"/>
                        <a:pt x="11658" y="4474"/>
                      </a:cubicBezTo>
                      <a:cubicBezTo>
                        <a:pt x="11878" y="4253"/>
                        <a:pt x="11941" y="3938"/>
                        <a:pt x="11910" y="3655"/>
                      </a:cubicBezTo>
                      <a:lnTo>
                        <a:pt x="11343" y="851"/>
                      </a:lnTo>
                      <a:cubicBezTo>
                        <a:pt x="11280" y="347"/>
                        <a:pt x="10839" y="0"/>
                        <a:pt x="103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34" name="Google Shape;9357;p73">
                  <a:extLst>
                    <a:ext uri="{FF2B5EF4-FFF2-40B4-BE49-F238E27FC236}">
                      <a16:creationId xmlns:a16="http://schemas.microsoft.com/office/drawing/2014/main" id="{C45D9313-DB7C-C43D-1E9B-5CEF847A27F7}"/>
                    </a:ext>
                  </a:extLst>
                </p:cNvPr>
                <p:cNvSpPr/>
                <p:nvPr/>
              </p:nvSpPr>
              <p:spPr>
                <a:xfrm>
                  <a:off x="4431425" y="4196825"/>
                  <a:ext cx="104000" cy="6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490" extrusionOk="0">
                      <a:moveTo>
                        <a:pt x="977" y="1"/>
                      </a:moveTo>
                      <a:cubicBezTo>
                        <a:pt x="536" y="284"/>
                        <a:pt x="189" y="694"/>
                        <a:pt x="63" y="1198"/>
                      </a:cubicBezTo>
                      <a:cubicBezTo>
                        <a:pt x="32" y="1387"/>
                        <a:pt x="0" y="1576"/>
                        <a:pt x="0" y="1797"/>
                      </a:cubicBezTo>
                      <a:lnTo>
                        <a:pt x="0" y="2143"/>
                      </a:lnTo>
                      <a:cubicBezTo>
                        <a:pt x="0" y="2332"/>
                        <a:pt x="158" y="2490"/>
                        <a:pt x="347" y="2490"/>
                      </a:cubicBezTo>
                      <a:lnTo>
                        <a:pt x="3813" y="2490"/>
                      </a:lnTo>
                      <a:cubicBezTo>
                        <a:pt x="4002" y="2490"/>
                        <a:pt x="4159" y="2332"/>
                        <a:pt x="4159" y="2143"/>
                      </a:cubicBezTo>
                      <a:lnTo>
                        <a:pt x="4159" y="1797"/>
                      </a:lnTo>
                      <a:cubicBezTo>
                        <a:pt x="4096" y="1576"/>
                        <a:pt x="4065" y="1356"/>
                        <a:pt x="4002" y="1198"/>
                      </a:cubicBezTo>
                      <a:cubicBezTo>
                        <a:pt x="3844" y="694"/>
                        <a:pt x="3529" y="284"/>
                        <a:pt x="3119" y="1"/>
                      </a:cubicBezTo>
                      <a:cubicBezTo>
                        <a:pt x="2804" y="253"/>
                        <a:pt x="2426" y="410"/>
                        <a:pt x="2048" y="410"/>
                      </a:cubicBezTo>
                      <a:cubicBezTo>
                        <a:pt x="1639" y="410"/>
                        <a:pt x="1261" y="253"/>
                        <a:pt x="9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35" name="Google Shape;9358;p73">
                  <a:extLst>
                    <a:ext uri="{FF2B5EF4-FFF2-40B4-BE49-F238E27FC236}">
                      <a16:creationId xmlns:a16="http://schemas.microsoft.com/office/drawing/2014/main" id="{D4F3474D-C890-1A83-3A70-23E7A8C3A172}"/>
                    </a:ext>
                  </a:extLst>
                </p:cNvPr>
                <p:cNvSpPr/>
                <p:nvPr/>
              </p:nvSpPr>
              <p:spPr>
                <a:xfrm>
                  <a:off x="4359750" y="4022775"/>
                  <a:ext cx="104775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1765" extrusionOk="0">
                      <a:moveTo>
                        <a:pt x="1009" y="0"/>
                      </a:moveTo>
                      <a:cubicBezTo>
                        <a:pt x="379" y="347"/>
                        <a:pt x="0" y="1040"/>
                        <a:pt x="0" y="1765"/>
                      </a:cubicBezTo>
                      <a:lnTo>
                        <a:pt x="4191" y="1765"/>
                      </a:lnTo>
                      <a:cubicBezTo>
                        <a:pt x="4191" y="1040"/>
                        <a:pt x="3813" y="347"/>
                        <a:pt x="3214" y="0"/>
                      </a:cubicBezTo>
                      <a:cubicBezTo>
                        <a:pt x="2899" y="252"/>
                        <a:pt x="2521" y="378"/>
                        <a:pt x="2111" y="378"/>
                      </a:cubicBezTo>
                      <a:cubicBezTo>
                        <a:pt x="1733" y="378"/>
                        <a:pt x="1324" y="252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36" name="Google Shape;9359;p73">
                  <a:extLst>
                    <a:ext uri="{FF2B5EF4-FFF2-40B4-BE49-F238E27FC236}">
                      <a16:creationId xmlns:a16="http://schemas.microsoft.com/office/drawing/2014/main" id="{38E58DFF-7F27-C4DB-0ECD-1C449449B39F}"/>
                    </a:ext>
                  </a:extLst>
                </p:cNvPr>
                <p:cNvSpPr/>
                <p:nvPr/>
              </p:nvSpPr>
              <p:spPr>
                <a:xfrm>
                  <a:off x="4291225" y="4196825"/>
                  <a:ext cx="102425" cy="6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2490" extrusionOk="0">
                      <a:moveTo>
                        <a:pt x="1009" y="1"/>
                      </a:moveTo>
                      <a:cubicBezTo>
                        <a:pt x="568" y="284"/>
                        <a:pt x="221" y="694"/>
                        <a:pt x="95" y="1198"/>
                      </a:cubicBezTo>
                      <a:cubicBezTo>
                        <a:pt x="64" y="1387"/>
                        <a:pt x="1" y="1576"/>
                        <a:pt x="1" y="1797"/>
                      </a:cubicBezTo>
                      <a:lnTo>
                        <a:pt x="1" y="2143"/>
                      </a:lnTo>
                      <a:cubicBezTo>
                        <a:pt x="1" y="2332"/>
                        <a:pt x="158" y="2490"/>
                        <a:pt x="379" y="2490"/>
                      </a:cubicBezTo>
                      <a:lnTo>
                        <a:pt x="3844" y="2490"/>
                      </a:lnTo>
                      <a:cubicBezTo>
                        <a:pt x="3939" y="2490"/>
                        <a:pt x="4096" y="2332"/>
                        <a:pt x="4096" y="2143"/>
                      </a:cubicBezTo>
                      <a:lnTo>
                        <a:pt x="4096" y="1797"/>
                      </a:lnTo>
                      <a:cubicBezTo>
                        <a:pt x="4096" y="1576"/>
                        <a:pt x="4065" y="1356"/>
                        <a:pt x="4033" y="1198"/>
                      </a:cubicBezTo>
                      <a:cubicBezTo>
                        <a:pt x="3876" y="694"/>
                        <a:pt x="3561" y="284"/>
                        <a:pt x="3120" y="1"/>
                      </a:cubicBezTo>
                      <a:cubicBezTo>
                        <a:pt x="2804" y="253"/>
                        <a:pt x="2458" y="410"/>
                        <a:pt x="2048" y="410"/>
                      </a:cubicBezTo>
                      <a:cubicBezTo>
                        <a:pt x="1670" y="410"/>
                        <a:pt x="1261" y="253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" name="Google Shape;9360;p73">
                <a:extLst>
                  <a:ext uri="{FF2B5EF4-FFF2-40B4-BE49-F238E27FC236}">
                    <a16:creationId xmlns:a16="http://schemas.microsoft.com/office/drawing/2014/main" id="{7B3C8F50-FCC3-ADDB-7ECE-B8D21341563A}"/>
                  </a:ext>
                </a:extLst>
              </p:cNvPr>
              <p:cNvGrpSpPr/>
              <p:nvPr/>
            </p:nvGrpSpPr>
            <p:grpSpPr>
              <a:xfrm>
                <a:off x="10368218" y="3747882"/>
                <a:ext cx="323559" cy="500612"/>
                <a:chOff x="6164975" y="3211525"/>
                <a:chExt cx="191425" cy="296175"/>
              </a:xfrm>
              <a:grpFill/>
            </p:grpSpPr>
            <p:sp>
              <p:nvSpPr>
                <p:cNvPr id="17623" name="Google Shape;9361;p73">
                  <a:extLst>
                    <a:ext uri="{FF2B5EF4-FFF2-40B4-BE49-F238E27FC236}">
                      <a16:creationId xmlns:a16="http://schemas.microsoft.com/office/drawing/2014/main" id="{E9B61830-08E5-DBDB-1FB0-AEF6ED29F1F2}"/>
                    </a:ext>
                  </a:extLst>
                </p:cNvPr>
                <p:cNvSpPr/>
                <p:nvPr/>
              </p:nvSpPr>
              <p:spPr>
                <a:xfrm>
                  <a:off x="6269750" y="3371400"/>
                  <a:ext cx="68525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3372" extrusionOk="0">
                      <a:moveTo>
                        <a:pt x="1670" y="1"/>
                      </a:moveTo>
                      <a:cubicBezTo>
                        <a:pt x="1166" y="316"/>
                        <a:pt x="599" y="505"/>
                        <a:pt x="0" y="568"/>
                      </a:cubicBezTo>
                      <a:lnTo>
                        <a:pt x="0" y="1482"/>
                      </a:lnTo>
                      <a:lnTo>
                        <a:pt x="1890" y="3372"/>
                      </a:lnTo>
                      <a:lnTo>
                        <a:pt x="2741" y="3372"/>
                      </a:lnTo>
                      <a:lnTo>
                        <a:pt x="2741" y="3340"/>
                      </a:lnTo>
                      <a:lnTo>
                        <a:pt x="2741" y="2301"/>
                      </a:lnTo>
                      <a:cubicBezTo>
                        <a:pt x="2741" y="1356"/>
                        <a:pt x="2300" y="536"/>
                        <a:pt x="167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24" name="Google Shape;9362;p73">
                  <a:extLst>
                    <a:ext uri="{FF2B5EF4-FFF2-40B4-BE49-F238E27FC236}">
                      <a16:creationId xmlns:a16="http://schemas.microsoft.com/office/drawing/2014/main" id="{95896AB9-CC59-DC51-453D-78FA0CEAA96D}"/>
                    </a:ext>
                  </a:extLst>
                </p:cNvPr>
                <p:cNvSpPr/>
                <p:nvPr/>
              </p:nvSpPr>
              <p:spPr>
                <a:xfrm>
                  <a:off x="6228775" y="3424175"/>
                  <a:ext cx="62250" cy="30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0" h="1230" extrusionOk="0">
                      <a:moveTo>
                        <a:pt x="1229" y="1"/>
                      </a:moveTo>
                      <a:lnTo>
                        <a:pt x="1" y="1229"/>
                      </a:lnTo>
                      <a:lnTo>
                        <a:pt x="2490" y="1229"/>
                      </a:lnTo>
                      <a:lnTo>
                        <a:pt x="1229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25" name="Google Shape;9363;p73">
                  <a:extLst>
                    <a:ext uri="{FF2B5EF4-FFF2-40B4-BE49-F238E27FC236}">
                      <a16:creationId xmlns:a16="http://schemas.microsoft.com/office/drawing/2014/main" id="{6EA11231-E77C-AD7E-9223-F899A608E0DB}"/>
                    </a:ext>
                  </a:extLst>
                </p:cNvPr>
                <p:cNvSpPr/>
                <p:nvPr/>
              </p:nvSpPr>
              <p:spPr>
                <a:xfrm>
                  <a:off x="6182300" y="3369825"/>
                  <a:ext cx="69350" cy="8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3404" extrusionOk="0">
                      <a:moveTo>
                        <a:pt x="1072" y="1"/>
                      </a:moveTo>
                      <a:cubicBezTo>
                        <a:pt x="411" y="599"/>
                        <a:pt x="1" y="1419"/>
                        <a:pt x="1" y="2332"/>
                      </a:cubicBezTo>
                      <a:lnTo>
                        <a:pt x="1" y="3403"/>
                      </a:lnTo>
                      <a:lnTo>
                        <a:pt x="883" y="3403"/>
                      </a:lnTo>
                      <a:lnTo>
                        <a:pt x="2773" y="1513"/>
                      </a:lnTo>
                      <a:lnTo>
                        <a:pt x="2773" y="599"/>
                      </a:lnTo>
                      <a:cubicBezTo>
                        <a:pt x="2143" y="568"/>
                        <a:pt x="1576" y="316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26" name="Google Shape;9364;p73">
                  <a:extLst>
                    <a:ext uri="{FF2B5EF4-FFF2-40B4-BE49-F238E27FC236}">
                      <a16:creationId xmlns:a16="http://schemas.microsoft.com/office/drawing/2014/main" id="{946A751B-3071-CC6E-49A6-3DD0C666A8BC}"/>
                    </a:ext>
                  </a:extLst>
                </p:cNvPr>
                <p:cNvSpPr/>
                <p:nvPr/>
              </p:nvSpPr>
              <p:spPr>
                <a:xfrm>
                  <a:off x="6164975" y="3472225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lnTo>
                        <a:pt x="6932" y="1418"/>
                      </a:lnTo>
                      <a:cubicBezTo>
                        <a:pt x="7341" y="1418"/>
                        <a:pt x="7657" y="1103"/>
                        <a:pt x="7657" y="725"/>
                      </a:cubicBezTo>
                      <a:cubicBezTo>
                        <a:pt x="7594" y="316"/>
                        <a:pt x="7278" y="1"/>
                        <a:pt x="693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27" name="Google Shape;9365;p73">
                  <a:extLst>
                    <a:ext uri="{FF2B5EF4-FFF2-40B4-BE49-F238E27FC236}">
                      <a16:creationId xmlns:a16="http://schemas.microsoft.com/office/drawing/2014/main" id="{11E705B1-8D0F-BD1A-15CD-FFBD5794FB6E}"/>
                    </a:ext>
                  </a:extLst>
                </p:cNvPr>
                <p:cNvSpPr/>
                <p:nvPr/>
              </p:nvSpPr>
              <p:spPr>
                <a:xfrm>
                  <a:off x="6164975" y="3211525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725" y="0"/>
                      </a:moveTo>
                      <a:cubicBezTo>
                        <a:pt x="316" y="0"/>
                        <a:pt x="1" y="315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lnTo>
                        <a:pt x="6932" y="1418"/>
                      </a:lnTo>
                      <a:cubicBezTo>
                        <a:pt x="7341" y="1418"/>
                        <a:pt x="7657" y="1103"/>
                        <a:pt x="7657" y="725"/>
                      </a:cubicBezTo>
                      <a:cubicBezTo>
                        <a:pt x="7594" y="284"/>
                        <a:pt x="7278" y="0"/>
                        <a:pt x="69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28" name="Google Shape;9366;p73">
                  <a:extLst>
                    <a:ext uri="{FF2B5EF4-FFF2-40B4-BE49-F238E27FC236}">
                      <a16:creationId xmlns:a16="http://schemas.microsoft.com/office/drawing/2014/main" id="{5040498E-F63D-9A14-3B46-15A6F3C9E136}"/>
                    </a:ext>
                  </a:extLst>
                </p:cNvPr>
                <p:cNvSpPr/>
                <p:nvPr/>
              </p:nvSpPr>
              <p:spPr>
                <a:xfrm>
                  <a:off x="6183100" y="3262725"/>
                  <a:ext cx="155175" cy="3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7" h="1426" extrusionOk="0">
                      <a:moveTo>
                        <a:pt x="0" y="0"/>
                      </a:moveTo>
                      <a:lnTo>
                        <a:pt x="0" y="441"/>
                      </a:lnTo>
                      <a:lnTo>
                        <a:pt x="568" y="788"/>
                      </a:lnTo>
                      <a:cubicBezTo>
                        <a:pt x="1355" y="1213"/>
                        <a:pt x="2237" y="1426"/>
                        <a:pt x="3112" y="1426"/>
                      </a:cubicBezTo>
                      <a:cubicBezTo>
                        <a:pt x="3986" y="1426"/>
                        <a:pt x="4852" y="1213"/>
                        <a:pt x="5608" y="788"/>
                      </a:cubicBezTo>
                      <a:lnTo>
                        <a:pt x="6207" y="441"/>
                      </a:lnTo>
                      <a:lnTo>
                        <a:pt x="620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29" name="Google Shape;9367;p73">
                  <a:extLst>
                    <a:ext uri="{FF2B5EF4-FFF2-40B4-BE49-F238E27FC236}">
                      <a16:creationId xmlns:a16="http://schemas.microsoft.com/office/drawing/2014/main" id="{B0858F6B-8EA1-D6F3-8AB3-76CB95FEC2BB}"/>
                    </a:ext>
                  </a:extLst>
                </p:cNvPr>
                <p:cNvSpPr/>
                <p:nvPr/>
              </p:nvSpPr>
              <p:spPr>
                <a:xfrm>
                  <a:off x="6181525" y="3294225"/>
                  <a:ext cx="155975" cy="7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2962" extrusionOk="0">
                      <a:moveTo>
                        <a:pt x="0" y="0"/>
                      </a:moveTo>
                      <a:cubicBezTo>
                        <a:pt x="126" y="1607"/>
                        <a:pt x="1481" y="2962"/>
                        <a:pt x="3119" y="2962"/>
                      </a:cubicBezTo>
                      <a:cubicBezTo>
                        <a:pt x="4758" y="2962"/>
                        <a:pt x="6112" y="1607"/>
                        <a:pt x="6238" y="0"/>
                      </a:cubicBezTo>
                      <a:lnTo>
                        <a:pt x="6238" y="0"/>
                      </a:lnTo>
                      <a:lnTo>
                        <a:pt x="5986" y="126"/>
                      </a:lnTo>
                      <a:cubicBezTo>
                        <a:pt x="5136" y="631"/>
                        <a:pt x="4096" y="883"/>
                        <a:pt x="3119" y="883"/>
                      </a:cubicBezTo>
                      <a:cubicBezTo>
                        <a:pt x="2143" y="883"/>
                        <a:pt x="1166" y="631"/>
                        <a:pt x="252" y="12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7" name="Google Shape;9368;p73">
                <a:extLst>
                  <a:ext uri="{FF2B5EF4-FFF2-40B4-BE49-F238E27FC236}">
                    <a16:creationId xmlns:a16="http://schemas.microsoft.com/office/drawing/2014/main" id="{0C918AD8-61B4-7C99-3D2C-56F7D691927D}"/>
                  </a:ext>
                </a:extLst>
              </p:cNvPr>
              <p:cNvGrpSpPr/>
              <p:nvPr/>
            </p:nvGrpSpPr>
            <p:grpSpPr>
              <a:xfrm>
                <a:off x="1400391" y="3747903"/>
                <a:ext cx="504627" cy="500571"/>
                <a:chOff x="946175" y="3253275"/>
                <a:chExt cx="298550" cy="296150"/>
              </a:xfrm>
              <a:grpFill/>
            </p:grpSpPr>
            <p:sp>
              <p:nvSpPr>
                <p:cNvPr id="17618" name="Google Shape;9369;p73">
                  <a:extLst>
                    <a:ext uri="{FF2B5EF4-FFF2-40B4-BE49-F238E27FC236}">
                      <a16:creationId xmlns:a16="http://schemas.microsoft.com/office/drawing/2014/main" id="{C0258E95-0A8B-A7BB-0640-2F7405AA407C}"/>
                    </a:ext>
                  </a:extLst>
                </p:cNvPr>
                <p:cNvSpPr/>
                <p:nvPr/>
              </p:nvSpPr>
              <p:spPr>
                <a:xfrm>
                  <a:off x="946175" y="3253275"/>
                  <a:ext cx="209550" cy="261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82" h="10460" extrusionOk="0">
                      <a:moveTo>
                        <a:pt x="348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0113"/>
                      </a:lnTo>
                      <a:cubicBezTo>
                        <a:pt x="1" y="10302"/>
                        <a:pt x="158" y="10460"/>
                        <a:pt x="348" y="10460"/>
                      </a:cubicBezTo>
                      <a:lnTo>
                        <a:pt x="694" y="10460"/>
                      </a:lnTo>
                      <a:lnTo>
                        <a:pt x="694" y="3875"/>
                      </a:lnTo>
                      <a:cubicBezTo>
                        <a:pt x="694" y="3623"/>
                        <a:pt x="820" y="3340"/>
                        <a:pt x="1009" y="3151"/>
                      </a:cubicBezTo>
                      <a:lnTo>
                        <a:pt x="3151" y="1008"/>
                      </a:lnTo>
                      <a:cubicBezTo>
                        <a:pt x="3340" y="819"/>
                        <a:pt x="3624" y="693"/>
                        <a:pt x="3908" y="693"/>
                      </a:cubicBezTo>
                      <a:lnTo>
                        <a:pt x="8381" y="693"/>
                      </a:lnTo>
                      <a:lnTo>
                        <a:pt x="8381" y="347"/>
                      </a:lnTo>
                      <a:cubicBezTo>
                        <a:pt x="8381" y="158"/>
                        <a:pt x="8224" y="0"/>
                        <a:pt x="80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19" name="Google Shape;9370;p73">
                  <a:extLst>
                    <a:ext uri="{FF2B5EF4-FFF2-40B4-BE49-F238E27FC236}">
                      <a16:creationId xmlns:a16="http://schemas.microsoft.com/office/drawing/2014/main" id="{6E757580-B190-2DF0-F306-FB822FC0E757}"/>
                    </a:ext>
                  </a:extLst>
                </p:cNvPr>
                <p:cNvSpPr/>
                <p:nvPr/>
              </p:nvSpPr>
              <p:spPr>
                <a:xfrm>
                  <a:off x="986350" y="3293425"/>
                  <a:ext cx="47300" cy="48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1" h="1923" extrusionOk="0">
                      <a:moveTo>
                        <a:pt x="1891" y="1"/>
                      </a:moveTo>
                      <a:lnTo>
                        <a:pt x="1" y="1923"/>
                      </a:lnTo>
                      <a:lnTo>
                        <a:pt x="1891" y="1923"/>
                      </a:lnTo>
                      <a:lnTo>
                        <a:pt x="189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20" name="Google Shape;9371;p73">
                  <a:extLst>
                    <a:ext uri="{FF2B5EF4-FFF2-40B4-BE49-F238E27FC236}">
                      <a16:creationId xmlns:a16="http://schemas.microsoft.com/office/drawing/2014/main" id="{8CD3E4A4-C9B3-A0CB-953C-9407F4A292EC}"/>
                    </a:ext>
                  </a:extLst>
                </p:cNvPr>
                <p:cNvSpPr/>
                <p:nvPr/>
              </p:nvSpPr>
              <p:spPr>
                <a:xfrm>
                  <a:off x="1051725" y="3359600"/>
                  <a:ext cx="122100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853" extrusionOk="0">
                      <a:moveTo>
                        <a:pt x="2427" y="0"/>
                      </a:moveTo>
                      <a:cubicBezTo>
                        <a:pt x="1103" y="0"/>
                        <a:pt x="1" y="1103"/>
                        <a:pt x="1" y="2426"/>
                      </a:cubicBezTo>
                      <a:cubicBezTo>
                        <a:pt x="1" y="3749"/>
                        <a:pt x="1103" y="4852"/>
                        <a:pt x="2427" y="4852"/>
                      </a:cubicBezTo>
                      <a:cubicBezTo>
                        <a:pt x="3781" y="4852"/>
                        <a:pt x="4884" y="3749"/>
                        <a:pt x="4884" y="2426"/>
                      </a:cubicBezTo>
                      <a:cubicBezTo>
                        <a:pt x="4884" y="1103"/>
                        <a:pt x="3781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21" name="Google Shape;9372;p73">
                  <a:extLst>
                    <a:ext uri="{FF2B5EF4-FFF2-40B4-BE49-F238E27FC236}">
                      <a16:creationId xmlns:a16="http://schemas.microsoft.com/office/drawing/2014/main" id="{1B0E7B84-A2B2-6B55-1E71-555BC7FC988A}"/>
                    </a:ext>
                  </a:extLst>
                </p:cNvPr>
                <p:cNvSpPr/>
                <p:nvPr/>
              </p:nvSpPr>
              <p:spPr>
                <a:xfrm>
                  <a:off x="980050" y="3289500"/>
                  <a:ext cx="192200" cy="24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8" h="9704" extrusionOk="0">
                      <a:moveTo>
                        <a:pt x="2868" y="0"/>
                      </a:moveTo>
                      <a:lnTo>
                        <a:pt x="2868" y="2426"/>
                      </a:lnTo>
                      <a:cubicBezTo>
                        <a:pt x="2868" y="2647"/>
                        <a:pt x="2679" y="2804"/>
                        <a:pt x="2490" y="2804"/>
                      </a:cubicBezTo>
                      <a:lnTo>
                        <a:pt x="1" y="2804"/>
                      </a:lnTo>
                      <a:lnTo>
                        <a:pt x="1" y="9357"/>
                      </a:lnTo>
                      <a:cubicBezTo>
                        <a:pt x="1" y="9578"/>
                        <a:pt x="190" y="9704"/>
                        <a:pt x="379" y="9704"/>
                      </a:cubicBezTo>
                      <a:lnTo>
                        <a:pt x="7341" y="9704"/>
                      </a:lnTo>
                      <a:cubicBezTo>
                        <a:pt x="7467" y="9704"/>
                        <a:pt x="7593" y="9641"/>
                        <a:pt x="7625" y="9578"/>
                      </a:cubicBezTo>
                      <a:lnTo>
                        <a:pt x="6239" y="8192"/>
                      </a:lnTo>
                      <a:cubicBezTo>
                        <a:pt x="5924" y="8318"/>
                        <a:pt x="5609" y="8349"/>
                        <a:pt x="5262" y="8349"/>
                      </a:cubicBezTo>
                      <a:cubicBezTo>
                        <a:pt x="3529" y="8349"/>
                        <a:pt x="2143" y="6931"/>
                        <a:pt x="2143" y="5230"/>
                      </a:cubicBezTo>
                      <a:cubicBezTo>
                        <a:pt x="2143" y="3529"/>
                        <a:pt x="3561" y="2111"/>
                        <a:pt x="5262" y="2111"/>
                      </a:cubicBezTo>
                      <a:cubicBezTo>
                        <a:pt x="6239" y="2111"/>
                        <a:pt x="7121" y="2584"/>
                        <a:pt x="7688" y="3308"/>
                      </a:cubicBezTo>
                      <a:lnTo>
                        <a:pt x="7688" y="347"/>
                      </a:lnTo>
                      <a:cubicBezTo>
                        <a:pt x="7688" y="158"/>
                        <a:pt x="7530" y="0"/>
                        <a:pt x="73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22" name="Google Shape;9373;p73">
                  <a:extLst>
                    <a:ext uri="{FF2B5EF4-FFF2-40B4-BE49-F238E27FC236}">
                      <a16:creationId xmlns:a16="http://schemas.microsoft.com/office/drawing/2014/main" id="{B19C946F-EA76-57F6-9342-93A30F1212A4}"/>
                    </a:ext>
                  </a:extLst>
                </p:cNvPr>
                <p:cNvSpPr/>
                <p:nvPr/>
              </p:nvSpPr>
              <p:spPr>
                <a:xfrm>
                  <a:off x="1154125" y="3460400"/>
                  <a:ext cx="90600" cy="8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23" h="3560" extrusionOk="0">
                      <a:moveTo>
                        <a:pt x="977" y="1"/>
                      </a:moveTo>
                      <a:cubicBezTo>
                        <a:pt x="693" y="410"/>
                        <a:pt x="378" y="757"/>
                        <a:pt x="0" y="1009"/>
                      </a:cubicBezTo>
                      <a:lnTo>
                        <a:pt x="2363" y="3372"/>
                      </a:lnTo>
                      <a:cubicBezTo>
                        <a:pt x="2489" y="3498"/>
                        <a:pt x="2662" y="3561"/>
                        <a:pt x="2840" y="3561"/>
                      </a:cubicBezTo>
                      <a:cubicBezTo>
                        <a:pt x="3017" y="3561"/>
                        <a:pt x="3198" y="3498"/>
                        <a:pt x="3340" y="3372"/>
                      </a:cubicBezTo>
                      <a:cubicBezTo>
                        <a:pt x="3623" y="3088"/>
                        <a:pt x="3623" y="2647"/>
                        <a:pt x="3340" y="2364"/>
                      </a:cubicBezTo>
                      <a:lnTo>
                        <a:pt x="97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" name="Google Shape;9374;p73">
                <a:extLst>
                  <a:ext uri="{FF2B5EF4-FFF2-40B4-BE49-F238E27FC236}">
                    <a16:creationId xmlns:a16="http://schemas.microsoft.com/office/drawing/2014/main" id="{A03939B5-1B4F-4864-0285-63A00761A0B9}"/>
                  </a:ext>
                </a:extLst>
              </p:cNvPr>
              <p:cNvGrpSpPr/>
              <p:nvPr/>
            </p:nvGrpSpPr>
            <p:grpSpPr>
              <a:xfrm>
                <a:off x="1401722" y="4379912"/>
                <a:ext cx="501965" cy="496642"/>
                <a:chOff x="946175" y="3619500"/>
                <a:chExt cx="296975" cy="293825"/>
              </a:xfrm>
              <a:grpFill/>
            </p:grpSpPr>
            <p:sp>
              <p:nvSpPr>
                <p:cNvPr id="17612" name="Google Shape;9375;p73">
                  <a:extLst>
                    <a:ext uri="{FF2B5EF4-FFF2-40B4-BE49-F238E27FC236}">
                      <a16:creationId xmlns:a16="http://schemas.microsoft.com/office/drawing/2014/main" id="{DF81B1FE-4969-2C09-1103-CAC977211DC5}"/>
                    </a:ext>
                  </a:extLst>
                </p:cNvPr>
                <p:cNvSpPr/>
                <p:nvPr/>
              </p:nvSpPr>
              <p:spPr>
                <a:xfrm>
                  <a:off x="963525" y="3619500"/>
                  <a:ext cx="207950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8" h="11753" extrusionOk="0">
                      <a:moveTo>
                        <a:pt x="3828" y="2742"/>
                      </a:moveTo>
                      <a:cubicBezTo>
                        <a:pt x="3915" y="2742"/>
                        <a:pt x="4001" y="2773"/>
                        <a:pt x="4064" y="2836"/>
                      </a:cubicBezTo>
                      <a:cubicBezTo>
                        <a:pt x="4253" y="2994"/>
                        <a:pt x="4253" y="3183"/>
                        <a:pt x="4096" y="3340"/>
                      </a:cubicBezTo>
                      <a:lnTo>
                        <a:pt x="2678" y="4695"/>
                      </a:lnTo>
                      <a:cubicBezTo>
                        <a:pt x="2615" y="4790"/>
                        <a:pt x="2520" y="4821"/>
                        <a:pt x="2457" y="4821"/>
                      </a:cubicBezTo>
                      <a:cubicBezTo>
                        <a:pt x="2363" y="4821"/>
                        <a:pt x="2268" y="4790"/>
                        <a:pt x="2205" y="4695"/>
                      </a:cubicBezTo>
                      <a:lnTo>
                        <a:pt x="1512" y="4002"/>
                      </a:lnTo>
                      <a:cubicBezTo>
                        <a:pt x="1386" y="3876"/>
                        <a:pt x="1386" y="3655"/>
                        <a:pt x="1512" y="3529"/>
                      </a:cubicBezTo>
                      <a:cubicBezTo>
                        <a:pt x="1575" y="3466"/>
                        <a:pt x="1662" y="3435"/>
                        <a:pt x="1749" y="3435"/>
                      </a:cubicBezTo>
                      <a:cubicBezTo>
                        <a:pt x="1835" y="3435"/>
                        <a:pt x="1922" y="3466"/>
                        <a:pt x="1985" y="3529"/>
                      </a:cubicBezTo>
                      <a:lnTo>
                        <a:pt x="2426" y="3971"/>
                      </a:lnTo>
                      <a:lnTo>
                        <a:pt x="3592" y="2836"/>
                      </a:lnTo>
                      <a:cubicBezTo>
                        <a:pt x="3655" y="2773"/>
                        <a:pt x="3741" y="2742"/>
                        <a:pt x="3828" y="2742"/>
                      </a:cubicBezTo>
                      <a:close/>
                      <a:moveTo>
                        <a:pt x="3828" y="4790"/>
                      </a:moveTo>
                      <a:cubicBezTo>
                        <a:pt x="3915" y="4790"/>
                        <a:pt x="4001" y="4821"/>
                        <a:pt x="4064" y="4884"/>
                      </a:cubicBezTo>
                      <a:cubicBezTo>
                        <a:pt x="4253" y="5042"/>
                        <a:pt x="4253" y="5262"/>
                        <a:pt x="4096" y="5388"/>
                      </a:cubicBezTo>
                      <a:lnTo>
                        <a:pt x="2678" y="6774"/>
                      </a:lnTo>
                      <a:cubicBezTo>
                        <a:pt x="2615" y="6837"/>
                        <a:pt x="2520" y="6869"/>
                        <a:pt x="2457" y="6869"/>
                      </a:cubicBezTo>
                      <a:cubicBezTo>
                        <a:pt x="2363" y="6869"/>
                        <a:pt x="2268" y="6837"/>
                        <a:pt x="2205" y="6774"/>
                      </a:cubicBezTo>
                      <a:lnTo>
                        <a:pt x="1512" y="6050"/>
                      </a:lnTo>
                      <a:cubicBezTo>
                        <a:pt x="1386" y="5924"/>
                        <a:pt x="1386" y="5703"/>
                        <a:pt x="1512" y="5577"/>
                      </a:cubicBezTo>
                      <a:cubicBezTo>
                        <a:pt x="1575" y="5514"/>
                        <a:pt x="1662" y="5483"/>
                        <a:pt x="1749" y="5483"/>
                      </a:cubicBezTo>
                      <a:cubicBezTo>
                        <a:pt x="1835" y="5483"/>
                        <a:pt x="1922" y="5514"/>
                        <a:pt x="1985" y="5577"/>
                      </a:cubicBezTo>
                      <a:lnTo>
                        <a:pt x="2426" y="6018"/>
                      </a:lnTo>
                      <a:lnTo>
                        <a:pt x="3592" y="4884"/>
                      </a:lnTo>
                      <a:cubicBezTo>
                        <a:pt x="3655" y="4821"/>
                        <a:pt x="3741" y="4790"/>
                        <a:pt x="3828" y="4790"/>
                      </a:cubicBezTo>
                      <a:close/>
                      <a:moveTo>
                        <a:pt x="3828" y="6869"/>
                      </a:moveTo>
                      <a:cubicBezTo>
                        <a:pt x="3915" y="6869"/>
                        <a:pt x="4001" y="6900"/>
                        <a:pt x="4064" y="6963"/>
                      </a:cubicBezTo>
                      <a:cubicBezTo>
                        <a:pt x="4253" y="7121"/>
                        <a:pt x="4253" y="7342"/>
                        <a:pt x="4096" y="7468"/>
                      </a:cubicBezTo>
                      <a:lnTo>
                        <a:pt x="2678" y="8854"/>
                      </a:lnTo>
                      <a:cubicBezTo>
                        <a:pt x="2615" y="8917"/>
                        <a:pt x="2520" y="8980"/>
                        <a:pt x="2457" y="8980"/>
                      </a:cubicBezTo>
                      <a:cubicBezTo>
                        <a:pt x="2363" y="8980"/>
                        <a:pt x="2268" y="8917"/>
                        <a:pt x="2205" y="8854"/>
                      </a:cubicBezTo>
                      <a:lnTo>
                        <a:pt x="1512" y="8129"/>
                      </a:lnTo>
                      <a:cubicBezTo>
                        <a:pt x="1386" y="8003"/>
                        <a:pt x="1386" y="7783"/>
                        <a:pt x="1512" y="7657"/>
                      </a:cubicBezTo>
                      <a:cubicBezTo>
                        <a:pt x="1575" y="7594"/>
                        <a:pt x="1662" y="7562"/>
                        <a:pt x="1749" y="7562"/>
                      </a:cubicBezTo>
                      <a:cubicBezTo>
                        <a:pt x="1835" y="7562"/>
                        <a:pt x="1922" y="7594"/>
                        <a:pt x="1985" y="7657"/>
                      </a:cubicBezTo>
                      <a:lnTo>
                        <a:pt x="2426" y="8098"/>
                      </a:lnTo>
                      <a:lnTo>
                        <a:pt x="3592" y="6963"/>
                      </a:lnTo>
                      <a:cubicBezTo>
                        <a:pt x="3655" y="6900"/>
                        <a:pt x="3741" y="6869"/>
                        <a:pt x="3828" y="6869"/>
                      </a:cubicBez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9673"/>
                      </a:lnTo>
                      <a:lnTo>
                        <a:pt x="6301" y="9673"/>
                      </a:lnTo>
                      <a:lnTo>
                        <a:pt x="6301" y="10397"/>
                      </a:lnTo>
                      <a:lnTo>
                        <a:pt x="6301" y="10744"/>
                      </a:lnTo>
                      <a:lnTo>
                        <a:pt x="6270" y="10744"/>
                      </a:lnTo>
                      <a:cubicBezTo>
                        <a:pt x="6270" y="11343"/>
                        <a:pt x="6742" y="11752"/>
                        <a:pt x="7278" y="11752"/>
                      </a:cubicBezTo>
                      <a:cubicBezTo>
                        <a:pt x="7876" y="11752"/>
                        <a:pt x="8317" y="11280"/>
                        <a:pt x="8317" y="10744"/>
                      </a:cubicBezTo>
                      <a:lnTo>
                        <a:pt x="8317" y="7972"/>
                      </a:lnTo>
                      <a:lnTo>
                        <a:pt x="7498" y="8822"/>
                      </a:lnTo>
                      <a:lnTo>
                        <a:pt x="5608" y="9547"/>
                      </a:lnTo>
                      <a:cubicBezTo>
                        <a:pt x="5497" y="9576"/>
                        <a:pt x="5390" y="9590"/>
                        <a:pt x="5288" y="9590"/>
                      </a:cubicBezTo>
                      <a:cubicBezTo>
                        <a:pt x="4954" y="9590"/>
                        <a:pt x="4674" y="9441"/>
                        <a:pt x="4505" y="9200"/>
                      </a:cubicBezTo>
                      <a:cubicBezTo>
                        <a:pt x="4316" y="8980"/>
                        <a:pt x="4222" y="8665"/>
                        <a:pt x="4316" y="8255"/>
                      </a:cubicBezTo>
                      <a:lnTo>
                        <a:pt x="5041" y="6365"/>
                      </a:lnTo>
                      <a:lnTo>
                        <a:pt x="8317" y="3088"/>
                      </a:lnTo>
                      <a:lnTo>
                        <a:pt x="8317" y="2773"/>
                      </a:lnTo>
                      <a:lnTo>
                        <a:pt x="5891" y="2773"/>
                      </a:lnTo>
                      <a:cubicBezTo>
                        <a:pt x="5671" y="2773"/>
                        <a:pt x="5513" y="2616"/>
                        <a:pt x="5513" y="2427"/>
                      </a:cubicBezTo>
                      <a:lnTo>
                        <a:pt x="551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13" name="Google Shape;9376;p73">
                  <a:extLst>
                    <a:ext uri="{FF2B5EF4-FFF2-40B4-BE49-F238E27FC236}">
                      <a16:creationId xmlns:a16="http://schemas.microsoft.com/office/drawing/2014/main" id="{CC3C7FFD-6BF5-B164-D73C-D00A23485A25}"/>
                    </a:ext>
                  </a:extLst>
                </p:cNvPr>
                <p:cNvSpPr/>
                <p:nvPr/>
              </p:nvSpPr>
              <p:spPr>
                <a:xfrm>
                  <a:off x="1185625" y="3688025"/>
                  <a:ext cx="57525" cy="5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1" h="2238" extrusionOk="0">
                      <a:moveTo>
                        <a:pt x="1072" y="1"/>
                      </a:moveTo>
                      <a:cubicBezTo>
                        <a:pt x="890" y="1"/>
                        <a:pt x="709" y="64"/>
                        <a:pt x="568" y="190"/>
                      </a:cubicBezTo>
                      <a:lnTo>
                        <a:pt x="0" y="788"/>
                      </a:lnTo>
                      <a:lnTo>
                        <a:pt x="1450" y="2238"/>
                      </a:lnTo>
                      <a:lnTo>
                        <a:pt x="2048" y="1639"/>
                      </a:lnTo>
                      <a:cubicBezTo>
                        <a:pt x="2300" y="1387"/>
                        <a:pt x="2300" y="946"/>
                        <a:pt x="2048" y="662"/>
                      </a:cubicBezTo>
                      <a:lnTo>
                        <a:pt x="1576" y="190"/>
                      </a:lnTo>
                      <a:cubicBezTo>
                        <a:pt x="1434" y="64"/>
                        <a:pt x="1253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14" name="Google Shape;9377;p73">
                  <a:extLst>
                    <a:ext uri="{FF2B5EF4-FFF2-40B4-BE49-F238E27FC236}">
                      <a16:creationId xmlns:a16="http://schemas.microsoft.com/office/drawing/2014/main" id="{B36E0BAF-1EDF-1BA7-3065-8BEE528F7CEC}"/>
                    </a:ext>
                  </a:extLst>
                </p:cNvPr>
                <p:cNvSpPr/>
                <p:nvPr/>
              </p:nvSpPr>
              <p:spPr>
                <a:xfrm>
                  <a:off x="1088075" y="3795925"/>
                  <a:ext cx="46375" cy="4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5" h="1801" extrusionOk="0">
                      <a:moveTo>
                        <a:pt x="594" y="1"/>
                      </a:moveTo>
                      <a:lnTo>
                        <a:pt x="59" y="1387"/>
                      </a:lnTo>
                      <a:cubicBezTo>
                        <a:pt x="0" y="1621"/>
                        <a:pt x="186" y="1800"/>
                        <a:pt x="414" y="1800"/>
                      </a:cubicBezTo>
                      <a:cubicBezTo>
                        <a:pt x="432" y="1800"/>
                        <a:pt x="450" y="1799"/>
                        <a:pt x="468" y="1797"/>
                      </a:cubicBezTo>
                      <a:lnTo>
                        <a:pt x="1855" y="1261"/>
                      </a:lnTo>
                      <a:lnTo>
                        <a:pt x="59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15" name="Google Shape;9378;p73">
                  <a:extLst>
                    <a:ext uri="{FF2B5EF4-FFF2-40B4-BE49-F238E27FC236}">
                      <a16:creationId xmlns:a16="http://schemas.microsoft.com/office/drawing/2014/main" id="{E8CA8052-313A-8A34-92D2-0AB933167262}"/>
                    </a:ext>
                  </a:extLst>
                </p:cNvPr>
                <p:cNvSpPr/>
                <p:nvPr/>
              </p:nvSpPr>
              <p:spPr>
                <a:xfrm>
                  <a:off x="1112375" y="3720325"/>
                  <a:ext cx="97700" cy="97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8" h="3908" extrusionOk="0">
                      <a:moveTo>
                        <a:pt x="2426" y="1"/>
                      </a:moveTo>
                      <a:lnTo>
                        <a:pt x="1" y="2458"/>
                      </a:lnTo>
                      <a:lnTo>
                        <a:pt x="1450" y="3907"/>
                      </a:lnTo>
                      <a:lnTo>
                        <a:pt x="3907" y="1481"/>
                      </a:lnTo>
                      <a:lnTo>
                        <a:pt x="242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16" name="Google Shape;9379;p73">
                  <a:extLst>
                    <a:ext uri="{FF2B5EF4-FFF2-40B4-BE49-F238E27FC236}">
                      <a16:creationId xmlns:a16="http://schemas.microsoft.com/office/drawing/2014/main" id="{D986B056-DD1D-89B2-11CD-A01E3EAC1C1C}"/>
                    </a:ext>
                  </a:extLst>
                </p:cNvPr>
                <p:cNvSpPr/>
                <p:nvPr/>
              </p:nvSpPr>
              <p:spPr>
                <a:xfrm>
                  <a:off x="1120250" y="3623450"/>
                  <a:ext cx="47275" cy="4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1" h="1891" extrusionOk="0">
                      <a:moveTo>
                        <a:pt x="1" y="0"/>
                      </a:moveTo>
                      <a:lnTo>
                        <a:pt x="1" y="1891"/>
                      </a:lnTo>
                      <a:lnTo>
                        <a:pt x="1891" y="1891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17" name="Google Shape;9380;p73">
                  <a:extLst>
                    <a:ext uri="{FF2B5EF4-FFF2-40B4-BE49-F238E27FC236}">
                      <a16:creationId xmlns:a16="http://schemas.microsoft.com/office/drawing/2014/main" id="{2C44968C-6333-A6AE-6195-14AEA754B52E}"/>
                    </a:ext>
                  </a:extLst>
                </p:cNvPr>
                <p:cNvSpPr/>
                <p:nvPr/>
              </p:nvSpPr>
              <p:spPr>
                <a:xfrm>
                  <a:off x="946175" y="3879425"/>
                  <a:ext cx="16622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48" h="1356" extrusionOk="0">
                      <a:moveTo>
                        <a:pt x="348" y="0"/>
                      </a:moveTo>
                      <a:cubicBezTo>
                        <a:pt x="158" y="0"/>
                        <a:pt x="1" y="190"/>
                        <a:pt x="1" y="347"/>
                      </a:cubicBezTo>
                      <a:lnTo>
                        <a:pt x="1" y="694"/>
                      </a:lnTo>
                      <a:cubicBezTo>
                        <a:pt x="1" y="1040"/>
                        <a:pt x="316" y="1355"/>
                        <a:pt x="694" y="1355"/>
                      </a:cubicBezTo>
                      <a:lnTo>
                        <a:pt x="6649" y="1355"/>
                      </a:lnTo>
                      <a:cubicBezTo>
                        <a:pt x="6428" y="1103"/>
                        <a:pt x="6302" y="725"/>
                        <a:pt x="6302" y="347"/>
                      </a:cubicBezTo>
                      <a:lnTo>
                        <a:pt x="630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9" name="Google Shape;9381;p73">
                <a:extLst>
                  <a:ext uri="{FF2B5EF4-FFF2-40B4-BE49-F238E27FC236}">
                    <a16:creationId xmlns:a16="http://schemas.microsoft.com/office/drawing/2014/main" id="{F9DECB90-2218-E40A-BE04-87EB3188DC7A}"/>
                  </a:ext>
                </a:extLst>
              </p:cNvPr>
              <p:cNvGrpSpPr/>
              <p:nvPr/>
            </p:nvGrpSpPr>
            <p:grpSpPr>
              <a:xfrm>
                <a:off x="1401067" y="4983990"/>
                <a:ext cx="503276" cy="501923"/>
                <a:chOff x="944600" y="3981825"/>
                <a:chExt cx="297750" cy="296950"/>
              </a:xfrm>
              <a:grpFill/>
            </p:grpSpPr>
            <p:sp>
              <p:nvSpPr>
                <p:cNvPr id="17608" name="Google Shape;9382;p73">
                  <a:extLst>
                    <a:ext uri="{FF2B5EF4-FFF2-40B4-BE49-F238E27FC236}">
                      <a16:creationId xmlns:a16="http://schemas.microsoft.com/office/drawing/2014/main" id="{7508D665-116A-984D-276A-36FD9F3B5257}"/>
                    </a:ext>
                  </a:extLst>
                </p:cNvPr>
                <p:cNvSpPr/>
                <p:nvPr/>
              </p:nvSpPr>
              <p:spPr>
                <a:xfrm>
                  <a:off x="944600" y="3981825"/>
                  <a:ext cx="297750" cy="296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78" extrusionOk="0">
                      <a:moveTo>
                        <a:pt x="6333" y="1418"/>
                      </a:moveTo>
                      <a:cubicBezTo>
                        <a:pt x="8539" y="1575"/>
                        <a:pt x="10303" y="3340"/>
                        <a:pt x="10461" y="5545"/>
                      </a:cubicBezTo>
                      <a:lnTo>
                        <a:pt x="10146" y="5545"/>
                      </a:lnTo>
                      <a:cubicBezTo>
                        <a:pt x="9957" y="5545"/>
                        <a:pt x="9799" y="5702"/>
                        <a:pt x="9799" y="5892"/>
                      </a:cubicBezTo>
                      <a:cubicBezTo>
                        <a:pt x="9799" y="6081"/>
                        <a:pt x="9957" y="6238"/>
                        <a:pt x="10146" y="6238"/>
                      </a:cubicBezTo>
                      <a:lnTo>
                        <a:pt x="10461" y="6238"/>
                      </a:lnTo>
                      <a:cubicBezTo>
                        <a:pt x="10303" y="8443"/>
                        <a:pt x="8539" y="10239"/>
                        <a:pt x="6333" y="10397"/>
                      </a:cubicBezTo>
                      <a:lnTo>
                        <a:pt x="6333" y="10082"/>
                      </a:lnTo>
                      <a:cubicBezTo>
                        <a:pt x="6333" y="9861"/>
                        <a:pt x="6176" y="9704"/>
                        <a:pt x="5955" y="9704"/>
                      </a:cubicBezTo>
                      <a:cubicBezTo>
                        <a:pt x="5766" y="9704"/>
                        <a:pt x="5609" y="9861"/>
                        <a:pt x="5609" y="10082"/>
                      </a:cubicBezTo>
                      <a:lnTo>
                        <a:pt x="5609" y="10397"/>
                      </a:lnTo>
                      <a:cubicBezTo>
                        <a:pt x="3403" y="10239"/>
                        <a:pt x="1639" y="8443"/>
                        <a:pt x="1482" y="6238"/>
                      </a:cubicBezTo>
                      <a:lnTo>
                        <a:pt x="1797" y="6238"/>
                      </a:lnTo>
                      <a:cubicBezTo>
                        <a:pt x="1986" y="6238"/>
                        <a:pt x="2143" y="6081"/>
                        <a:pt x="2143" y="5892"/>
                      </a:cubicBezTo>
                      <a:cubicBezTo>
                        <a:pt x="2143" y="5702"/>
                        <a:pt x="1986" y="5545"/>
                        <a:pt x="1797" y="5545"/>
                      </a:cubicBezTo>
                      <a:lnTo>
                        <a:pt x="1482" y="5545"/>
                      </a:lnTo>
                      <a:cubicBezTo>
                        <a:pt x="1639" y="3340"/>
                        <a:pt x="3403" y="1575"/>
                        <a:pt x="5609" y="1418"/>
                      </a:cubicBezTo>
                      <a:lnTo>
                        <a:pt x="5609" y="1733"/>
                      </a:lnTo>
                      <a:cubicBezTo>
                        <a:pt x="5609" y="1922"/>
                        <a:pt x="5766" y="2079"/>
                        <a:pt x="5955" y="2079"/>
                      </a:cubicBezTo>
                      <a:cubicBezTo>
                        <a:pt x="6176" y="2079"/>
                        <a:pt x="6333" y="1922"/>
                        <a:pt x="6333" y="1733"/>
                      </a:cubicBezTo>
                      <a:lnTo>
                        <a:pt x="6333" y="1418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9" y="126"/>
                        <a:pt x="5609" y="347"/>
                      </a:cubicBezTo>
                      <a:lnTo>
                        <a:pt x="5609" y="725"/>
                      </a:lnTo>
                      <a:cubicBezTo>
                        <a:pt x="2994" y="882"/>
                        <a:pt x="946" y="2962"/>
                        <a:pt x="757" y="5576"/>
                      </a:cubicBezTo>
                      <a:lnTo>
                        <a:pt x="379" y="5576"/>
                      </a:lnTo>
                      <a:cubicBezTo>
                        <a:pt x="158" y="5576"/>
                        <a:pt x="1" y="5734"/>
                        <a:pt x="1" y="5923"/>
                      </a:cubicBezTo>
                      <a:cubicBezTo>
                        <a:pt x="1" y="6112"/>
                        <a:pt x="158" y="6270"/>
                        <a:pt x="379" y="6270"/>
                      </a:cubicBezTo>
                      <a:lnTo>
                        <a:pt x="757" y="6270"/>
                      </a:lnTo>
                      <a:cubicBezTo>
                        <a:pt x="915" y="8884"/>
                        <a:pt x="2994" y="10932"/>
                        <a:pt x="5609" y="11121"/>
                      </a:cubicBezTo>
                      <a:lnTo>
                        <a:pt x="5609" y="11531"/>
                      </a:lnTo>
                      <a:cubicBezTo>
                        <a:pt x="5609" y="11720"/>
                        <a:pt x="5766" y="11877"/>
                        <a:pt x="5955" y="11877"/>
                      </a:cubicBezTo>
                      <a:cubicBezTo>
                        <a:pt x="6176" y="11877"/>
                        <a:pt x="6333" y="11720"/>
                        <a:pt x="6333" y="11531"/>
                      </a:cubicBezTo>
                      <a:lnTo>
                        <a:pt x="6333" y="11121"/>
                      </a:lnTo>
                      <a:cubicBezTo>
                        <a:pt x="8917" y="10964"/>
                        <a:pt x="10965" y="8884"/>
                        <a:pt x="11154" y="6270"/>
                      </a:cubicBezTo>
                      <a:lnTo>
                        <a:pt x="11563" y="6270"/>
                      </a:lnTo>
                      <a:cubicBezTo>
                        <a:pt x="11752" y="6270"/>
                        <a:pt x="11910" y="6112"/>
                        <a:pt x="11910" y="5923"/>
                      </a:cubicBezTo>
                      <a:cubicBezTo>
                        <a:pt x="11910" y="5734"/>
                        <a:pt x="11752" y="5576"/>
                        <a:pt x="11563" y="5576"/>
                      </a:cubicBezTo>
                      <a:lnTo>
                        <a:pt x="11154" y="5576"/>
                      </a:lnTo>
                      <a:cubicBezTo>
                        <a:pt x="10996" y="2962"/>
                        <a:pt x="8917" y="914"/>
                        <a:pt x="6333" y="725"/>
                      </a:cubicBezTo>
                      <a:lnTo>
                        <a:pt x="6333" y="347"/>
                      </a:lnTo>
                      <a:cubicBezTo>
                        <a:pt x="6333" y="126"/>
                        <a:pt x="6176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09" name="Google Shape;9383;p73">
                  <a:extLst>
                    <a:ext uri="{FF2B5EF4-FFF2-40B4-BE49-F238E27FC236}">
                      <a16:creationId xmlns:a16="http://schemas.microsoft.com/office/drawing/2014/main" id="{CBA4BCF6-63F3-DA4F-043B-CF5F4536F3CD}"/>
                    </a:ext>
                  </a:extLst>
                </p:cNvPr>
                <p:cNvSpPr/>
                <p:nvPr/>
              </p:nvSpPr>
              <p:spPr>
                <a:xfrm>
                  <a:off x="1058025" y="4155875"/>
                  <a:ext cx="7250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00" h="2080" extrusionOk="0">
                      <a:moveTo>
                        <a:pt x="1418" y="1"/>
                      </a:moveTo>
                      <a:cubicBezTo>
                        <a:pt x="851" y="1"/>
                        <a:pt x="316" y="347"/>
                        <a:pt x="127" y="914"/>
                      </a:cubicBezTo>
                      <a:cubicBezTo>
                        <a:pt x="1" y="1166"/>
                        <a:pt x="1" y="1450"/>
                        <a:pt x="95" y="1765"/>
                      </a:cubicBezTo>
                      <a:cubicBezTo>
                        <a:pt x="473" y="1954"/>
                        <a:pt x="946" y="2080"/>
                        <a:pt x="1418" y="2080"/>
                      </a:cubicBezTo>
                      <a:cubicBezTo>
                        <a:pt x="1891" y="2080"/>
                        <a:pt x="2332" y="1954"/>
                        <a:pt x="2773" y="1765"/>
                      </a:cubicBezTo>
                      <a:cubicBezTo>
                        <a:pt x="2899" y="1387"/>
                        <a:pt x="2805" y="946"/>
                        <a:pt x="2616" y="599"/>
                      </a:cubicBezTo>
                      <a:cubicBezTo>
                        <a:pt x="2332" y="221"/>
                        <a:pt x="1891" y="1"/>
                        <a:pt x="14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10" name="Google Shape;9384;p73">
                  <a:extLst>
                    <a:ext uri="{FF2B5EF4-FFF2-40B4-BE49-F238E27FC236}">
                      <a16:creationId xmlns:a16="http://schemas.microsoft.com/office/drawing/2014/main" id="{A0574817-49EC-2C65-AA3C-FE304C3D3326}"/>
                    </a:ext>
                  </a:extLst>
                </p:cNvPr>
                <p:cNvSpPr/>
                <p:nvPr/>
              </p:nvSpPr>
              <p:spPr>
                <a:xfrm>
                  <a:off x="1076150" y="41039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693" y="0"/>
                      </a:moveTo>
                      <a:cubicBezTo>
                        <a:pt x="315" y="0"/>
                        <a:pt x="0" y="315"/>
                        <a:pt x="0" y="693"/>
                      </a:cubicBezTo>
                      <a:cubicBezTo>
                        <a:pt x="0" y="1103"/>
                        <a:pt x="315" y="1418"/>
                        <a:pt x="693" y="1418"/>
                      </a:cubicBezTo>
                      <a:cubicBezTo>
                        <a:pt x="1103" y="1355"/>
                        <a:pt x="1418" y="1040"/>
                        <a:pt x="1418" y="693"/>
                      </a:cubicBezTo>
                      <a:cubicBezTo>
                        <a:pt x="1418" y="315"/>
                        <a:pt x="1103" y="0"/>
                        <a:pt x="69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11" name="Google Shape;9385;p73">
                  <a:extLst>
                    <a:ext uri="{FF2B5EF4-FFF2-40B4-BE49-F238E27FC236}">
                      <a16:creationId xmlns:a16="http://schemas.microsoft.com/office/drawing/2014/main" id="{63866283-49A4-0652-5C75-5CC7A3C66A0A}"/>
                    </a:ext>
                  </a:extLst>
                </p:cNvPr>
                <p:cNvSpPr/>
                <p:nvPr/>
              </p:nvSpPr>
              <p:spPr>
                <a:xfrm>
                  <a:off x="1016275" y="4051125"/>
                  <a:ext cx="155975" cy="13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5483" extrusionOk="0">
                      <a:moveTo>
                        <a:pt x="3088" y="1"/>
                      </a:moveTo>
                      <a:cubicBezTo>
                        <a:pt x="1356" y="1"/>
                        <a:pt x="1" y="1387"/>
                        <a:pt x="1" y="3120"/>
                      </a:cubicBezTo>
                      <a:cubicBezTo>
                        <a:pt x="1" y="4033"/>
                        <a:pt x="379" y="4852"/>
                        <a:pt x="1041" y="5451"/>
                      </a:cubicBezTo>
                      <a:cubicBezTo>
                        <a:pt x="1041" y="5262"/>
                        <a:pt x="1104" y="5041"/>
                        <a:pt x="1167" y="4852"/>
                      </a:cubicBezTo>
                      <a:cubicBezTo>
                        <a:pt x="1324" y="4380"/>
                        <a:pt x="1671" y="4002"/>
                        <a:pt x="2112" y="3750"/>
                      </a:cubicBezTo>
                      <a:cubicBezTo>
                        <a:pt x="1891" y="3498"/>
                        <a:pt x="1734" y="3151"/>
                        <a:pt x="1734" y="2804"/>
                      </a:cubicBezTo>
                      <a:cubicBezTo>
                        <a:pt x="1734" y="2048"/>
                        <a:pt x="2364" y="1418"/>
                        <a:pt x="3088" y="1418"/>
                      </a:cubicBezTo>
                      <a:cubicBezTo>
                        <a:pt x="3845" y="1418"/>
                        <a:pt x="4475" y="2048"/>
                        <a:pt x="4475" y="2804"/>
                      </a:cubicBezTo>
                      <a:cubicBezTo>
                        <a:pt x="4475" y="3151"/>
                        <a:pt x="4317" y="3529"/>
                        <a:pt x="4097" y="3750"/>
                      </a:cubicBezTo>
                      <a:cubicBezTo>
                        <a:pt x="4349" y="3907"/>
                        <a:pt x="4632" y="4128"/>
                        <a:pt x="4790" y="4411"/>
                      </a:cubicBezTo>
                      <a:cubicBezTo>
                        <a:pt x="4979" y="4726"/>
                        <a:pt x="5105" y="5073"/>
                        <a:pt x="5136" y="5482"/>
                      </a:cubicBezTo>
                      <a:cubicBezTo>
                        <a:pt x="5766" y="4884"/>
                        <a:pt x="6207" y="4096"/>
                        <a:pt x="6207" y="3151"/>
                      </a:cubicBezTo>
                      <a:cubicBezTo>
                        <a:pt x="6239" y="1418"/>
                        <a:pt x="4821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0" name="Google Shape;9386;p73">
                <a:extLst>
                  <a:ext uri="{FF2B5EF4-FFF2-40B4-BE49-F238E27FC236}">
                    <a16:creationId xmlns:a16="http://schemas.microsoft.com/office/drawing/2014/main" id="{DD4E5B80-BE1D-3240-D036-CCC909225059}"/>
                  </a:ext>
                </a:extLst>
              </p:cNvPr>
              <p:cNvGrpSpPr/>
              <p:nvPr/>
            </p:nvGrpSpPr>
            <p:grpSpPr>
              <a:xfrm>
                <a:off x="4571286" y="3748557"/>
                <a:ext cx="500612" cy="499261"/>
                <a:chOff x="2768750" y="3227275"/>
                <a:chExt cx="296175" cy="295375"/>
              </a:xfrm>
              <a:grpFill/>
            </p:grpSpPr>
            <p:sp>
              <p:nvSpPr>
                <p:cNvPr id="17600" name="Google Shape;9387;p73">
                  <a:extLst>
                    <a:ext uri="{FF2B5EF4-FFF2-40B4-BE49-F238E27FC236}">
                      <a16:creationId xmlns:a16="http://schemas.microsoft.com/office/drawing/2014/main" id="{4C192508-E7BA-BDE2-4BEC-BD0927BF2510}"/>
                    </a:ext>
                  </a:extLst>
                </p:cNvPr>
                <p:cNvSpPr/>
                <p:nvPr/>
              </p:nvSpPr>
              <p:spPr>
                <a:xfrm>
                  <a:off x="2882950" y="3227275"/>
                  <a:ext cx="68550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2773" extrusionOk="0">
                      <a:moveTo>
                        <a:pt x="1355" y="1"/>
                      </a:moveTo>
                      <a:cubicBezTo>
                        <a:pt x="631" y="1"/>
                        <a:pt x="1" y="631"/>
                        <a:pt x="1" y="1387"/>
                      </a:cubicBezTo>
                      <a:cubicBezTo>
                        <a:pt x="1" y="2143"/>
                        <a:pt x="631" y="2773"/>
                        <a:pt x="1355" y="2773"/>
                      </a:cubicBezTo>
                      <a:cubicBezTo>
                        <a:pt x="2111" y="2773"/>
                        <a:pt x="2742" y="2174"/>
                        <a:pt x="2742" y="1387"/>
                      </a:cubicBezTo>
                      <a:cubicBezTo>
                        <a:pt x="2742" y="631"/>
                        <a:pt x="2111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01" name="Google Shape;9388;p73">
                  <a:extLst>
                    <a:ext uri="{FF2B5EF4-FFF2-40B4-BE49-F238E27FC236}">
                      <a16:creationId xmlns:a16="http://schemas.microsoft.com/office/drawing/2014/main" id="{0C125F1A-7402-2231-A962-D783CA8FCCEE}"/>
                    </a:ext>
                  </a:extLst>
                </p:cNvPr>
                <p:cNvSpPr/>
                <p:nvPr/>
              </p:nvSpPr>
              <p:spPr>
                <a:xfrm>
                  <a:off x="2856175" y="3436000"/>
                  <a:ext cx="17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694" y="1386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02" name="Google Shape;9389;p73">
                  <a:extLst>
                    <a:ext uri="{FF2B5EF4-FFF2-40B4-BE49-F238E27FC236}">
                      <a16:creationId xmlns:a16="http://schemas.microsoft.com/office/drawing/2014/main" id="{E3DA08F3-5B84-0CFF-61F6-403C08F562F8}"/>
                    </a:ext>
                  </a:extLst>
                </p:cNvPr>
                <p:cNvSpPr/>
                <p:nvPr/>
              </p:nvSpPr>
              <p:spPr>
                <a:xfrm>
                  <a:off x="2890050" y="3436000"/>
                  <a:ext cx="1812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725" y="1386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03" name="Google Shape;9390;p73">
                  <a:extLst>
                    <a:ext uri="{FF2B5EF4-FFF2-40B4-BE49-F238E27FC236}">
                      <a16:creationId xmlns:a16="http://schemas.microsoft.com/office/drawing/2014/main" id="{EDCFA089-47CD-1CDD-1F70-5CD1C61B9D00}"/>
                    </a:ext>
                  </a:extLst>
                </p:cNvPr>
                <p:cNvSpPr/>
                <p:nvPr/>
              </p:nvSpPr>
              <p:spPr>
                <a:xfrm>
                  <a:off x="2821525" y="3436000"/>
                  <a:ext cx="17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693" y="1386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04" name="Google Shape;9391;p73">
                  <a:extLst>
                    <a:ext uri="{FF2B5EF4-FFF2-40B4-BE49-F238E27FC236}">
                      <a16:creationId xmlns:a16="http://schemas.microsoft.com/office/drawing/2014/main" id="{1F3993A8-8454-FA3C-383F-20AA654A5404}"/>
                    </a:ext>
                  </a:extLst>
                </p:cNvPr>
                <p:cNvSpPr/>
                <p:nvPr/>
              </p:nvSpPr>
              <p:spPr>
                <a:xfrm>
                  <a:off x="2924700" y="3436000"/>
                  <a:ext cx="3467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1387" y="1386"/>
                      </a:lnTo>
                      <a:lnTo>
                        <a:pt x="13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05" name="Google Shape;9392;p73">
                  <a:extLst>
                    <a:ext uri="{FF2B5EF4-FFF2-40B4-BE49-F238E27FC236}">
                      <a16:creationId xmlns:a16="http://schemas.microsoft.com/office/drawing/2014/main" id="{5C0C3367-1663-4813-95EF-1375E78C43E4}"/>
                    </a:ext>
                  </a:extLst>
                </p:cNvPr>
                <p:cNvSpPr/>
                <p:nvPr/>
              </p:nvSpPr>
              <p:spPr>
                <a:xfrm>
                  <a:off x="2768750" y="3384800"/>
                  <a:ext cx="244175" cy="137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67" h="5514" extrusionOk="0">
                      <a:moveTo>
                        <a:pt x="7971" y="1387"/>
                      </a:moveTo>
                      <a:cubicBezTo>
                        <a:pt x="8192" y="1387"/>
                        <a:pt x="8349" y="1544"/>
                        <a:pt x="8349" y="1733"/>
                      </a:cubicBezTo>
                      <a:lnTo>
                        <a:pt x="8349" y="3813"/>
                      </a:lnTo>
                      <a:cubicBezTo>
                        <a:pt x="8349" y="4033"/>
                        <a:pt x="8192" y="4191"/>
                        <a:pt x="7971" y="4191"/>
                      </a:cubicBezTo>
                      <a:lnTo>
                        <a:pt x="1765" y="4191"/>
                      </a:lnTo>
                      <a:cubicBezTo>
                        <a:pt x="1576" y="4191"/>
                        <a:pt x="1418" y="4033"/>
                        <a:pt x="1418" y="3813"/>
                      </a:cubicBezTo>
                      <a:lnTo>
                        <a:pt x="1418" y="1733"/>
                      </a:lnTo>
                      <a:cubicBezTo>
                        <a:pt x="1418" y="1544"/>
                        <a:pt x="1576" y="1387"/>
                        <a:pt x="1765" y="1387"/>
                      </a:cubicBezTo>
                      <a:close/>
                      <a:moveTo>
                        <a:pt x="1040" y="0"/>
                      </a:moveTo>
                      <a:cubicBezTo>
                        <a:pt x="473" y="0"/>
                        <a:pt x="32" y="473"/>
                        <a:pt x="32" y="1040"/>
                      </a:cubicBezTo>
                      <a:lnTo>
                        <a:pt x="32" y="4506"/>
                      </a:lnTo>
                      <a:cubicBezTo>
                        <a:pt x="0" y="5073"/>
                        <a:pt x="473" y="5514"/>
                        <a:pt x="1040" y="5514"/>
                      </a:cubicBezTo>
                      <a:lnTo>
                        <a:pt x="8727" y="5514"/>
                      </a:lnTo>
                      <a:cubicBezTo>
                        <a:pt x="9326" y="5514"/>
                        <a:pt x="9767" y="5041"/>
                        <a:pt x="9767" y="4506"/>
                      </a:cubicBezTo>
                      <a:lnTo>
                        <a:pt x="9767" y="1040"/>
                      </a:lnTo>
                      <a:cubicBezTo>
                        <a:pt x="9767" y="442"/>
                        <a:pt x="9294" y="0"/>
                        <a:pt x="87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06" name="Google Shape;9393;p73">
                  <a:extLst>
                    <a:ext uri="{FF2B5EF4-FFF2-40B4-BE49-F238E27FC236}">
                      <a16:creationId xmlns:a16="http://schemas.microsoft.com/office/drawing/2014/main" id="{EF780235-DC18-F184-BFBB-1E7298C2B9CD}"/>
                    </a:ext>
                  </a:extLst>
                </p:cNvPr>
                <p:cNvSpPr/>
                <p:nvPr/>
              </p:nvSpPr>
              <p:spPr>
                <a:xfrm>
                  <a:off x="3030250" y="3419450"/>
                  <a:ext cx="3467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2742" extrusionOk="0">
                      <a:moveTo>
                        <a:pt x="0" y="1"/>
                      </a:moveTo>
                      <a:lnTo>
                        <a:pt x="0" y="2742"/>
                      </a:lnTo>
                      <a:lnTo>
                        <a:pt x="1040" y="2742"/>
                      </a:lnTo>
                      <a:cubicBezTo>
                        <a:pt x="1229" y="2742"/>
                        <a:pt x="1386" y="2584"/>
                        <a:pt x="1386" y="2395"/>
                      </a:cubicBezTo>
                      <a:lnTo>
                        <a:pt x="1386" y="347"/>
                      </a:lnTo>
                      <a:cubicBezTo>
                        <a:pt x="1386" y="158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607" name="Google Shape;9394;p73">
                  <a:extLst>
                    <a:ext uri="{FF2B5EF4-FFF2-40B4-BE49-F238E27FC236}">
                      <a16:creationId xmlns:a16="http://schemas.microsoft.com/office/drawing/2014/main" id="{16D4B60E-6AAA-ACD7-DB26-1C25322CDCCA}"/>
                    </a:ext>
                  </a:extLst>
                </p:cNvPr>
                <p:cNvSpPr/>
                <p:nvPr/>
              </p:nvSpPr>
              <p:spPr>
                <a:xfrm>
                  <a:off x="2856175" y="3294225"/>
                  <a:ext cx="122100" cy="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931" extrusionOk="0">
                      <a:moveTo>
                        <a:pt x="820" y="0"/>
                      </a:moveTo>
                      <a:cubicBezTo>
                        <a:pt x="316" y="473"/>
                        <a:pt x="0" y="1103"/>
                        <a:pt x="0" y="1828"/>
                      </a:cubicBezTo>
                      <a:lnTo>
                        <a:pt x="0" y="2552"/>
                      </a:lnTo>
                      <a:cubicBezTo>
                        <a:pt x="0" y="2773"/>
                        <a:pt x="158" y="2930"/>
                        <a:pt x="347" y="2930"/>
                      </a:cubicBezTo>
                      <a:lnTo>
                        <a:pt x="4506" y="2930"/>
                      </a:lnTo>
                      <a:cubicBezTo>
                        <a:pt x="4726" y="2930"/>
                        <a:pt x="4884" y="2773"/>
                        <a:pt x="4884" y="2552"/>
                      </a:cubicBezTo>
                      <a:lnTo>
                        <a:pt x="4884" y="1828"/>
                      </a:lnTo>
                      <a:cubicBezTo>
                        <a:pt x="4884" y="1103"/>
                        <a:pt x="4569" y="441"/>
                        <a:pt x="4033" y="0"/>
                      </a:cubicBezTo>
                      <a:cubicBezTo>
                        <a:pt x="3655" y="473"/>
                        <a:pt x="3088" y="788"/>
                        <a:pt x="2426" y="788"/>
                      </a:cubicBezTo>
                      <a:cubicBezTo>
                        <a:pt x="1765" y="788"/>
                        <a:pt x="1198" y="473"/>
                        <a:pt x="8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1" name="Google Shape;9395;p73">
                <a:extLst>
                  <a:ext uri="{FF2B5EF4-FFF2-40B4-BE49-F238E27FC236}">
                    <a16:creationId xmlns:a16="http://schemas.microsoft.com/office/drawing/2014/main" id="{F346F73C-1795-248D-E992-B9A64255D805}"/>
                  </a:ext>
                </a:extLst>
              </p:cNvPr>
              <p:cNvGrpSpPr/>
              <p:nvPr/>
            </p:nvGrpSpPr>
            <p:grpSpPr>
              <a:xfrm>
                <a:off x="4601244" y="4379003"/>
                <a:ext cx="440694" cy="498458"/>
                <a:chOff x="2786075" y="3591800"/>
                <a:chExt cx="260725" cy="294900"/>
              </a:xfrm>
              <a:grpFill/>
            </p:grpSpPr>
            <p:sp>
              <p:nvSpPr>
                <p:cNvPr id="17595" name="Google Shape;9396;p73">
                  <a:extLst>
                    <a:ext uri="{FF2B5EF4-FFF2-40B4-BE49-F238E27FC236}">
                      <a16:creationId xmlns:a16="http://schemas.microsoft.com/office/drawing/2014/main" id="{717086EE-6990-BDF1-80C9-4B3600534B73}"/>
                    </a:ext>
                  </a:extLst>
                </p:cNvPr>
                <p:cNvSpPr/>
                <p:nvPr/>
              </p:nvSpPr>
              <p:spPr>
                <a:xfrm>
                  <a:off x="2898700" y="36770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694" y="1"/>
                      </a:moveTo>
                      <a:cubicBezTo>
                        <a:pt x="316" y="1"/>
                        <a:pt x="1" y="316"/>
                        <a:pt x="1" y="725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6"/>
                        <a:pt x="1103" y="1"/>
                        <a:pt x="69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96" name="Google Shape;9397;p73">
                  <a:extLst>
                    <a:ext uri="{FF2B5EF4-FFF2-40B4-BE49-F238E27FC236}">
                      <a16:creationId xmlns:a16="http://schemas.microsoft.com/office/drawing/2014/main" id="{773F2217-EB6E-692F-9502-83192E232BF4}"/>
                    </a:ext>
                  </a:extLst>
                </p:cNvPr>
                <p:cNvSpPr/>
                <p:nvPr/>
              </p:nvSpPr>
              <p:spPr>
                <a:xfrm>
                  <a:off x="2883750" y="3729775"/>
                  <a:ext cx="669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56" extrusionOk="0">
                      <a:moveTo>
                        <a:pt x="1323" y="1"/>
                      </a:moveTo>
                      <a:cubicBezTo>
                        <a:pt x="693" y="1"/>
                        <a:pt x="189" y="379"/>
                        <a:pt x="0" y="977"/>
                      </a:cubicBezTo>
                      <a:cubicBezTo>
                        <a:pt x="378" y="1198"/>
                        <a:pt x="819" y="1355"/>
                        <a:pt x="1323" y="1355"/>
                      </a:cubicBezTo>
                      <a:cubicBezTo>
                        <a:pt x="1796" y="1355"/>
                        <a:pt x="2269" y="1198"/>
                        <a:pt x="2678" y="977"/>
                      </a:cubicBezTo>
                      <a:cubicBezTo>
                        <a:pt x="2489" y="410"/>
                        <a:pt x="1922" y="1"/>
                        <a:pt x="132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97" name="Google Shape;9398;p73">
                  <a:extLst>
                    <a:ext uri="{FF2B5EF4-FFF2-40B4-BE49-F238E27FC236}">
                      <a16:creationId xmlns:a16="http://schemas.microsoft.com/office/drawing/2014/main" id="{EB995277-A4E1-AF15-F0B6-F0320F9BB8CF}"/>
                    </a:ext>
                  </a:extLst>
                </p:cNvPr>
                <p:cNvSpPr/>
                <p:nvPr/>
              </p:nvSpPr>
              <p:spPr>
                <a:xfrm>
                  <a:off x="2855375" y="3643150"/>
                  <a:ext cx="122125" cy="98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3939" extrusionOk="0">
                      <a:moveTo>
                        <a:pt x="2458" y="0"/>
                      </a:moveTo>
                      <a:cubicBezTo>
                        <a:pt x="1198" y="0"/>
                        <a:pt x="222" y="977"/>
                        <a:pt x="64" y="2079"/>
                      </a:cubicBezTo>
                      <a:cubicBezTo>
                        <a:pt x="1" y="2741"/>
                        <a:pt x="159" y="3371"/>
                        <a:pt x="600" y="3938"/>
                      </a:cubicBezTo>
                      <a:cubicBezTo>
                        <a:pt x="820" y="3529"/>
                        <a:pt x="1135" y="3214"/>
                        <a:pt x="1482" y="3025"/>
                      </a:cubicBezTo>
                      <a:cubicBezTo>
                        <a:pt x="1230" y="2772"/>
                        <a:pt x="1072" y="2426"/>
                        <a:pt x="1072" y="2079"/>
                      </a:cubicBezTo>
                      <a:cubicBezTo>
                        <a:pt x="1072" y="1323"/>
                        <a:pt x="1734" y="693"/>
                        <a:pt x="2458" y="693"/>
                      </a:cubicBezTo>
                      <a:cubicBezTo>
                        <a:pt x="3214" y="693"/>
                        <a:pt x="3845" y="1323"/>
                        <a:pt x="3845" y="2079"/>
                      </a:cubicBezTo>
                      <a:cubicBezTo>
                        <a:pt x="3845" y="2426"/>
                        <a:pt x="3687" y="2772"/>
                        <a:pt x="3435" y="3025"/>
                      </a:cubicBezTo>
                      <a:cubicBezTo>
                        <a:pt x="3845" y="3214"/>
                        <a:pt x="4128" y="3529"/>
                        <a:pt x="4317" y="3938"/>
                      </a:cubicBezTo>
                      <a:cubicBezTo>
                        <a:pt x="4695" y="3466"/>
                        <a:pt x="4853" y="2930"/>
                        <a:pt x="4853" y="2394"/>
                      </a:cubicBezTo>
                      <a:cubicBezTo>
                        <a:pt x="4884" y="1103"/>
                        <a:pt x="3813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98" name="Google Shape;9399;p73">
                  <a:extLst>
                    <a:ext uri="{FF2B5EF4-FFF2-40B4-BE49-F238E27FC236}">
                      <a16:creationId xmlns:a16="http://schemas.microsoft.com/office/drawing/2014/main" id="{51E1ADE3-774A-EB1D-F26E-65F4112AB88B}"/>
                    </a:ext>
                  </a:extLst>
                </p:cNvPr>
                <p:cNvSpPr/>
                <p:nvPr/>
              </p:nvSpPr>
              <p:spPr>
                <a:xfrm>
                  <a:off x="2801050" y="3591800"/>
                  <a:ext cx="229225" cy="25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69" h="10340" extrusionOk="0">
                      <a:moveTo>
                        <a:pt x="4679" y="1327"/>
                      </a:moveTo>
                      <a:cubicBezTo>
                        <a:pt x="6369" y="1327"/>
                        <a:pt x="7750" y="2741"/>
                        <a:pt x="7750" y="4448"/>
                      </a:cubicBezTo>
                      <a:cubicBezTo>
                        <a:pt x="7750" y="6244"/>
                        <a:pt x="6301" y="7599"/>
                        <a:pt x="4631" y="7599"/>
                      </a:cubicBezTo>
                      <a:cubicBezTo>
                        <a:pt x="2836" y="7599"/>
                        <a:pt x="1292" y="5961"/>
                        <a:pt x="1575" y="4039"/>
                      </a:cubicBezTo>
                      <a:cubicBezTo>
                        <a:pt x="1764" y="2716"/>
                        <a:pt x="2867" y="1550"/>
                        <a:pt x="4222" y="1361"/>
                      </a:cubicBezTo>
                      <a:cubicBezTo>
                        <a:pt x="4376" y="1338"/>
                        <a:pt x="4529" y="1327"/>
                        <a:pt x="4679" y="1327"/>
                      </a:cubicBezTo>
                      <a:close/>
                      <a:moveTo>
                        <a:pt x="4597" y="0"/>
                      </a:moveTo>
                      <a:cubicBezTo>
                        <a:pt x="4401" y="0"/>
                        <a:pt x="4202" y="13"/>
                        <a:pt x="4001" y="38"/>
                      </a:cubicBezTo>
                      <a:cubicBezTo>
                        <a:pt x="1985" y="290"/>
                        <a:pt x="378" y="1928"/>
                        <a:pt x="158" y="3913"/>
                      </a:cubicBezTo>
                      <a:cubicBezTo>
                        <a:pt x="0" y="5110"/>
                        <a:pt x="315" y="6244"/>
                        <a:pt x="1008" y="7189"/>
                      </a:cubicBezTo>
                      <a:cubicBezTo>
                        <a:pt x="1197" y="7473"/>
                        <a:pt x="1449" y="7756"/>
                        <a:pt x="1670" y="7945"/>
                      </a:cubicBezTo>
                      <a:lnTo>
                        <a:pt x="4411" y="10277"/>
                      </a:lnTo>
                      <a:cubicBezTo>
                        <a:pt x="4474" y="10308"/>
                        <a:pt x="4568" y="10340"/>
                        <a:pt x="4631" y="10340"/>
                      </a:cubicBezTo>
                      <a:cubicBezTo>
                        <a:pt x="4726" y="10340"/>
                        <a:pt x="4789" y="10308"/>
                        <a:pt x="4883" y="10277"/>
                      </a:cubicBezTo>
                      <a:lnTo>
                        <a:pt x="7593" y="7945"/>
                      </a:lnTo>
                      <a:cubicBezTo>
                        <a:pt x="7845" y="7756"/>
                        <a:pt x="8065" y="7473"/>
                        <a:pt x="8254" y="7189"/>
                      </a:cubicBezTo>
                      <a:cubicBezTo>
                        <a:pt x="8853" y="6402"/>
                        <a:pt x="9168" y="5457"/>
                        <a:pt x="9168" y="4480"/>
                      </a:cubicBezTo>
                      <a:cubicBezTo>
                        <a:pt x="9139" y="1996"/>
                        <a:pt x="7104" y="0"/>
                        <a:pt x="45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99" name="Google Shape;9400;p73">
                  <a:extLst>
                    <a:ext uri="{FF2B5EF4-FFF2-40B4-BE49-F238E27FC236}">
                      <a16:creationId xmlns:a16="http://schemas.microsoft.com/office/drawing/2014/main" id="{3728BF86-F4F5-6308-6AFA-16841B562390}"/>
                    </a:ext>
                  </a:extLst>
                </p:cNvPr>
                <p:cNvSpPr/>
                <p:nvPr/>
              </p:nvSpPr>
              <p:spPr>
                <a:xfrm>
                  <a:off x="2786075" y="3800675"/>
                  <a:ext cx="260725" cy="8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" h="3441" extrusionOk="0">
                      <a:moveTo>
                        <a:pt x="1702" y="0"/>
                      </a:moveTo>
                      <a:cubicBezTo>
                        <a:pt x="1576" y="0"/>
                        <a:pt x="1513" y="63"/>
                        <a:pt x="1418" y="189"/>
                      </a:cubicBezTo>
                      <a:lnTo>
                        <a:pt x="32" y="2930"/>
                      </a:lnTo>
                      <a:cubicBezTo>
                        <a:pt x="1" y="3056"/>
                        <a:pt x="1" y="3213"/>
                        <a:pt x="32" y="3308"/>
                      </a:cubicBezTo>
                      <a:cubicBezTo>
                        <a:pt x="95" y="3371"/>
                        <a:pt x="190" y="3434"/>
                        <a:pt x="316" y="3434"/>
                      </a:cubicBezTo>
                      <a:lnTo>
                        <a:pt x="10019" y="3434"/>
                      </a:lnTo>
                      <a:cubicBezTo>
                        <a:pt x="10045" y="3438"/>
                        <a:pt x="10070" y="3440"/>
                        <a:pt x="10093" y="3440"/>
                      </a:cubicBezTo>
                      <a:cubicBezTo>
                        <a:pt x="10241" y="3440"/>
                        <a:pt x="10338" y="3362"/>
                        <a:pt x="10366" y="3308"/>
                      </a:cubicBezTo>
                      <a:cubicBezTo>
                        <a:pt x="10429" y="3182"/>
                        <a:pt x="10429" y="3056"/>
                        <a:pt x="10366" y="2930"/>
                      </a:cubicBezTo>
                      <a:lnTo>
                        <a:pt x="8979" y="189"/>
                      </a:lnTo>
                      <a:cubicBezTo>
                        <a:pt x="8948" y="63"/>
                        <a:pt x="8822" y="32"/>
                        <a:pt x="8696" y="0"/>
                      </a:cubicBezTo>
                      <a:lnTo>
                        <a:pt x="8601" y="95"/>
                      </a:lnTo>
                      <a:lnTo>
                        <a:pt x="5860" y="2426"/>
                      </a:lnTo>
                      <a:cubicBezTo>
                        <a:pt x="5671" y="2583"/>
                        <a:pt x="5451" y="2678"/>
                        <a:pt x="5199" y="2678"/>
                      </a:cubicBezTo>
                      <a:cubicBezTo>
                        <a:pt x="4978" y="2678"/>
                        <a:pt x="4726" y="2583"/>
                        <a:pt x="4537" y="2426"/>
                      </a:cubicBezTo>
                      <a:lnTo>
                        <a:pt x="1828" y="95"/>
                      </a:lnTo>
                      <a:lnTo>
                        <a:pt x="170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08" name="Google Shape;9401;p73">
                <a:extLst>
                  <a:ext uri="{FF2B5EF4-FFF2-40B4-BE49-F238E27FC236}">
                    <a16:creationId xmlns:a16="http://schemas.microsoft.com/office/drawing/2014/main" id="{69B8C2F5-ECBA-5843-7856-6BE40B0E80F3}"/>
                  </a:ext>
                </a:extLst>
              </p:cNvPr>
              <p:cNvGrpSpPr/>
              <p:nvPr/>
            </p:nvGrpSpPr>
            <p:grpSpPr>
              <a:xfrm>
                <a:off x="4659158" y="4984646"/>
                <a:ext cx="324868" cy="500612"/>
                <a:chOff x="2819150" y="3955025"/>
                <a:chExt cx="192200" cy="296175"/>
              </a:xfrm>
              <a:grpFill/>
            </p:grpSpPr>
            <p:sp>
              <p:nvSpPr>
                <p:cNvPr id="17591" name="Google Shape;9402;p73">
                  <a:extLst>
                    <a:ext uri="{FF2B5EF4-FFF2-40B4-BE49-F238E27FC236}">
                      <a16:creationId xmlns:a16="http://schemas.microsoft.com/office/drawing/2014/main" id="{C7CCD5FC-6155-BEB5-8785-AE18A0FD0887}"/>
                    </a:ext>
                  </a:extLst>
                </p:cNvPr>
                <p:cNvSpPr/>
                <p:nvPr/>
              </p:nvSpPr>
              <p:spPr>
                <a:xfrm>
                  <a:off x="2856175" y="4007025"/>
                  <a:ext cx="12210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05" extrusionOk="0">
                      <a:moveTo>
                        <a:pt x="1324" y="0"/>
                      </a:moveTo>
                      <a:cubicBezTo>
                        <a:pt x="631" y="0"/>
                        <a:pt x="127" y="725"/>
                        <a:pt x="347" y="1386"/>
                      </a:cubicBezTo>
                      <a:lnTo>
                        <a:pt x="599" y="2080"/>
                      </a:lnTo>
                      <a:lnTo>
                        <a:pt x="379" y="2080"/>
                      </a:lnTo>
                      <a:cubicBezTo>
                        <a:pt x="158" y="2080"/>
                        <a:pt x="0" y="2237"/>
                        <a:pt x="0" y="2458"/>
                      </a:cubicBezTo>
                      <a:cubicBezTo>
                        <a:pt x="0" y="2647"/>
                        <a:pt x="158" y="2804"/>
                        <a:pt x="347" y="2804"/>
                      </a:cubicBezTo>
                      <a:lnTo>
                        <a:pt x="4506" y="2804"/>
                      </a:lnTo>
                      <a:cubicBezTo>
                        <a:pt x="4726" y="2804"/>
                        <a:pt x="4884" y="2647"/>
                        <a:pt x="4884" y="2458"/>
                      </a:cubicBezTo>
                      <a:cubicBezTo>
                        <a:pt x="4884" y="2237"/>
                        <a:pt x="4726" y="2080"/>
                        <a:pt x="4506" y="2080"/>
                      </a:cubicBezTo>
                      <a:lnTo>
                        <a:pt x="4317" y="2080"/>
                      </a:lnTo>
                      <a:lnTo>
                        <a:pt x="4569" y="1386"/>
                      </a:lnTo>
                      <a:cubicBezTo>
                        <a:pt x="4789" y="725"/>
                        <a:pt x="4285" y="0"/>
                        <a:pt x="35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92" name="Google Shape;9403;p73">
                  <a:extLst>
                    <a:ext uri="{FF2B5EF4-FFF2-40B4-BE49-F238E27FC236}">
                      <a16:creationId xmlns:a16="http://schemas.microsoft.com/office/drawing/2014/main" id="{B0A99FA1-8B8D-6B48-113B-FB133EF1581C}"/>
                    </a:ext>
                  </a:extLst>
                </p:cNvPr>
                <p:cNvSpPr/>
                <p:nvPr/>
              </p:nvSpPr>
              <p:spPr>
                <a:xfrm>
                  <a:off x="2819150" y="4180300"/>
                  <a:ext cx="192200" cy="7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8" h="2836" extrusionOk="0">
                      <a:moveTo>
                        <a:pt x="1418" y="0"/>
                      </a:moveTo>
                      <a:cubicBezTo>
                        <a:pt x="1040" y="0"/>
                        <a:pt x="725" y="315"/>
                        <a:pt x="725" y="725"/>
                      </a:cubicBezTo>
                      <a:lnTo>
                        <a:pt x="725" y="1418"/>
                      </a:lnTo>
                      <a:cubicBezTo>
                        <a:pt x="316" y="1418"/>
                        <a:pt x="1" y="1733"/>
                        <a:pt x="1" y="2143"/>
                      </a:cubicBezTo>
                      <a:lnTo>
                        <a:pt x="1" y="2489"/>
                      </a:lnTo>
                      <a:cubicBezTo>
                        <a:pt x="1" y="2678"/>
                        <a:pt x="158" y="2836"/>
                        <a:pt x="379" y="2836"/>
                      </a:cubicBezTo>
                      <a:lnTo>
                        <a:pt x="7310" y="2836"/>
                      </a:lnTo>
                      <a:cubicBezTo>
                        <a:pt x="7530" y="2804"/>
                        <a:pt x="7688" y="2678"/>
                        <a:pt x="7688" y="2489"/>
                      </a:cubicBezTo>
                      <a:lnTo>
                        <a:pt x="7688" y="2143"/>
                      </a:lnTo>
                      <a:cubicBezTo>
                        <a:pt x="7688" y="1733"/>
                        <a:pt x="7373" y="1418"/>
                        <a:pt x="6995" y="1418"/>
                      </a:cubicBezTo>
                      <a:lnTo>
                        <a:pt x="6995" y="725"/>
                      </a:lnTo>
                      <a:cubicBezTo>
                        <a:pt x="6995" y="315"/>
                        <a:pt x="6680" y="0"/>
                        <a:pt x="62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93" name="Google Shape;9404;p73">
                  <a:extLst>
                    <a:ext uri="{FF2B5EF4-FFF2-40B4-BE49-F238E27FC236}">
                      <a16:creationId xmlns:a16="http://schemas.microsoft.com/office/drawing/2014/main" id="{CA318002-F839-B056-947C-BADBE9621506}"/>
                    </a:ext>
                  </a:extLst>
                </p:cNvPr>
                <p:cNvSpPr/>
                <p:nvPr/>
              </p:nvSpPr>
              <p:spPr>
                <a:xfrm>
                  <a:off x="2882950" y="3955025"/>
                  <a:ext cx="685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1419" extrusionOk="0">
                      <a:moveTo>
                        <a:pt x="1355" y="1"/>
                      </a:moveTo>
                      <a:cubicBezTo>
                        <a:pt x="1166" y="1"/>
                        <a:pt x="1009" y="158"/>
                        <a:pt x="1009" y="348"/>
                      </a:cubicBezTo>
                      <a:lnTo>
                        <a:pt x="1009" y="726"/>
                      </a:lnTo>
                      <a:cubicBezTo>
                        <a:pt x="568" y="820"/>
                        <a:pt x="221" y="1072"/>
                        <a:pt x="1" y="1419"/>
                      </a:cubicBezTo>
                      <a:lnTo>
                        <a:pt x="2742" y="1419"/>
                      </a:lnTo>
                      <a:cubicBezTo>
                        <a:pt x="2521" y="1104"/>
                        <a:pt x="2111" y="852"/>
                        <a:pt x="1733" y="726"/>
                      </a:cubicBezTo>
                      <a:lnTo>
                        <a:pt x="1733" y="348"/>
                      </a:lnTo>
                      <a:cubicBezTo>
                        <a:pt x="1670" y="158"/>
                        <a:pt x="1513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94" name="Google Shape;9405;p73">
                  <a:extLst>
                    <a:ext uri="{FF2B5EF4-FFF2-40B4-BE49-F238E27FC236}">
                      <a16:creationId xmlns:a16="http://schemas.microsoft.com/office/drawing/2014/main" id="{0E5F19B2-8574-9229-DF45-19720659BCC7}"/>
                    </a:ext>
                  </a:extLst>
                </p:cNvPr>
                <p:cNvSpPr/>
                <p:nvPr/>
              </p:nvSpPr>
              <p:spPr>
                <a:xfrm>
                  <a:off x="2856975" y="4093650"/>
                  <a:ext cx="11895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8" h="2805" extrusionOk="0">
                      <a:moveTo>
                        <a:pt x="473" y="1"/>
                      </a:moveTo>
                      <a:lnTo>
                        <a:pt x="0" y="2805"/>
                      </a:lnTo>
                      <a:lnTo>
                        <a:pt x="4757" y="2805"/>
                      </a:lnTo>
                      <a:lnTo>
                        <a:pt x="428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09" name="Google Shape;9406;p73">
                <a:extLst>
                  <a:ext uri="{FF2B5EF4-FFF2-40B4-BE49-F238E27FC236}">
                    <a16:creationId xmlns:a16="http://schemas.microsoft.com/office/drawing/2014/main" id="{871CBE50-1A22-E037-B246-0BAF9DD1F9F4}"/>
                  </a:ext>
                </a:extLst>
              </p:cNvPr>
              <p:cNvGrpSpPr/>
              <p:nvPr/>
            </p:nvGrpSpPr>
            <p:grpSpPr>
              <a:xfrm>
                <a:off x="7743692" y="3749212"/>
                <a:ext cx="499261" cy="497951"/>
                <a:chOff x="4629125" y="3235150"/>
                <a:chExt cx="295375" cy="294600"/>
              </a:xfrm>
              <a:grpFill/>
            </p:grpSpPr>
            <p:sp>
              <p:nvSpPr>
                <p:cNvPr id="17586" name="Google Shape;9407;p73">
                  <a:extLst>
                    <a:ext uri="{FF2B5EF4-FFF2-40B4-BE49-F238E27FC236}">
                      <a16:creationId xmlns:a16="http://schemas.microsoft.com/office/drawing/2014/main" id="{3543AA37-583C-0CF0-4B49-AC685A3CC28C}"/>
                    </a:ext>
                  </a:extLst>
                </p:cNvPr>
                <p:cNvSpPr/>
                <p:nvPr/>
              </p:nvSpPr>
              <p:spPr>
                <a:xfrm>
                  <a:off x="4696850" y="33911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64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87" name="Google Shape;9408;p73">
                  <a:extLst>
                    <a:ext uri="{FF2B5EF4-FFF2-40B4-BE49-F238E27FC236}">
                      <a16:creationId xmlns:a16="http://schemas.microsoft.com/office/drawing/2014/main" id="{751A7304-FB16-696C-88BB-2D8E7F01FC3D}"/>
                    </a:ext>
                  </a:extLst>
                </p:cNvPr>
                <p:cNvSpPr/>
                <p:nvPr/>
              </p:nvSpPr>
              <p:spPr>
                <a:xfrm>
                  <a:off x="4680300" y="3443875"/>
                  <a:ext cx="69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1387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87"/>
                      </a:cubicBezTo>
                      <a:lnTo>
                        <a:pt x="2773" y="1387"/>
                      </a:lnTo>
                      <a:cubicBezTo>
                        <a:pt x="2773" y="630"/>
                        <a:pt x="2175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88" name="Google Shape;9409;p73">
                  <a:extLst>
                    <a:ext uri="{FF2B5EF4-FFF2-40B4-BE49-F238E27FC236}">
                      <a16:creationId xmlns:a16="http://schemas.microsoft.com/office/drawing/2014/main" id="{3EEBF074-F609-A403-0A01-40E4FE895FE8}"/>
                    </a:ext>
                  </a:extLst>
                </p:cNvPr>
                <p:cNvSpPr/>
                <p:nvPr/>
              </p:nvSpPr>
              <p:spPr>
                <a:xfrm>
                  <a:off x="4629125" y="3339900"/>
                  <a:ext cx="295375" cy="189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7594" extrusionOk="0">
                      <a:moveTo>
                        <a:pt x="10050" y="2080"/>
                      </a:moveTo>
                      <a:cubicBezTo>
                        <a:pt x="10239" y="2080"/>
                        <a:pt x="10397" y="2238"/>
                        <a:pt x="10397" y="2427"/>
                      </a:cubicBezTo>
                      <a:cubicBezTo>
                        <a:pt x="10397" y="2616"/>
                        <a:pt x="10239" y="2773"/>
                        <a:pt x="10050" y="2773"/>
                      </a:cubicBezTo>
                      <a:lnTo>
                        <a:pt x="6553" y="2773"/>
                      </a:lnTo>
                      <a:cubicBezTo>
                        <a:pt x="6333" y="2773"/>
                        <a:pt x="6175" y="2616"/>
                        <a:pt x="6175" y="2427"/>
                      </a:cubicBezTo>
                      <a:cubicBezTo>
                        <a:pt x="6175" y="2238"/>
                        <a:pt x="6333" y="2080"/>
                        <a:pt x="6553" y="2080"/>
                      </a:cubicBezTo>
                      <a:close/>
                      <a:moveTo>
                        <a:pt x="10050" y="3466"/>
                      </a:moveTo>
                      <a:cubicBezTo>
                        <a:pt x="10239" y="3466"/>
                        <a:pt x="10397" y="3624"/>
                        <a:pt x="10397" y="3813"/>
                      </a:cubicBezTo>
                      <a:cubicBezTo>
                        <a:pt x="10397" y="4002"/>
                        <a:pt x="10239" y="4159"/>
                        <a:pt x="10050" y="4159"/>
                      </a:cubicBezTo>
                      <a:lnTo>
                        <a:pt x="6553" y="4159"/>
                      </a:lnTo>
                      <a:cubicBezTo>
                        <a:pt x="6333" y="4159"/>
                        <a:pt x="6175" y="4002"/>
                        <a:pt x="6175" y="3813"/>
                      </a:cubicBezTo>
                      <a:cubicBezTo>
                        <a:pt x="6175" y="3624"/>
                        <a:pt x="6333" y="3466"/>
                        <a:pt x="6553" y="3466"/>
                      </a:cubicBezTo>
                      <a:close/>
                      <a:moveTo>
                        <a:pt x="10050" y="4821"/>
                      </a:moveTo>
                      <a:cubicBezTo>
                        <a:pt x="10239" y="4821"/>
                        <a:pt x="10397" y="4978"/>
                        <a:pt x="10397" y="5199"/>
                      </a:cubicBezTo>
                      <a:cubicBezTo>
                        <a:pt x="10397" y="5388"/>
                        <a:pt x="10239" y="5546"/>
                        <a:pt x="10050" y="5546"/>
                      </a:cubicBezTo>
                      <a:lnTo>
                        <a:pt x="6553" y="5546"/>
                      </a:lnTo>
                      <a:cubicBezTo>
                        <a:pt x="6333" y="5546"/>
                        <a:pt x="6175" y="5388"/>
                        <a:pt x="6175" y="5199"/>
                      </a:cubicBezTo>
                      <a:cubicBezTo>
                        <a:pt x="6175" y="4978"/>
                        <a:pt x="6333" y="4821"/>
                        <a:pt x="6553" y="4821"/>
                      </a:cubicBezTo>
                      <a:close/>
                      <a:moveTo>
                        <a:pt x="3403" y="1418"/>
                      </a:moveTo>
                      <a:cubicBezTo>
                        <a:pt x="4127" y="1418"/>
                        <a:pt x="4757" y="2049"/>
                        <a:pt x="4757" y="2773"/>
                      </a:cubicBezTo>
                      <a:cubicBezTo>
                        <a:pt x="4757" y="3151"/>
                        <a:pt x="4600" y="3498"/>
                        <a:pt x="4379" y="3718"/>
                      </a:cubicBezTo>
                      <a:cubicBezTo>
                        <a:pt x="5009" y="4065"/>
                        <a:pt x="5451" y="4758"/>
                        <a:pt x="5451" y="5546"/>
                      </a:cubicBezTo>
                      <a:lnTo>
                        <a:pt x="5451" y="5892"/>
                      </a:lnTo>
                      <a:lnTo>
                        <a:pt x="5514" y="5892"/>
                      </a:lnTo>
                      <a:cubicBezTo>
                        <a:pt x="5514" y="6081"/>
                        <a:pt x="5356" y="6239"/>
                        <a:pt x="5167" y="6239"/>
                      </a:cubicBezTo>
                      <a:lnTo>
                        <a:pt x="1701" y="6239"/>
                      </a:lnTo>
                      <a:cubicBezTo>
                        <a:pt x="1512" y="6239"/>
                        <a:pt x="1355" y="6081"/>
                        <a:pt x="1355" y="5892"/>
                      </a:cubicBezTo>
                      <a:lnTo>
                        <a:pt x="1355" y="5546"/>
                      </a:lnTo>
                      <a:cubicBezTo>
                        <a:pt x="1355" y="4758"/>
                        <a:pt x="1764" y="4096"/>
                        <a:pt x="2395" y="3718"/>
                      </a:cubicBezTo>
                      <a:cubicBezTo>
                        <a:pt x="2174" y="3498"/>
                        <a:pt x="2016" y="3151"/>
                        <a:pt x="2016" y="2773"/>
                      </a:cubicBezTo>
                      <a:cubicBezTo>
                        <a:pt x="2016" y="2049"/>
                        <a:pt x="2647" y="1418"/>
                        <a:pt x="3403" y="1418"/>
                      </a:cubicBezTo>
                      <a:close/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09"/>
                      </a:cubicBezTo>
                      <a:lnTo>
                        <a:pt x="0" y="6554"/>
                      </a:lnTo>
                      <a:cubicBezTo>
                        <a:pt x="0" y="7152"/>
                        <a:pt x="473" y="7593"/>
                        <a:pt x="1040" y="7593"/>
                      </a:cubicBezTo>
                      <a:lnTo>
                        <a:pt x="10806" y="7593"/>
                      </a:lnTo>
                      <a:cubicBezTo>
                        <a:pt x="11373" y="7593"/>
                        <a:pt x="11815" y="7121"/>
                        <a:pt x="11815" y="6554"/>
                      </a:cubicBezTo>
                      <a:lnTo>
                        <a:pt x="11815" y="1009"/>
                      </a:lnTo>
                      <a:cubicBezTo>
                        <a:pt x="11783" y="473"/>
                        <a:pt x="11310" y="1"/>
                        <a:pt x="10743" y="1"/>
                      </a:cubicBezTo>
                      <a:lnTo>
                        <a:pt x="7593" y="1"/>
                      </a:lnTo>
                      <a:lnTo>
                        <a:pt x="7593" y="347"/>
                      </a:lnTo>
                      <a:cubicBezTo>
                        <a:pt x="7593" y="946"/>
                        <a:pt x="7120" y="1355"/>
                        <a:pt x="6585" y="1355"/>
                      </a:cubicBezTo>
                      <a:lnTo>
                        <a:pt x="5198" y="1355"/>
                      </a:lnTo>
                      <a:cubicBezTo>
                        <a:pt x="4600" y="1355"/>
                        <a:pt x="4190" y="883"/>
                        <a:pt x="4190" y="347"/>
                      </a:cubicBezTo>
                      <a:lnTo>
                        <a:pt x="419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89" name="Google Shape;9410;p73">
                  <a:extLst>
                    <a:ext uri="{FF2B5EF4-FFF2-40B4-BE49-F238E27FC236}">
                      <a16:creationId xmlns:a16="http://schemas.microsoft.com/office/drawing/2014/main" id="{45E78B23-702F-30BF-1F0D-A3726ACCB546}"/>
                    </a:ext>
                  </a:extLst>
                </p:cNvPr>
                <p:cNvSpPr/>
                <p:nvPr/>
              </p:nvSpPr>
              <p:spPr>
                <a:xfrm>
                  <a:off x="4714975" y="3287125"/>
                  <a:ext cx="12210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05" extrusionOk="0">
                      <a:moveTo>
                        <a:pt x="693" y="1"/>
                      </a:moveTo>
                      <a:cubicBezTo>
                        <a:pt x="315" y="1"/>
                        <a:pt x="0" y="316"/>
                        <a:pt x="0" y="725"/>
                      </a:cubicBezTo>
                      <a:cubicBezTo>
                        <a:pt x="0" y="1104"/>
                        <a:pt x="315" y="1419"/>
                        <a:pt x="693" y="1419"/>
                      </a:cubicBezTo>
                      <a:lnTo>
                        <a:pt x="1418" y="1419"/>
                      </a:lnTo>
                      <a:lnTo>
                        <a:pt x="1418" y="2458"/>
                      </a:lnTo>
                      <a:cubicBezTo>
                        <a:pt x="1386" y="2647"/>
                        <a:pt x="1544" y="2805"/>
                        <a:pt x="1733" y="2805"/>
                      </a:cubicBezTo>
                      <a:lnTo>
                        <a:pt x="3119" y="2805"/>
                      </a:lnTo>
                      <a:cubicBezTo>
                        <a:pt x="3308" y="2805"/>
                        <a:pt x="3466" y="2647"/>
                        <a:pt x="3466" y="2458"/>
                      </a:cubicBezTo>
                      <a:lnTo>
                        <a:pt x="3466" y="1419"/>
                      </a:lnTo>
                      <a:lnTo>
                        <a:pt x="4159" y="1419"/>
                      </a:lnTo>
                      <a:cubicBezTo>
                        <a:pt x="4568" y="1419"/>
                        <a:pt x="4883" y="1104"/>
                        <a:pt x="4883" y="725"/>
                      </a:cubicBezTo>
                      <a:cubicBezTo>
                        <a:pt x="4883" y="316"/>
                        <a:pt x="4568" y="1"/>
                        <a:pt x="415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90" name="Google Shape;9411;p73">
                  <a:extLst>
                    <a:ext uri="{FF2B5EF4-FFF2-40B4-BE49-F238E27FC236}">
                      <a16:creationId xmlns:a16="http://schemas.microsoft.com/office/drawing/2014/main" id="{2F08716E-9465-D9F8-06A9-F0AA8252315A}"/>
                    </a:ext>
                  </a:extLst>
                </p:cNvPr>
                <p:cNvSpPr/>
                <p:nvPr/>
              </p:nvSpPr>
              <p:spPr>
                <a:xfrm>
                  <a:off x="4732300" y="3235150"/>
                  <a:ext cx="866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1419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1418"/>
                      </a:lnTo>
                      <a:lnTo>
                        <a:pt x="3466" y="1418"/>
                      </a:lnTo>
                      <a:lnTo>
                        <a:pt x="3466" y="347"/>
                      </a:lnTo>
                      <a:cubicBezTo>
                        <a:pt x="3466" y="158"/>
                        <a:pt x="3308" y="1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2" name="Google Shape;9412;p73">
                <a:extLst>
                  <a:ext uri="{FF2B5EF4-FFF2-40B4-BE49-F238E27FC236}">
                    <a16:creationId xmlns:a16="http://schemas.microsoft.com/office/drawing/2014/main" id="{365451BA-E846-9934-BED2-8228672F590F}"/>
                  </a:ext>
                </a:extLst>
              </p:cNvPr>
              <p:cNvGrpSpPr/>
              <p:nvPr/>
            </p:nvGrpSpPr>
            <p:grpSpPr>
              <a:xfrm>
                <a:off x="7743671" y="4378602"/>
                <a:ext cx="499303" cy="499261"/>
                <a:chOff x="4628325" y="3599825"/>
                <a:chExt cx="295400" cy="295375"/>
              </a:xfrm>
              <a:grpFill/>
            </p:grpSpPr>
            <p:sp>
              <p:nvSpPr>
                <p:cNvPr id="17574" name="Google Shape;9413;p73">
                  <a:extLst>
                    <a:ext uri="{FF2B5EF4-FFF2-40B4-BE49-F238E27FC236}">
                      <a16:creationId xmlns:a16="http://schemas.microsoft.com/office/drawing/2014/main" id="{209BAE0A-2C99-93E4-3BD4-78C91E52276B}"/>
                    </a:ext>
                  </a:extLst>
                </p:cNvPr>
                <p:cNvSpPr/>
                <p:nvPr/>
              </p:nvSpPr>
              <p:spPr>
                <a:xfrm>
                  <a:off x="4679525" y="3686450"/>
                  <a:ext cx="173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3467" extrusionOk="0">
                      <a:moveTo>
                        <a:pt x="0" y="1"/>
                      </a:moveTo>
                      <a:lnTo>
                        <a:pt x="0" y="3466"/>
                      </a:lnTo>
                      <a:lnTo>
                        <a:pt x="694" y="3466"/>
                      </a:lnTo>
                      <a:lnTo>
                        <a:pt x="69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75" name="Google Shape;9414;p73">
                  <a:extLst>
                    <a:ext uri="{FF2B5EF4-FFF2-40B4-BE49-F238E27FC236}">
                      <a16:creationId xmlns:a16="http://schemas.microsoft.com/office/drawing/2014/main" id="{C68C2759-A659-4F2D-04E7-DE9720FDE9AF}"/>
                    </a:ext>
                  </a:extLst>
                </p:cNvPr>
                <p:cNvSpPr/>
                <p:nvPr/>
              </p:nvSpPr>
              <p:spPr>
                <a:xfrm>
                  <a:off x="4854375" y="3686450"/>
                  <a:ext cx="181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3467" extrusionOk="0">
                      <a:moveTo>
                        <a:pt x="1" y="1"/>
                      </a:moveTo>
                      <a:lnTo>
                        <a:pt x="1" y="3466"/>
                      </a:lnTo>
                      <a:lnTo>
                        <a:pt x="725" y="3466"/>
                      </a:lnTo>
                      <a:lnTo>
                        <a:pt x="72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76" name="Google Shape;9415;p73">
                  <a:extLst>
                    <a:ext uri="{FF2B5EF4-FFF2-40B4-BE49-F238E27FC236}">
                      <a16:creationId xmlns:a16="http://schemas.microsoft.com/office/drawing/2014/main" id="{6DAE875E-C6A8-5179-C47B-B695A9E52B48}"/>
                    </a:ext>
                  </a:extLst>
                </p:cNvPr>
                <p:cNvSpPr/>
                <p:nvPr/>
              </p:nvSpPr>
              <p:spPr>
                <a:xfrm>
                  <a:off x="4679525" y="3790425"/>
                  <a:ext cx="1735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4160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694" y="4159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77" name="Google Shape;9416;p73">
                  <a:extLst>
                    <a:ext uri="{FF2B5EF4-FFF2-40B4-BE49-F238E27FC236}">
                      <a16:creationId xmlns:a16="http://schemas.microsoft.com/office/drawing/2014/main" id="{75816142-384D-F899-058F-963DF4A3D6C1}"/>
                    </a:ext>
                  </a:extLst>
                </p:cNvPr>
                <p:cNvSpPr/>
                <p:nvPr/>
              </p:nvSpPr>
              <p:spPr>
                <a:xfrm>
                  <a:off x="4854375" y="3790425"/>
                  <a:ext cx="1815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4160" extrusionOk="0">
                      <a:moveTo>
                        <a:pt x="1" y="0"/>
                      </a:moveTo>
                      <a:lnTo>
                        <a:pt x="1" y="4159"/>
                      </a:lnTo>
                      <a:lnTo>
                        <a:pt x="725" y="4159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78" name="Google Shape;9417;p73">
                  <a:extLst>
                    <a:ext uri="{FF2B5EF4-FFF2-40B4-BE49-F238E27FC236}">
                      <a16:creationId xmlns:a16="http://schemas.microsoft.com/office/drawing/2014/main" id="{D3CB09C9-13C5-5968-C301-FB8A0C8A3AEE}"/>
                    </a:ext>
                  </a:extLst>
                </p:cNvPr>
                <p:cNvSpPr/>
                <p:nvPr/>
              </p:nvSpPr>
              <p:spPr>
                <a:xfrm>
                  <a:off x="4628325" y="3686450"/>
                  <a:ext cx="34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3467" extrusionOk="0">
                      <a:moveTo>
                        <a:pt x="1009" y="1"/>
                      </a:moveTo>
                      <a:cubicBezTo>
                        <a:pt x="442" y="1"/>
                        <a:pt x="1" y="442"/>
                        <a:pt x="1" y="1009"/>
                      </a:cubicBezTo>
                      <a:lnTo>
                        <a:pt x="1" y="2049"/>
                      </a:lnTo>
                      <a:cubicBezTo>
                        <a:pt x="1" y="2427"/>
                        <a:pt x="158" y="2773"/>
                        <a:pt x="442" y="3025"/>
                      </a:cubicBezTo>
                      <a:cubicBezTo>
                        <a:pt x="662" y="3340"/>
                        <a:pt x="1009" y="3466"/>
                        <a:pt x="1387" y="3466"/>
                      </a:cubicBezTo>
                      <a:lnTo>
                        <a:pt x="138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79" name="Google Shape;9418;p73">
                  <a:extLst>
                    <a:ext uri="{FF2B5EF4-FFF2-40B4-BE49-F238E27FC236}">
                      <a16:creationId xmlns:a16="http://schemas.microsoft.com/office/drawing/2014/main" id="{4C408F22-2649-AD07-00AF-474CA64AC285}"/>
                    </a:ext>
                  </a:extLst>
                </p:cNvPr>
                <p:cNvSpPr/>
                <p:nvPr/>
              </p:nvSpPr>
              <p:spPr>
                <a:xfrm>
                  <a:off x="4714975" y="3686450"/>
                  <a:ext cx="12210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467" extrusionOk="0">
                      <a:moveTo>
                        <a:pt x="0" y="1"/>
                      </a:moveTo>
                      <a:lnTo>
                        <a:pt x="0" y="3466"/>
                      </a:lnTo>
                      <a:lnTo>
                        <a:pt x="4883" y="3466"/>
                      </a:lnTo>
                      <a:lnTo>
                        <a:pt x="488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80" name="Google Shape;9419;p73">
                  <a:extLst>
                    <a:ext uri="{FF2B5EF4-FFF2-40B4-BE49-F238E27FC236}">
                      <a16:creationId xmlns:a16="http://schemas.microsoft.com/office/drawing/2014/main" id="{A909F068-FEB1-2DBB-58A4-1086B7FC9F2C}"/>
                    </a:ext>
                  </a:extLst>
                </p:cNvPr>
                <p:cNvSpPr/>
                <p:nvPr/>
              </p:nvSpPr>
              <p:spPr>
                <a:xfrm>
                  <a:off x="4889025" y="3777825"/>
                  <a:ext cx="34700" cy="1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4695" extrusionOk="0">
                      <a:moveTo>
                        <a:pt x="1387" y="0"/>
                      </a:moveTo>
                      <a:cubicBezTo>
                        <a:pt x="977" y="315"/>
                        <a:pt x="505" y="504"/>
                        <a:pt x="1" y="504"/>
                      </a:cubicBezTo>
                      <a:lnTo>
                        <a:pt x="1" y="4695"/>
                      </a:lnTo>
                      <a:lnTo>
                        <a:pt x="347" y="4695"/>
                      </a:lnTo>
                      <a:cubicBezTo>
                        <a:pt x="946" y="4695"/>
                        <a:pt x="1387" y="4222"/>
                        <a:pt x="1387" y="3655"/>
                      </a:cubicBezTo>
                      <a:lnTo>
                        <a:pt x="13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81" name="Google Shape;9420;p73">
                  <a:extLst>
                    <a:ext uri="{FF2B5EF4-FFF2-40B4-BE49-F238E27FC236}">
                      <a16:creationId xmlns:a16="http://schemas.microsoft.com/office/drawing/2014/main" id="{1D3BFB6C-70A8-2CC5-E779-C2F5F4C63D4C}"/>
                    </a:ext>
                  </a:extLst>
                </p:cNvPr>
                <p:cNvSpPr/>
                <p:nvPr/>
              </p:nvSpPr>
              <p:spPr>
                <a:xfrm>
                  <a:off x="4628325" y="3777825"/>
                  <a:ext cx="34675" cy="11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4664" extrusionOk="0">
                      <a:moveTo>
                        <a:pt x="1" y="0"/>
                      </a:moveTo>
                      <a:lnTo>
                        <a:pt x="1" y="3655"/>
                      </a:lnTo>
                      <a:cubicBezTo>
                        <a:pt x="1" y="4222"/>
                        <a:pt x="442" y="4663"/>
                        <a:pt x="1009" y="4663"/>
                      </a:cubicBezTo>
                      <a:lnTo>
                        <a:pt x="1387" y="4663"/>
                      </a:lnTo>
                      <a:lnTo>
                        <a:pt x="1387" y="504"/>
                      </a:lnTo>
                      <a:cubicBezTo>
                        <a:pt x="851" y="504"/>
                        <a:pt x="379" y="315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82" name="Google Shape;9421;p73">
                  <a:extLst>
                    <a:ext uri="{FF2B5EF4-FFF2-40B4-BE49-F238E27FC236}">
                      <a16:creationId xmlns:a16="http://schemas.microsoft.com/office/drawing/2014/main" id="{A658E1BC-9DE2-27B8-C83F-B1706847E3E8}"/>
                    </a:ext>
                  </a:extLst>
                </p:cNvPr>
                <p:cNvSpPr/>
                <p:nvPr/>
              </p:nvSpPr>
              <p:spPr>
                <a:xfrm>
                  <a:off x="4766950" y="3790425"/>
                  <a:ext cx="17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6" extrusionOk="0">
                      <a:moveTo>
                        <a:pt x="1" y="0"/>
                      </a:moveTo>
                      <a:lnTo>
                        <a:pt x="1" y="347"/>
                      </a:lnTo>
                      <a:cubicBezTo>
                        <a:pt x="1" y="568"/>
                        <a:pt x="158" y="725"/>
                        <a:pt x="347" y="725"/>
                      </a:cubicBezTo>
                      <a:cubicBezTo>
                        <a:pt x="568" y="725"/>
                        <a:pt x="694" y="568"/>
                        <a:pt x="694" y="347"/>
                      </a:cubicBez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83" name="Google Shape;9422;p73">
                  <a:extLst>
                    <a:ext uri="{FF2B5EF4-FFF2-40B4-BE49-F238E27FC236}">
                      <a16:creationId xmlns:a16="http://schemas.microsoft.com/office/drawing/2014/main" id="{846A7FF2-ACB0-D400-1E5E-CC355664392D}"/>
                    </a:ext>
                  </a:extLst>
                </p:cNvPr>
                <p:cNvSpPr/>
                <p:nvPr/>
              </p:nvSpPr>
              <p:spPr>
                <a:xfrm>
                  <a:off x="4889025" y="3686450"/>
                  <a:ext cx="3470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3467" extrusionOk="0">
                      <a:moveTo>
                        <a:pt x="1" y="1"/>
                      </a:moveTo>
                      <a:lnTo>
                        <a:pt x="1" y="3466"/>
                      </a:lnTo>
                      <a:cubicBezTo>
                        <a:pt x="347" y="3466"/>
                        <a:pt x="662" y="3340"/>
                        <a:pt x="946" y="3088"/>
                      </a:cubicBezTo>
                      <a:cubicBezTo>
                        <a:pt x="1229" y="2836"/>
                        <a:pt x="1387" y="2458"/>
                        <a:pt x="1387" y="2080"/>
                      </a:cubicBezTo>
                      <a:lnTo>
                        <a:pt x="1387" y="1040"/>
                      </a:lnTo>
                      <a:cubicBezTo>
                        <a:pt x="1387" y="442"/>
                        <a:pt x="914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84" name="Google Shape;9423;p73">
                  <a:extLst>
                    <a:ext uri="{FF2B5EF4-FFF2-40B4-BE49-F238E27FC236}">
                      <a16:creationId xmlns:a16="http://schemas.microsoft.com/office/drawing/2014/main" id="{E6DDD124-976D-1F6C-AF77-F6AF72684250}"/>
                    </a:ext>
                  </a:extLst>
                </p:cNvPr>
                <p:cNvSpPr/>
                <p:nvPr/>
              </p:nvSpPr>
              <p:spPr>
                <a:xfrm>
                  <a:off x="4714975" y="3790425"/>
                  <a:ext cx="12210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160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4883" y="4159"/>
                      </a:lnTo>
                      <a:lnTo>
                        <a:pt x="4883" y="0"/>
                      </a:lnTo>
                      <a:lnTo>
                        <a:pt x="3466" y="0"/>
                      </a:lnTo>
                      <a:lnTo>
                        <a:pt x="3466" y="347"/>
                      </a:lnTo>
                      <a:cubicBezTo>
                        <a:pt x="3466" y="946"/>
                        <a:pt x="2993" y="1387"/>
                        <a:pt x="2426" y="1387"/>
                      </a:cubicBezTo>
                      <a:cubicBezTo>
                        <a:pt x="1827" y="1387"/>
                        <a:pt x="1418" y="914"/>
                        <a:pt x="1418" y="347"/>
                      </a:cubicBezTo>
                      <a:lnTo>
                        <a:pt x="141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85" name="Google Shape;9424;p73">
                  <a:extLst>
                    <a:ext uri="{FF2B5EF4-FFF2-40B4-BE49-F238E27FC236}">
                      <a16:creationId xmlns:a16="http://schemas.microsoft.com/office/drawing/2014/main" id="{9882AE84-2CF9-3B86-5939-D3B4F16BC5C7}"/>
                    </a:ext>
                  </a:extLst>
                </p:cNvPr>
                <p:cNvSpPr/>
                <p:nvPr/>
              </p:nvSpPr>
              <p:spPr>
                <a:xfrm>
                  <a:off x="4714175" y="3599825"/>
                  <a:ext cx="122100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773" extrusionOk="0">
                      <a:moveTo>
                        <a:pt x="2427" y="0"/>
                      </a:moveTo>
                      <a:cubicBezTo>
                        <a:pt x="1103" y="0"/>
                        <a:pt x="1" y="1103"/>
                        <a:pt x="1" y="2426"/>
                      </a:cubicBezTo>
                      <a:lnTo>
                        <a:pt x="1" y="2773"/>
                      </a:lnTo>
                      <a:lnTo>
                        <a:pt x="1355" y="2773"/>
                      </a:lnTo>
                      <a:lnTo>
                        <a:pt x="1355" y="2426"/>
                      </a:lnTo>
                      <a:cubicBezTo>
                        <a:pt x="1355" y="1828"/>
                        <a:pt x="1828" y="1418"/>
                        <a:pt x="2395" y="1418"/>
                      </a:cubicBezTo>
                      <a:cubicBezTo>
                        <a:pt x="2994" y="1418"/>
                        <a:pt x="3403" y="1891"/>
                        <a:pt x="3403" y="2426"/>
                      </a:cubicBezTo>
                      <a:lnTo>
                        <a:pt x="3403" y="2773"/>
                      </a:lnTo>
                      <a:lnTo>
                        <a:pt x="4884" y="2773"/>
                      </a:lnTo>
                      <a:lnTo>
                        <a:pt x="4884" y="2426"/>
                      </a:lnTo>
                      <a:cubicBezTo>
                        <a:pt x="4884" y="1103"/>
                        <a:pt x="3781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3" name="Google Shape;9425;p73">
                <a:extLst>
                  <a:ext uri="{FF2B5EF4-FFF2-40B4-BE49-F238E27FC236}">
                    <a16:creationId xmlns:a16="http://schemas.microsoft.com/office/drawing/2014/main" id="{CA9FF8C8-5FD8-CD69-D904-CB5DD56DA91D}"/>
                  </a:ext>
                </a:extLst>
              </p:cNvPr>
              <p:cNvGrpSpPr/>
              <p:nvPr/>
            </p:nvGrpSpPr>
            <p:grpSpPr>
              <a:xfrm>
                <a:off x="7773631" y="4984646"/>
                <a:ext cx="439383" cy="500612"/>
                <a:chOff x="4645650" y="3962900"/>
                <a:chExt cx="259950" cy="296175"/>
              </a:xfrm>
              <a:grpFill/>
            </p:grpSpPr>
            <p:sp>
              <p:nvSpPr>
                <p:cNvPr id="17568" name="Google Shape;9426;p73">
                  <a:extLst>
                    <a:ext uri="{FF2B5EF4-FFF2-40B4-BE49-F238E27FC236}">
                      <a16:creationId xmlns:a16="http://schemas.microsoft.com/office/drawing/2014/main" id="{5FCC2BB8-FE8E-D49F-6844-9563A945476D}"/>
                    </a:ext>
                  </a:extLst>
                </p:cNvPr>
                <p:cNvSpPr/>
                <p:nvPr/>
              </p:nvSpPr>
              <p:spPr>
                <a:xfrm>
                  <a:off x="4853600" y="4155100"/>
                  <a:ext cx="52000" cy="10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159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1733" y="4159"/>
                      </a:lnTo>
                      <a:cubicBezTo>
                        <a:pt x="1922" y="4159"/>
                        <a:pt x="2079" y="4001"/>
                        <a:pt x="2079" y="3812"/>
                      </a:cubicBezTo>
                      <a:lnTo>
                        <a:pt x="2079" y="1733"/>
                      </a:lnTo>
                      <a:cubicBezTo>
                        <a:pt x="2079" y="788"/>
                        <a:pt x="1292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69" name="Google Shape;9427;p73">
                  <a:extLst>
                    <a:ext uri="{FF2B5EF4-FFF2-40B4-BE49-F238E27FC236}">
                      <a16:creationId xmlns:a16="http://schemas.microsoft.com/office/drawing/2014/main" id="{909913F7-7A29-381D-BE3F-C7A8D813922E}"/>
                    </a:ext>
                  </a:extLst>
                </p:cNvPr>
                <p:cNvSpPr/>
                <p:nvPr/>
              </p:nvSpPr>
              <p:spPr>
                <a:xfrm>
                  <a:off x="4714975" y="4155100"/>
                  <a:ext cx="121300" cy="5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2025" extrusionOk="0">
                      <a:moveTo>
                        <a:pt x="0" y="0"/>
                      </a:moveTo>
                      <a:lnTo>
                        <a:pt x="0" y="1481"/>
                      </a:lnTo>
                      <a:cubicBezTo>
                        <a:pt x="772" y="1843"/>
                        <a:pt x="1599" y="2024"/>
                        <a:pt x="2426" y="2024"/>
                      </a:cubicBezTo>
                      <a:cubicBezTo>
                        <a:pt x="3253" y="2024"/>
                        <a:pt x="4080" y="1843"/>
                        <a:pt x="4852" y="1481"/>
                      </a:cubicBezTo>
                      <a:lnTo>
                        <a:pt x="4852" y="0"/>
                      </a:lnTo>
                      <a:lnTo>
                        <a:pt x="4789" y="0"/>
                      </a:lnTo>
                      <a:cubicBezTo>
                        <a:pt x="4348" y="410"/>
                        <a:pt x="3781" y="693"/>
                        <a:pt x="3119" y="693"/>
                      </a:cubicBezTo>
                      <a:lnTo>
                        <a:pt x="1733" y="693"/>
                      </a:lnTo>
                      <a:cubicBezTo>
                        <a:pt x="1071" y="693"/>
                        <a:pt x="473" y="410"/>
                        <a:pt x="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70" name="Google Shape;9428;p73">
                  <a:extLst>
                    <a:ext uri="{FF2B5EF4-FFF2-40B4-BE49-F238E27FC236}">
                      <a16:creationId xmlns:a16="http://schemas.microsoft.com/office/drawing/2014/main" id="{51A808E4-A639-DA3D-A654-F23829E9B70F}"/>
                    </a:ext>
                  </a:extLst>
                </p:cNvPr>
                <p:cNvSpPr/>
                <p:nvPr/>
              </p:nvSpPr>
              <p:spPr>
                <a:xfrm>
                  <a:off x="4714975" y="4211025"/>
                  <a:ext cx="121300" cy="4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1922" extrusionOk="0">
                      <a:moveTo>
                        <a:pt x="0" y="0"/>
                      </a:moveTo>
                      <a:lnTo>
                        <a:pt x="0" y="1922"/>
                      </a:lnTo>
                      <a:lnTo>
                        <a:pt x="4852" y="1922"/>
                      </a:lnTo>
                      <a:lnTo>
                        <a:pt x="4852" y="0"/>
                      </a:lnTo>
                      <a:cubicBezTo>
                        <a:pt x="4080" y="315"/>
                        <a:pt x="3253" y="473"/>
                        <a:pt x="2426" y="473"/>
                      </a:cubicBezTo>
                      <a:cubicBezTo>
                        <a:pt x="1599" y="473"/>
                        <a:pt x="772" y="315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71" name="Google Shape;9429;p73">
                  <a:extLst>
                    <a:ext uri="{FF2B5EF4-FFF2-40B4-BE49-F238E27FC236}">
                      <a16:creationId xmlns:a16="http://schemas.microsoft.com/office/drawing/2014/main" id="{AAD9F809-EFB2-F088-BBEC-277661503745}"/>
                    </a:ext>
                  </a:extLst>
                </p:cNvPr>
                <p:cNvSpPr/>
                <p:nvPr/>
              </p:nvSpPr>
              <p:spPr>
                <a:xfrm>
                  <a:off x="4645650" y="4154300"/>
                  <a:ext cx="5202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1" h="4191" extrusionOk="0">
                      <a:moveTo>
                        <a:pt x="1734" y="1"/>
                      </a:moveTo>
                      <a:cubicBezTo>
                        <a:pt x="757" y="32"/>
                        <a:pt x="1" y="757"/>
                        <a:pt x="1" y="1765"/>
                      </a:cubicBezTo>
                      <a:lnTo>
                        <a:pt x="1" y="3844"/>
                      </a:lnTo>
                      <a:cubicBezTo>
                        <a:pt x="1" y="4033"/>
                        <a:pt x="158" y="4191"/>
                        <a:pt x="379" y="4191"/>
                      </a:cubicBezTo>
                      <a:lnTo>
                        <a:pt x="2080" y="4191"/>
                      </a:ln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72" name="Google Shape;9430;p73">
                  <a:extLst>
                    <a:ext uri="{FF2B5EF4-FFF2-40B4-BE49-F238E27FC236}">
                      <a16:creationId xmlns:a16="http://schemas.microsoft.com/office/drawing/2014/main" id="{F20FE083-6335-F04E-0FA3-3CA3D403483A}"/>
                    </a:ext>
                  </a:extLst>
                </p:cNvPr>
                <p:cNvSpPr/>
                <p:nvPr/>
              </p:nvSpPr>
              <p:spPr>
                <a:xfrm>
                  <a:off x="4722850" y="4049550"/>
                  <a:ext cx="103975" cy="10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223" extrusionOk="0">
                      <a:moveTo>
                        <a:pt x="2080" y="1"/>
                      </a:moveTo>
                      <a:cubicBezTo>
                        <a:pt x="1765" y="442"/>
                        <a:pt x="1260" y="694"/>
                        <a:pt x="693" y="694"/>
                      </a:cubicBezTo>
                      <a:lnTo>
                        <a:pt x="0" y="694"/>
                      </a:lnTo>
                      <a:lnTo>
                        <a:pt x="0" y="3498"/>
                      </a:lnTo>
                      <a:cubicBezTo>
                        <a:pt x="347" y="3939"/>
                        <a:pt x="851" y="4222"/>
                        <a:pt x="1418" y="4222"/>
                      </a:cubicBezTo>
                      <a:lnTo>
                        <a:pt x="2804" y="4222"/>
                      </a:lnTo>
                      <a:cubicBezTo>
                        <a:pt x="3340" y="4222"/>
                        <a:pt x="3844" y="3939"/>
                        <a:pt x="4159" y="3498"/>
                      </a:cubicBezTo>
                      <a:lnTo>
                        <a:pt x="4159" y="694"/>
                      </a:lnTo>
                      <a:lnTo>
                        <a:pt x="3466" y="694"/>
                      </a:lnTo>
                      <a:cubicBezTo>
                        <a:pt x="2899" y="694"/>
                        <a:pt x="2395" y="442"/>
                        <a:pt x="208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73" name="Google Shape;9431;p73">
                  <a:extLst>
                    <a:ext uri="{FF2B5EF4-FFF2-40B4-BE49-F238E27FC236}">
                      <a16:creationId xmlns:a16="http://schemas.microsoft.com/office/drawing/2014/main" id="{B74C58FC-8B62-A93C-3B11-AB80C294B175}"/>
                    </a:ext>
                  </a:extLst>
                </p:cNvPr>
                <p:cNvSpPr/>
                <p:nvPr/>
              </p:nvSpPr>
              <p:spPr>
                <a:xfrm>
                  <a:off x="4678725" y="3962900"/>
                  <a:ext cx="1906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5" h="6964" extrusionOk="0">
                      <a:moveTo>
                        <a:pt x="3813" y="1"/>
                      </a:moveTo>
                      <a:cubicBezTo>
                        <a:pt x="1734" y="1"/>
                        <a:pt x="1" y="1702"/>
                        <a:pt x="1" y="3813"/>
                      </a:cubicBezTo>
                      <a:lnTo>
                        <a:pt x="1" y="5955"/>
                      </a:lnTo>
                      <a:lnTo>
                        <a:pt x="64" y="5955"/>
                      </a:lnTo>
                      <a:cubicBezTo>
                        <a:pt x="64" y="6522"/>
                        <a:pt x="537" y="6964"/>
                        <a:pt x="1104" y="6964"/>
                      </a:cubicBezTo>
                      <a:lnTo>
                        <a:pt x="1104" y="3813"/>
                      </a:lnTo>
                      <a:cubicBezTo>
                        <a:pt x="1104" y="3624"/>
                        <a:pt x="1261" y="3467"/>
                        <a:pt x="1450" y="3467"/>
                      </a:cubicBezTo>
                      <a:lnTo>
                        <a:pt x="2458" y="3467"/>
                      </a:lnTo>
                      <a:cubicBezTo>
                        <a:pt x="3057" y="3467"/>
                        <a:pt x="3498" y="2994"/>
                        <a:pt x="3498" y="2427"/>
                      </a:cubicBezTo>
                      <a:lnTo>
                        <a:pt x="3498" y="1734"/>
                      </a:lnTo>
                      <a:cubicBezTo>
                        <a:pt x="3498" y="1545"/>
                        <a:pt x="3656" y="1387"/>
                        <a:pt x="3845" y="1387"/>
                      </a:cubicBezTo>
                      <a:cubicBezTo>
                        <a:pt x="4034" y="1387"/>
                        <a:pt x="4191" y="1545"/>
                        <a:pt x="4191" y="1734"/>
                      </a:cubicBezTo>
                      <a:lnTo>
                        <a:pt x="4191" y="2427"/>
                      </a:lnTo>
                      <a:cubicBezTo>
                        <a:pt x="4191" y="3025"/>
                        <a:pt x="4664" y="3467"/>
                        <a:pt x="5231" y="3467"/>
                      </a:cubicBezTo>
                      <a:lnTo>
                        <a:pt x="6239" y="3467"/>
                      </a:lnTo>
                      <a:cubicBezTo>
                        <a:pt x="6459" y="3467"/>
                        <a:pt x="6617" y="3624"/>
                        <a:pt x="6617" y="3813"/>
                      </a:cubicBezTo>
                      <a:lnTo>
                        <a:pt x="6617" y="6964"/>
                      </a:lnTo>
                      <a:cubicBezTo>
                        <a:pt x="7184" y="6964"/>
                        <a:pt x="7625" y="6491"/>
                        <a:pt x="7625" y="5955"/>
                      </a:cubicBezTo>
                      <a:lnTo>
                        <a:pt x="7625" y="3813"/>
                      </a:lnTo>
                      <a:cubicBezTo>
                        <a:pt x="7625" y="1734"/>
                        <a:pt x="5924" y="1"/>
                        <a:pt x="38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4" name="Google Shape;9432;p73">
                <a:extLst>
                  <a:ext uri="{FF2B5EF4-FFF2-40B4-BE49-F238E27FC236}">
                    <a16:creationId xmlns:a16="http://schemas.microsoft.com/office/drawing/2014/main" id="{8FE7A288-1F55-37A0-DD67-99C1A7C90108}"/>
                  </a:ext>
                </a:extLst>
              </p:cNvPr>
              <p:cNvGrpSpPr/>
              <p:nvPr/>
            </p:nvGrpSpPr>
            <p:grpSpPr>
              <a:xfrm>
                <a:off x="10280367" y="4379278"/>
                <a:ext cx="499261" cy="497908"/>
                <a:chOff x="6143725" y="3582500"/>
                <a:chExt cx="295375" cy="294575"/>
              </a:xfrm>
              <a:grpFill/>
            </p:grpSpPr>
            <p:sp>
              <p:nvSpPr>
                <p:cNvPr id="17561" name="Google Shape;9433;p73">
                  <a:extLst>
                    <a:ext uri="{FF2B5EF4-FFF2-40B4-BE49-F238E27FC236}">
                      <a16:creationId xmlns:a16="http://schemas.microsoft.com/office/drawing/2014/main" id="{72C0D6E0-2DCB-AD7E-B5CD-3E07FE38565A}"/>
                    </a:ext>
                  </a:extLst>
                </p:cNvPr>
                <p:cNvSpPr/>
                <p:nvPr/>
              </p:nvSpPr>
              <p:spPr>
                <a:xfrm>
                  <a:off x="6143725" y="3720325"/>
                  <a:ext cx="295375" cy="15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6270" extrusionOk="0">
                      <a:moveTo>
                        <a:pt x="7309" y="1418"/>
                      </a:moveTo>
                      <a:cubicBezTo>
                        <a:pt x="7908" y="1418"/>
                        <a:pt x="8349" y="1891"/>
                        <a:pt x="8349" y="2458"/>
                      </a:cubicBezTo>
                      <a:cubicBezTo>
                        <a:pt x="8349" y="2993"/>
                        <a:pt x="7845" y="3466"/>
                        <a:pt x="7309" y="3466"/>
                      </a:cubicBezTo>
                      <a:lnTo>
                        <a:pt x="4474" y="3466"/>
                      </a:lnTo>
                      <a:cubicBezTo>
                        <a:pt x="3875" y="3466"/>
                        <a:pt x="3434" y="2993"/>
                        <a:pt x="3434" y="2458"/>
                      </a:cubicBezTo>
                      <a:cubicBezTo>
                        <a:pt x="3434" y="1859"/>
                        <a:pt x="3907" y="1418"/>
                        <a:pt x="4474" y="1418"/>
                      </a:cubicBezTo>
                      <a:close/>
                      <a:moveTo>
                        <a:pt x="1008" y="1"/>
                      </a:moveTo>
                      <a:cubicBezTo>
                        <a:pt x="410" y="1"/>
                        <a:pt x="0" y="473"/>
                        <a:pt x="0" y="1040"/>
                      </a:cubicBezTo>
                      <a:lnTo>
                        <a:pt x="0" y="5262"/>
                      </a:lnTo>
                      <a:cubicBezTo>
                        <a:pt x="0" y="5829"/>
                        <a:pt x="473" y="6270"/>
                        <a:pt x="1008" y="6270"/>
                      </a:cubicBezTo>
                      <a:lnTo>
                        <a:pt x="10775" y="6270"/>
                      </a:lnTo>
                      <a:cubicBezTo>
                        <a:pt x="11373" y="6270"/>
                        <a:pt x="11815" y="5797"/>
                        <a:pt x="11815" y="5262"/>
                      </a:cubicBezTo>
                      <a:lnTo>
                        <a:pt x="11815" y="1040"/>
                      </a:lnTo>
                      <a:cubicBezTo>
                        <a:pt x="11783" y="473"/>
                        <a:pt x="11342" y="1"/>
                        <a:pt x="1077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62" name="Google Shape;9434;p73">
                  <a:extLst>
                    <a:ext uri="{FF2B5EF4-FFF2-40B4-BE49-F238E27FC236}">
                      <a16:creationId xmlns:a16="http://schemas.microsoft.com/office/drawing/2014/main" id="{33655F89-2388-42FB-2BFA-166A3AB855B4}"/>
                    </a:ext>
                  </a:extLst>
                </p:cNvPr>
                <p:cNvSpPr/>
                <p:nvPr/>
              </p:nvSpPr>
              <p:spPr>
                <a:xfrm>
                  <a:off x="6246900" y="3773100"/>
                  <a:ext cx="882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694" extrusionOk="0">
                      <a:moveTo>
                        <a:pt x="347" y="0"/>
                      </a:moveTo>
                      <a:cubicBezTo>
                        <a:pt x="158" y="0"/>
                        <a:pt x="0" y="126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82" y="693"/>
                      </a:lnTo>
                      <a:cubicBezTo>
                        <a:pt x="3371" y="693"/>
                        <a:pt x="3529" y="536"/>
                        <a:pt x="3529" y="347"/>
                      </a:cubicBezTo>
                      <a:cubicBezTo>
                        <a:pt x="3529" y="126"/>
                        <a:pt x="3371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63" name="Google Shape;9435;p73">
                  <a:extLst>
                    <a:ext uri="{FF2B5EF4-FFF2-40B4-BE49-F238E27FC236}">
                      <a16:creationId xmlns:a16="http://schemas.microsoft.com/office/drawing/2014/main" id="{52E6953E-BDCD-8431-F6DC-D7931CA3022E}"/>
                    </a:ext>
                  </a:extLst>
                </p:cNvPr>
                <p:cNvSpPr/>
                <p:nvPr/>
              </p:nvSpPr>
              <p:spPr>
                <a:xfrm>
                  <a:off x="6161050" y="3582500"/>
                  <a:ext cx="866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1387" extrusionOk="0">
                      <a:moveTo>
                        <a:pt x="1008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1386"/>
                      </a:lnTo>
                      <a:lnTo>
                        <a:pt x="3466" y="1386"/>
                      </a:lnTo>
                      <a:lnTo>
                        <a:pt x="3466" y="1040"/>
                      </a:lnTo>
                      <a:lnTo>
                        <a:pt x="3434" y="1040"/>
                      </a:lnTo>
                      <a:cubicBezTo>
                        <a:pt x="3434" y="441"/>
                        <a:pt x="2962" y="0"/>
                        <a:pt x="23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64" name="Google Shape;9436;p73">
                  <a:extLst>
                    <a:ext uri="{FF2B5EF4-FFF2-40B4-BE49-F238E27FC236}">
                      <a16:creationId xmlns:a16="http://schemas.microsoft.com/office/drawing/2014/main" id="{AC78BBB0-39F8-99D3-9EDB-1DDC9DD4C409}"/>
                    </a:ext>
                  </a:extLst>
                </p:cNvPr>
                <p:cNvSpPr/>
                <p:nvPr/>
              </p:nvSpPr>
              <p:spPr>
                <a:xfrm>
                  <a:off x="6160250" y="3633675"/>
                  <a:ext cx="8667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774" extrusionOk="0">
                      <a:moveTo>
                        <a:pt x="2112" y="726"/>
                      </a:moveTo>
                      <a:cubicBezTo>
                        <a:pt x="2332" y="726"/>
                        <a:pt x="2458" y="883"/>
                        <a:pt x="2458" y="1072"/>
                      </a:cubicBezTo>
                      <a:cubicBezTo>
                        <a:pt x="2458" y="1261"/>
                        <a:pt x="2332" y="1419"/>
                        <a:pt x="2112" y="1419"/>
                      </a:cubicBezTo>
                      <a:lnTo>
                        <a:pt x="1419" y="1419"/>
                      </a:lnTo>
                      <a:cubicBezTo>
                        <a:pt x="1230" y="1419"/>
                        <a:pt x="1072" y="1261"/>
                        <a:pt x="1072" y="1072"/>
                      </a:cubicBezTo>
                      <a:cubicBezTo>
                        <a:pt x="1072" y="883"/>
                        <a:pt x="1230" y="726"/>
                        <a:pt x="1419" y="726"/>
                      </a:cubicBezTo>
                      <a:close/>
                      <a:moveTo>
                        <a:pt x="1" y="1"/>
                      </a:moveTo>
                      <a:lnTo>
                        <a:pt x="1" y="2773"/>
                      </a:lnTo>
                      <a:lnTo>
                        <a:pt x="3466" y="2773"/>
                      </a:lnTo>
                      <a:lnTo>
                        <a:pt x="346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65" name="Google Shape;9437;p73">
                  <a:extLst>
                    <a:ext uri="{FF2B5EF4-FFF2-40B4-BE49-F238E27FC236}">
                      <a16:creationId xmlns:a16="http://schemas.microsoft.com/office/drawing/2014/main" id="{F8B21E28-2094-9FE4-C580-E5A286240D67}"/>
                    </a:ext>
                  </a:extLst>
                </p:cNvPr>
                <p:cNvSpPr/>
                <p:nvPr/>
              </p:nvSpPr>
              <p:spPr>
                <a:xfrm>
                  <a:off x="6336675" y="3599025"/>
                  <a:ext cx="8587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5" h="2774" extrusionOk="0">
                      <a:moveTo>
                        <a:pt x="1986" y="1387"/>
                      </a:moveTo>
                      <a:cubicBezTo>
                        <a:pt x="2206" y="1387"/>
                        <a:pt x="2364" y="1545"/>
                        <a:pt x="2364" y="1765"/>
                      </a:cubicBezTo>
                      <a:cubicBezTo>
                        <a:pt x="2364" y="1954"/>
                        <a:pt x="2206" y="2112"/>
                        <a:pt x="1986" y="2112"/>
                      </a:cubicBezTo>
                      <a:lnTo>
                        <a:pt x="1293" y="2112"/>
                      </a:lnTo>
                      <a:cubicBezTo>
                        <a:pt x="1104" y="2112"/>
                        <a:pt x="946" y="1954"/>
                        <a:pt x="946" y="1765"/>
                      </a:cubicBezTo>
                      <a:cubicBezTo>
                        <a:pt x="946" y="1545"/>
                        <a:pt x="1104" y="1387"/>
                        <a:pt x="1293" y="1387"/>
                      </a:cubicBezTo>
                      <a:close/>
                      <a:moveTo>
                        <a:pt x="1009" y="1"/>
                      </a:moveTo>
                      <a:cubicBezTo>
                        <a:pt x="410" y="1"/>
                        <a:pt x="1" y="473"/>
                        <a:pt x="1" y="1040"/>
                      </a:cubicBezTo>
                      <a:lnTo>
                        <a:pt x="1" y="2773"/>
                      </a:lnTo>
                      <a:lnTo>
                        <a:pt x="3435" y="2773"/>
                      </a:lnTo>
                      <a:lnTo>
                        <a:pt x="3435" y="1040"/>
                      </a:lnTo>
                      <a:lnTo>
                        <a:pt x="3403" y="1040"/>
                      </a:lnTo>
                      <a:cubicBezTo>
                        <a:pt x="3403" y="442"/>
                        <a:pt x="2931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66" name="Google Shape;9438;p73">
                  <a:extLst>
                    <a:ext uri="{FF2B5EF4-FFF2-40B4-BE49-F238E27FC236}">
                      <a16:creationId xmlns:a16="http://schemas.microsoft.com/office/drawing/2014/main" id="{D11781E8-C313-914B-E0E1-FA7EFC88CDE5}"/>
                    </a:ext>
                  </a:extLst>
                </p:cNvPr>
                <p:cNvSpPr/>
                <p:nvPr/>
              </p:nvSpPr>
              <p:spPr>
                <a:xfrm>
                  <a:off x="6335100" y="3686450"/>
                  <a:ext cx="866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694" extrusionOk="0">
                      <a:moveTo>
                        <a:pt x="1" y="1"/>
                      </a:moveTo>
                      <a:lnTo>
                        <a:pt x="1" y="694"/>
                      </a:lnTo>
                      <a:lnTo>
                        <a:pt x="3466" y="694"/>
                      </a:lnTo>
                      <a:lnTo>
                        <a:pt x="346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67" name="Google Shape;9439;p73">
                  <a:extLst>
                    <a:ext uri="{FF2B5EF4-FFF2-40B4-BE49-F238E27FC236}">
                      <a16:creationId xmlns:a16="http://schemas.microsoft.com/office/drawing/2014/main" id="{68D33169-8CDB-5828-08EF-4F808ADA2296}"/>
                    </a:ext>
                  </a:extLst>
                </p:cNvPr>
                <p:cNvSpPr/>
                <p:nvPr/>
              </p:nvSpPr>
              <p:spPr>
                <a:xfrm>
                  <a:off x="6264225" y="3617150"/>
                  <a:ext cx="5357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3466" extrusionOk="0">
                      <a:moveTo>
                        <a:pt x="1072" y="0"/>
                      </a:moveTo>
                      <a:cubicBezTo>
                        <a:pt x="473" y="0"/>
                        <a:pt x="0" y="441"/>
                        <a:pt x="0" y="1040"/>
                      </a:cubicBezTo>
                      <a:lnTo>
                        <a:pt x="0" y="3466"/>
                      </a:lnTo>
                      <a:lnTo>
                        <a:pt x="2143" y="3466"/>
                      </a:lnTo>
                      <a:lnTo>
                        <a:pt x="2143" y="1040"/>
                      </a:lnTo>
                      <a:cubicBezTo>
                        <a:pt x="2143" y="441"/>
                        <a:pt x="1670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5" name="Google Shape;9440;p73">
                <a:extLst>
                  <a:ext uri="{FF2B5EF4-FFF2-40B4-BE49-F238E27FC236}">
                    <a16:creationId xmlns:a16="http://schemas.microsoft.com/office/drawing/2014/main" id="{50CDE981-A05B-4B9A-9C03-91FA6F089CE8}"/>
                  </a:ext>
                </a:extLst>
              </p:cNvPr>
              <p:cNvGrpSpPr/>
              <p:nvPr/>
            </p:nvGrpSpPr>
            <p:grpSpPr>
              <a:xfrm>
                <a:off x="2037247" y="3747903"/>
                <a:ext cx="501923" cy="500571"/>
                <a:chOff x="1310075" y="3253275"/>
                <a:chExt cx="296950" cy="296150"/>
              </a:xfrm>
              <a:grpFill/>
            </p:grpSpPr>
            <p:sp>
              <p:nvSpPr>
                <p:cNvPr id="17558" name="Google Shape;9441;p73">
                  <a:extLst>
                    <a:ext uri="{FF2B5EF4-FFF2-40B4-BE49-F238E27FC236}">
                      <a16:creationId xmlns:a16="http://schemas.microsoft.com/office/drawing/2014/main" id="{7E72AA58-F23E-9C2F-6B4E-BDEAD3037002}"/>
                    </a:ext>
                  </a:extLst>
                </p:cNvPr>
                <p:cNvSpPr/>
                <p:nvPr/>
              </p:nvSpPr>
              <p:spPr>
                <a:xfrm>
                  <a:off x="1423475" y="3359600"/>
                  <a:ext cx="693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2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55"/>
                      </a:cubicBezTo>
                      <a:cubicBezTo>
                        <a:pt x="1" y="2111"/>
                        <a:pt x="631" y="2741"/>
                        <a:pt x="1387" y="2741"/>
                      </a:cubicBezTo>
                      <a:cubicBezTo>
                        <a:pt x="2143" y="2741"/>
                        <a:pt x="2773" y="2111"/>
                        <a:pt x="2773" y="1355"/>
                      </a:cubicBezTo>
                      <a:cubicBezTo>
                        <a:pt x="2773" y="630"/>
                        <a:pt x="2143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59" name="Google Shape;9442;p73">
                  <a:extLst>
                    <a:ext uri="{FF2B5EF4-FFF2-40B4-BE49-F238E27FC236}">
                      <a16:creationId xmlns:a16="http://schemas.microsoft.com/office/drawing/2014/main" id="{62F007EA-4447-7922-F36F-841929C02451}"/>
                    </a:ext>
                  </a:extLst>
                </p:cNvPr>
                <p:cNvSpPr/>
                <p:nvPr/>
              </p:nvSpPr>
              <p:spPr>
                <a:xfrm>
                  <a:off x="1310075" y="3253275"/>
                  <a:ext cx="296950" cy="296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11846" extrusionOk="0">
                      <a:moveTo>
                        <a:pt x="5923" y="2111"/>
                      </a:moveTo>
                      <a:cubicBezTo>
                        <a:pt x="8003" y="2111"/>
                        <a:pt x="9735" y="3812"/>
                        <a:pt x="9735" y="5923"/>
                      </a:cubicBezTo>
                      <a:cubicBezTo>
                        <a:pt x="9735" y="8034"/>
                        <a:pt x="8034" y="9767"/>
                        <a:pt x="5923" y="9767"/>
                      </a:cubicBezTo>
                      <a:cubicBezTo>
                        <a:pt x="3844" y="9767"/>
                        <a:pt x="2080" y="8065"/>
                        <a:pt x="2080" y="5923"/>
                      </a:cubicBezTo>
                      <a:cubicBezTo>
                        <a:pt x="2111" y="3844"/>
                        <a:pt x="3844" y="2111"/>
                        <a:pt x="5923" y="2111"/>
                      </a:cubicBezTo>
                      <a:close/>
                      <a:moveTo>
                        <a:pt x="5262" y="0"/>
                      </a:moveTo>
                      <a:cubicBezTo>
                        <a:pt x="5104" y="0"/>
                        <a:pt x="4947" y="95"/>
                        <a:pt x="4884" y="252"/>
                      </a:cubicBezTo>
                      <a:lnTo>
                        <a:pt x="4726" y="1166"/>
                      </a:lnTo>
                      <a:cubicBezTo>
                        <a:pt x="4253" y="1292"/>
                        <a:pt x="3844" y="1481"/>
                        <a:pt x="3434" y="1733"/>
                      </a:cubicBezTo>
                      <a:lnTo>
                        <a:pt x="2678" y="1197"/>
                      </a:lnTo>
                      <a:cubicBezTo>
                        <a:pt x="2641" y="1160"/>
                        <a:pt x="2584" y="1142"/>
                        <a:pt x="2523" y="1142"/>
                      </a:cubicBezTo>
                      <a:cubicBezTo>
                        <a:pt x="2429" y="1142"/>
                        <a:pt x="2326" y="1184"/>
                        <a:pt x="2269" y="1260"/>
                      </a:cubicBezTo>
                      <a:lnTo>
                        <a:pt x="1260" y="2237"/>
                      </a:lnTo>
                      <a:cubicBezTo>
                        <a:pt x="1166" y="2363"/>
                        <a:pt x="1166" y="2552"/>
                        <a:pt x="1229" y="2678"/>
                      </a:cubicBezTo>
                      <a:lnTo>
                        <a:pt x="1733" y="3403"/>
                      </a:lnTo>
                      <a:cubicBezTo>
                        <a:pt x="1512" y="3812"/>
                        <a:pt x="1323" y="4253"/>
                        <a:pt x="1197" y="4726"/>
                      </a:cubicBezTo>
                      <a:lnTo>
                        <a:pt x="284" y="4883"/>
                      </a:lnTo>
                      <a:cubicBezTo>
                        <a:pt x="126" y="4915"/>
                        <a:pt x="0" y="5041"/>
                        <a:pt x="0" y="5230"/>
                      </a:cubicBezTo>
                      <a:lnTo>
                        <a:pt x="0" y="6616"/>
                      </a:lnTo>
                      <a:cubicBezTo>
                        <a:pt x="0" y="6805"/>
                        <a:pt x="126" y="6963"/>
                        <a:pt x="284" y="6963"/>
                      </a:cubicBezTo>
                      <a:lnTo>
                        <a:pt x="1197" y="7120"/>
                      </a:lnTo>
                      <a:cubicBezTo>
                        <a:pt x="1292" y="7593"/>
                        <a:pt x="1512" y="8002"/>
                        <a:pt x="1733" y="8412"/>
                      </a:cubicBezTo>
                      <a:lnTo>
                        <a:pt x="1229" y="9168"/>
                      </a:lnTo>
                      <a:cubicBezTo>
                        <a:pt x="1103" y="9263"/>
                        <a:pt x="1166" y="9483"/>
                        <a:pt x="1260" y="9578"/>
                      </a:cubicBezTo>
                      <a:lnTo>
                        <a:pt x="2269" y="10586"/>
                      </a:lnTo>
                      <a:cubicBezTo>
                        <a:pt x="2321" y="10638"/>
                        <a:pt x="2411" y="10661"/>
                        <a:pt x="2497" y="10661"/>
                      </a:cubicBezTo>
                      <a:cubicBezTo>
                        <a:pt x="2568" y="10661"/>
                        <a:pt x="2636" y="10646"/>
                        <a:pt x="2678" y="10617"/>
                      </a:cubicBezTo>
                      <a:lnTo>
                        <a:pt x="3434" y="10113"/>
                      </a:lnTo>
                      <a:cubicBezTo>
                        <a:pt x="3844" y="10334"/>
                        <a:pt x="4253" y="10554"/>
                        <a:pt x="4726" y="10649"/>
                      </a:cubicBezTo>
                      <a:lnTo>
                        <a:pt x="4884" y="11562"/>
                      </a:lnTo>
                      <a:cubicBezTo>
                        <a:pt x="4947" y="11720"/>
                        <a:pt x="5041" y="11846"/>
                        <a:pt x="5262" y="11846"/>
                      </a:cubicBezTo>
                      <a:lnTo>
                        <a:pt x="6616" y="11846"/>
                      </a:lnTo>
                      <a:cubicBezTo>
                        <a:pt x="6774" y="11846"/>
                        <a:pt x="6931" y="11720"/>
                        <a:pt x="6994" y="11562"/>
                      </a:cubicBezTo>
                      <a:lnTo>
                        <a:pt x="7152" y="10649"/>
                      </a:lnTo>
                      <a:cubicBezTo>
                        <a:pt x="7624" y="10523"/>
                        <a:pt x="8034" y="10334"/>
                        <a:pt x="8444" y="10113"/>
                      </a:cubicBezTo>
                      <a:lnTo>
                        <a:pt x="9200" y="10617"/>
                      </a:lnTo>
                      <a:cubicBezTo>
                        <a:pt x="9242" y="10646"/>
                        <a:pt x="9310" y="10661"/>
                        <a:pt x="9381" y="10661"/>
                      </a:cubicBezTo>
                      <a:cubicBezTo>
                        <a:pt x="9467" y="10661"/>
                        <a:pt x="9557" y="10638"/>
                        <a:pt x="9609" y="10586"/>
                      </a:cubicBezTo>
                      <a:lnTo>
                        <a:pt x="10617" y="9578"/>
                      </a:lnTo>
                      <a:cubicBezTo>
                        <a:pt x="10712" y="9483"/>
                        <a:pt x="10712" y="9263"/>
                        <a:pt x="10649" y="9168"/>
                      </a:cubicBezTo>
                      <a:lnTo>
                        <a:pt x="10145" y="8412"/>
                      </a:lnTo>
                      <a:cubicBezTo>
                        <a:pt x="10365" y="8002"/>
                        <a:pt x="10554" y="7593"/>
                        <a:pt x="10680" y="7120"/>
                      </a:cubicBezTo>
                      <a:lnTo>
                        <a:pt x="11594" y="6963"/>
                      </a:lnTo>
                      <a:cubicBezTo>
                        <a:pt x="11752" y="6900"/>
                        <a:pt x="11878" y="6805"/>
                        <a:pt x="11878" y="6616"/>
                      </a:cubicBezTo>
                      <a:lnTo>
                        <a:pt x="11878" y="5230"/>
                      </a:lnTo>
                      <a:cubicBezTo>
                        <a:pt x="11878" y="5072"/>
                        <a:pt x="11752" y="4915"/>
                        <a:pt x="11594" y="4883"/>
                      </a:cubicBezTo>
                      <a:lnTo>
                        <a:pt x="10680" y="4726"/>
                      </a:lnTo>
                      <a:cubicBezTo>
                        <a:pt x="10554" y="4253"/>
                        <a:pt x="10365" y="3812"/>
                        <a:pt x="10145" y="3403"/>
                      </a:cubicBezTo>
                      <a:lnTo>
                        <a:pt x="10649" y="2678"/>
                      </a:lnTo>
                      <a:cubicBezTo>
                        <a:pt x="10775" y="2552"/>
                        <a:pt x="10712" y="2363"/>
                        <a:pt x="10617" y="2237"/>
                      </a:cubicBezTo>
                      <a:lnTo>
                        <a:pt x="9609" y="1260"/>
                      </a:lnTo>
                      <a:cubicBezTo>
                        <a:pt x="9554" y="1187"/>
                        <a:pt x="9455" y="1156"/>
                        <a:pt x="9364" y="1156"/>
                      </a:cubicBezTo>
                      <a:cubicBezTo>
                        <a:pt x="9300" y="1156"/>
                        <a:pt x="9239" y="1171"/>
                        <a:pt x="9200" y="1197"/>
                      </a:cubicBezTo>
                      <a:lnTo>
                        <a:pt x="8444" y="1733"/>
                      </a:lnTo>
                      <a:cubicBezTo>
                        <a:pt x="8034" y="1481"/>
                        <a:pt x="7624" y="1292"/>
                        <a:pt x="7152" y="1166"/>
                      </a:cubicBezTo>
                      <a:lnTo>
                        <a:pt x="6994" y="252"/>
                      </a:lnTo>
                      <a:cubicBezTo>
                        <a:pt x="6931" y="95"/>
                        <a:pt x="6837" y="0"/>
                        <a:pt x="66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60" name="Google Shape;9443;p73">
                  <a:extLst>
                    <a:ext uri="{FF2B5EF4-FFF2-40B4-BE49-F238E27FC236}">
                      <a16:creationId xmlns:a16="http://schemas.microsoft.com/office/drawing/2014/main" id="{5DC2AB05-1B56-FEA0-8BC0-B10CC05CCE4B}"/>
                    </a:ext>
                  </a:extLst>
                </p:cNvPr>
                <p:cNvSpPr/>
                <p:nvPr/>
              </p:nvSpPr>
              <p:spPr>
                <a:xfrm>
                  <a:off x="1399850" y="3426550"/>
                  <a:ext cx="11660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4" h="2112" extrusionOk="0">
                      <a:moveTo>
                        <a:pt x="725" y="0"/>
                      </a:moveTo>
                      <a:cubicBezTo>
                        <a:pt x="410" y="252"/>
                        <a:pt x="127" y="662"/>
                        <a:pt x="1" y="1103"/>
                      </a:cubicBezTo>
                      <a:cubicBezTo>
                        <a:pt x="599" y="1733"/>
                        <a:pt x="1387" y="2111"/>
                        <a:pt x="2332" y="2111"/>
                      </a:cubicBezTo>
                      <a:cubicBezTo>
                        <a:pt x="3246" y="2111"/>
                        <a:pt x="4065" y="1733"/>
                        <a:pt x="4664" y="1103"/>
                      </a:cubicBezTo>
                      <a:cubicBezTo>
                        <a:pt x="4538" y="662"/>
                        <a:pt x="4254" y="252"/>
                        <a:pt x="3939" y="0"/>
                      </a:cubicBezTo>
                      <a:cubicBezTo>
                        <a:pt x="3561" y="473"/>
                        <a:pt x="2994" y="788"/>
                        <a:pt x="2332" y="788"/>
                      </a:cubicBezTo>
                      <a:cubicBezTo>
                        <a:pt x="1702" y="788"/>
                        <a:pt x="1103" y="473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416" name="Google Shape;9444;p73">
                <a:extLst>
                  <a:ext uri="{FF2B5EF4-FFF2-40B4-BE49-F238E27FC236}">
                    <a16:creationId xmlns:a16="http://schemas.microsoft.com/office/drawing/2014/main" id="{1640DDD4-D4D4-E6DF-6B37-4329B975E335}"/>
                  </a:ext>
                </a:extLst>
              </p:cNvPr>
              <p:cNvSpPr/>
              <p:nvPr/>
            </p:nvSpPr>
            <p:spPr>
              <a:xfrm>
                <a:off x="2039216" y="4379924"/>
                <a:ext cx="497951" cy="496599"/>
              </a:xfrm>
              <a:custGeom>
                <a:avLst/>
                <a:gdLst/>
                <a:ahLst/>
                <a:cxnLst/>
                <a:rect l="l" t="t" r="r" b="b"/>
                <a:pathLst>
                  <a:path w="11784" h="11752" extrusionOk="0">
                    <a:moveTo>
                      <a:pt x="1040" y="0"/>
                    </a:moveTo>
                    <a:cubicBezTo>
                      <a:pt x="441" y="0"/>
                      <a:pt x="0" y="473"/>
                      <a:pt x="0" y="1040"/>
                    </a:cubicBezTo>
                    <a:cubicBezTo>
                      <a:pt x="0" y="1639"/>
                      <a:pt x="473" y="2048"/>
                      <a:pt x="1040" y="2048"/>
                    </a:cubicBezTo>
                    <a:lnTo>
                      <a:pt x="1386" y="2048"/>
                    </a:lnTo>
                    <a:lnTo>
                      <a:pt x="1386" y="2426"/>
                    </a:lnTo>
                    <a:cubicBezTo>
                      <a:pt x="1386" y="2993"/>
                      <a:pt x="1859" y="3434"/>
                      <a:pt x="2426" y="3434"/>
                    </a:cubicBezTo>
                    <a:lnTo>
                      <a:pt x="5577" y="3434"/>
                    </a:lnTo>
                    <a:lnTo>
                      <a:pt x="5577" y="4159"/>
                    </a:lnTo>
                    <a:lnTo>
                      <a:pt x="4537" y="4159"/>
                    </a:lnTo>
                    <a:cubicBezTo>
                      <a:pt x="3938" y="4159"/>
                      <a:pt x="3466" y="4632"/>
                      <a:pt x="3466" y="5167"/>
                    </a:cubicBezTo>
                    <a:lnTo>
                      <a:pt x="3466" y="6585"/>
                    </a:lnTo>
                    <a:cubicBezTo>
                      <a:pt x="3466" y="7183"/>
                      <a:pt x="3938" y="7625"/>
                      <a:pt x="4537" y="7625"/>
                    </a:cubicBezTo>
                    <a:lnTo>
                      <a:pt x="5577" y="7625"/>
                    </a:lnTo>
                    <a:lnTo>
                      <a:pt x="5577" y="8318"/>
                    </a:lnTo>
                    <a:lnTo>
                      <a:pt x="2426" y="8318"/>
                    </a:lnTo>
                    <a:cubicBezTo>
                      <a:pt x="1828" y="8318"/>
                      <a:pt x="1386" y="8790"/>
                      <a:pt x="1386" y="9357"/>
                    </a:cubicBezTo>
                    <a:lnTo>
                      <a:pt x="1386" y="9704"/>
                    </a:lnTo>
                    <a:lnTo>
                      <a:pt x="1040" y="9704"/>
                    </a:lnTo>
                    <a:cubicBezTo>
                      <a:pt x="441" y="9704"/>
                      <a:pt x="0" y="10176"/>
                      <a:pt x="0" y="10744"/>
                    </a:cubicBezTo>
                    <a:cubicBezTo>
                      <a:pt x="0" y="11311"/>
                      <a:pt x="473" y="11752"/>
                      <a:pt x="1040" y="11752"/>
                    </a:cubicBezTo>
                    <a:lnTo>
                      <a:pt x="2426" y="11752"/>
                    </a:lnTo>
                    <a:cubicBezTo>
                      <a:pt x="2993" y="11752"/>
                      <a:pt x="3434" y="11279"/>
                      <a:pt x="3434" y="10744"/>
                    </a:cubicBezTo>
                    <a:cubicBezTo>
                      <a:pt x="3434" y="10145"/>
                      <a:pt x="2962" y="9704"/>
                      <a:pt x="2426" y="9704"/>
                    </a:cubicBezTo>
                    <a:lnTo>
                      <a:pt x="2048" y="9704"/>
                    </a:lnTo>
                    <a:lnTo>
                      <a:pt x="2048" y="9357"/>
                    </a:lnTo>
                    <a:cubicBezTo>
                      <a:pt x="2048" y="9168"/>
                      <a:pt x="2206" y="9011"/>
                      <a:pt x="2426" y="9011"/>
                    </a:cubicBezTo>
                    <a:lnTo>
                      <a:pt x="5577" y="9011"/>
                    </a:lnTo>
                    <a:lnTo>
                      <a:pt x="5577" y="9704"/>
                    </a:lnTo>
                    <a:lnTo>
                      <a:pt x="5199" y="9704"/>
                    </a:lnTo>
                    <a:cubicBezTo>
                      <a:pt x="4631" y="9704"/>
                      <a:pt x="4190" y="10176"/>
                      <a:pt x="4190" y="10744"/>
                    </a:cubicBezTo>
                    <a:cubicBezTo>
                      <a:pt x="4190" y="11311"/>
                      <a:pt x="4663" y="11752"/>
                      <a:pt x="5199" y="11752"/>
                    </a:cubicBezTo>
                    <a:lnTo>
                      <a:pt x="6585" y="11752"/>
                    </a:lnTo>
                    <a:cubicBezTo>
                      <a:pt x="7183" y="11752"/>
                      <a:pt x="7593" y="11279"/>
                      <a:pt x="7593" y="10744"/>
                    </a:cubicBezTo>
                    <a:cubicBezTo>
                      <a:pt x="7593" y="10145"/>
                      <a:pt x="7120" y="9704"/>
                      <a:pt x="6585" y="9704"/>
                    </a:cubicBezTo>
                    <a:lnTo>
                      <a:pt x="6238" y="9704"/>
                    </a:lnTo>
                    <a:lnTo>
                      <a:pt x="6238" y="9011"/>
                    </a:lnTo>
                    <a:lnTo>
                      <a:pt x="9389" y="9011"/>
                    </a:lnTo>
                    <a:cubicBezTo>
                      <a:pt x="9578" y="9011"/>
                      <a:pt x="9735" y="9168"/>
                      <a:pt x="9735" y="9357"/>
                    </a:cubicBezTo>
                    <a:lnTo>
                      <a:pt x="9735" y="9704"/>
                    </a:lnTo>
                    <a:lnTo>
                      <a:pt x="9389" y="9704"/>
                    </a:lnTo>
                    <a:cubicBezTo>
                      <a:pt x="8790" y="9704"/>
                      <a:pt x="8349" y="10176"/>
                      <a:pt x="8349" y="10744"/>
                    </a:cubicBezTo>
                    <a:cubicBezTo>
                      <a:pt x="8349" y="11311"/>
                      <a:pt x="8822" y="11752"/>
                      <a:pt x="9389" y="11752"/>
                    </a:cubicBezTo>
                    <a:lnTo>
                      <a:pt x="10743" y="11752"/>
                    </a:lnTo>
                    <a:cubicBezTo>
                      <a:pt x="11342" y="11752"/>
                      <a:pt x="11783" y="11279"/>
                      <a:pt x="11783" y="10744"/>
                    </a:cubicBezTo>
                    <a:cubicBezTo>
                      <a:pt x="11783" y="10145"/>
                      <a:pt x="11311" y="9704"/>
                      <a:pt x="10743" y="9704"/>
                    </a:cubicBezTo>
                    <a:lnTo>
                      <a:pt x="10397" y="9704"/>
                    </a:lnTo>
                    <a:lnTo>
                      <a:pt x="10397" y="9357"/>
                    </a:lnTo>
                    <a:cubicBezTo>
                      <a:pt x="10397" y="8759"/>
                      <a:pt x="9924" y="8318"/>
                      <a:pt x="9389" y="8318"/>
                    </a:cubicBezTo>
                    <a:lnTo>
                      <a:pt x="6238" y="8318"/>
                    </a:lnTo>
                    <a:lnTo>
                      <a:pt x="6238" y="7625"/>
                    </a:lnTo>
                    <a:lnTo>
                      <a:pt x="7246" y="7625"/>
                    </a:lnTo>
                    <a:cubicBezTo>
                      <a:pt x="7845" y="7625"/>
                      <a:pt x="8318" y="7152"/>
                      <a:pt x="8318" y="6585"/>
                    </a:cubicBezTo>
                    <a:lnTo>
                      <a:pt x="8318" y="5167"/>
                    </a:lnTo>
                    <a:cubicBezTo>
                      <a:pt x="8318" y="4569"/>
                      <a:pt x="7845" y="4159"/>
                      <a:pt x="7246" y="4159"/>
                    </a:cubicBezTo>
                    <a:lnTo>
                      <a:pt x="6238" y="4159"/>
                    </a:lnTo>
                    <a:lnTo>
                      <a:pt x="6238" y="3434"/>
                    </a:lnTo>
                    <a:lnTo>
                      <a:pt x="9389" y="3434"/>
                    </a:lnTo>
                    <a:cubicBezTo>
                      <a:pt x="9956" y="3434"/>
                      <a:pt x="10397" y="2962"/>
                      <a:pt x="10397" y="2426"/>
                    </a:cubicBezTo>
                    <a:lnTo>
                      <a:pt x="10397" y="2048"/>
                    </a:lnTo>
                    <a:lnTo>
                      <a:pt x="10743" y="2048"/>
                    </a:lnTo>
                    <a:cubicBezTo>
                      <a:pt x="11342" y="2048"/>
                      <a:pt x="11783" y="1576"/>
                      <a:pt x="11783" y="1040"/>
                    </a:cubicBezTo>
                    <a:cubicBezTo>
                      <a:pt x="11783" y="441"/>
                      <a:pt x="11311" y="0"/>
                      <a:pt x="10743" y="0"/>
                    </a:cubicBezTo>
                    <a:lnTo>
                      <a:pt x="9389" y="0"/>
                    </a:lnTo>
                    <a:cubicBezTo>
                      <a:pt x="8790" y="0"/>
                      <a:pt x="8349" y="473"/>
                      <a:pt x="8349" y="1040"/>
                    </a:cubicBezTo>
                    <a:cubicBezTo>
                      <a:pt x="8349" y="1639"/>
                      <a:pt x="8822" y="2048"/>
                      <a:pt x="9389" y="2048"/>
                    </a:cubicBezTo>
                    <a:lnTo>
                      <a:pt x="9735" y="2048"/>
                    </a:lnTo>
                    <a:lnTo>
                      <a:pt x="9735" y="2426"/>
                    </a:lnTo>
                    <a:cubicBezTo>
                      <a:pt x="9735" y="2615"/>
                      <a:pt x="9578" y="2773"/>
                      <a:pt x="9389" y="2773"/>
                    </a:cubicBezTo>
                    <a:lnTo>
                      <a:pt x="6238" y="2773"/>
                    </a:lnTo>
                    <a:lnTo>
                      <a:pt x="6238" y="2048"/>
                    </a:lnTo>
                    <a:lnTo>
                      <a:pt x="6585" y="2048"/>
                    </a:lnTo>
                    <a:cubicBezTo>
                      <a:pt x="7183" y="2048"/>
                      <a:pt x="7593" y="1576"/>
                      <a:pt x="7593" y="1040"/>
                    </a:cubicBezTo>
                    <a:cubicBezTo>
                      <a:pt x="7593" y="441"/>
                      <a:pt x="7120" y="0"/>
                      <a:pt x="6585" y="0"/>
                    </a:cubicBezTo>
                    <a:lnTo>
                      <a:pt x="5199" y="0"/>
                    </a:lnTo>
                    <a:cubicBezTo>
                      <a:pt x="4631" y="0"/>
                      <a:pt x="4190" y="473"/>
                      <a:pt x="4190" y="1040"/>
                    </a:cubicBezTo>
                    <a:cubicBezTo>
                      <a:pt x="4190" y="1639"/>
                      <a:pt x="4663" y="2048"/>
                      <a:pt x="5199" y="2048"/>
                    </a:cubicBezTo>
                    <a:lnTo>
                      <a:pt x="5577" y="2048"/>
                    </a:lnTo>
                    <a:lnTo>
                      <a:pt x="5577" y="2773"/>
                    </a:lnTo>
                    <a:lnTo>
                      <a:pt x="2426" y="2773"/>
                    </a:lnTo>
                    <a:cubicBezTo>
                      <a:pt x="2206" y="2773"/>
                      <a:pt x="2048" y="2615"/>
                      <a:pt x="2048" y="2426"/>
                    </a:cubicBezTo>
                    <a:lnTo>
                      <a:pt x="2048" y="2048"/>
                    </a:lnTo>
                    <a:lnTo>
                      <a:pt x="2426" y="2048"/>
                    </a:lnTo>
                    <a:cubicBezTo>
                      <a:pt x="2993" y="2048"/>
                      <a:pt x="3434" y="1576"/>
                      <a:pt x="3434" y="1040"/>
                    </a:cubicBezTo>
                    <a:cubicBezTo>
                      <a:pt x="3434" y="441"/>
                      <a:pt x="2962" y="0"/>
                      <a:pt x="24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17417" name="Google Shape;9445;p73">
                <a:extLst>
                  <a:ext uri="{FF2B5EF4-FFF2-40B4-BE49-F238E27FC236}">
                    <a16:creationId xmlns:a16="http://schemas.microsoft.com/office/drawing/2014/main" id="{50062B59-8207-7100-5398-7543C221B95D}"/>
                  </a:ext>
                </a:extLst>
              </p:cNvPr>
              <p:cNvGrpSpPr/>
              <p:nvPr/>
            </p:nvGrpSpPr>
            <p:grpSpPr>
              <a:xfrm>
                <a:off x="2036572" y="4983505"/>
                <a:ext cx="503276" cy="502894"/>
                <a:chOff x="1310075" y="3980250"/>
                <a:chExt cx="297750" cy="297525"/>
              </a:xfrm>
              <a:grpFill/>
            </p:grpSpPr>
            <p:sp>
              <p:nvSpPr>
                <p:cNvPr id="17554" name="Google Shape;9446;p73">
                  <a:extLst>
                    <a:ext uri="{FF2B5EF4-FFF2-40B4-BE49-F238E27FC236}">
                      <a16:creationId xmlns:a16="http://schemas.microsoft.com/office/drawing/2014/main" id="{E7989AFD-6E6A-2002-19AD-1B821B152171}"/>
                    </a:ext>
                  </a:extLst>
                </p:cNvPr>
                <p:cNvSpPr/>
                <p:nvPr/>
              </p:nvSpPr>
              <p:spPr>
                <a:xfrm>
                  <a:off x="1310075" y="3980250"/>
                  <a:ext cx="297750" cy="29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901" extrusionOk="0">
                      <a:moveTo>
                        <a:pt x="3844" y="4946"/>
                      </a:moveTo>
                      <a:cubicBezTo>
                        <a:pt x="4033" y="4946"/>
                        <a:pt x="4190" y="5104"/>
                        <a:pt x="4190" y="5293"/>
                      </a:cubicBezTo>
                      <a:lnTo>
                        <a:pt x="4190" y="6679"/>
                      </a:lnTo>
                      <a:cubicBezTo>
                        <a:pt x="4190" y="6868"/>
                        <a:pt x="4033" y="7026"/>
                        <a:pt x="3844" y="7026"/>
                      </a:cubicBezTo>
                      <a:lnTo>
                        <a:pt x="2458" y="7026"/>
                      </a:lnTo>
                      <a:cubicBezTo>
                        <a:pt x="2269" y="7026"/>
                        <a:pt x="2111" y="6868"/>
                        <a:pt x="2111" y="6679"/>
                      </a:cubicBezTo>
                      <a:lnTo>
                        <a:pt x="2111" y="5293"/>
                      </a:lnTo>
                      <a:cubicBezTo>
                        <a:pt x="2111" y="5104"/>
                        <a:pt x="2269" y="4946"/>
                        <a:pt x="2458" y="4946"/>
                      </a:cubicBezTo>
                      <a:close/>
                      <a:moveTo>
                        <a:pt x="6616" y="3560"/>
                      </a:moveTo>
                      <a:cubicBezTo>
                        <a:pt x="6837" y="3560"/>
                        <a:pt x="6994" y="3718"/>
                        <a:pt x="6994" y="3907"/>
                      </a:cubicBezTo>
                      <a:lnTo>
                        <a:pt x="6994" y="6679"/>
                      </a:lnTo>
                      <a:cubicBezTo>
                        <a:pt x="6994" y="6868"/>
                        <a:pt x="6837" y="7026"/>
                        <a:pt x="6616" y="7026"/>
                      </a:cubicBezTo>
                      <a:lnTo>
                        <a:pt x="5262" y="7026"/>
                      </a:lnTo>
                      <a:cubicBezTo>
                        <a:pt x="5041" y="7026"/>
                        <a:pt x="4884" y="6868"/>
                        <a:pt x="4884" y="6679"/>
                      </a:cubicBezTo>
                      <a:lnTo>
                        <a:pt x="4884" y="3907"/>
                      </a:lnTo>
                      <a:cubicBezTo>
                        <a:pt x="4884" y="3718"/>
                        <a:pt x="5041" y="3560"/>
                        <a:pt x="5262" y="3560"/>
                      </a:cubicBezTo>
                      <a:close/>
                      <a:moveTo>
                        <a:pt x="9389" y="2174"/>
                      </a:moveTo>
                      <a:cubicBezTo>
                        <a:pt x="9578" y="2174"/>
                        <a:pt x="9735" y="2331"/>
                        <a:pt x="9735" y="2520"/>
                      </a:cubicBezTo>
                      <a:lnTo>
                        <a:pt x="9735" y="6679"/>
                      </a:lnTo>
                      <a:cubicBezTo>
                        <a:pt x="9735" y="6868"/>
                        <a:pt x="9578" y="7026"/>
                        <a:pt x="9389" y="7026"/>
                      </a:cubicBezTo>
                      <a:lnTo>
                        <a:pt x="8003" y="7026"/>
                      </a:lnTo>
                      <a:cubicBezTo>
                        <a:pt x="7813" y="7026"/>
                        <a:pt x="7656" y="6868"/>
                        <a:pt x="7656" y="6679"/>
                      </a:cubicBezTo>
                      <a:lnTo>
                        <a:pt x="7656" y="2520"/>
                      </a:lnTo>
                      <a:cubicBezTo>
                        <a:pt x="7656" y="2331"/>
                        <a:pt x="7813" y="2174"/>
                        <a:pt x="8003" y="2174"/>
                      </a:cubicBezTo>
                      <a:close/>
                      <a:moveTo>
                        <a:pt x="5577" y="8412"/>
                      </a:moveTo>
                      <a:lnTo>
                        <a:pt x="5577" y="9105"/>
                      </a:lnTo>
                      <a:lnTo>
                        <a:pt x="5167" y="9105"/>
                      </a:lnTo>
                      <a:lnTo>
                        <a:pt x="5451" y="8412"/>
                      </a:lnTo>
                      <a:close/>
                      <a:moveTo>
                        <a:pt x="6396" y="8412"/>
                      </a:moveTo>
                      <a:lnTo>
                        <a:pt x="6679" y="9105"/>
                      </a:lnTo>
                      <a:lnTo>
                        <a:pt x="6270" y="9105"/>
                      </a:lnTo>
                      <a:lnTo>
                        <a:pt x="6270" y="8412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78"/>
                      </a:cubicBezTo>
                      <a:lnTo>
                        <a:pt x="5608" y="725"/>
                      </a:lnTo>
                      <a:lnTo>
                        <a:pt x="347" y="725"/>
                      </a:lnTo>
                      <a:cubicBezTo>
                        <a:pt x="158" y="725"/>
                        <a:pt x="0" y="882"/>
                        <a:pt x="0" y="1071"/>
                      </a:cubicBezTo>
                      <a:cubicBezTo>
                        <a:pt x="0" y="1260"/>
                        <a:pt x="158" y="1418"/>
                        <a:pt x="347" y="1418"/>
                      </a:cubicBezTo>
                      <a:lnTo>
                        <a:pt x="725" y="1418"/>
                      </a:lnTo>
                      <a:lnTo>
                        <a:pt x="725" y="7719"/>
                      </a:lnTo>
                      <a:lnTo>
                        <a:pt x="378" y="7719"/>
                      </a:lnTo>
                      <a:cubicBezTo>
                        <a:pt x="158" y="7719"/>
                        <a:pt x="0" y="7876"/>
                        <a:pt x="0" y="8097"/>
                      </a:cubicBezTo>
                      <a:cubicBezTo>
                        <a:pt x="0" y="8286"/>
                        <a:pt x="158" y="8443"/>
                        <a:pt x="378" y="8443"/>
                      </a:cubicBezTo>
                      <a:lnTo>
                        <a:pt x="4726" y="8443"/>
                      </a:lnTo>
                      <a:lnTo>
                        <a:pt x="3560" y="11436"/>
                      </a:lnTo>
                      <a:cubicBezTo>
                        <a:pt x="3466" y="11625"/>
                        <a:pt x="3560" y="11814"/>
                        <a:pt x="3749" y="11877"/>
                      </a:cubicBezTo>
                      <a:cubicBezTo>
                        <a:pt x="3788" y="11893"/>
                        <a:pt x="3831" y="11901"/>
                        <a:pt x="3876" y="11901"/>
                      </a:cubicBezTo>
                      <a:cubicBezTo>
                        <a:pt x="4016" y="11901"/>
                        <a:pt x="4167" y="11824"/>
                        <a:pt x="4190" y="11657"/>
                      </a:cubicBezTo>
                      <a:lnTo>
                        <a:pt x="4947" y="9830"/>
                      </a:lnTo>
                      <a:lnTo>
                        <a:pt x="5608" y="9830"/>
                      </a:lnTo>
                      <a:lnTo>
                        <a:pt x="5608" y="10838"/>
                      </a:lnTo>
                      <a:cubicBezTo>
                        <a:pt x="5608" y="11027"/>
                        <a:pt x="5766" y="11184"/>
                        <a:pt x="5955" y="11184"/>
                      </a:cubicBezTo>
                      <a:cubicBezTo>
                        <a:pt x="6144" y="11184"/>
                        <a:pt x="6301" y="11027"/>
                        <a:pt x="6301" y="10838"/>
                      </a:cubicBezTo>
                      <a:lnTo>
                        <a:pt x="6301" y="9830"/>
                      </a:lnTo>
                      <a:lnTo>
                        <a:pt x="6994" y="9830"/>
                      </a:lnTo>
                      <a:lnTo>
                        <a:pt x="7719" y="11657"/>
                      </a:lnTo>
                      <a:cubicBezTo>
                        <a:pt x="7791" y="11824"/>
                        <a:pt x="7916" y="11901"/>
                        <a:pt x="8042" y="11901"/>
                      </a:cubicBezTo>
                      <a:cubicBezTo>
                        <a:pt x="8082" y="11901"/>
                        <a:pt x="8122" y="11893"/>
                        <a:pt x="8160" y="11877"/>
                      </a:cubicBezTo>
                      <a:cubicBezTo>
                        <a:pt x="8349" y="11783"/>
                        <a:pt x="8444" y="11594"/>
                        <a:pt x="8349" y="11436"/>
                      </a:cubicBezTo>
                      <a:lnTo>
                        <a:pt x="7183" y="8443"/>
                      </a:lnTo>
                      <a:lnTo>
                        <a:pt x="11531" y="8443"/>
                      </a:lnTo>
                      <a:cubicBezTo>
                        <a:pt x="11752" y="8443"/>
                        <a:pt x="11909" y="8286"/>
                        <a:pt x="11909" y="8097"/>
                      </a:cubicBezTo>
                      <a:cubicBezTo>
                        <a:pt x="11909" y="7876"/>
                        <a:pt x="11752" y="7719"/>
                        <a:pt x="11531" y="7719"/>
                      </a:cubicBezTo>
                      <a:lnTo>
                        <a:pt x="11185" y="7719"/>
                      </a:lnTo>
                      <a:lnTo>
                        <a:pt x="11185" y="1418"/>
                      </a:lnTo>
                      <a:lnTo>
                        <a:pt x="11531" y="1418"/>
                      </a:lnTo>
                      <a:cubicBezTo>
                        <a:pt x="11752" y="1418"/>
                        <a:pt x="11909" y="1260"/>
                        <a:pt x="11909" y="1071"/>
                      </a:cubicBezTo>
                      <a:cubicBezTo>
                        <a:pt x="11909" y="882"/>
                        <a:pt x="11752" y="725"/>
                        <a:pt x="11531" y="725"/>
                      </a:cubicBezTo>
                      <a:lnTo>
                        <a:pt x="6301" y="725"/>
                      </a:lnTo>
                      <a:lnTo>
                        <a:pt x="6301" y="378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55" name="Google Shape;9447;p73">
                  <a:extLst>
                    <a:ext uri="{FF2B5EF4-FFF2-40B4-BE49-F238E27FC236}">
                      <a16:creationId xmlns:a16="http://schemas.microsoft.com/office/drawing/2014/main" id="{CBAC00B8-657D-2FF1-9E18-D2419B1B075B}"/>
                    </a:ext>
                  </a:extLst>
                </p:cNvPr>
                <p:cNvSpPr/>
                <p:nvPr/>
              </p:nvSpPr>
              <p:spPr>
                <a:xfrm>
                  <a:off x="1449475" y="4086575"/>
                  <a:ext cx="173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2080" extrusionOk="0">
                      <a:moveTo>
                        <a:pt x="1" y="0"/>
                      </a:moveTo>
                      <a:lnTo>
                        <a:pt x="1" y="2080"/>
                      </a:lnTo>
                      <a:lnTo>
                        <a:pt x="694" y="2080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56" name="Google Shape;9448;p73">
                  <a:extLst>
                    <a:ext uri="{FF2B5EF4-FFF2-40B4-BE49-F238E27FC236}">
                      <a16:creationId xmlns:a16="http://schemas.microsoft.com/office/drawing/2014/main" id="{6BD7CC99-76BE-6C4A-87DB-A2447996DEAA}"/>
                    </a:ext>
                  </a:extLst>
                </p:cNvPr>
                <p:cNvSpPr/>
                <p:nvPr/>
              </p:nvSpPr>
              <p:spPr>
                <a:xfrm>
                  <a:off x="1380175" y="412122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0" y="0"/>
                      </a:moveTo>
                      <a:lnTo>
                        <a:pt x="0" y="694"/>
                      </a:lnTo>
                      <a:lnTo>
                        <a:pt x="693" y="694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57" name="Google Shape;9449;p73">
                  <a:extLst>
                    <a:ext uri="{FF2B5EF4-FFF2-40B4-BE49-F238E27FC236}">
                      <a16:creationId xmlns:a16="http://schemas.microsoft.com/office/drawing/2014/main" id="{B49C7A6F-2437-888F-C977-AF9853C45148}"/>
                    </a:ext>
                  </a:extLst>
                </p:cNvPr>
                <p:cNvSpPr/>
                <p:nvPr/>
              </p:nvSpPr>
              <p:spPr>
                <a:xfrm>
                  <a:off x="1518800" y="4051925"/>
                  <a:ext cx="1812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3466" extrusionOk="0">
                      <a:moveTo>
                        <a:pt x="0" y="0"/>
                      </a:moveTo>
                      <a:lnTo>
                        <a:pt x="0" y="3466"/>
                      </a:lnTo>
                      <a:lnTo>
                        <a:pt x="725" y="3466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8" name="Google Shape;9450;p73">
                <a:extLst>
                  <a:ext uri="{FF2B5EF4-FFF2-40B4-BE49-F238E27FC236}">
                    <a16:creationId xmlns:a16="http://schemas.microsoft.com/office/drawing/2014/main" id="{D524502A-B9FE-2776-E963-98D23817776B}"/>
                  </a:ext>
                </a:extLst>
              </p:cNvPr>
              <p:cNvGrpSpPr/>
              <p:nvPr/>
            </p:nvGrpSpPr>
            <p:grpSpPr>
              <a:xfrm>
                <a:off x="5275218" y="3748557"/>
                <a:ext cx="380816" cy="499261"/>
                <a:chOff x="3167275" y="3227275"/>
                <a:chExt cx="225300" cy="295375"/>
              </a:xfrm>
              <a:grpFill/>
            </p:grpSpPr>
            <p:sp>
              <p:nvSpPr>
                <p:cNvPr id="17549" name="Google Shape;9451;p73">
                  <a:extLst>
                    <a:ext uri="{FF2B5EF4-FFF2-40B4-BE49-F238E27FC236}">
                      <a16:creationId xmlns:a16="http://schemas.microsoft.com/office/drawing/2014/main" id="{F296B486-AC8B-58E9-8B10-FBB208094B5E}"/>
                    </a:ext>
                  </a:extLst>
                </p:cNvPr>
                <p:cNvSpPr/>
                <p:nvPr/>
              </p:nvSpPr>
              <p:spPr>
                <a:xfrm>
                  <a:off x="3167275" y="3227275"/>
                  <a:ext cx="225300" cy="2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2" h="8318" extrusionOk="0">
                      <a:moveTo>
                        <a:pt x="4538" y="1"/>
                      </a:moveTo>
                      <a:cubicBezTo>
                        <a:pt x="2112" y="1"/>
                        <a:pt x="1" y="1985"/>
                        <a:pt x="32" y="4537"/>
                      </a:cubicBezTo>
                      <a:cubicBezTo>
                        <a:pt x="32" y="5860"/>
                        <a:pt x="631" y="7184"/>
                        <a:pt x="1797" y="8066"/>
                      </a:cubicBezTo>
                      <a:cubicBezTo>
                        <a:pt x="1923" y="8192"/>
                        <a:pt x="2017" y="8223"/>
                        <a:pt x="2049" y="8318"/>
                      </a:cubicBezTo>
                      <a:lnTo>
                        <a:pt x="4160" y="8318"/>
                      </a:lnTo>
                      <a:lnTo>
                        <a:pt x="4160" y="6900"/>
                      </a:lnTo>
                      <a:lnTo>
                        <a:pt x="2427" y="6900"/>
                      </a:lnTo>
                      <a:cubicBezTo>
                        <a:pt x="2238" y="6900"/>
                        <a:pt x="2080" y="6743"/>
                        <a:pt x="2080" y="6554"/>
                      </a:cubicBezTo>
                      <a:lnTo>
                        <a:pt x="2080" y="5829"/>
                      </a:lnTo>
                      <a:cubicBezTo>
                        <a:pt x="2080" y="4852"/>
                        <a:pt x="2679" y="4033"/>
                        <a:pt x="3498" y="3624"/>
                      </a:cubicBezTo>
                      <a:cubicBezTo>
                        <a:pt x="3277" y="3403"/>
                        <a:pt x="3151" y="3088"/>
                        <a:pt x="3151" y="2678"/>
                      </a:cubicBezTo>
                      <a:cubicBezTo>
                        <a:pt x="3151" y="1922"/>
                        <a:pt x="3782" y="1292"/>
                        <a:pt x="4538" y="1292"/>
                      </a:cubicBezTo>
                      <a:cubicBezTo>
                        <a:pt x="5262" y="1292"/>
                        <a:pt x="5892" y="1922"/>
                        <a:pt x="5892" y="2678"/>
                      </a:cubicBezTo>
                      <a:cubicBezTo>
                        <a:pt x="5892" y="3025"/>
                        <a:pt x="5735" y="3340"/>
                        <a:pt x="5546" y="3624"/>
                      </a:cubicBezTo>
                      <a:cubicBezTo>
                        <a:pt x="6365" y="4033"/>
                        <a:pt x="6964" y="4852"/>
                        <a:pt x="6964" y="5829"/>
                      </a:cubicBezTo>
                      <a:lnTo>
                        <a:pt x="6964" y="6554"/>
                      </a:lnTo>
                      <a:cubicBezTo>
                        <a:pt x="6964" y="6743"/>
                        <a:pt x="6806" y="6900"/>
                        <a:pt x="6617" y="6900"/>
                      </a:cubicBezTo>
                      <a:lnTo>
                        <a:pt x="4884" y="6900"/>
                      </a:lnTo>
                      <a:lnTo>
                        <a:pt x="4884" y="8318"/>
                      </a:lnTo>
                      <a:lnTo>
                        <a:pt x="6995" y="8318"/>
                      </a:lnTo>
                      <a:cubicBezTo>
                        <a:pt x="7027" y="8286"/>
                        <a:pt x="7121" y="8192"/>
                        <a:pt x="7247" y="8129"/>
                      </a:cubicBezTo>
                      <a:cubicBezTo>
                        <a:pt x="8413" y="7184"/>
                        <a:pt x="9011" y="5829"/>
                        <a:pt x="9011" y="4506"/>
                      </a:cubicBezTo>
                      <a:cubicBezTo>
                        <a:pt x="9011" y="2017"/>
                        <a:pt x="6995" y="1"/>
                        <a:pt x="453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50" name="Google Shape;9452;p73">
                  <a:extLst>
                    <a:ext uri="{FF2B5EF4-FFF2-40B4-BE49-F238E27FC236}">
                      <a16:creationId xmlns:a16="http://schemas.microsoft.com/office/drawing/2014/main" id="{4746372A-60C7-AD2F-D91D-1CC5BEB13867}"/>
                    </a:ext>
                  </a:extLst>
                </p:cNvPr>
                <p:cNvSpPr/>
                <p:nvPr/>
              </p:nvSpPr>
              <p:spPr>
                <a:xfrm>
                  <a:off x="3262600" y="3278475"/>
                  <a:ext cx="354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9" extrusionOk="0">
                      <a:moveTo>
                        <a:pt x="725" y="0"/>
                      </a:moveTo>
                      <a:cubicBezTo>
                        <a:pt x="315" y="0"/>
                        <a:pt x="0" y="315"/>
                        <a:pt x="0" y="725"/>
                      </a:cubicBezTo>
                      <a:cubicBezTo>
                        <a:pt x="0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51" name="Google Shape;9453;p73">
                  <a:extLst>
                    <a:ext uri="{FF2B5EF4-FFF2-40B4-BE49-F238E27FC236}">
                      <a16:creationId xmlns:a16="http://schemas.microsoft.com/office/drawing/2014/main" id="{B85A67F4-8864-3121-8401-D992B08F1AD2}"/>
                    </a:ext>
                  </a:extLst>
                </p:cNvPr>
                <p:cNvSpPr/>
                <p:nvPr/>
              </p:nvSpPr>
              <p:spPr>
                <a:xfrm>
                  <a:off x="3220050" y="3452525"/>
                  <a:ext cx="1213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1419" extrusionOk="0">
                      <a:moveTo>
                        <a:pt x="1" y="1"/>
                      </a:moveTo>
                      <a:lnTo>
                        <a:pt x="1" y="347"/>
                      </a:lnTo>
                      <a:cubicBezTo>
                        <a:pt x="1" y="946"/>
                        <a:pt x="473" y="1419"/>
                        <a:pt x="1040" y="1419"/>
                      </a:cubicBezTo>
                      <a:lnTo>
                        <a:pt x="3781" y="1419"/>
                      </a:lnTo>
                      <a:cubicBezTo>
                        <a:pt x="4380" y="1419"/>
                        <a:pt x="4853" y="946"/>
                        <a:pt x="4853" y="347"/>
                      </a:cubicBezTo>
                      <a:lnTo>
                        <a:pt x="485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52" name="Google Shape;9454;p73">
                  <a:extLst>
                    <a:ext uri="{FF2B5EF4-FFF2-40B4-BE49-F238E27FC236}">
                      <a16:creationId xmlns:a16="http://schemas.microsoft.com/office/drawing/2014/main" id="{5C8CC359-1B65-A7BA-5653-0F741F706387}"/>
                    </a:ext>
                  </a:extLst>
                </p:cNvPr>
                <p:cNvSpPr/>
                <p:nvPr/>
              </p:nvSpPr>
              <p:spPr>
                <a:xfrm>
                  <a:off x="3237375" y="3332025"/>
                  <a:ext cx="86675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080" extrusionOk="0">
                      <a:moveTo>
                        <a:pt x="1734" y="1"/>
                      </a:moveTo>
                      <a:cubicBezTo>
                        <a:pt x="789" y="1"/>
                        <a:pt x="1" y="725"/>
                        <a:pt x="1" y="1733"/>
                      </a:cubicBezTo>
                      <a:lnTo>
                        <a:pt x="1" y="2080"/>
                      </a:lnTo>
                      <a:lnTo>
                        <a:pt x="3466" y="2080"/>
                      </a:lnTo>
                      <a:lnTo>
                        <a:pt x="3466" y="1733"/>
                      </a:lnTo>
                      <a:cubicBezTo>
                        <a:pt x="3466" y="788"/>
                        <a:pt x="2679" y="1"/>
                        <a:pt x="173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53" name="Google Shape;9455;p73">
                  <a:extLst>
                    <a:ext uri="{FF2B5EF4-FFF2-40B4-BE49-F238E27FC236}">
                      <a16:creationId xmlns:a16="http://schemas.microsoft.com/office/drawing/2014/main" id="{CAB09941-E853-A04C-D3FC-E41125E5E887}"/>
                    </a:ext>
                  </a:extLst>
                </p:cNvPr>
                <p:cNvSpPr/>
                <p:nvPr/>
              </p:nvSpPr>
              <p:spPr>
                <a:xfrm>
                  <a:off x="3237375" y="3505300"/>
                  <a:ext cx="87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98" h="694" extrusionOk="0">
                      <a:moveTo>
                        <a:pt x="32" y="1"/>
                      </a:moveTo>
                      <a:cubicBezTo>
                        <a:pt x="1" y="379"/>
                        <a:pt x="284" y="694"/>
                        <a:pt x="694" y="694"/>
                      </a:cubicBezTo>
                      <a:lnTo>
                        <a:pt x="2773" y="694"/>
                      </a:lnTo>
                      <a:cubicBezTo>
                        <a:pt x="3183" y="694"/>
                        <a:pt x="3498" y="379"/>
                        <a:pt x="34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419" name="Google Shape;9456;p73">
                <a:extLst>
                  <a:ext uri="{FF2B5EF4-FFF2-40B4-BE49-F238E27FC236}">
                    <a16:creationId xmlns:a16="http://schemas.microsoft.com/office/drawing/2014/main" id="{F69B2378-0AE2-BC3E-FD29-2E716F623885}"/>
                  </a:ext>
                </a:extLst>
              </p:cNvPr>
              <p:cNvSpPr/>
              <p:nvPr/>
            </p:nvSpPr>
            <p:spPr>
              <a:xfrm>
                <a:off x="5202621" y="4377430"/>
                <a:ext cx="525925" cy="501585"/>
              </a:xfrm>
              <a:custGeom>
                <a:avLst/>
                <a:gdLst/>
                <a:ahLst/>
                <a:cxnLst/>
                <a:rect l="l" t="t" r="r" b="b"/>
                <a:pathLst>
                  <a:path w="12446" h="11870" extrusionOk="0">
                    <a:moveTo>
                      <a:pt x="9421" y="1410"/>
                    </a:moveTo>
                    <a:cubicBezTo>
                      <a:pt x="9775" y="1410"/>
                      <a:pt x="10130" y="1544"/>
                      <a:pt x="10397" y="1812"/>
                    </a:cubicBezTo>
                    <a:cubicBezTo>
                      <a:pt x="10901" y="2316"/>
                      <a:pt x="10901" y="3198"/>
                      <a:pt x="10366" y="3734"/>
                    </a:cubicBezTo>
                    <a:lnTo>
                      <a:pt x="9169" y="4931"/>
                    </a:lnTo>
                    <a:cubicBezTo>
                      <a:pt x="8948" y="5152"/>
                      <a:pt x="8633" y="5278"/>
                      <a:pt x="8318" y="5309"/>
                    </a:cubicBezTo>
                    <a:lnTo>
                      <a:pt x="8476" y="5152"/>
                    </a:lnTo>
                    <a:cubicBezTo>
                      <a:pt x="8854" y="4773"/>
                      <a:pt x="8854" y="4112"/>
                      <a:pt x="8476" y="3702"/>
                    </a:cubicBezTo>
                    <a:cubicBezTo>
                      <a:pt x="8271" y="3513"/>
                      <a:pt x="8003" y="3419"/>
                      <a:pt x="7739" y="3419"/>
                    </a:cubicBezTo>
                    <a:cubicBezTo>
                      <a:pt x="7475" y="3419"/>
                      <a:pt x="7215" y="3513"/>
                      <a:pt x="7026" y="3702"/>
                    </a:cubicBezTo>
                    <a:lnTo>
                      <a:pt x="6869" y="3860"/>
                    </a:lnTo>
                    <a:cubicBezTo>
                      <a:pt x="6900" y="3545"/>
                      <a:pt x="7026" y="3230"/>
                      <a:pt x="7247" y="3009"/>
                    </a:cubicBezTo>
                    <a:lnTo>
                      <a:pt x="8444" y="1812"/>
                    </a:lnTo>
                    <a:cubicBezTo>
                      <a:pt x="8712" y="1544"/>
                      <a:pt x="9066" y="1410"/>
                      <a:pt x="9421" y="1410"/>
                    </a:cubicBezTo>
                    <a:close/>
                    <a:moveTo>
                      <a:pt x="4128" y="6475"/>
                    </a:moveTo>
                    <a:lnTo>
                      <a:pt x="3970" y="6601"/>
                    </a:lnTo>
                    <a:cubicBezTo>
                      <a:pt x="3592" y="7010"/>
                      <a:pt x="3592" y="7672"/>
                      <a:pt x="3970" y="8081"/>
                    </a:cubicBezTo>
                    <a:cubicBezTo>
                      <a:pt x="4175" y="8270"/>
                      <a:pt x="4443" y="8365"/>
                      <a:pt x="4711" y="8365"/>
                    </a:cubicBezTo>
                    <a:cubicBezTo>
                      <a:pt x="4978" y="8365"/>
                      <a:pt x="5246" y="8270"/>
                      <a:pt x="5451" y="8081"/>
                    </a:cubicBezTo>
                    <a:lnTo>
                      <a:pt x="5577" y="7924"/>
                    </a:lnTo>
                    <a:lnTo>
                      <a:pt x="5577" y="7924"/>
                    </a:lnTo>
                    <a:cubicBezTo>
                      <a:pt x="5640" y="8270"/>
                      <a:pt x="5483" y="8586"/>
                      <a:pt x="5231" y="8838"/>
                    </a:cubicBezTo>
                    <a:lnTo>
                      <a:pt x="4065" y="10003"/>
                    </a:lnTo>
                    <a:cubicBezTo>
                      <a:pt x="3781" y="10271"/>
                      <a:pt x="3427" y="10405"/>
                      <a:pt x="3072" y="10405"/>
                    </a:cubicBezTo>
                    <a:cubicBezTo>
                      <a:pt x="2718" y="10405"/>
                      <a:pt x="2364" y="10271"/>
                      <a:pt x="2080" y="10003"/>
                    </a:cubicBezTo>
                    <a:cubicBezTo>
                      <a:pt x="1544" y="9468"/>
                      <a:pt x="1544" y="8586"/>
                      <a:pt x="2080" y="8050"/>
                    </a:cubicBezTo>
                    <a:lnTo>
                      <a:pt x="3277" y="6853"/>
                    </a:lnTo>
                    <a:cubicBezTo>
                      <a:pt x="3498" y="6601"/>
                      <a:pt x="3813" y="6506"/>
                      <a:pt x="4128" y="6475"/>
                    </a:cubicBezTo>
                    <a:close/>
                    <a:moveTo>
                      <a:pt x="9373" y="0"/>
                    </a:moveTo>
                    <a:cubicBezTo>
                      <a:pt x="8665" y="0"/>
                      <a:pt x="7956" y="268"/>
                      <a:pt x="7404" y="804"/>
                    </a:cubicBezTo>
                    <a:lnTo>
                      <a:pt x="6239" y="1970"/>
                    </a:lnTo>
                    <a:cubicBezTo>
                      <a:pt x="5451" y="2757"/>
                      <a:pt x="5199" y="3986"/>
                      <a:pt x="5640" y="4994"/>
                    </a:cubicBezTo>
                    <a:lnTo>
                      <a:pt x="5325" y="5309"/>
                    </a:lnTo>
                    <a:cubicBezTo>
                      <a:pt x="4994" y="5170"/>
                      <a:pt x="4634" y="5100"/>
                      <a:pt x="4270" y="5100"/>
                    </a:cubicBezTo>
                    <a:cubicBezTo>
                      <a:pt x="3562" y="5100"/>
                      <a:pt x="2842" y="5366"/>
                      <a:pt x="2301" y="5908"/>
                    </a:cubicBezTo>
                    <a:lnTo>
                      <a:pt x="1103" y="7105"/>
                    </a:lnTo>
                    <a:cubicBezTo>
                      <a:pt x="1" y="8144"/>
                      <a:pt x="1" y="9940"/>
                      <a:pt x="1103" y="11043"/>
                    </a:cubicBezTo>
                    <a:cubicBezTo>
                      <a:pt x="1655" y="11594"/>
                      <a:pt x="2364" y="11870"/>
                      <a:pt x="3072" y="11870"/>
                    </a:cubicBezTo>
                    <a:cubicBezTo>
                      <a:pt x="3781" y="11870"/>
                      <a:pt x="4490" y="11594"/>
                      <a:pt x="5041" y="11043"/>
                    </a:cubicBezTo>
                    <a:lnTo>
                      <a:pt x="6239" y="9846"/>
                    </a:lnTo>
                    <a:cubicBezTo>
                      <a:pt x="7026" y="9058"/>
                      <a:pt x="7247" y="7829"/>
                      <a:pt x="6806" y="6821"/>
                    </a:cubicBezTo>
                    <a:lnTo>
                      <a:pt x="7121" y="6506"/>
                    </a:lnTo>
                    <a:cubicBezTo>
                      <a:pt x="7473" y="6656"/>
                      <a:pt x="7840" y="6729"/>
                      <a:pt x="8204" y="6729"/>
                    </a:cubicBezTo>
                    <a:cubicBezTo>
                      <a:pt x="8914" y="6729"/>
                      <a:pt x="9614" y="6449"/>
                      <a:pt x="10177" y="5908"/>
                    </a:cubicBezTo>
                    <a:lnTo>
                      <a:pt x="11342" y="4742"/>
                    </a:lnTo>
                    <a:cubicBezTo>
                      <a:pt x="12445" y="3639"/>
                      <a:pt x="12445" y="1907"/>
                      <a:pt x="11342" y="804"/>
                    </a:cubicBezTo>
                    <a:cubicBezTo>
                      <a:pt x="10791" y="268"/>
                      <a:pt x="10082" y="0"/>
                      <a:pt x="937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17420" name="Google Shape;9457;p73">
                <a:extLst>
                  <a:ext uri="{FF2B5EF4-FFF2-40B4-BE49-F238E27FC236}">
                    <a16:creationId xmlns:a16="http://schemas.microsoft.com/office/drawing/2014/main" id="{28EC3719-B00B-AB18-1E7C-ADD81100BFEC}"/>
                  </a:ext>
                </a:extLst>
              </p:cNvPr>
              <p:cNvGrpSpPr/>
              <p:nvPr/>
            </p:nvGrpSpPr>
            <p:grpSpPr>
              <a:xfrm>
                <a:off x="5213987" y="4985299"/>
                <a:ext cx="503276" cy="499303"/>
                <a:chOff x="3133425" y="3955025"/>
                <a:chExt cx="297750" cy="295400"/>
              </a:xfrm>
              <a:grpFill/>
            </p:grpSpPr>
            <p:sp>
              <p:nvSpPr>
                <p:cNvPr id="17546" name="Google Shape;9458;p73">
                  <a:extLst>
                    <a:ext uri="{FF2B5EF4-FFF2-40B4-BE49-F238E27FC236}">
                      <a16:creationId xmlns:a16="http://schemas.microsoft.com/office/drawing/2014/main" id="{43F2E8D9-6484-438A-8499-ED54D76C78ED}"/>
                    </a:ext>
                  </a:extLst>
                </p:cNvPr>
                <p:cNvSpPr/>
                <p:nvPr/>
              </p:nvSpPr>
              <p:spPr>
                <a:xfrm>
                  <a:off x="3133425" y="4058225"/>
                  <a:ext cx="297750" cy="19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7688" extrusionOk="0">
                      <a:moveTo>
                        <a:pt x="5923" y="0"/>
                      </a:moveTo>
                      <a:cubicBezTo>
                        <a:pt x="5325" y="0"/>
                        <a:pt x="4821" y="347"/>
                        <a:pt x="4631" y="914"/>
                      </a:cubicBezTo>
                      <a:cubicBezTo>
                        <a:pt x="4505" y="1166"/>
                        <a:pt x="4505" y="1449"/>
                        <a:pt x="4568" y="1764"/>
                      </a:cubicBezTo>
                      <a:cubicBezTo>
                        <a:pt x="4884" y="1922"/>
                        <a:pt x="5199" y="2016"/>
                        <a:pt x="5577" y="2048"/>
                      </a:cubicBezTo>
                      <a:lnTo>
                        <a:pt x="5577" y="2741"/>
                      </a:lnTo>
                      <a:lnTo>
                        <a:pt x="2458" y="2741"/>
                      </a:lnTo>
                      <a:cubicBezTo>
                        <a:pt x="1859" y="2741"/>
                        <a:pt x="1418" y="3214"/>
                        <a:pt x="1418" y="3781"/>
                      </a:cubicBezTo>
                      <a:lnTo>
                        <a:pt x="1418" y="4190"/>
                      </a:lnTo>
                      <a:cubicBezTo>
                        <a:pt x="630" y="4316"/>
                        <a:pt x="0" y="5041"/>
                        <a:pt x="0" y="5891"/>
                      </a:cubicBezTo>
                      <a:cubicBezTo>
                        <a:pt x="0" y="6837"/>
                        <a:pt x="788" y="7687"/>
                        <a:pt x="1765" y="7687"/>
                      </a:cubicBezTo>
                      <a:cubicBezTo>
                        <a:pt x="2710" y="7687"/>
                        <a:pt x="3497" y="6900"/>
                        <a:pt x="3497" y="5891"/>
                      </a:cubicBezTo>
                      <a:cubicBezTo>
                        <a:pt x="3497" y="5072"/>
                        <a:pt x="2930" y="4316"/>
                        <a:pt x="2143" y="4190"/>
                      </a:cubicBezTo>
                      <a:lnTo>
                        <a:pt x="2143" y="3781"/>
                      </a:lnTo>
                      <a:cubicBezTo>
                        <a:pt x="2143" y="3592"/>
                        <a:pt x="2300" y="3434"/>
                        <a:pt x="2489" y="3434"/>
                      </a:cubicBezTo>
                      <a:lnTo>
                        <a:pt x="5608" y="3434"/>
                      </a:lnTo>
                      <a:lnTo>
                        <a:pt x="5608" y="4127"/>
                      </a:lnTo>
                      <a:cubicBezTo>
                        <a:pt x="4821" y="4285"/>
                        <a:pt x="4222" y="5009"/>
                        <a:pt x="4222" y="5860"/>
                      </a:cubicBezTo>
                      <a:cubicBezTo>
                        <a:pt x="4222" y="6805"/>
                        <a:pt x="5010" y="7656"/>
                        <a:pt x="5955" y="7656"/>
                      </a:cubicBezTo>
                      <a:cubicBezTo>
                        <a:pt x="6900" y="7656"/>
                        <a:pt x="7687" y="6868"/>
                        <a:pt x="7687" y="5860"/>
                      </a:cubicBezTo>
                      <a:cubicBezTo>
                        <a:pt x="7687" y="5041"/>
                        <a:pt x="7089" y="4285"/>
                        <a:pt x="6301" y="4127"/>
                      </a:cubicBezTo>
                      <a:lnTo>
                        <a:pt x="6301" y="3434"/>
                      </a:lnTo>
                      <a:lnTo>
                        <a:pt x="9452" y="3434"/>
                      </a:lnTo>
                      <a:cubicBezTo>
                        <a:pt x="9641" y="3434"/>
                        <a:pt x="9798" y="3592"/>
                        <a:pt x="9798" y="3781"/>
                      </a:cubicBezTo>
                      <a:lnTo>
                        <a:pt x="9798" y="4190"/>
                      </a:lnTo>
                      <a:cubicBezTo>
                        <a:pt x="9011" y="4316"/>
                        <a:pt x="8444" y="5041"/>
                        <a:pt x="8444" y="5891"/>
                      </a:cubicBezTo>
                      <a:cubicBezTo>
                        <a:pt x="8444" y="6837"/>
                        <a:pt x="9231" y="7687"/>
                        <a:pt x="10176" y="7687"/>
                      </a:cubicBezTo>
                      <a:cubicBezTo>
                        <a:pt x="11121" y="7687"/>
                        <a:pt x="11909" y="6900"/>
                        <a:pt x="11909" y="5891"/>
                      </a:cubicBezTo>
                      <a:cubicBezTo>
                        <a:pt x="11783" y="5135"/>
                        <a:pt x="11185" y="4379"/>
                        <a:pt x="10397" y="4222"/>
                      </a:cubicBezTo>
                      <a:lnTo>
                        <a:pt x="10397" y="3812"/>
                      </a:lnTo>
                      <a:cubicBezTo>
                        <a:pt x="10397" y="3245"/>
                        <a:pt x="9924" y="2804"/>
                        <a:pt x="9389" y="2804"/>
                      </a:cubicBezTo>
                      <a:lnTo>
                        <a:pt x="6238" y="2804"/>
                      </a:lnTo>
                      <a:lnTo>
                        <a:pt x="6238" y="2079"/>
                      </a:lnTo>
                      <a:cubicBezTo>
                        <a:pt x="6585" y="2048"/>
                        <a:pt x="6900" y="1922"/>
                        <a:pt x="7215" y="1827"/>
                      </a:cubicBezTo>
                      <a:cubicBezTo>
                        <a:pt x="7341" y="1418"/>
                        <a:pt x="7246" y="977"/>
                        <a:pt x="7057" y="630"/>
                      </a:cubicBezTo>
                      <a:cubicBezTo>
                        <a:pt x="6774" y="221"/>
                        <a:pt x="6396" y="0"/>
                        <a:pt x="59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47" name="Google Shape;9459;p73">
                  <a:extLst>
                    <a:ext uri="{FF2B5EF4-FFF2-40B4-BE49-F238E27FC236}">
                      <a16:creationId xmlns:a16="http://schemas.microsoft.com/office/drawing/2014/main" id="{EBE77CC2-A888-677D-BEC0-1663DE4E183A}"/>
                    </a:ext>
                  </a:extLst>
                </p:cNvPr>
                <p:cNvSpPr/>
                <p:nvPr/>
              </p:nvSpPr>
              <p:spPr>
                <a:xfrm>
                  <a:off x="3263375" y="4007025"/>
                  <a:ext cx="3547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8" extrusionOk="0">
                      <a:moveTo>
                        <a:pt x="725" y="0"/>
                      </a:moveTo>
                      <a:cubicBezTo>
                        <a:pt x="284" y="0"/>
                        <a:pt x="1" y="315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48" name="Google Shape;9460;p73">
                  <a:extLst>
                    <a:ext uri="{FF2B5EF4-FFF2-40B4-BE49-F238E27FC236}">
                      <a16:creationId xmlns:a16="http://schemas.microsoft.com/office/drawing/2014/main" id="{6D55C2A5-D71B-64CF-5DAA-8DA768213113}"/>
                    </a:ext>
                  </a:extLst>
                </p:cNvPr>
                <p:cNvSpPr/>
                <p:nvPr/>
              </p:nvSpPr>
              <p:spPr>
                <a:xfrm>
                  <a:off x="3203525" y="3955025"/>
                  <a:ext cx="155175" cy="135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7" h="5420" extrusionOk="0">
                      <a:moveTo>
                        <a:pt x="3119" y="1"/>
                      </a:moveTo>
                      <a:cubicBezTo>
                        <a:pt x="1386" y="1"/>
                        <a:pt x="0" y="1387"/>
                        <a:pt x="0" y="3120"/>
                      </a:cubicBezTo>
                      <a:cubicBezTo>
                        <a:pt x="0" y="4002"/>
                        <a:pt x="410" y="4853"/>
                        <a:pt x="1071" y="5420"/>
                      </a:cubicBezTo>
                      <a:cubicBezTo>
                        <a:pt x="1071" y="5231"/>
                        <a:pt x="1103" y="5042"/>
                        <a:pt x="1197" y="4853"/>
                      </a:cubicBezTo>
                      <a:cubicBezTo>
                        <a:pt x="1323" y="4380"/>
                        <a:pt x="1701" y="3971"/>
                        <a:pt x="2111" y="3750"/>
                      </a:cubicBezTo>
                      <a:cubicBezTo>
                        <a:pt x="1890" y="3498"/>
                        <a:pt x="1733" y="3151"/>
                        <a:pt x="1733" y="2805"/>
                      </a:cubicBezTo>
                      <a:cubicBezTo>
                        <a:pt x="1733" y="2049"/>
                        <a:pt x="2363" y="1419"/>
                        <a:pt x="3119" y="1419"/>
                      </a:cubicBezTo>
                      <a:cubicBezTo>
                        <a:pt x="3844" y="1419"/>
                        <a:pt x="4474" y="2049"/>
                        <a:pt x="4474" y="2805"/>
                      </a:cubicBezTo>
                      <a:cubicBezTo>
                        <a:pt x="4474" y="3151"/>
                        <a:pt x="4348" y="3498"/>
                        <a:pt x="4096" y="3750"/>
                      </a:cubicBezTo>
                      <a:cubicBezTo>
                        <a:pt x="4379" y="3876"/>
                        <a:pt x="4600" y="4097"/>
                        <a:pt x="4789" y="4380"/>
                      </a:cubicBezTo>
                      <a:cubicBezTo>
                        <a:pt x="5009" y="4695"/>
                        <a:pt x="5135" y="5042"/>
                        <a:pt x="5167" y="5420"/>
                      </a:cubicBezTo>
                      <a:cubicBezTo>
                        <a:pt x="5797" y="4853"/>
                        <a:pt x="6207" y="4065"/>
                        <a:pt x="6207" y="3120"/>
                      </a:cubicBezTo>
                      <a:cubicBezTo>
                        <a:pt x="6207" y="1387"/>
                        <a:pt x="4852" y="1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1" name="Google Shape;9461;p73">
                <a:extLst>
                  <a:ext uri="{FF2B5EF4-FFF2-40B4-BE49-F238E27FC236}">
                    <a16:creationId xmlns:a16="http://schemas.microsoft.com/office/drawing/2014/main" id="{D13DAC0F-61B5-DB93-3052-24C5C14B1760}"/>
                  </a:ext>
                </a:extLst>
              </p:cNvPr>
              <p:cNvGrpSpPr/>
              <p:nvPr/>
            </p:nvGrpSpPr>
            <p:grpSpPr>
              <a:xfrm>
                <a:off x="8379176" y="3746993"/>
                <a:ext cx="500612" cy="502387"/>
                <a:chOff x="4991425" y="3234750"/>
                <a:chExt cx="296175" cy="297225"/>
              </a:xfrm>
              <a:grpFill/>
            </p:grpSpPr>
            <p:sp>
              <p:nvSpPr>
                <p:cNvPr id="17540" name="Google Shape;9462;p73">
                  <a:extLst>
                    <a:ext uri="{FF2B5EF4-FFF2-40B4-BE49-F238E27FC236}">
                      <a16:creationId xmlns:a16="http://schemas.microsoft.com/office/drawing/2014/main" id="{FA1209A9-0681-8DCA-EC5A-2FD8230C67AE}"/>
                    </a:ext>
                  </a:extLst>
                </p:cNvPr>
                <p:cNvSpPr/>
                <p:nvPr/>
              </p:nvSpPr>
              <p:spPr>
                <a:xfrm>
                  <a:off x="5077275" y="3304450"/>
                  <a:ext cx="122100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971" extrusionOk="0">
                      <a:moveTo>
                        <a:pt x="2426" y="1"/>
                      </a:moveTo>
                      <a:cubicBezTo>
                        <a:pt x="1103" y="1"/>
                        <a:pt x="0" y="1104"/>
                        <a:pt x="0" y="2427"/>
                      </a:cubicBezTo>
                      <a:cubicBezTo>
                        <a:pt x="0" y="3025"/>
                        <a:pt x="190" y="3530"/>
                        <a:pt x="536" y="3971"/>
                      </a:cubicBezTo>
                      <a:cubicBezTo>
                        <a:pt x="820" y="3624"/>
                        <a:pt x="1103" y="3309"/>
                        <a:pt x="1481" y="3057"/>
                      </a:cubicBezTo>
                      <a:cubicBezTo>
                        <a:pt x="1261" y="2805"/>
                        <a:pt x="1103" y="2458"/>
                        <a:pt x="1103" y="2112"/>
                      </a:cubicBezTo>
                      <a:cubicBezTo>
                        <a:pt x="1103" y="1356"/>
                        <a:pt x="1733" y="726"/>
                        <a:pt x="2489" y="726"/>
                      </a:cubicBezTo>
                      <a:cubicBezTo>
                        <a:pt x="3214" y="726"/>
                        <a:pt x="3844" y="1356"/>
                        <a:pt x="3844" y="2112"/>
                      </a:cubicBezTo>
                      <a:cubicBezTo>
                        <a:pt x="3844" y="2458"/>
                        <a:pt x="3687" y="2805"/>
                        <a:pt x="3466" y="3057"/>
                      </a:cubicBezTo>
                      <a:cubicBezTo>
                        <a:pt x="3844" y="3246"/>
                        <a:pt x="4128" y="3561"/>
                        <a:pt x="4317" y="3971"/>
                      </a:cubicBezTo>
                      <a:cubicBezTo>
                        <a:pt x="4695" y="3530"/>
                        <a:pt x="4884" y="3025"/>
                        <a:pt x="4884" y="2427"/>
                      </a:cubicBezTo>
                      <a:cubicBezTo>
                        <a:pt x="4884" y="1104"/>
                        <a:pt x="3781" y="1"/>
                        <a:pt x="242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41" name="Google Shape;9463;p73">
                  <a:extLst>
                    <a:ext uri="{FF2B5EF4-FFF2-40B4-BE49-F238E27FC236}">
                      <a16:creationId xmlns:a16="http://schemas.microsoft.com/office/drawing/2014/main" id="{CAE176C9-D707-E52B-8DC2-417C3E521E77}"/>
                    </a:ext>
                  </a:extLst>
                </p:cNvPr>
                <p:cNvSpPr/>
                <p:nvPr/>
              </p:nvSpPr>
              <p:spPr>
                <a:xfrm>
                  <a:off x="5121375" y="33399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42" name="Google Shape;9464;p73">
                  <a:extLst>
                    <a:ext uri="{FF2B5EF4-FFF2-40B4-BE49-F238E27FC236}">
                      <a16:creationId xmlns:a16="http://schemas.microsoft.com/office/drawing/2014/main" id="{27CB0D91-0D94-618E-94BF-AA43EB6157C5}"/>
                    </a:ext>
                  </a:extLst>
                </p:cNvPr>
                <p:cNvSpPr/>
                <p:nvPr/>
              </p:nvSpPr>
              <p:spPr>
                <a:xfrm>
                  <a:off x="5009550" y="3234750"/>
                  <a:ext cx="259150" cy="26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6" h="10445" extrusionOk="0">
                      <a:moveTo>
                        <a:pt x="5198" y="2159"/>
                      </a:moveTo>
                      <a:cubicBezTo>
                        <a:pt x="6931" y="2159"/>
                        <a:pt x="8286" y="3514"/>
                        <a:pt x="8286" y="5246"/>
                      </a:cubicBezTo>
                      <a:cubicBezTo>
                        <a:pt x="8286" y="6916"/>
                        <a:pt x="6931" y="8365"/>
                        <a:pt x="5198" y="8365"/>
                      </a:cubicBezTo>
                      <a:cubicBezTo>
                        <a:pt x="3340" y="8365"/>
                        <a:pt x="2079" y="6822"/>
                        <a:pt x="2079" y="5246"/>
                      </a:cubicBezTo>
                      <a:cubicBezTo>
                        <a:pt x="2079" y="3514"/>
                        <a:pt x="3497" y="2159"/>
                        <a:pt x="5198" y="2159"/>
                      </a:cubicBezTo>
                      <a:close/>
                      <a:moveTo>
                        <a:pt x="5167" y="1"/>
                      </a:moveTo>
                      <a:cubicBezTo>
                        <a:pt x="5088" y="1"/>
                        <a:pt x="5009" y="17"/>
                        <a:pt x="4946" y="48"/>
                      </a:cubicBezTo>
                      <a:lnTo>
                        <a:pt x="4001" y="836"/>
                      </a:lnTo>
                      <a:lnTo>
                        <a:pt x="2773" y="678"/>
                      </a:lnTo>
                      <a:cubicBezTo>
                        <a:pt x="2756" y="675"/>
                        <a:pt x="2739" y="673"/>
                        <a:pt x="2723" y="673"/>
                      </a:cubicBezTo>
                      <a:cubicBezTo>
                        <a:pt x="2583" y="673"/>
                        <a:pt x="2454" y="786"/>
                        <a:pt x="2426" y="899"/>
                      </a:cubicBezTo>
                      <a:lnTo>
                        <a:pt x="1953" y="2033"/>
                      </a:lnTo>
                      <a:lnTo>
                        <a:pt x="819" y="2505"/>
                      </a:lnTo>
                      <a:cubicBezTo>
                        <a:pt x="662" y="2568"/>
                        <a:pt x="567" y="2694"/>
                        <a:pt x="630" y="2852"/>
                      </a:cubicBezTo>
                      <a:lnTo>
                        <a:pt x="788" y="4081"/>
                      </a:lnTo>
                      <a:lnTo>
                        <a:pt x="32" y="5026"/>
                      </a:lnTo>
                      <a:cubicBezTo>
                        <a:pt x="0" y="5183"/>
                        <a:pt x="0" y="5341"/>
                        <a:pt x="63" y="5467"/>
                      </a:cubicBezTo>
                      <a:lnTo>
                        <a:pt x="819" y="6381"/>
                      </a:lnTo>
                      <a:lnTo>
                        <a:pt x="662" y="7609"/>
                      </a:lnTo>
                      <a:cubicBezTo>
                        <a:pt x="630" y="7767"/>
                        <a:pt x="725" y="7924"/>
                        <a:pt x="851" y="7956"/>
                      </a:cubicBezTo>
                      <a:lnTo>
                        <a:pt x="1985" y="8428"/>
                      </a:lnTo>
                      <a:lnTo>
                        <a:pt x="2457" y="9594"/>
                      </a:lnTo>
                      <a:cubicBezTo>
                        <a:pt x="2536" y="9725"/>
                        <a:pt x="2637" y="9791"/>
                        <a:pt x="2741" y="9791"/>
                      </a:cubicBezTo>
                      <a:cubicBezTo>
                        <a:pt x="2762" y="9791"/>
                        <a:pt x="2783" y="9788"/>
                        <a:pt x="2804" y="9783"/>
                      </a:cubicBezTo>
                      <a:lnTo>
                        <a:pt x="4033" y="9626"/>
                      </a:lnTo>
                      <a:lnTo>
                        <a:pt x="4978" y="10382"/>
                      </a:lnTo>
                      <a:cubicBezTo>
                        <a:pt x="5072" y="10413"/>
                        <a:pt x="5104" y="10445"/>
                        <a:pt x="5167" y="10445"/>
                      </a:cubicBezTo>
                      <a:cubicBezTo>
                        <a:pt x="5261" y="10445"/>
                        <a:pt x="5324" y="10413"/>
                        <a:pt x="5387" y="10382"/>
                      </a:cubicBezTo>
                      <a:lnTo>
                        <a:pt x="6333" y="9626"/>
                      </a:lnTo>
                      <a:lnTo>
                        <a:pt x="7530" y="9783"/>
                      </a:lnTo>
                      <a:cubicBezTo>
                        <a:pt x="7687" y="9783"/>
                        <a:pt x="7876" y="9689"/>
                        <a:pt x="7908" y="9594"/>
                      </a:cubicBezTo>
                      <a:lnTo>
                        <a:pt x="8380" y="8428"/>
                      </a:lnTo>
                      <a:lnTo>
                        <a:pt x="9515" y="7956"/>
                      </a:lnTo>
                      <a:cubicBezTo>
                        <a:pt x="9672" y="7893"/>
                        <a:pt x="9735" y="7767"/>
                        <a:pt x="9704" y="7609"/>
                      </a:cubicBezTo>
                      <a:lnTo>
                        <a:pt x="9546" y="6381"/>
                      </a:lnTo>
                      <a:lnTo>
                        <a:pt x="10302" y="5467"/>
                      </a:lnTo>
                      <a:cubicBezTo>
                        <a:pt x="10365" y="5341"/>
                        <a:pt x="10365" y="5120"/>
                        <a:pt x="10302" y="5026"/>
                      </a:cubicBezTo>
                      <a:lnTo>
                        <a:pt x="9546" y="4081"/>
                      </a:lnTo>
                      <a:lnTo>
                        <a:pt x="9704" y="2852"/>
                      </a:lnTo>
                      <a:cubicBezTo>
                        <a:pt x="9735" y="2694"/>
                        <a:pt x="9641" y="2537"/>
                        <a:pt x="9515" y="2505"/>
                      </a:cubicBezTo>
                      <a:lnTo>
                        <a:pt x="8380" y="2033"/>
                      </a:lnTo>
                      <a:lnTo>
                        <a:pt x="7908" y="899"/>
                      </a:lnTo>
                      <a:cubicBezTo>
                        <a:pt x="7826" y="762"/>
                        <a:pt x="7719" y="672"/>
                        <a:pt x="7589" y="672"/>
                      </a:cubicBezTo>
                      <a:cubicBezTo>
                        <a:pt x="7570" y="672"/>
                        <a:pt x="7550" y="674"/>
                        <a:pt x="7530" y="678"/>
                      </a:cubicBezTo>
                      <a:lnTo>
                        <a:pt x="6333" y="836"/>
                      </a:lnTo>
                      <a:lnTo>
                        <a:pt x="5387" y="48"/>
                      </a:lnTo>
                      <a:cubicBezTo>
                        <a:pt x="5324" y="17"/>
                        <a:pt x="5246" y="1"/>
                        <a:pt x="51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43" name="Google Shape;9465;p73">
                  <a:extLst>
                    <a:ext uri="{FF2B5EF4-FFF2-40B4-BE49-F238E27FC236}">
                      <a16:creationId xmlns:a16="http://schemas.microsoft.com/office/drawing/2014/main" id="{0D53A7C0-8EB3-F416-922A-85FE6C9CC01B}"/>
                    </a:ext>
                  </a:extLst>
                </p:cNvPr>
                <p:cNvSpPr/>
                <p:nvPr/>
              </p:nvSpPr>
              <p:spPr>
                <a:xfrm>
                  <a:off x="5105625" y="3391900"/>
                  <a:ext cx="6697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87" extrusionOk="0">
                      <a:moveTo>
                        <a:pt x="1355" y="0"/>
                      </a:moveTo>
                      <a:cubicBezTo>
                        <a:pt x="725" y="0"/>
                        <a:pt x="190" y="441"/>
                        <a:pt x="1" y="977"/>
                      </a:cubicBezTo>
                      <a:cubicBezTo>
                        <a:pt x="410" y="1229"/>
                        <a:pt x="820" y="1386"/>
                        <a:pt x="1355" y="1386"/>
                      </a:cubicBezTo>
                      <a:cubicBezTo>
                        <a:pt x="1859" y="1386"/>
                        <a:pt x="2301" y="1229"/>
                        <a:pt x="2679" y="977"/>
                      </a:cubicBezTo>
                      <a:cubicBezTo>
                        <a:pt x="2521" y="410"/>
                        <a:pt x="1985" y="0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44" name="Google Shape;9466;p73">
                  <a:extLst>
                    <a:ext uri="{FF2B5EF4-FFF2-40B4-BE49-F238E27FC236}">
                      <a16:creationId xmlns:a16="http://schemas.microsoft.com/office/drawing/2014/main" id="{0B59C257-B4EA-91F5-73A4-7A0716566738}"/>
                    </a:ext>
                  </a:extLst>
                </p:cNvPr>
                <p:cNvSpPr/>
                <p:nvPr/>
              </p:nvSpPr>
              <p:spPr>
                <a:xfrm>
                  <a:off x="5192275" y="3443075"/>
                  <a:ext cx="95325" cy="8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2" h="3479" extrusionOk="0">
                      <a:moveTo>
                        <a:pt x="2867" y="1"/>
                      </a:moveTo>
                      <a:cubicBezTo>
                        <a:pt x="2741" y="127"/>
                        <a:pt x="2647" y="221"/>
                        <a:pt x="2489" y="284"/>
                      </a:cubicBezTo>
                      <a:lnTo>
                        <a:pt x="1607" y="631"/>
                      </a:lnTo>
                      <a:lnTo>
                        <a:pt x="1260" y="1482"/>
                      </a:lnTo>
                      <a:cubicBezTo>
                        <a:pt x="1103" y="1891"/>
                        <a:pt x="693" y="2112"/>
                        <a:pt x="284" y="2112"/>
                      </a:cubicBezTo>
                      <a:lnTo>
                        <a:pt x="158" y="2112"/>
                      </a:lnTo>
                      <a:lnTo>
                        <a:pt x="0" y="2080"/>
                      </a:lnTo>
                      <a:lnTo>
                        <a:pt x="1166" y="3372"/>
                      </a:lnTo>
                      <a:cubicBezTo>
                        <a:pt x="1237" y="3443"/>
                        <a:pt x="1343" y="3478"/>
                        <a:pt x="1445" y="3478"/>
                      </a:cubicBezTo>
                      <a:cubicBezTo>
                        <a:pt x="1479" y="3478"/>
                        <a:pt x="1512" y="3474"/>
                        <a:pt x="1544" y="3466"/>
                      </a:cubicBezTo>
                      <a:cubicBezTo>
                        <a:pt x="1638" y="3403"/>
                        <a:pt x="1764" y="3340"/>
                        <a:pt x="1764" y="3183"/>
                      </a:cubicBezTo>
                      <a:lnTo>
                        <a:pt x="2080" y="1639"/>
                      </a:lnTo>
                      <a:lnTo>
                        <a:pt x="3497" y="1324"/>
                      </a:lnTo>
                      <a:cubicBezTo>
                        <a:pt x="3532" y="1338"/>
                        <a:pt x="3563" y="1344"/>
                        <a:pt x="3592" y="1344"/>
                      </a:cubicBezTo>
                      <a:cubicBezTo>
                        <a:pt x="3693" y="1344"/>
                        <a:pt x="3756" y="1265"/>
                        <a:pt x="3781" y="1167"/>
                      </a:cubicBezTo>
                      <a:cubicBezTo>
                        <a:pt x="3812" y="1072"/>
                        <a:pt x="3781" y="946"/>
                        <a:pt x="3686" y="820"/>
                      </a:cubicBezTo>
                      <a:lnTo>
                        <a:pt x="286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45" name="Google Shape;9467;p73">
                  <a:extLst>
                    <a:ext uri="{FF2B5EF4-FFF2-40B4-BE49-F238E27FC236}">
                      <a16:creationId xmlns:a16="http://schemas.microsoft.com/office/drawing/2014/main" id="{9AA0EFC0-A8C3-22AD-6E7F-CBA320C805CD}"/>
                    </a:ext>
                  </a:extLst>
                </p:cNvPr>
                <p:cNvSpPr/>
                <p:nvPr/>
              </p:nvSpPr>
              <p:spPr>
                <a:xfrm>
                  <a:off x="4991425" y="3444650"/>
                  <a:ext cx="95325" cy="87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2" h="3492" extrusionOk="0">
                      <a:moveTo>
                        <a:pt x="946" y="1"/>
                      </a:moveTo>
                      <a:lnTo>
                        <a:pt x="126" y="851"/>
                      </a:lnTo>
                      <a:cubicBezTo>
                        <a:pt x="0" y="851"/>
                        <a:pt x="0" y="1009"/>
                        <a:pt x="32" y="1104"/>
                      </a:cubicBezTo>
                      <a:cubicBezTo>
                        <a:pt x="95" y="1230"/>
                        <a:pt x="158" y="1324"/>
                        <a:pt x="315" y="1356"/>
                      </a:cubicBezTo>
                      <a:lnTo>
                        <a:pt x="1733" y="1671"/>
                      </a:lnTo>
                      <a:lnTo>
                        <a:pt x="2048" y="3214"/>
                      </a:lnTo>
                      <a:cubicBezTo>
                        <a:pt x="2080" y="3309"/>
                        <a:pt x="2174" y="3435"/>
                        <a:pt x="2300" y="3466"/>
                      </a:cubicBezTo>
                      <a:cubicBezTo>
                        <a:pt x="2328" y="3485"/>
                        <a:pt x="2361" y="3492"/>
                        <a:pt x="2396" y="3492"/>
                      </a:cubicBezTo>
                      <a:cubicBezTo>
                        <a:pt x="2482" y="3492"/>
                        <a:pt x="2580" y="3448"/>
                        <a:pt x="2647" y="3403"/>
                      </a:cubicBezTo>
                      <a:lnTo>
                        <a:pt x="3813" y="2112"/>
                      </a:lnTo>
                      <a:lnTo>
                        <a:pt x="3813" y="2112"/>
                      </a:lnTo>
                      <a:lnTo>
                        <a:pt x="3624" y="2143"/>
                      </a:lnTo>
                      <a:lnTo>
                        <a:pt x="3561" y="2143"/>
                      </a:lnTo>
                      <a:cubicBezTo>
                        <a:pt x="3119" y="2143"/>
                        <a:pt x="2773" y="1891"/>
                        <a:pt x="2552" y="1513"/>
                      </a:cubicBezTo>
                      <a:lnTo>
                        <a:pt x="2206" y="631"/>
                      </a:lnTo>
                      <a:lnTo>
                        <a:pt x="1355" y="284"/>
                      </a:lnTo>
                      <a:cubicBezTo>
                        <a:pt x="1198" y="221"/>
                        <a:pt x="1072" y="127"/>
                        <a:pt x="9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2" name="Google Shape;9468;p73">
                <a:extLst>
                  <a:ext uri="{FF2B5EF4-FFF2-40B4-BE49-F238E27FC236}">
                    <a16:creationId xmlns:a16="http://schemas.microsoft.com/office/drawing/2014/main" id="{2FA5463A-55CF-6803-BA84-49302C464277}"/>
                  </a:ext>
                </a:extLst>
              </p:cNvPr>
              <p:cNvGrpSpPr/>
              <p:nvPr/>
            </p:nvGrpSpPr>
            <p:grpSpPr>
              <a:xfrm>
                <a:off x="8379176" y="4407885"/>
                <a:ext cx="500612" cy="440694"/>
                <a:chOff x="4991425" y="3617150"/>
                <a:chExt cx="296175" cy="260725"/>
              </a:xfrm>
              <a:grpFill/>
            </p:grpSpPr>
            <p:sp>
              <p:nvSpPr>
                <p:cNvPr id="17533" name="Google Shape;9469;p73">
                  <a:extLst>
                    <a:ext uri="{FF2B5EF4-FFF2-40B4-BE49-F238E27FC236}">
                      <a16:creationId xmlns:a16="http://schemas.microsoft.com/office/drawing/2014/main" id="{BB304AF2-3EBC-1407-AA68-FE2E54AF26B2}"/>
                    </a:ext>
                  </a:extLst>
                </p:cNvPr>
                <p:cNvSpPr/>
                <p:nvPr/>
              </p:nvSpPr>
              <p:spPr>
                <a:xfrm>
                  <a:off x="5069400" y="3738450"/>
                  <a:ext cx="139425" cy="13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7" h="5577" extrusionOk="0">
                      <a:moveTo>
                        <a:pt x="2804" y="0"/>
                      </a:moveTo>
                      <a:cubicBezTo>
                        <a:pt x="1607" y="0"/>
                        <a:pt x="1450" y="725"/>
                        <a:pt x="1009" y="3308"/>
                      </a:cubicBezTo>
                      <a:cubicBezTo>
                        <a:pt x="946" y="3749"/>
                        <a:pt x="851" y="4285"/>
                        <a:pt x="757" y="4883"/>
                      </a:cubicBezTo>
                      <a:lnTo>
                        <a:pt x="347" y="4883"/>
                      </a:lnTo>
                      <a:cubicBezTo>
                        <a:pt x="158" y="4883"/>
                        <a:pt x="0" y="5041"/>
                        <a:pt x="0" y="5230"/>
                      </a:cubicBezTo>
                      <a:cubicBezTo>
                        <a:pt x="0" y="5419"/>
                        <a:pt x="158" y="5576"/>
                        <a:pt x="347" y="5576"/>
                      </a:cubicBezTo>
                      <a:lnTo>
                        <a:pt x="5230" y="5576"/>
                      </a:lnTo>
                      <a:cubicBezTo>
                        <a:pt x="5419" y="5545"/>
                        <a:pt x="5577" y="5387"/>
                        <a:pt x="5577" y="5198"/>
                      </a:cubicBezTo>
                      <a:cubicBezTo>
                        <a:pt x="5577" y="5009"/>
                        <a:pt x="5419" y="4852"/>
                        <a:pt x="5230" y="4852"/>
                      </a:cubicBezTo>
                      <a:lnTo>
                        <a:pt x="4852" y="4852"/>
                      </a:lnTo>
                      <a:cubicBezTo>
                        <a:pt x="4726" y="4253"/>
                        <a:pt x="4632" y="3749"/>
                        <a:pt x="4569" y="3277"/>
                      </a:cubicBezTo>
                      <a:cubicBezTo>
                        <a:pt x="4128" y="756"/>
                        <a:pt x="3970" y="0"/>
                        <a:pt x="28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34" name="Google Shape;9470;p73">
                  <a:extLst>
                    <a:ext uri="{FF2B5EF4-FFF2-40B4-BE49-F238E27FC236}">
                      <a16:creationId xmlns:a16="http://schemas.microsoft.com/office/drawing/2014/main" id="{A1C0B796-F903-E2CD-1D5F-E60446A8788D}"/>
                    </a:ext>
                  </a:extLst>
                </p:cNvPr>
                <p:cNvSpPr/>
                <p:nvPr/>
              </p:nvSpPr>
              <p:spPr>
                <a:xfrm>
                  <a:off x="5200150" y="3617150"/>
                  <a:ext cx="693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773" extrusionOk="0">
                      <a:moveTo>
                        <a:pt x="1386" y="0"/>
                      </a:moveTo>
                      <a:cubicBezTo>
                        <a:pt x="630" y="0"/>
                        <a:pt x="0" y="630"/>
                        <a:pt x="0" y="1387"/>
                      </a:cubicBezTo>
                      <a:cubicBezTo>
                        <a:pt x="0" y="2111"/>
                        <a:pt x="630" y="2773"/>
                        <a:pt x="1386" y="2773"/>
                      </a:cubicBezTo>
                      <a:cubicBezTo>
                        <a:pt x="2143" y="2773"/>
                        <a:pt x="2773" y="2111"/>
                        <a:pt x="2773" y="1387"/>
                      </a:cubicBezTo>
                      <a:cubicBezTo>
                        <a:pt x="2773" y="630"/>
                        <a:pt x="2143" y="0"/>
                        <a:pt x="13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35" name="Google Shape;9471;p73">
                  <a:extLst>
                    <a:ext uri="{FF2B5EF4-FFF2-40B4-BE49-F238E27FC236}">
                      <a16:creationId xmlns:a16="http://schemas.microsoft.com/office/drawing/2014/main" id="{C3BAFDCF-90EA-8860-F823-024FA6EEB4F1}"/>
                    </a:ext>
                  </a:extLst>
                </p:cNvPr>
                <p:cNvSpPr/>
                <p:nvPr/>
              </p:nvSpPr>
              <p:spPr>
                <a:xfrm>
                  <a:off x="5009550" y="3617150"/>
                  <a:ext cx="685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2773" extrusionOk="0">
                      <a:moveTo>
                        <a:pt x="1355" y="0"/>
                      </a:moveTo>
                      <a:cubicBezTo>
                        <a:pt x="599" y="0"/>
                        <a:pt x="0" y="630"/>
                        <a:pt x="0" y="1387"/>
                      </a:cubicBezTo>
                      <a:cubicBezTo>
                        <a:pt x="0" y="2143"/>
                        <a:pt x="599" y="2773"/>
                        <a:pt x="1355" y="2773"/>
                      </a:cubicBezTo>
                      <a:cubicBezTo>
                        <a:pt x="2111" y="2773"/>
                        <a:pt x="2741" y="2143"/>
                        <a:pt x="2741" y="1387"/>
                      </a:cubicBezTo>
                      <a:cubicBezTo>
                        <a:pt x="2741" y="630"/>
                        <a:pt x="2111" y="0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36" name="Google Shape;9472;p73">
                  <a:extLst>
                    <a:ext uri="{FF2B5EF4-FFF2-40B4-BE49-F238E27FC236}">
                      <a16:creationId xmlns:a16="http://schemas.microsoft.com/office/drawing/2014/main" id="{F703C58E-4DF3-42AD-DBAE-BF269AA1AC58}"/>
                    </a:ext>
                  </a:extLst>
                </p:cNvPr>
                <p:cNvSpPr/>
                <p:nvPr/>
              </p:nvSpPr>
              <p:spPr>
                <a:xfrm>
                  <a:off x="4991425" y="3686450"/>
                  <a:ext cx="104775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2081" extrusionOk="0">
                      <a:moveTo>
                        <a:pt x="568" y="1"/>
                      </a:moveTo>
                      <a:cubicBezTo>
                        <a:pt x="252" y="347"/>
                        <a:pt x="0" y="851"/>
                        <a:pt x="0" y="1356"/>
                      </a:cubicBezTo>
                      <a:lnTo>
                        <a:pt x="0" y="1734"/>
                      </a:lnTo>
                      <a:cubicBezTo>
                        <a:pt x="0" y="1923"/>
                        <a:pt x="158" y="2080"/>
                        <a:pt x="347" y="2080"/>
                      </a:cubicBezTo>
                      <a:lnTo>
                        <a:pt x="3813" y="2080"/>
                      </a:lnTo>
                      <a:cubicBezTo>
                        <a:pt x="4033" y="2080"/>
                        <a:pt x="4191" y="1923"/>
                        <a:pt x="4191" y="1734"/>
                      </a:cubicBezTo>
                      <a:lnTo>
                        <a:pt x="4191" y="1356"/>
                      </a:lnTo>
                      <a:cubicBezTo>
                        <a:pt x="4191" y="820"/>
                        <a:pt x="3970" y="347"/>
                        <a:pt x="3624" y="1"/>
                      </a:cubicBezTo>
                      <a:cubicBezTo>
                        <a:pt x="3245" y="410"/>
                        <a:pt x="2678" y="694"/>
                        <a:pt x="2080" y="694"/>
                      </a:cubicBezTo>
                      <a:cubicBezTo>
                        <a:pt x="1513" y="694"/>
                        <a:pt x="946" y="410"/>
                        <a:pt x="56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37" name="Google Shape;9473;p73">
                  <a:extLst>
                    <a:ext uri="{FF2B5EF4-FFF2-40B4-BE49-F238E27FC236}">
                      <a16:creationId xmlns:a16="http://schemas.microsoft.com/office/drawing/2014/main" id="{447A0F95-F988-D0A0-8EA3-3D58AECB06F2}"/>
                    </a:ext>
                  </a:extLst>
                </p:cNvPr>
                <p:cNvSpPr/>
                <p:nvPr/>
              </p:nvSpPr>
              <p:spPr>
                <a:xfrm>
                  <a:off x="5183600" y="3686450"/>
                  <a:ext cx="1040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081" extrusionOk="0">
                      <a:moveTo>
                        <a:pt x="536" y="1"/>
                      </a:moveTo>
                      <a:cubicBezTo>
                        <a:pt x="221" y="347"/>
                        <a:pt x="1" y="851"/>
                        <a:pt x="1" y="1356"/>
                      </a:cubicBezTo>
                      <a:lnTo>
                        <a:pt x="1" y="1702"/>
                      </a:lnTo>
                      <a:cubicBezTo>
                        <a:pt x="1" y="1923"/>
                        <a:pt x="158" y="2080"/>
                        <a:pt x="347" y="2080"/>
                      </a:cubicBezTo>
                      <a:lnTo>
                        <a:pt x="3813" y="2080"/>
                      </a:lnTo>
                      <a:cubicBezTo>
                        <a:pt x="4002" y="2080"/>
                        <a:pt x="4159" y="1923"/>
                        <a:pt x="4159" y="1702"/>
                      </a:cubicBezTo>
                      <a:lnTo>
                        <a:pt x="4159" y="1356"/>
                      </a:lnTo>
                      <a:cubicBezTo>
                        <a:pt x="4159" y="820"/>
                        <a:pt x="3970" y="347"/>
                        <a:pt x="3624" y="1"/>
                      </a:cubicBezTo>
                      <a:cubicBezTo>
                        <a:pt x="3214" y="410"/>
                        <a:pt x="2679" y="694"/>
                        <a:pt x="2080" y="694"/>
                      </a:cubicBezTo>
                      <a:cubicBezTo>
                        <a:pt x="1450" y="694"/>
                        <a:pt x="946" y="410"/>
                        <a:pt x="53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38" name="Google Shape;9474;p73">
                  <a:extLst>
                    <a:ext uri="{FF2B5EF4-FFF2-40B4-BE49-F238E27FC236}">
                      <a16:creationId xmlns:a16="http://schemas.microsoft.com/office/drawing/2014/main" id="{5CED08A7-3C4C-D188-9420-82A5C7771187}"/>
                    </a:ext>
                  </a:extLst>
                </p:cNvPr>
                <p:cNvSpPr/>
                <p:nvPr/>
              </p:nvSpPr>
              <p:spPr>
                <a:xfrm>
                  <a:off x="5187550" y="3755775"/>
                  <a:ext cx="10005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2" h="2112" extrusionOk="0">
                      <a:moveTo>
                        <a:pt x="0" y="0"/>
                      </a:moveTo>
                      <a:cubicBezTo>
                        <a:pt x="189" y="567"/>
                        <a:pt x="315" y="1229"/>
                        <a:pt x="473" y="2111"/>
                      </a:cubicBezTo>
                      <a:lnTo>
                        <a:pt x="3655" y="2111"/>
                      </a:lnTo>
                      <a:cubicBezTo>
                        <a:pt x="3844" y="2111"/>
                        <a:pt x="4001" y="1954"/>
                        <a:pt x="4001" y="1733"/>
                      </a:cubicBezTo>
                      <a:lnTo>
                        <a:pt x="4001" y="378"/>
                      </a:lnTo>
                      <a:cubicBezTo>
                        <a:pt x="3970" y="158"/>
                        <a:pt x="3844" y="0"/>
                        <a:pt x="36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39" name="Google Shape;9475;p73">
                  <a:extLst>
                    <a:ext uri="{FF2B5EF4-FFF2-40B4-BE49-F238E27FC236}">
                      <a16:creationId xmlns:a16="http://schemas.microsoft.com/office/drawing/2014/main" id="{0908F6F4-4246-4B67-D2AB-EC1090E59764}"/>
                    </a:ext>
                  </a:extLst>
                </p:cNvPr>
                <p:cNvSpPr/>
                <p:nvPr/>
              </p:nvSpPr>
              <p:spPr>
                <a:xfrm>
                  <a:off x="4991425" y="3755775"/>
                  <a:ext cx="1008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34" h="2080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733"/>
                      </a:lnTo>
                      <a:cubicBezTo>
                        <a:pt x="0" y="1954"/>
                        <a:pt x="158" y="2080"/>
                        <a:pt x="347" y="2080"/>
                      </a:cubicBezTo>
                      <a:lnTo>
                        <a:pt x="3561" y="2080"/>
                      </a:lnTo>
                      <a:cubicBezTo>
                        <a:pt x="3718" y="1229"/>
                        <a:pt x="3813" y="567"/>
                        <a:pt x="40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3" name="Google Shape;9476;p73">
                <a:extLst>
                  <a:ext uri="{FF2B5EF4-FFF2-40B4-BE49-F238E27FC236}">
                    <a16:creationId xmlns:a16="http://schemas.microsoft.com/office/drawing/2014/main" id="{FF6104C2-A367-8005-02BF-2AFF6A8EF15B}"/>
                  </a:ext>
                </a:extLst>
              </p:cNvPr>
              <p:cNvGrpSpPr/>
              <p:nvPr/>
            </p:nvGrpSpPr>
            <p:grpSpPr>
              <a:xfrm>
                <a:off x="8489677" y="4985299"/>
                <a:ext cx="279612" cy="499303"/>
                <a:chOff x="5056800" y="3962900"/>
                <a:chExt cx="165425" cy="295400"/>
              </a:xfrm>
              <a:grpFill/>
            </p:grpSpPr>
            <p:sp>
              <p:nvSpPr>
                <p:cNvPr id="17530" name="Google Shape;9477;p73">
                  <a:extLst>
                    <a:ext uri="{FF2B5EF4-FFF2-40B4-BE49-F238E27FC236}">
                      <a16:creationId xmlns:a16="http://schemas.microsoft.com/office/drawing/2014/main" id="{688AF427-559B-E661-E9C7-D1CA13233767}"/>
                    </a:ext>
                  </a:extLst>
                </p:cNvPr>
                <p:cNvSpPr/>
                <p:nvPr/>
              </p:nvSpPr>
              <p:spPr>
                <a:xfrm>
                  <a:off x="5155250" y="4042450"/>
                  <a:ext cx="66975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4192" extrusionOk="0">
                      <a:moveTo>
                        <a:pt x="0" y="1"/>
                      </a:moveTo>
                      <a:lnTo>
                        <a:pt x="505" y="3467"/>
                      </a:lnTo>
                      <a:lnTo>
                        <a:pt x="1103" y="4065"/>
                      </a:lnTo>
                      <a:cubicBezTo>
                        <a:pt x="1166" y="4128"/>
                        <a:pt x="1261" y="4191"/>
                        <a:pt x="1324" y="4191"/>
                      </a:cubicBezTo>
                      <a:lnTo>
                        <a:pt x="2300" y="4191"/>
                      </a:lnTo>
                      <a:cubicBezTo>
                        <a:pt x="2521" y="4191"/>
                        <a:pt x="2678" y="4034"/>
                        <a:pt x="2678" y="3813"/>
                      </a:cubicBezTo>
                      <a:lnTo>
                        <a:pt x="2678" y="2805"/>
                      </a:lnTo>
                      <a:cubicBezTo>
                        <a:pt x="2678" y="2710"/>
                        <a:pt x="2615" y="2616"/>
                        <a:pt x="2552" y="2553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31" name="Google Shape;9478;p73">
                  <a:extLst>
                    <a:ext uri="{FF2B5EF4-FFF2-40B4-BE49-F238E27FC236}">
                      <a16:creationId xmlns:a16="http://schemas.microsoft.com/office/drawing/2014/main" id="{593E3FDA-AA80-3250-DF9A-3537C40B5209}"/>
                    </a:ext>
                  </a:extLst>
                </p:cNvPr>
                <p:cNvSpPr/>
                <p:nvPr/>
              </p:nvSpPr>
              <p:spPr>
                <a:xfrm>
                  <a:off x="5065450" y="3962900"/>
                  <a:ext cx="8825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0" h="2081" extrusionOk="0">
                      <a:moveTo>
                        <a:pt x="347" y="1"/>
                      </a:moveTo>
                      <a:cubicBezTo>
                        <a:pt x="221" y="1"/>
                        <a:pt x="158" y="33"/>
                        <a:pt x="64" y="159"/>
                      </a:cubicBezTo>
                      <a:cubicBezTo>
                        <a:pt x="1" y="222"/>
                        <a:pt x="1" y="348"/>
                        <a:pt x="32" y="474"/>
                      </a:cubicBezTo>
                      <a:lnTo>
                        <a:pt x="568" y="2080"/>
                      </a:lnTo>
                      <a:lnTo>
                        <a:pt x="2931" y="2080"/>
                      </a:lnTo>
                      <a:lnTo>
                        <a:pt x="3498" y="474"/>
                      </a:lnTo>
                      <a:cubicBezTo>
                        <a:pt x="3529" y="348"/>
                        <a:pt x="3498" y="222"/>
                        <a:pt x="3466" y="159"/>
                      </a:cubicBezTo>
                      <a:cubicBezTo>
                        <a:pt x="3340" y="64"/>
                        <a:pt x="3214" y="1"/>
                        <a:pt x="31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32" name="Google Shape;9479;p73">
                  <a:extLst>
                    <a:ext uri="{FF2B5EF4-FFF2-40B4-BE49-F238E27FC236}">
                      <a16:creationId xmlns:a16="http://schemas.microsoft.com/office/drawing/2014/main" id="{A46D2A10-89D4-150E-65D3-371AF4E221AD}"/>
                    </a:ext>
                  </a:extLst>
                </p:cNvPr>
                <p:cNvSpPr/>
                <p:nvPr/>
              </p:nvSpPr>
              <p:spPr>
                <a:xfrm>
                  <a:off x="5056800" y="4032225"/>
                  <a:ext cx="104000" cy="22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9043" extrusionOk="0">
                      <a:moveTo>
                        <a:pt x="977" y="0"/>
                      </a:moveTo>
                      <a:lnTo>
                        <a:pt x="0" y="6553"/>
                      </a:lnTo>
                      <a:cubicBezTo>
                        <a:pt x="0" y="6648"/>
                        <a:pt x="0" y="6742"/>
                        <a:pt x="63" y="6837"/>
                      </a:cubicBezTo>
                      <a:lnTo>
                        <a:pt x="1796" y="8916"/>
                      </a:lnTo>
                      <a:cubicBezTo>
                        <a:pt x="1859" y="9011"/>
                        <a:pt x="1954" y="9042"/>
                        <a:pt x="2080" y="9042"/>
                      </a:cubicBezTo>
                      <a:cubicBezTo>
                        <a:pt x="2174" y="9042"/>
                        <a:pt x="2269" y="9011"/>
                        <a:pt x="2332" y="8916"/>
                      </a:cubicBezTo>
                      <a:lnTo>
                        <a:pt x="4065" y="6837"/>
                      </a:lnTo>
                      <a:cubicBezTo>
                        <a:pt x="4159" y="6742"/>
                        <a:pt x="4159" y="6679"/>
                        <a:pt x="4159" y="6553"/>
                      </a:cubicBezTo>
                      <a:lnTo>
                        <a:pt x="318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4" name="Google Shape;9480;p73">
                <a:extLst>
                  <a:ext uri="{FF2B5EF4-FFF2-40B4-BE49-F238E27FC236}">
                    <a16:creationId xmlns:a16="http://schemas.microsoft.com/office/drawing/2014/main" id="{8D5600BF-DB30-E42D-278A-BB94544FEE08}"/>
                  </a:ext>
                </a:extLst>
              </p:cNvPr>
              <p:cNvGrpSpPr/>
              <p:nvPr/>
            </p:nvGrpSpPr>
            <p:grpSpPr>
              <a:xfrm>
                <a:off x="10279035" y="4985321"/>
                <a:ext cx="501923" cy="499261"/>
                <a:chOff x="6168925" y="3936925"/>
                <a:chExt cx="296950" cy="295375"/>
              </a:xfrm>
              <a:grpFill/>
            </p:grpSpPr>
            <p:sp>
              <p:nvSpPr>
                <p:cNvPr id="17524" name="Google Shape;9481;p73">
                  <a:extLst>
                    <a:ext uri="{FF2B5EF4-FFF2-40B4-BE49-F238E27FC236}">
                      <a16:creationId xmlns:a16="http://schemas.microsoft.com/office/drawing/2014/main" id="{65260F20-2E42-F47D-4AE8-4FDD93D748B3}"/>
                    </a:ext>
                  </a:extLst>
                </p:cNvPr>
                <p:cNvSpPr/>
                <p:nvPr/>
              </p:nvSpPr>
              <p:spPr>
                <a:xfrm>
                  <a:off x="6220900" y="4164550"/>
                  <a:ext cx="181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cubicBezTo>
                        <a:pt x="568" y="725"/>
                        <a:pt x="725" y="567"/>
                        <a:pt x="725" y="347"/>
                      </a:cubicBez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25" name="Google Shape;9482;p73">
                  <a:extLst>
                    <a:ext uri="{FF2B5EF4-FFF2-40B4-BE49-F238E27FC236}">
                      <a16:creationId xmlns:a16="http://schemas.microsoft.com/office/drawing/2014/main" id="{A0E1C9B5-0197-54AC-39AE-095DF44FEC66}"/>
                    </a:ext>
                  </a:extLst>
                </p:cNvPr>
                <p:cNvSpPr/>
                <p:nvPr/>
              </p:nvSpPr>
              <p:spPr>
                <a:xfrm>
                  <a:off x="6168925" y="3972375"/>
                  <a:ext cx="227650" cy="25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06" h="10397" extrusionOk="0">
                      <a:moveTo>
                        <a:pt x="3115" y="2135"/>
                      </a:moveTo>
                      <a:cubicBezTo>
                        <a:pt x="3206" y="2135"/>
                        <a:pt x="3293" y="2158"/>
                        <a:pt x="3340" y="2205"/>
                      </a:cubicBezTo>
                      <a:cubicBezTo>
                        <a:pt x="3466" y="2331"/>
                        <a:pt x="3466" y="2583"/>
                        <a:pt x="3340" y="2678"/>
                      </a:cubicBezTo>
                      <a:lnTo>
                        <a:pt x="2930" y="3119"/>
                      </a:lnTo>
                      <a:lnTo>
                        <a:pt x="3340" y="3560"/>
                      </a:lnTo>
                      <a:cubicBezTo>
                        <a:pt x="3466" y="3686"/>
                        <a:pt x="3466" y="3907"/>
                        <a:pt x="3340" y="4033"/>
                      </a:cubicBezTo>
                      <a:cubicBezTo>
                        <a:pt x="3293" y="4096"/>
                        <a:pt x="3206" y="4127"/>
                        <a:pt x="3115" y="4127"/>
                      </a:cubicBezTo>
                      <a:cubicBezTo>
                        <a:pt x="3025" y="4127"/>
                        <a:pt x="2930" y="4096"/>
                        <a:pt x="2867" y="4033"/>
                      </a:cubicBezTo>
                      <a:lnTo>
                        <a:pt x="2458" y="3592"/>
                      </a:lnTo>
                      <a:lnTo>
                        <a:pt x="2017" y="4033"/>
                      </a:lnTo>
                      <a:cubicBezTo>
                        <a:pt x="1954" y="4096"/>
                        <a:pt x="1867" y="4127"/>
                        <a:pt x="1780" y="4127"/>
                      </a:cubicBezTo>
                      <a:cubicBezTo>
                        <a:pt x="1694" y="4127"/>
                        <a:pt x="1607" y="4096"/>
                        <a:pt x="1544" y="4033"/>
                      </a:cubicBezTo>
                      <a:cubicBezTo>
                        <a:pt x="1418" y="3907"/>
                        <a:pt x="1418" y="3686"/>
                        <a:pt x="1544" y="3560"/>
                      </a:cubicBezTo>
                      <a:lnTo>
                        <a:pt x="1985" y="3119"/>
                      </a:lnTo>
                      <a:lnTo>
                        <a:pt x="1544" y="2678"/>
                      </a:lnTo>
                      <a:cubicBezTo>
                        <a:pt x="1418" y="2583"/>
                        <a:pt x="1418" y="2331"/>
                        <a:pt x="1544" y="2205"/>
                      </a:cubicBezTo>
                      <a:cubicBezTo>
                        <a:pt x="1591" y="2158"/>
                        <a:pt x="1678" y="2135"/>
                        <a:pt x="1769" y="2135"/>
                      </a:cubicBezTo>
                      <a:cubicBezTo>
                        <a:pt x="1859" y="2135"/>
                        <a:pt x="1954" y="2158"/>
                        <a:pt x="2017" y="2205"/>
                      </a:cubicBezTo>
                      <a:lnTo>
                        <a:pt x="2458" y="2646"/>
                      </a:lnTo>
                      <a:lnTo>
                        <a:pt x="2867" y="2205"/>
                      </a:lnTo>
                      <a:cubicBezTo>
                        <a:pt x="2930" y="2158"/>
                        <a:pt x="3025" y="2135"/>
                        <a:pt x="3115" y="2135"/>
                      </a:cubicBezTo>
                      <a:close/>
                      <a:moveTo>
                        <a:pt x="6727" y="2079"/>
                      </a:moveTo>
                      <a:cubicBezTo>
                        <a:pt x="6813" y="2079"/>
                        <a:pt x="6900" y="2111"/>
                        <a:pt x="6963" y="2174"/>
                      </a:cubicBezTo>
                      <a:lnTo>
                        <a:pt x="7688" y="2898"/>
                      </a:lnTo>
                      <a:cubicBezTo>
                        <a:pt x="7719" y="2993"/>
                        <a:pt x="7719" y="3245"/>
                        <a:pt x="7593" y="3371"/>
                      </a:cubicBezTo>
                      <a:cubicBezTo>
                        <a:pt x="7546" y="3418"/>
                        <a:pt x="7459" y="3442"/>
                        <a:pt x="7369" y="3442"/>
                      </a:cubicBezTo>
                      <a:cubicBezTo>
                        <a:pt x="7278" y="3442"/>
                        <a:pt x="7183" y="3418"/>
                        <a:pt x="7120" y="3371"/>
                      </a:cubicBezTo>
                      <a:lnTo>
                        <a:pt x="7026" y="3245"/>
                      </a:lnTo>
                      <a:lnTo>
                        <a:pt x="7026" y="4505"/>
                      </a:lnTo>
                      <a:cubicBezTo>
                        <a:pt x="7026" y="5104"/>
                        <a:pt x="6553" y="5513"/>
                        <a:pt x="5986" y="5513"/>
                      </a:cubicBezTo>
                      <a:lnTo>
                        <a:pt x="3151" y="5513"/>
                      </a:lnTo>
                      <a:cubicBezTo>
                        <a:pt x="2962" y="5513"/>
                        <a:pt x="2804" y="5671"/>
                        <a:pt x="2804" y="5891"/>
                      </a:cubicBezTo>
                      <a:lnTo>
                        <a:pt x="2804" y="7026"/>
                      </a:lnTo>
                      <a:cubicBezTo>
                        <a:pt x="3182" y="7183"/>
                        <a:pt x="3497" y="7530"/>
                        <a:pt x="3497" y="8002"/>
                      </a:cubicBezTo>
                      <a:cubicBezTo>
                        <a:pt x="3497" y="8601"/>
                        <a:pt x="3025" y="9042"/>
                        <a:pt x="2489" y="9042"/>
                      </a:cubicBezTo>
                      <a:cubicBezTo>
                        <a:pt x="1922" y="9042"/>
                        <a:pt x="1450" y="8569"/>
                        <a:pt x="1450" y="8002"/>
                      </a:cubicBezTo>
                      <a:cubicBezTo>
                        <a:pt x="1450" y="7561"/>
                        <a:pt x="1733" y="7183"/>
                        <a:pt x="2174" y="7026"/>
                      </a:cubicBezTo>
                      <a:lnTo>
                        <a:pt x="2174" y="5891"/>
                      </a:lnTo>
                      <a:cubicBezTo>
                        <a:pt x="2174" y="5293"/>
                        <a:pt x="2647" y="4852"/>
                        <a:pt x="3182" y="4852"/>
                      </a:cubicBezTo>
                      <a:lnTo>
                        <a:pt x="6018" y="4852"/>
                      </a:lnTo>
                      <a:cubicBezTo>
                        <a:pt x="6207" y="4852"/>
                        <a:pt x="6364" y="4694"/>
                        <a:pt x="6364" y="4505"/>
                      </a:cubicBezTo>
                      <a:lnTo>
                        <a:pt x="6364" y="3245"/>
                      </a:lnTo>
                      <a:lnTo>
                        <a:pt x="6270" y="3371"/>
                      </a:lnTo>
                      <a:cubicBezTo>
                        <a:pt x="6207" y="3418"/>
                        <a:pt x="6120" y="3442"/>
                        <a:pt x="6034" y="3442"/>
                      </a:cubicBezTo>
                      <a:cubicBezTo>
                        <a:pt x="5947" y="3442"/>
                        <a:pt x="5860" y="3418"/>
                        <a:pt x="5797" y="3371"/>
                      </a:cubicBezTo>
                      <a:cubicBezTo>
                        <a:pt x="5671" y="3245"/>
                        <a:pt x="5671" y="2993"/>
                        <a:pt x="5797" y="2898"/>
                      </a:cubicBezTo>
                      <a:lnTo>
                        <a:pt x="6490" y="2174"/>
                      </a:lnTo>
                      <a:cubicBezTo>
                        <a:pt x="6553" y="2111"/>
                        <a:pt x="6640" y="2079"/>
                        <a:pt x="6727" y="2079"/>
                      </a:cubicBezTo>
                      <a:close/>
                      <a:moveTo>
                        <a:pt x="7369" y="7057"/>
                      </a:moveTo>
                      <a:cubicBezTo>
                        <a:pt x="7459" y="7057"/>
                        <a:pt x="7546" y="7089"/>
                        <a:pt x="7593" y="7152"/>
                      </a:cubicBezTo>
                      <a:cubicBezTo>
                        <a:pt x="7719" y="7246"/>
                        <a:pt x="7719" y="7498"/>
                        <a:pt x="7593" y="7624"/>
                      </a:cubicBezTo>
                      <a:lnTo>
                        <a:pt x="7183" y="8034"/>
                      </a:lnTo>
                      <a:lnTo>
                        <a:pt x="7593" y="8475"/>
                      </a:lnTo>
                      <a:cubicBezTo>
                        <a:pt x="7719" y="8601"/>
                        <a:pt x="7719" y="8821"/>
                        <a:pt x="7593" y="8947"/>
                      </a:cubicBezTo>
                      <a:cubicBezTo>
                        <a:pt x="7546" y="9010"/>
                        <a:pt x="7459" y="9042"/>
                        <a:pt x="7369" y="9042"/>
                      </a:cubicBezTo>
                      <a:cubicBezTo>
                        <a:pt x="7278" y="9042"/>
                        <a:pt x="7183" y="9010"/>
                        <a:pt x="7120" y="8947"/>
                      </a:cubicBezTo>
                      <a:lnTo>
                        <a:pt x="6711" y="8506"/>
                      </a:lnTo>
                      <a:lnTo>
                        <a:pt x="6270" y="8947"/>
                      </a:lnTo>
                      <a:cubicBezTo>
                        <a:pt x="6207" y="9010"/>
                        <a:pt x="6120" y="9042"/>
                        <a:pt x="6034" y="9042"/>
                      </a:cubicBezTo>
                      <a:cubicBezTo>
                        <a:pt x="5947" y="9042"/>
                        <a:pt x="5860" y="9010"/>
                        <a:pt x="5797" y="8947"/>
                      </a:cubicBezTo>
                      <a:cubicBezTo>
                        <a:pt x="5671" y="8821"/>
                        <a:pt x="5671" y="8601"/>
                        <a:pt x="5797" y="8475"/>
                      </a:cubicBezTo>
                      <a:lnTo>
                        <a:pt x="6207" y="8034"/>
                      </a:lnTo>
                      <a:lnTo>
                        <a:pt x="5797" y="7624"/>
                      </a:lnTo>
                      <a:cubicBezTo>
                        <a:pt x="5671" y="7498"/>
                        <a:pt x="5671" y="7246"/>
                        <a:pt x="5797" y="7152"/>
                      </a:cubicBezTo>
                      <a:cubicBezTo>
                        <a:pt x="5845" y="7089"/>
                        <a:pt x="5931" y="7057"/>
                        <a:pt x="6022" y="7057"/>
                      </a:cubicBezTo>
                      <a:cubicBezTo>
                        <a:pt x="6112" y="7057"/>
                        <a:pt x="6207" y="7089"/>
                        <a:pt x="6270" y="7152"/>
                      </a:cubicBezTo>
                      <a:lnTo>
                        <a:pt x="6711" y="7561"/>
                      </a:lnTo>
                      <a:lnTo>
                        <a:pt x="7120" y="7152"/>
                      </a:lnTo>
                      <a:cubicBezTo>
                        <a:pt x="7183" y="7089"/>
                        <a:pt x="7278" y="7057"/>
                        <a:pt x="7369" y="7057"/>
                      </a:cubicBezTo>
                      <a:close/>
                      <a:moveTo>
                        <a:pt x="1040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9388"/>
                      </a:lnTo>
                      <a:cubicBezTo>
                        <a:pt x="0" y="9987"/>
                        <a:pt x="473" y="10397"/>
                        <a:pt x="1040" y="10397"/>
                      </a:cubicBezTo>
                      <a:lnTo>
                        <a:pt x="8003" y="10397"/>
                      </a:lnTo>
                      <a:cubicBezTo>
                        <a:pt x="8601" y="10397"/>
                        <a:pt x="9011" y="9924"/>
                        <a:pt x="9011" y="9388"/>
                      </a:cubicBezTo>
                      <a:lnTo>
                        <a:pt x="9011" y="1040"/>
                      </a:lnTo>
                      <a:cubicBezTo>
                        <a:pt x="9105" y="473"/>
                        <a:pt x="8633" y="0"/>
                        <a:pt x="8034" y="0"/>
                      </a:cubicBezTo>
                      <a:lnTo>
                        <a:pt x="7341" y="0"/>
                      </a:lnTo>
                      <a:cubicBezTo>
                        <a:pt x="7341" y="756"/>
                        <a:pt x="6711" y="1386"/>
                        <a:pt x="5955" y="1386"/>
                      </a:cubicBezTo>
                      <a:lnTo>
                        <a:pt x="3119" y="1386"/>
                      </a:lnTo>
                      <a:cubicBezTo>
                        <a:pt x="2363" y="1386"/>
                        <a:pt x="1733" y="756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26" name="Google Shape;9483;p73">
                  <a:extLst>
                    <a:ext uri="{FF2B5EF4-FFF2-40B4-BE49-F238E27FC236}">
                      <a16:creationId xmlns:a16="http://schemas.microsoft.com/office/drawing/2014/main" id="{B77F4A19-49C5-4AD5-707A-C786BEC553E5}"/>
                    </a:ext>
                  </a:extLst>
                </p:cNvPr>
                <p:cNvSpPr/>
                <p:nvPr/>
              </p:nvSpPr>
              <p:spPr>
                <a:xfrm>
                  <a:off x="6228775" y="3936925"/>
                  <a:ext cx="106350" cy="5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2143" extrusionOk="0">
                      <a:moveTo>
                        <a:pt x="2143" y="0"/>
                      </a:moveTo>
                      <a:cubicBezTo>
                        <a:pt x="1860" y="0"/>
                        <a:pt x="1576" y="221"/>
                        <a:pt x="1450" y="473"/>
                      </a:cubicBezTo>
                      <a:lnTo>
                        <a:pt x="1387" y="725"/>
                      </a:lnTo>
                      <a:lnTo>
                        <a:pt x="725" y="725"/>
                      </a:lnTo>
                      <a:cubicBezTo>
                        <a:pt x="316" y="725"/>
                        <a:pt x="1" y="1040"/>
                        <a:pt x="1" y="1418"/>
                      </a:cubicBezTo>
                      <a:cubicBezTo>
                        <a:pt x="1" y="1828"/>
                        <a:pt x="316" y="2143"/>
                        <a:pt x="725" y="2143"/>
                      </a:cubicBezTo>
                      <a:lnTo>
                        <a:pt x="3561" y="2143"/>
                      </a:lnTo>
                      <a:cubicBezTo>
                        <a:pt x="3939" y="2143"/>
                        <a:pt x="4254" y="1828"/>
                        <a:pt x="4254" y="1418"/>
                      </a:cubicBezTo>
                      <a:cubicBezTo>
                        <a:pt x="4254" y="1040"/>
                        <a:pt x="3939" y="725"/>
                        <a:pt x="3561" y="725"/>
                      </a:cubicBezTo>
                      <a:lnTo>
                        <a:pt x="2868" y="725"/>
                      </a:lnTo>
                      <a:lnTo>
                        <a:pt x="2805" y="473"/>
                      </a:lnTo>
                      <a:cubicBezTo>
                        <a:pt x="2710" y="221"/>
                        <a:pt x="2458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27" name="Google Shape;9484;p73">
                  <a:extLst>
                    <a:ext uri="{FF2B5EF4-FFF2-40B4-BE49-F238E27FC236}">
                      <a16:creationId xmlns:a16="http://schemas.microsoft.com/office/drawing/2014/main" id="{582176A7-AEEB-A44B-3FF7-3210D446C8C2}"/>
                    </a:ext>
                  </a:extLst>
                </p:cNvPr>
                <p:cNvSpPr/>
                <p:nvPr/>
              </p:nvSpPr>
              <p:spPr>
                <a:xfrm>
                  <a:off x="6412300" y="4059000"/>
                  <a:ext cx="52000" cy="10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223" extrusionOk="0">
                      <a:moveTo>
                        <a:pt x="0" y="1"/>
                      </a:moveTo>
                      <a:lnTo>
                        <a:pt x="0" y="4222"/>
                      </a:lnTo>
                      <a:lnTo>
                        <a:pt x="32" y="4222"/>
                      </a:lnTo>
                      <a:cubicBezTo>
                        <a:pt x="315" y="4002"/>
                        <a:pt x="662" y="3876"/>
                        <a:pt x="1072" y="3876"/>
                      </a:cubicBezTo>
                      <a:cubicBezTo>
                        <a:pt x="1450" y="3876"/>
                        <a:pt x="1796" y="4002"/>
                        <a:pt x="2080" y="4222"/>
                      </a:cubicBez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28" name="Google Shape;9485;p73">
                  <a:extLst>
                    <a:ext uri="{FF2B5EF4-FFF2-40B4-BE49-F238E27FC236}">
                      <a16:creationId xmlns:a16="http://schemas.microsoft.com/office/drawing/2014/main" id="{CD4C2751-EBCA-9A2F-5644-5E492CF532AB}"/>
                    </a:ext>
                  </a:extLst>
                </p:cNvPr>
                <p:cNvSpPr/>
                <p:nvPr/>
              </p:nvSpPr>
              <p:spPr>
                <a:xfrm>
                  <a:off x="6413875" y="4007025"/>
                  <a:ext cx="5200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1387" extrusionOk="0">
                      <a:moveTo>
                        <a:pt x="1040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1386"/>
                      </a:lnTo>
                      <a:lnTo>
                        <a:pt x="2080" y="1386"/>
                      </a:lnTo>
                      <a:lnTo>
                        <a:pt x="2080" y="1040"/>
                      </a:lnTo>
                      <a:cubicBezTo>
                        <a:pt x="2048" y="473"/>
                        <a:pt x="1576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29" name="Google Shape;9486;p73">
                  <a:extLst>
                    <a:ext uri="{FF2B5EF4-FFF2-40B4-BE49-F238E27FC236}">
                      <a16:creationId xmlns:a16="http://schemas.microsoft.com/office/drawing/2014/main" id="{05717B48-6B56-6992-F7A8-08F6BEEB34AB}"/>
                    </a:ext>
                  </a:extLst>
                </p:cNvPr>
                <p:cNvSpPr/>
                <p:nvPr/>
              </p:nvSpPr>
              <p:spPr>
                <a:xfrm>
                  <a:off x="6417800" y="4173200"/>
                  <a:ext cx="43350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3" h="1733" extrusionOk="0">
                      <a:moveTo>
                        <a:pt x="883" y="1"/>
                      </a:moveTo>
                      <a:cubicBezTo>
                        <a:pt x="537" y="1"/>
                        <a:pt x="190" y="221"/>
                        <a:pt x="1" y="442"/>
                      </a:cubicBezTo>
                      <a:lnTo>
                        <a:pt x="568" y="1545"/>
                      </a:lnTo>
                      <a:cubicBezTo>
                        <a:pt x="600" y="1671"/>
                        <a:pt x="757" y="1734"/>
                        <a:pt x="883" y="1734"/>
                      </a:cubicBezTo>
                      <a:cubicBezTo>
                        <a:pt x="978" y="1734"/>
                        <a:pt x="1104" y="1671"/>
                        <a:pt x="1198" y="1545"/>
                      </a:cubicBezTo>
                      <a:lnTo>
                        <a:pt x="1734" y="442"/>
                      </a:lnTo>
                      <a:cubicBezTo>
                        <a:pt x="1545" y="158"/>
                        <a:pt x="1230" y="1"/>
                        <a:pt x="88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5" name="Google Shape;9487;p73">
                <a:extLst>
                  <a:ext uri="{FF2B5EF4-FFF2-40B4-BE49-F238E27FC236}">
                    <a16:creationId xmlns:a16="http://schemas.microsoft.com/office/drawing/2014/main" id="{9F44E99C-D019-D8B6-E4B4-E09107D9B320}"/>
                  </a:ext>
                </a:extLst>
              </p:cNvPr>
              <p:cNvGrpSpPr/>
              <p:nvPr/>
            </p:nvGrpSpPr>
            <p:grpSpPr>
              <a:xfrm>
                <a:off x="2672075" y="3748558"/>
                <a:ext cx="497908" cy="499261"/>
                <a:chOff x="1674750" y="3254050"/>
                <a:chExt cx="294575" cy="295375"/>
              </a:xfrm>
              <a:grpFill/>
            </p:grpSpPr>
            <p:sp>
              <p:nvSpPr>
                <p:cNvPr id="17521" name="Google Shape;9488;p73">
                  <a:extLst>
                    <a:ext uri="{FF2B5EF4-FFF2-40B4-BE49-F238E27FC236}">
                      <a16:creationId xmlns:a16="http://schemas.microsoft.com/office/drawing/2014/main" id="{C57E509E-4496-A7FF-25E6-B183A4F7F4DE}"/>
                    </a:ext>
                  </a:extLst>
                </p:cNvPr>
                <p:cNvSpPr/>
                <p:nvPr/>
              </p:nvSpPr>
              <p:spPr>
                <a:xfrm>
                  <a:off x="1691275" y="3351700"/>
                  <a:ext cx="278050" cy="19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2" h="7909" extrusionOk="0">
                      <a:moveTo>
                        <a:pt x="10535" y="0"/>
                      </a:moveTo>
                      <a:cubicBezTo>
                        <a:pt x="10489" y="0"/>
                        <a:pt x="10442" y="10"/>
                        <a:pt x="10397" y="33"/>
                      </a:cubicBezTo>
                      <a:cubicBezTo>
                        <a:pt x="10208" y="64"/>
                        <a:pt x="10114" y="253"/>
                        <a:pt x="10177" y="474"/>
                      </a:cubicBezTo>
                      <a:cubicBezTo>
                        <a:pt x="10334" y="978"/>
                        <a:pt x="10429" y="1482"/>
                        <a:pt x="10429" y="1986"/>
                      </a:cubicBezTo>
                      <a:cubicBezTo>
                        <a:pt x="10429" y="4885"/>
                        <a:pt x="8066" y="7247"/>
                        <a:pt x="5199" y="7247"/>
                      </a:cubicBezTo>
                      <a:cubicBezTo>
                        <a:pt x="3561" y="7247"/>
                        <a:pt x="2017" y="6397"/>
                        <a:pt x="1072" y="5137"/>
                      </a:cubicBezTo>
                      <a:lnTo>
                        <a:pt x="1733" y="5137"/>
                      </a:lnTo>
                      <a:cubicBezTo>
                        <a:pt x="1922" y="5137"/>
                        <a:pt x="2080" y="4979"/>
                        <a:pt x="2080" y="4790"/>
                      </a:cubicBezTo>
                      <a:cubicBezTo>
                        <a:pt x="2080" y="4601"/>
                        <a:pt x="1922" y="4443"/>
                        <a:pt x="1733" y="4443"/>
                      </a:cubicBezTo>
                      <a:lnTo>
                        <a:pt x="347" y="4443"/>
                      </a:lnTo>
                      <a:cubicBezTo>
                        <a:pt x="158" y="4443"/>
                        <a:pt x="1" y="4601"/>
                        <a:pt x="1" y="4790"/>
                      </a:cubicBezTo>
                      <a:lnTo>
                        <a:pt x="1" y="6176"/>
                      </a:lnTo>
                      <a:cubicBezTo>
                        <a:pt x="1" y="6365"/>
                        <a:pt x="158" y="6523"/>
                        <a:pt x="347" y="6523"/>
                      </a:cubicBezTo>
                      <a:cubicBezTo>
                        <a:pt x="536" y="6523"/>
                        <a:pt x="694" y="6365"/>
                        <a:pt x="694" y="6176"/>
                      </a:cubicBezTo>
                      <a:lnTo>
                        <a:pt x="694" y="5767"/>
                      </a:lnTo>
                      <a:cubicBezTo>
                        <a:pt x="1796" y="7090"/>
                        <a:pt x="3466" y="7909"/>
                        <a:pt x="5199" y="7909"/>
                      </a:cubicBezTo>
                      <a:cubicBezTo>
                        <a:pt x="8412" y="7909"/>
                        <a:pt x="11122" y="5231"/>
                        <a:pt x="11122" y="1986"/>
                      </a:cubicBezTo>
                      <a:cubicBezTo>
                        <a:pt x="11122" y="1419"/>
                        <a:pt x="10996" y="820"/>
                        <a:pt x="10838" y="222"/>
                      </a:cubicBezTo>
                      <a:cubicBezTo>
                        <a:pt x="10814" y="102"/>
                        <a:pt x="10681" y="0"/>
                        <a:pt x="105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22" name="Google Shape;9489;p73">
                  <a:extLst>
                    <a:ext uri="{FF2B5EF4-FFF2-40B4-BE49-F238E27FC236}">
                      <a16:creationId xmlns:a16="http://schemas.microsoft.com/office/drawing/2014/main" id="{8D18D4B7-8499-97E3-00CE-C6875FDEC7F5}"/>
                    </a:ext>
                  </a:extLst>
                </p:cNvPr>
                <p:cNvSpPr/>
                <p:nvPr/>
              </p:nvSpPr>
              <p:spPr>
                <a:xfrm>
                  <a:off x="1674750" y="3254050"/>
                  <a:ext cx="277250" cy="19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90" h="7916" extrusionOk="0">
                      <a:moveTo>
                        <a:pt x="5891" y="1"/>
                      </a:moveTo>
                      <a:cubicBezTo>
                        <a:pt x="2678" y="1"/>
                        <a:pt x="0" y="2679"/>
                        <a:pt x="0" y="5892"/>
                      </a:cubicBezTo>
                      <a:cubicBezTo>
                        <a:pt x="0" y="6491"/>
                        <a:pt x="126" y="7089"/>
                        <a:pt x="284" y="7656"/>
                      </a:cubicBezTo>
                      <a:cubicBezTo>
                        <a:pt x="310" y="7842"/>
                        <a:pt x="448" y="7916"/>
                        <a:pt x="604" y="7916"/>
                      </a:cubicBezTo>
                      <a:cubicBezTo>
                        <a:pt x="633" y="7916"/>
                        <a:pt x="663" y="7913"/>
                        <a:pt x="693" y="7908"/>
                      </a:cubicBezTo>
                      <a:cubicBezTo>
                        <a:pt x="882" y="7877"/>
                        <a:pt x="977" y="7656"/>
                        <a:pt x="945" y="7467"/>
                      </a:cubicBezTo>
                      <a:cubicBezTo>
                        <a:pt x="788" y="6963"/>
                        <a:pt x="662" y="6459"/>
                        <a:pt x="662" y="5892"/>
                      </a:cubicBezTo>
                      <a:cubicBezTo>
                        <a:pt x="662" y="3025"/>
                        <a:pt x="3025" y="662"/>
                        <a:pt x="5891" y="662"/>
                      </a:cubicBezTo>
                      <a:cubicBezTo>
                        <a:pt x="7561" y="662"/>
                        <a:pt x="9105" y="1481"/>
                        <a:pt x="10050" y="2742"/>
                      </a:cubicBezTo>
                      <a:lnTo>
                        <a:pt x="9357" y="2742"/>
                      </a:lnTo>
                      <a:cubicBezTo>
                        <a:pt x="9168" y="2742"/>
                        <a:pt x="9010" y="2899"/>
                        <a:pt x="9010" y="3088"/>
                      </a:cubicBezTo>
                      <a:cubicBezTo>
                        <a:pt x="9010" y="3309"/>
                        <a:pt x="9168" y="3466"/>
                        <a:pt x="9357" y="3466"/>
                      </a:cubicBezTo>
                      <a:lnTo>
                        <a:pt x="10743" y="3466"/>
                      </a:lnTo>
                      <a:cubicBezTo>
                        <a:pt x="10932" y="3466"/>
                        <a:pt x="11090" y="3309"/>
                        <a:pt x="11090" y="3088"/>
                      </a:cubicBezTo>
                      <a:lnTo>
                        <a:pt x="11090" y="1733"/>
                      </a:lnTo>
                      <a:cubicBezTo>
                        <a:pt x="11090" y="1513"/>
                        <a:pt x="10932" y="1355"/>
                        <a:pt x="10743" y="1355"/>
                      </a:cubicBezTo>
                      <a:cubicBezTo>
                        <a:pt x="10554" y="1355"/>
                        <a:pt x="10397" y="1513"/>
                        <a:pt x="10397" y="1733"/>
                      </a:cubicBezTo>
                      <a:lnTo>
                        <a:pt x="10397" y="2111"/>
                      </a:lnTo>
                      <a:cubicBezTo>
                        <a:pt x="9294" y="820"/>
                        <a:pt x="7624" y="1"/>
                        <a:pt x="58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23" name="Google Shape;9490;p73">
                  <a:extLst>
                    <a:ext uri="{FF2B5EF4-FFF2-40B4-BE49-F238E27FC236}">
                      <a16:creationId xmlns:a16="http://schemas.microsoft.com/office/drawing/2014/main" id="{B1962EF9-D19C-CDA8-7FAB-178C9CB11481}"/>
                    </a:ext>
                  </a:extLst>
                </p:cNvPr>
                <p:cNvSpPr/>
                <p:nvPr/>
              </p:nvSpPr>
              <p:spPr>
                <a:xfrm>
                  <a:off x="1727500" y="3306825"/>
                  <a:ext cx="189075" cy="1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3" h="7562" extrusionOk="0">
                      <a:moveTo>
                        <a:pt x="3750" y="2048"/>
                      </a:moveTo>
                      <a:cubicBezTo>
                        <a:pt x="3939" y="2048"/>
                        <a:pt x="4097" y="2206"/>
                        <a:pt x="4097" y="2426"/>
                      </a:cubicBezTo>
                      <a:lnTo>
                        <a:pt x="4097" y="3435"/>
                      </a:lnTo>
                      <a:lnTo>
                        <a:pt x="4475" y="3435"/>
                      </a:lnTo>
                      <a:cubicBezTo>
                        <a:pt x="4664" y="3435"/>
                        <a:pt x="4821" y="3592"/>
                        <a:pt x="4821" y="3781"/>
                      </a:cubicBezTo>
                      <a:cubicBezTo>
                        <a:pt x="4821" y="4002"/>
                        <a:pt x="4664" y="4159"/>
                        <a:pt x="4475" y="4159"/>
                      </a:cubicBezTo>
                      <a:lnTo>
                        <a:pt x="3750" y="4159"/>
                      </a:lnTo>
                      <a:cubicBezTo>
                        <a:pt x="3561" y="4159"/>
                        <a:pt x="3403" y="4002"/>
                        <a:pt x="3403" y="3781"/>
                      </a:cubicBezTo>
                      <a:lnTo>
                        <a:pt x="3403" y="2426"/>
                      </a:lnTo>
                      <a:cubicBezTo>
                        <a:pt x="3403" y="2206"/>
                        <a:pt x="3561" y="2048"/>
                        <a:pt x="3750" y="2048"/>
                      </a:cubicBezTo>
                      <a:close/>
                      <a:moveTo>
                        <a:pt x="3435" y="0"/>
                      </a:moveTo>
                      <a:cubicBezTo>
                        <a:pt x="2647" y="95"/>
                        <a:pt x="1923" y="410"/>
                        <a:pt x="1356" y="883"/>
                      </a:cubicBezTo>
                      <a:lnTo>
                        <a:pt x="2049" y="1576"/>
                      </a:lnTo>
                      <a:cubicBezTo>
                        <a:pt x="2175" y="1702"/>
                        <a:pt x="2175" y="1954"/>
                        <a:pt x="2049" y="2048"/>
                      </a:cubicBezTo>
                      <a:cubicBezTo>
                        <a:pt x="1986" y="2111"/>
                        <a:pt x="1899" y="2143"/>
                        <a:pt x="1812" y="2143"/>
                      </a:cubicBezTo>
                      <a:cubicBezTo>
                        <a:pt x="1726" y="2143"/>
                        <a:pt x="1639" y="2111"/>
                        <a:pt x="1576" y="2048"/>
                      </a:cubicBezTo>
                      <a:lnTo>
                        <a:pt x="883" y="1355"/>
                      </a:lnTo>
                      <a:cubicBezTo>
                        <a:pt x="410" y="1922"/>
                        <a:pt x="95" y="2647"/>
                        <a:pt x="1" y="3435"/>
                      </a:cubicBezTo>
                      <a:lnTo>
                        <a:pt x="1041" y="3435"/>
                      </a:lnTo>
                      <a:cubicBezTo>
                        <a:pt x="1230" y="3435"/>
                        <a:pt x="1387" y="3592"/>
                        <a:pt x="1387" y="3781"/>
                      </a:cubicBezTo>
                      <a:cubicBezTo>
                        <a:pt x="1387" y="3970"/>
                        <a:pt x="1230" y="4128"/>
                        <a:pt x="1041" y="4128"/>
                      </a:cubicBezTo>
                      <a:lnTo>
                        <a:pt x="1" y="4128"/>
                      </a:lnTo>
                      <a:cubicBezTo>
                        <a:pt x="95" y="4915"/>
                        <a:pt x="410" y="5640"/>
                        <a:pt x="883" y="6238"/>
                      </a:cubicBezTo>
                      <a:lnTo>
                        <a:pt x="1576" y="5514"/>
                      </a:lnTo>
                      <a:cubicBezTo>
                        <a:pt x="1639" y="5451"/>
                        <a:pt x="1734" y="5419"/>
                        <a:pt x="1824" y="5419"/>
                      </a:cubicBezTo>
                      <a:cubicBezTo>
                        <a:pt x="1915" y="5419"/>
                        <a:pt x="2001" y="5451"/>
                        <a:pt x="2049" y="5514"/>
                      </a:cubicBezTo>
                      <a:cubicBezTo>
                        <a:pt x="2175" y="5640"/>
                        <a:pt x="2175" y="5860"/>
                        <a:pt x="2049" y="5986"/>
                      </a:cubicBezTo>
                      <a:lnTo>
                        <a:pt x="1356" y="6711"/>
                      </a:lnTo>
                      <a:cubicBezTo>
                        <a:pt x="1923" y="7184"/>
                        <a:pt x="2647" y="7499"/>
                        <a:pt x="3435" y="7562"/>
                      </a:cubicBezTo>
                      <a:lnTo>
                        <a:pt x="3435" y="6553"/>
                      </a:lnTo>
                      <a:cubicBezTo>
                        <a:pt x="3435" y="6333"/>
                        <a:pt x="3592" y="6175"/>
                        <a:pt x="3781" y="6175"/>
                      </a:cubicBezTo>
                      <a:cubicBezTo>
                        <a:pt x="4002" y="6175"/>
                        <a:pt x="4160" y="6333"/>
                        <a:pt x="4160" y="6553"/>
                      </a:cubicBezTo>
                      <a:lnTo>
                        <a:pt x="4160" y="7562"/>
                      </a:lnTo>
                      <a:cubicBezTo>
                        <a:pt x="4947" y="7499"/>
                        <a:pt x="5640" y="7184"/>
                        <a:pt x="6239" y="6711"/>
                      </a:cubicBezTo>
                      <a:lnTo>
                        <a:pt x="5514" y="5986"/>
                      </a:lnTo>
                      <a:cubicBezTo>
                        <a:pt x="5420" y="5860"/>
                        <a:pt x="5420" y="5640"/>
                        <a:pt x="5514" y="5514"/>
                      </a:cubicBezTo>
                      <a:cubicBezTo>
                        <a:pt x="5577" y="5451"/>
                        <a:pt x="5672" y="5419"/>
                        <a:pt x="5762" y="5419"/>
                      </a:cubicBezTo>
                      <a:cubicBezTo>
                        <a:pt x="5853" y="5419"/>
                        <a:pt x="5940" y="5451"/>
                        <a:pt x="5987" y="5514"/>
                      </a:cubicBezTo>
                      <a:lnTo>
                        <a:pt x="6711" y="6238"/>
                      </a:lnTo>
                      <a:cubicBezTo>
                        <a:pt x="7184" y="5640"/>
                        <a:pt x="7499" y="4915"/>
                        <a:pt x="7562" y="4128"/>
                      </a:cubicBezTo>
                      <a:lnTo>
                        <a:pt x="6554" y="4128"/>
                      </a:lnTo>
                      <a:cubicBezTo>
                        <a:pt x="6365" y="4128"/>
                        <a:pt x="6207" y="3970"/>
                        <a:pt x="6207" y="3781"/>
                      </a:cubicBezTo>
                      <a:cubicBezTo>
                        <a:pt x="6207" y="3592"/>
                        <a:pt x="6365" y="3435"/>
                        <a:pt x="6554" y="3435"/>
                      </a:cubicBezTo>
                      <a:lnTo>
                        <a:pt x="7562" y="3435"/>
                      </a:lnTo>
                      <a:cubicBezTo>
                        <a:pt x="7499" y="2647"/>
                        <a:pt x="7184" y="1922"/>
                        <a:pt x="6711" y="1355"/>
                      </a:cubicBezTo>
                      <a:lnTo>
                        <a:pt x="5987" y="2048"/>
                      </a:lnTo>
                      <a:cubicBezTo>
                        <a:pt x="5940" y="2111"/>
                        <a:pt x="5853" y="2143"/>
                        <a:pt x="5762" y="2143"/>
                      </a:cubicBezTo>
                      <a:cubicBezTo>
                        <a:pt x="5672" y="2143"/>
                        <a:pt x="5577" y="2111"/>
                        <a:pt x="5514" y="2048"/>
                      </a:cubicBezTo>
                      <a:cubicBezTo>
                        <a:pt x="5420" y="1922"/>
                        <a:pt x="5420" y="1702"/>
                        <a:pt x="5514" y="1576"/>
                      </a:cubicBezTo>
                      <a:lnTo>
                        <a:pt x="6239" y="883"/>
                      </a:lnTo>
                      <a:cubicBezTo>
                        <a:pt x="5640" y="410"/>
                        <a:pt x="4947" y="95"/>
                        <a:pt x="4160" y="0"/>
                      </a:cubicBezTo>
                      <a:lnTo>
                        <a:pt x="4160" y="1040"/>
                      </a:lnTo>
                      <a:cubicBezTo>
                        <a:pt x="4160" y="1229"/>
                        <a:pt x="4002" y="1387"/>
                        <a:pt x="3781" y="1387"/>
                      </a:cubicBezTo>
                      <a:cubicBezTo>
                        <a:pt x="3592" y="1387"/>
                        <a:pt x="3435" y="1229"/>
                        <a:pt x="3435" y="1040"/>
                      </a:cubicBezTo>
                      <a:lnTo>
                        <a:pt x="343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6" name="Google Shape;9491;p73">
                <a:extLst>
                  <a:ext uri="{FF2B5EF4-FFF2-40B4-BE49-F238E27FC236}">
                    <a16:creationId xmlns:a16="http://schemas.microsoft.com/office/drawing/2014/main" id="{47A1DA6D-4F63-2B3F-5626-F2234BE8A939}"/>
                  </a:ext>
                </a:extLst>
              </p:cNvPr>
              <p:cNvGrpSpPr/>
              <p:nvPr/>
            </p:nvGrpSpPr>
            <p:grpSpPr>
              <a:xfrm>
                <a:off x="2692697" y="4378602"/>
                <a:ext cx="456666" cy="499261"/>
                <a:chOff x="1687350" y="3618725"/>
                <a:chExt cx="270175" cy="295375"/>
              </a:xfrm>
              <a:grpFill/>
            </p:grpSpPr>
            <p:sp>
              <p:nvSpPr>
                <p:cNvPr id="17518" name="Google Shape;9492;p73">
                  <a:extLst>
                    <a:ext uri="{FF2B5EF4-FFF2-40B4-BE49-F238E27FC236}">
                      <a16:creationId xmlns:a16="http://schemas.microsoft.com/office/drawing/2014/main" id="{451A25F2-EF0D-3687-9653-2AB76E08CD3A}"/>
                    </a:ext>
                  </a:extLst>
                </p:cNvPr>
                <p:cNvSpPr/>
                <p:nvPr/>
              </p:nvSpPr>
              <p:spPr>
                <a:xfrm>
                  <a:off x="1829900" y="3808550"/>
                  <a:ext cx="1815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1418" extrusionOk="0">
                      <a:moveTo>
                        <a:pt x="1" y="0"/>
                      </a:moveTo>
                      <a:lnTo>
                        <a:pt x="1" y="1418"/>
                      </a:lnTo>
                      <a:lnTo>
                        <a:pt x="379" y="1418"/>
                      </a:lnTo>
                      <a:cubicBezTo>
                        <a:pt x="568" y="1418"/>
                        <a:pt x="725" y="1260"/>
                        <a:pt x="725" y="1040"/>
                      </a:cubicBezTo>
                      <a:lnTo>
                        <a:pt x="725" y="347"/>
                      </a:ln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19" name="Google Shape;9493;p73">
                  <a:extLst>
                    <a:ext uri="{FF2B5EF4-FFF2-40B4-BE49-F238E27FC236}">
                      <a16:creationId xmlns:a16="http://schemas.microsoft.com/office/drawing/2014/main" id="{9A9972FA-CBEB-F756-2685-146EC73A2F1D}"/>
                    </a:ext>
                  </a:extLst>
                </p:cNvPr>
                <p:cNvSpPr/>
                <p:nvPr/>
              </p:nvSpPr>
              <p:spPr>
                <a:xfrm>
                  <a:off x="1795250" y="3755775"/>
                  <a:ext cx="1812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1418" extrusionOk="0">
                      <a:moveTo>
                        <a:pt x="378" y="0"/>
                      </a:moveTo>
                      <a:cubicBezTo>
                        <a:pt x="189" y="0"/>
                        <a:pt x="0" y="158"/>
                        <a:pt x="0" y="378"/>
                      </a:cubicBezTo>
                      <a:lnTo>
                        <a:pt x="0" y="1071"/>
                      </a:lnTo>
                      <a:cubicBezTo>
                        <a:pt x="0" y="1260"/>
                        <a:pt x="189" y="1418"/>
                        <a:pt x="378" y="1418"/>
                      </a:cubicBezTo>
                      <a:lnTo>
                        <a:pt x="725" y="1418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20" name="Google Shape;9494;p73">
                  <a:extLst>
                    <a:ext uri="{FF2B5EF4-FFF2-40B4-BE49-F238E27FC236}">
                      <a16:creationId xmlns:a16="http://schemas.microsoft.com/office/drawing/2014/main" id="{86067495-3292-BCEF-DB86-71BD3E3E8F02}"/>
                    </a:ext>
                  </a:extLst>
                </p:cNvPr>
                <p:cNvSpPr/>
                <p:nvPr/>
              </p:nvSpPr>
              <p:spPr>
                <a:xfrm>
                  <a:off x="1687350" y="3618725"/>
                  <a:ext cx="270175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07" h="11815" extrusionOk="0">
                      <a:moveTo>
                        <a:pt x="6459" y="662"/>
                      </a:moveTo>
                      <a:cubicBezTo>
                        <a:pt x="6868" y="662"/>
                        <a:pt x="7183" y="977"/>
                        <a:pt x="7183" y="1355"/>
                      </a:cubicBezTo>
                      <a:cubicBezTo>
                        <a:pt x="7183" y="1765"/>
                        <a:pt x="6868" y="2080"/>
                        <a:pt x="6459" y="2080"/>
                      </a:cubicBezTo>
                      <a:lnTo>
                        <a:pt x="6459" y="1702"/>
                      </a:lnTo>
                      <a:cubicBezTo>
                        <a:pt x="6459" y="1513"/>
                        <a:pt x="6301" y="1355"/>
                        <a:pt x="6112" y="1355"/>
                      </a:cubicBezTo>
                      <a:lnTo>
                        <a:pt x="4726" y="1355"/>
                      </a:lnTo>
                      <a:cubicBezTo>
                        <a:pt x="4537" y="1355"/>
                        <a:pt x="4379" y="1513"/>
                        <a:pt x="4379" y="1702"/>
                      </a:cubicBezTo>
                      <a:lnTo>
                        <a:pt x="4379" y="2080"/>
                      </a:lnTo>
                      <a:cubicBezTo>
                        <a:pt x="3970" y="2017"/>
                        <a:pt x="3655" y="1702"/>
                        <a:pt x="3655" y="1355"/>
                      </a:cubicBezTo>
                      <a:cubicBezTo>
                        <a:pt x="3655" y="977"/>
                        <a:pt x="3970" y="662"/>
                        <a:pt x="4379" y="662"/>
                      </a:cubicBezTo>
                      <a:close/>
                      <a:moveTo>
                        <a:pt x="5387" y="4128"/>
                      </a:moveTo>
                      <a:cubicBezTo>
                        <a:pt x="5608" y="4128"/>
                        <a:pt x="5766" y="4285"/>
                        <a:pt x="5766" y="4474"/>
                      </a:cubicBezTo>
                      <a:lnTo>
                        <a:pt x="5766" y="4821"/>
                      </a:lnTo>
                      <a:lnTo>
                        <a:pt x="6112" y="4821"/>
                      </a:lnTo>
                      <a:cubicBezTo>
                        <a:pt x="6711" y="4821"/>
                        <a:pt x="7120" y="5293"/>
                        <a:pt x="7120" y="5860"/>
                      </a:cubicBezTo>
                      <a:cubicBezTo>
                        <a:pt x="7120" y="6049"/>
                        <a:pt x="6963" y="6207"/>
                        <a:pt x="6774" y="6207"/>
                      </a:cubicBezTo>
                      <a:cubicBezTo>
                        <a:pt x="6585" y="6207"/>
                        <a:pt x="6427" y="6049"/>
                        <a:pt x="6427" y="5860"/>
                      </a:cubicBezTo>
                      <a:cubicBezTo>
                        <a:pt x="6427" y="5640"/>
                        <a:pt x="6270" y="5482"/>
                        <a:pt x="6081" y="5482"/>
                      </a:cubicBezTo>
                      <a:lnTo>
                        <a:pt x="5703" y="5482"/>
                      </a:lnTo>
                      <a:lnTo>
                        <a:pt x="5703" y="6868"/>
                      </a:lnTo>
                      <a:lnTo>
                        <a:pt x="6081" y="6868"/>
                      </a:lnTo>
                      <a:cubicBezTo>
                        <a:pt x="6648" y="6868"/>
                        <a:pt x="7089" y="7341"/>
                        <a:pt x="7089" y="7908"/>
                      </a:cubicBezTo>
                      <a:lnTo>
                        <a:pt x="7089" y="8601"/>
                      </a:lnTo>
                      <a:cubicBezTo>
                        <a:pt x="7089" y="9200"/>
                        <a:pt x="6616" y="9641"/>
                        <a:pt x="6081" y="9641"/>
                      </a:cubicBezTo>
                      <a:lnTo>
                        <a:pt x="5703" y="9641"/>
                      </a:lnTo>
                      <a:lnTo>
                        <a:pt x="5703" y="9987"/>
                      </a:lnTo>
                      <a:cubicBezTo>
                        <a:pt x="5703" y="10176"/>
                        <a:pt x="5545" y="10334"/>
                        <a:pt x="5356" y="10334"/>
                      </a:cubicBezTo>
                      <a:cubicBezTo>
                        <a:pt x="5167" y="10334"/>
                        <a:pt x="5009" y="10176"/>
                        <a:pt x="5009" y="9987"/>
                      </a:cubicBezTo>
                      <a:lnTo>
                        <a:pt x="5009" y="9704"/>
                      </a:lnTo>
                      <a:lnTo>
                        <a:pt x="4631" y="9704"/>
                      </a:lnTo>
                      <a:cubicBezTo>
                        <a:pt x="4064" y="9704"/>
                        <a:pt x="3623" y="9231"/>
                        <a:pt x="3623" y="8664"/>
                      </a:cubicBezTo>
                      <a:cubicBezTo>
                        <a:pt x="3623" y="8475"/>
                        <a:pt x="3781" y="8318"/>
                        <a:pt x="3970" y="8318"/>
                      </a:cubicBezTo>
                      <a:cubicBezTo>
                        <a:pt x="4159" y="8318"/>
                        <a:pt x="4316" y="8475"/>
                        <a:pt x="4316" y="8664"/>
                      </a:cubicBezTo>
                      <a:cubicBezTo>
                        <a:pt x="4316" y="8885"/>
                        <a:pt x="4505" y="9042"/>
                        <a:pt x="4694" y="9042"/>
                      </a:cubicBezTo>
                      <a:lnTo>
                        <a:pt x="5041" y="9042"/>
                      </a:lnTo>
                      <a:lnTo>
                        <a:pt x="5041" y="7625"/>
                      </a:lnTo>
                      <a:lnTo>
                        <a:pt x="4694" y="7625"/>
                      </a:lnTo>
                      <a:lnTo>
                        <a:pt x="4694" y="7593"/>
                      </a:lnTo>
                      <a:cubicBezTo>
                        <a:pt x="4096" y="7593"/>
                        <a:pt x="3655" y="7120"/>
                        <a:pt x="3655" y="6553"/>
                      </a:cubicBezTo>
                      <a:lnTo>
                        <a:pt x="3655" y="5860"/>
                      </a:lnTo>
                      <a:cubicBezTo>
                        <a:pt x="3655" y="5262"/>
                        <a:pt x="4127" y="4821"/>
                        <a:pt x="4694" y="4821"/>
                      </a:cubicBezTo>
                      <a:lnTo>
                        <a:pt x="5041" y="4821"/>
                      </a:lnTo>
                      <a:lnTo>
                        <a:pt x="5041" y="4474"/>
                      </a:lnTo>
                      <a:cubicBezTo>
                        <a:pt x="5041" y="4285"/>
                        <a:pt x="5198" y="4128"/>
                        <a:pt x="5387" y="4128"/>
                      </a:cubicBezTo>
                      <a:close/>
                      <a:moveTo>
                        <a:pt x="4379" y="0"/>
                      </a:moveTo>
                      <a:cubicBezTo>
                        <a:pt x="3623" y="0"/>
                        <a:pt x="2993" y="662"/>
                        <a:pt x="2993" y="1387"/>
                      </a:cubicBezTo>
                      <a:cubicBezTo>
                        <a:pt x="2993" y="2143"/>
                        <a:pt x="3623" y="2773"/>
                        <a:pt x="4379" y="2773"/>
                      </a:cubicBezTo>
                      <a:lnTo>
                        <a:pt x="4379" y="2899"/>
                      </a:lnTo>
                      <a:cubicBezTo>
                        <a:pt x="3781" y="3025"/>
                        <a:pt x="3277" y="3277"/>
                        <a:pt x="2804" y="3592"/>
                      </a:cubicBezTo>
                      <a:lnTo>
                        <a:pt x="2332" y="3056"/>
                      </a:lnTo>
                      <a:lnTo>
                        <a:pt x="2584" y="2804"/>
                      </a:lnTo>
                      <a:cubicBezTo>
                        <a:pt x="2710" y="2710"/>
                        <a:pt x="2710" y="2458"/>
                        <a:pt x="2615" y="2332"/>
                      </a:cubicBezTo>
                      <a:lnTo>
                        <a:pt x="1701" y="1292"/>
                      </a:lnTo>
                      <a:cubicBezTo>
                        <a:pt x="1630" y="1203"/>
                        <a:pt x="1529" y="1165"/>
                        <a:pt x="1432" y="1165"/>
                      </a:cubicBezTo>
                      <a:cubicBezTo>
                        <a:pt x="1357" y="1165"/>
                        <a:pt x="1284" y="1188"/>
                        <a:pt x="1229" y="1229"/>
                      </a:cubicBezTo>
                      <a:lnTo>
                        <a:pt x="158" y="2143"/>
                      </a:lnTo>
                      <a:cubicBezTo>
                        <a:pt x="0" y="2269"/>
                        <a:pt x="0" y="2489"/>
                        <a:pt x="126" y="2615"/>
                      </a:cubicBezTo>
                      <a:lnTo>
                        <a:pt x="1040" y="3686"/>
                      </a:lnTo>
                      <a:cubicBezTo>
                        <a:pt x="1090" y="3770"/>
                        <a:pt x="1183" y="3809"/>
                        <a:pt x="1279" y="3809"/>
                      </a:cubicBezTo>
                      <a:cubicBezTo>
                        <a:pt x="1365" y="3809"/>
                        <a:pt x="1453" y="3777"/>
                        <a:pt x="1512" y="3718"/>
                      </a:cubicBezTo>
                      <a:lnTo>
                        <a:pt x="1764" y="3497"/>
                      </a:lnTo>
                      <a:lnTo>
                        <a:pt x="2237" y="4033"/>
                      </a:lnTo>
                      <a:cubicBezTo>
                        <a:pt x="1418" y="4852"/>
                        <a:pt x="914" y="5986"/>
                        <a:pt x="914" y="7247"/>
                      </a:cubicBezTo>
                      <a:cubicBezTo>
                        <a:pt x="914" y="9735"/>
                        <a:pt x="2930" y="11815"/>
                        <a:pt x="5387" y="11815"/>
                      </a:cubicBezTo>
                      <a:cubicBezTo>
                        <a:pt x="7876" y="11815"/>
                        <a:pt x="9893" y="9798"/>
                        <a:pt x="9893" y="7247"/>
                      </a:cubicBezTo>
                      <a:cubicBezTo>
                        <a:pt x="9893" y="5986"/>
                        <a:pt x="9389" y="4852"/>
                        <a:pt x="8538" y="4033"/>
                      </a:cubicBezTo>
                      <a:lnTo>
                        <a:pt x="9011" y="3497"/>
                      </a:lnTo>
                      <a:lnTo>
                        <a:pt x="9294" y="3718"/>
                      </a:lnTo>
                      <a:cubicBezTo>
                        <a:pt x="9368" y="3777"/>
                        <a:pt x="9450" y="3809"/>
                        <a:pt x="9528" y="3809"/>
                      </a:cubicBezTo>
                      <a:cubicBezTo>
                        <a:pt x="9616" y="3809"/>
                        <a:pt x="9700" y="3770"/>
                        <a:pt x="9767" y="3686"/>
                      </a:cubicBezTo>
                      <a:lnTo>
                        <a:pt x="10680" y="2615"/>
                      </a:lnTo>
                      <a:cubicBezTo>
                        <a:pt x="10806" y="2458"/>
                        <a:pt x="10806" y="2269"/>
                        <a:pt x="10649" y="2143"/>
                      </a:cubicBezTo>
                      <a:lnTo>
                        <a:pt x="9578" y="1229"/>
                      </a:lnTo>
                      <a:cubicBezTo>
                        <a:pt x="9509" y="1188"/>
                        <a:pt x="9434" y="1165"/>
                        <a:pt x="9361" y="1165"/>
                      </a:cubicBezTo>
                      <a:cubicBezTo>
                        <a:pt x="9267" y="1165"/>
                        <a:pt x="9176" y="1203"/>
                        <a:pt x="9105" y="1292"/>
                      </a:cubicBezTo>
                      <a:lnTo>
                        <a:pt x="8191" y="2332"/>
                      </a:lnTo>
                      <a:cubicBezTo>
                        <a:pt x="8065" y="2489"/>
                        <a:pt x="8065" y="2710"/>
                        <a:pt x="8223" y="2804"/>
                      </a:cubicBezTo>
                      <a:lnTo>
                        <a:pt x="8506" y="3056"/>
                      </a:lnTo>
                      <a:lnTo>
                        <a:pt x="8034" y="3592"/>
                      </a:lnTo>
                      <a:cubicBezTo>
                        <a:pt x="7561" y="3245"/>
                        <a:pt x="7057" y="3025"/>
                        <a:pt x="6459" y="2899"/>
                      </a:cubicBezTo>
                      <a:lnTo>
                        <a:pt x="6459" y="2773"/>
                      </a:lnTo>
                      <a:cubicBezTo>
                        <a:pt x="7215" y="2773"/>
                        <a:pt x="7845" y="2143"/>
                        <a:pt x="7845" y="1387"/>
                      </a:cubicBezTo>
                      <a:cubicBezTo>
                        <a:pt x="7845" y="662"/>
                        <a:pt x="7215" y="0"/>
                        <a:pt x="645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7" name="Google Shape;9495;p73">
                <a:extLst>
                  <a:ext uri="{FF2B5EF4-FFF2-40B4-BE49-F238E27FC236}">
                    <a16:creationId xmlns:a16="http://schemas.microsoft.com/office/drawing/2014/main" id="{4FC3B9D1-B26B-E965-F516-EA282A618DB9}"/>
                  </a:ext>
                </a:extLst>
              </p:cNvPr>
              <p:cNvGrpSpPr/>
              <p:nvPr/>
            </p:nvGrpSpPr>
            <p:grpSpPr>
              <a:xfrm>
                <a:off x="2669392" y="4985321"/>
                <a:ext cx="503276" cy="499261"/>
                <a:chOff x="1672375" y="3982600"/>
                <a:chExt cx="297750" cy="295375"/>
              </a:xfrm>
              <a:grpFill/>
            </p:grpSpPr>
            <p:sp>
              <p:nvSpPr>
                <p:cNvPr id="17515" name="Google Shape;9496;p73">
                  <a:extLst>
                    <a:ext uri="{FF2B5EF4-FFF2-40B4-BE49-F238E27FC236}">
                      <a16:creationId xmlns:a16="http://schemas.microsoft.com/office/drawing/2014/main" id="{A57F6FF9-F506-2DC3-EE4E-421A62FE7DF9}"/>
                    </a:ext>
                  </a:extLst>
                </p:cNvPr>
                <p:cNvSpPr/>
                <p:nvPr/>
              </p:nvSpPr>
              <p:spPr>
                <a:xfrm>
                  <a:off x="1796825" y="3982600"/>
                  <a:ext cx="5122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9" extrusionOk="0">
                      <a:moveTo>
                        <a:pt x="1008" y="1"/>
                      </a:moveTo>
                      <a:cubicBezTo>
                        <a:pt x="441" y="1"/>
                        <a:pt x="0" y="442"/>
                        <a:pt x="0" y="1009"/>
                      </a:cubicBezTo>
                      <a:cubicBezTo>
                        <a:pt x="0" y="1576"/>
                        <a:pt x="441" y="2048"/>
                        <a:pt x="1008" y="2048"/>
                      </a:cubicBezTo>
                      <a:cubicBezTo>
                        <a:pt x="1576" y="2048"/>
                        <a:pt x="2048" y="1576"/>
                        <a:pt x="2048" y="1009"/>
                      </a:cubicBezTo>
                      <a:cubicBezTo>
                        <a:pt x="2048" y="442"/>
                        <a:pt x="1576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16" name="Google Shape;9497;p73">
                  <a:extLst>
                    <a:ext uri="{FF2B5EF4-FFF2-40B4-BE49-F238E27FC236}">
                      <a16:creationId xmlns:a16="http://schemas.microsoft.com/office/drawing/2014/main" id="{8D7DEA06-BEED-F1D7-495F-A8B719208197}"/>
                    </a:ext>
                  </a:extLst>
                </p:cNvPr>
                <p:cNvSpPr/>
                <p:nvPr/>
              </p:nvSpPr>
              <p:spPr>
                <a:xfrm>
                  <a:off x="1672375" y="4092075"/>
                  <a:ext cx="297750" cy="18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7436" extrusionOk="0">
                      <a:moveTo>
                        <a:pt x="3498" y="1"/>
                      </a:moveTo>
                      <a:cubicBezTo>
                        <a:pt x="2174" y="316"/>
                        <a:pt x="1418" y="820"/>
                        <a:pt x="1418" y="1482"/>
                      </a:cubicBezTo>
                      <a:cubicBezTo>
                        <a:pt x="1418" y="2112"/>
                        <a:pt x="2080" y="2553"/>
                        <a:pt x="3088" y="2868"/>
                      </a:cubicBezTo>
                      <a:lnTo>
                        <a:pt x="1891" y="5357"/>
                      </a:lnTo>
                      <a:lnTo>
                        <a:pt x="1765" y="5357"/>
                      </a:lnTo>
                      <a:cubicBezTo>
                        <a:pt x="788" y="5357"/>
                        <a:pt x="1" y="5766"/>
                        <a:pt x="1" y="6365"/>
                      </a:cubicBezTo>
                      <a:cubicBezTo>
                        <a:pt x="1" y="6963"/>
                        <a:pt x="757" y="7404"/>
                        <a:pt x="1765" y="7404"/>
                      </a:cubicBezTo>
                      <a:cubicBezTo>
                        <a:pt x="2804" y="7404"/>
                        <a:pt x="3498" y="6963"/>
                        <a:pt x="3498" y="6365"/>
                      </a:cubicBezTo>
                      <a:cubicBezTo>
                        <a:pt x="3498" y="5987"/>
                        <a:pt x="3151" y="5609"/>
                        <a:pt x="2615" y="5451"/>
                      </a:cubicBezTo>
                      <a:lnTo>
                        <a:pt x="3781" y="3025"/>
                      </a:lnTo>
                      <a:cubicBezTo>
                        <a:pt x="4348" y="3151"/>
                        <a:pt x="4978" y="3183"/>
                        <a:pt x="5608" y="3214"/>
                      </a:cubicBezTo>
                      <a:lnTo>
                        <a:pt x="5608" y="5388"/>
                      </a:lnTo>
                      <a:cubicBezTo>
                        <a:pt x="4758" y="5451"/>
                        <a:pt x="4222" y="5892"/>
                        <a:pt x="4222" y="6396"/>
                      </a:cubicBezTo>
                      <a:cubicBezTo>
                        <a:pt x="4222" y="6995"/>
                        <a:pt x="4978" y="7436"/>
                        <a:pt x="5955" y="7436"/>
                      </a:cubicBezTo>
                      <a:cubicBezTo>
                        <a:pt x="6932" y="7436"/>
                        <a:pt x="7688" y="6995"/>
                        <a:pt x="7688" y="6396"/>
                      </a:cubicBezTo>
                      <a:cubicBezTo>
                        <a:pt x="7688" y="5892"/>
                        <a:pt x="7089" y="5451"/>
                        <a:pt x="6302" y="5388"/>
                      </a:cubicBezTo>
                      <a:lnTo>
                        <a:pt x="6302" y="3214"/>
                      </a:lnTo>
                      <a:cubicBezTo>
                        <a:pt x="6932" y="3214"/>
                        <a:pt x="7562" y="3151"/>
                        <a:pt x="8129" y="3025"/>
                      </a:cubicBezTo>
                      <a:lnTo>
                        <a:pt x="9295" y="5451"/>
                      </a:lnTo>
                      <a:cubicBezTo>
                        <a:pt x="8759" y="5609"/>
                        <a:pt x="8381" y="5987"/>
                        <a:pt x="8381" y="6365"/>
                      </a:cubicBezTo>
                      <a:cubicBezTo>
                        <a:pt x="8381" y="6963"/>
                        <a:pt x="9137" y="7404"/>
                        <a:pt x="10114" y="7404"/>
                      </a:cubicBezTo>
                      <a:cubicBezTo>
                        <a:pt x="11122" y="7404"/>
                        <a:pt x="11909" y="6963"/>
                        <a:pt x="11909" y="6365"/>
                      </a:cubicBezTo>
                      <a:cubicBezTo>
                        <a:pt x="11909" y="5766"/>
                        <a:pt x="11122" y="5357"/>
                        <a:pt x="10145" y="5357"/>
                      </a:cubicBezTo>
                      <a:lnTo>
                        <a:pt x="10019" y="5357"/>
                      </a:lnTo>
                      <a:lnTo>
                        <a:pt x="8822" y="2868"/>
                      </a:lnTo>
                      <a:cubicBezTo>
                        <a:pt x="9830" y="2584"/>
                        <a:pt x="10492" y="2112"/>
                        <a:pt x="10492" y="1482"/>
                      </a:cubicBezTo>
                      <a:cubicBezTo>
                        <a:pt x="10492" y="820"/>
                        <a:pt x="9736" y="316"/>
                        <a:pt x="8381" y="1"/>
                      </a:cubicBezTo>
                      <a:lnTo>
                        <a:pt x="8381" y="64"/>
                      </a:lnTo>
                      <a:lnTo>
                        <a:pt x="8381" y="1450"/>
                      </a:lnTo>
                      <a:cubicBezTo>
                        <a:pt x="8381" y="1639"/>
                        <a:pt x="8223" y="1797"/>
                        <a:pt x="8034" y="1797"/>
                      </a:cubicBezTo>
                      <a:lnTo>
                        <a:pt x="3876" y="1797"/>
                      </a:lnTo>
                      <a:cubicBezTo>
                        <a:pt x="3655" y="1797"/>
                        <a:pt x="3498" y="1639"/>
                        <a:pt x="3498" y="1450"/>
                      </a:cubicBezTo>
                      <a:lnTo>
                        <a:pt x="3498" y="64"/>
                      </a:lnTo>
                      <a:lnTo>
                        <a:pt x="3498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17" name="Google Shape;9498;p73">
                  <a:extLst>
                    <a:ext uri="{FF2B5EF4-FFF2-40B4-BE49-F238E27FC236}">
                      <a16:creationId xmlns:a16="http://schemas.microsoft.com/office/drawing/2014/main" id="{5918EB2F-4EFF-F352-0A98-975B96563D55}"/>
                    </a:ext>
                  </a:extLst>
                </p:cNvPr>
                <p:cNvSpPr/>
                <p:nvPr/>
              </p:nvSpPr>
              <p:spPr>
                <a:xfrm>
                  <a:off x="1778700" y="4051125"/>
                  <a:ext cx="8667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773" extrusionOk="0">
                      <a:moveTo>
                        <a:pt x="1733" y="1"/>
                      </a:moveTo>
                      <a:cubicBezTo>
                        <a:pt x="788" y="1"/>
                        <a:pt x="1" y="757"/>
                        <a:pt x="1" y="1733"/>
                      </a:cubicBezTo>
                      <a:lnTo>
                        <a:pt x="1" y="2773"/>
                      </a:lnTo>
                      <a:lnTo>
                        <a:pt x="3466" y="2773"/>
                      </a:lnTo>
                      <a:lnTo>
                        <a:pt x="3466" y="1733"/>
                      </a:lnTo>
                      <a:cubicBezTo>
                        <a:pt x="3466" y="788"/>
                        <a:pt x="2679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8" name="Google Shape;9499;p73">
                <a:extLst>
                  <a:ext uri="{FF2B5EF4-FFF2-40B4-BE49-F238E27FC236}">
                    <a16:creationId xmlns:a16="http://schemas.microsoft.com/office/drawing/2014/main" id="{DDA52221-A32D-FA1D-9807-E9C663230BFA}"/>
                  </a:ext>
                </a:extLst>
              </p:cNvPr>
              <p:cNvGrpSpPr/>
              <p:nvPr/>
            </p:nvGrpSpPr>
            <p:grpSpPr>
              <a:xfrm>
                <a:off x="5851479" y="3747882"/>
                <a:ext cx="500612" cy="500612"/>
                <a:chOff x="3497300" y="3227275"/>
                <a:chExt cx="296175" cy="296175"/>
              </a:xfrm>
              <a:grpFill/>
            </p:grpSpPr>
            <p:sp>
              <p:nvSpPr>
                <p:cNvPr id="17507" name="Google Shape;9500;p73">
                  <a:extLst>
                    <a:ext uri="{FF2B5EF4-FFF2-40B4-BE49-F238E27FC236}">
                      <a16:creationId xmlns:a16="http://schemas.microsoft.com/office/drawing/2014/main" id="{1CAAA0AA-3C6B-A4F7-3ACC-F95C78F093CC}"/>
                    </a:ext>
                  </a:extLst>
                </p:cNvPr>
                <p:cNvSpPr/>
                <p:nvPr/>
              </p:nvSpPr>
              <p:spPr>
                <a:xfrm>
                  <a:off x="3609925" y="3339900"/>
                  <a:ext cx="693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2" extrusionOk="0">
                      <a:moveTo>
                        <a:pt x="1387" y="1"/>
                      </a:moveTo>
                      <a:cubicBezTo>
                        <a:pt x="631" y="1"/>
                        <a:pt x="1" y="631"/>
                        <a:pt x="1" y="1355"/>
                      </a:cubicBezTo>
                      <a:cubicBezTo>
                        <a:pt x="1" y="2112"/>
                        <a:pt x="631" y="2742"/>
                        <a:pt x="1387" y="2742"/>
                      </a:cubicBezTo>
                      <a:cubicBezTo>
                        <a:pt x="2143" y="2742"/>
                        <a:pt x="2773" y="2112"/>
                        <a:pt x="2773" y="1355"/>
                      </a:cubicBezTo>
                      <a:cubicBezTo>
                        <a:pt x="2773" y="631"/>
                        <a:pt x="2143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08" name="Google Shape;9501;p73">
                  <a:extLst>
                    <a:ext uri="{FF2B5EF4-FFF2-40B4-BE49-F238E27FC236}">
                      <a16:creationId xmlns:a16="http://schemas.microsoft.com/office/drawing/2014/main" id="{8491F67D-D392-14C3-6D28-87D86C44C220}"/>
                    </a:ext>
                  </a:extLst>
                </p:cNvPr>
                <p:cNvSpPr/>
                <p:nvPr/>
              </p:nvSpPr>
              <p:spPr>
                <a:xfrm>
                  <a:off x="3531175" y="3227275"/>
                  <a:ext cx="866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67" extrusionOk="0">
                      <a:moveTo>
                        <a:pt x="1733" y="1"/>
                      </a:moveTo>
                      <a:cubicBezTo>
                        <a:pt x="788" y="1"/>
                        <a:pt x="0" y="788"/>
                        <a:pt x="0" y="1733"/>
                      </a:cubicBezTo>
                      <a:cubicBezTo>
                        <a:pt x="0" y="2678"/>
                        <a:pt x="788" y="3466"/>
                        <a:pt x="1733" y="3466"/>
                      </a:cubicBezTo>
                      <a:cubicBezTo>
                        <a:pt x="2741" y="3466"/>
                        <a:pt x="3466" y="2678"/>
                        <a:pt x="3466" y="1733"/>
                      </a:cubicBezTo>
                      <a:cubicBezTo>
                        <a:pt x="3466" y="788"/>
                        <a:pt x="2678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09" name="Google Shape;9502;p73">
                  <a:extLst>
                    <a:ext uri="{FF2B5EF4-FFF2-40B4-BE49-F238E27FC236}">
                      <a16:creationId xmlns:a16="http://schemas.microsoft.com/office/drawing/2014/main" id="{A2504DC1-A72F-CE83-C2FA-8A3CC92443FF}"/>
                    </a:ext>
                  </a:extLst>
                </p:cNvPr>
                <p:cNvSpPr/>
                <p:nvPr/>
              </p:nvSpPr>
              <p:spPr>
                <a:xfrm>
                  <a:off x="3670575" y="3227275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1733" y="1"/>
                      </a:moveTo>
                      <a:cubicBezTo>
                        <a:pt x="788" y="1"/>
                        <a:pt x="1" y="788"/>
                        <a:pt x="1" y="1733"/>
                      </a:cubicBezTo>
                      <a:cubicBezTo>
                        <a:pt x="1" y="2678"/>
                        <a:pt x="788" y="3466"/>
                        <a:pt x="1733" y="3466"/>
                      </a:cubicBezTo>
                      <a:cubicBezTo>
                        <a:pt x="2679" y="3466"/>
                        <a:pt x="3466" y="2678"/>
                        <a:pt x="3466" y="1733"/>
                      </a:cubicBezTo>
                      <a:cubicBezTo>
                        <a:pt x="3466" y="788"/>
                        <a:pt x="2679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10" name="Google Shape;9503;p73">
                  <a:extLst>
                    <a:ext uri="{FF2B5EF4-FFF2-40B4-BE49-F238E27FC236}">
                      <a16:creationId xmlns:a16="http://schemas.microsoft.com/office/drawing/2014/main" id="{0F19ECEE-2FB0-87AE-4172-EC20D5D2F848}"/>
                    </a:ext>
                  </a:extLst>
                </p:cNvPr>
                <p:cNvSpPr/>
                <p:nvPr/>
              </p:nvSpPr>
              <p:spPr>
                <a:xfrm>
                  <a:off x="3622525" y="3421825"/>
                  <a:ext cx="41775" cy="2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0" h="1009" extrusionOk="0">
                      <a:moveTo>
                        <a:pt x="1" y="0"/>
                      </a:moveTo>
                      <a:lnTo>
                        <a:pt x="851" y="1008"/>
                      </a:lnTo>
                      <a:lnTo>
                        <a:pt x="1671" y="0"/>
                      </a:lnTo>
                      <a:lnTo>
                        <a:pt x="1671" y="0"/>
                      </a:lnTo>
                      <a:cubicBezTo>
                        <a:pt x="1450" y="126"/>
                        <a:pt x="1167" y="158"/>
                        <a:pt x="851" y="158"/>
                      </a:cubicBezTo>
                      <a:cubicBezTo>
                        <a:pt x="568" y="158"/>
                        <a:pt x="284" y="95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11" name="Google Shape;9504;p73">
                  <a:extLst>
                    <a:ext uri="{FF2B5EF4-FFF2-40B4-BE49-F238E27FC236}">
                      <a16:creationId xmlns:a16="http://schemas.microsoft.com/office/drawing/2014/main" id="{5047A9C7-A5B0-785F-3534-F259F2320EBD}"/>
                    </a:ext>
                  </a:extLst>
                </p:cNvPr>
                <p:cNvSpPr/>
                <p:nvPr/>
              </p:nvSpPr>
              <p:spPr>
                <a:xfrm>
                  <a:off x="3566600" y="3416300"/>
                  <a:ext cx="70125" cy="10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254" extrusionOk="0">
                      <a:moveTo>
                        <a:pt x="1261" y="1"/>
                      </a:moveTo>
                      <a:cubicBezTo>
                        <a:pt x="474" y="599"/>
                        <a:pt x="1" y="1513"/>
                        <a:pt x="1" y="2490"/>
                      </a:cubicBezTo>
                      <a:lnTo>
                        <a:pt x="1" y="3907"/>
                      </a:lnTo>
                      <a:cubicBezTo>
                        <a:pt x="1" y="4096"/>
                        <a:pt x="158" y="4254"/>
                        <a:pt x="379" y="4254"/>
                      </a:cubicBezTo>
                      <a:lnTo>
                        <a:pt x="2805" y="4254"/>
                      </a:lnTo>
                      <a:lnTo>
                        <a:pt x="2805" y="1891"/>
                      </a:lnTo>
                      <a:lnTo>
                        <a:pt x="126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12" name="Google Shape;9505;p73">
                  <a:extLst>
                    <a:ext uri="{FF2B5EF4-FFF2-40B4-BE49-F238E27FC236}">
                      <a16:creationId xmlns:a16="http://schemas.microsoft.com/office/drawing/2014/main" id="{4A78EB67-75E1-B9D1-E13E-1510A20387FD}"/>
                    </a:ext>
                  </a:extLst>
                </p:cNvPr>
                <p:cNvSpPr/>
                <p:nvPr/>
              </p:nvSpPr>
              <p:spPr>
                <a:xfrm>
                  <a:off x="3653250" y="3417100"/>
                  <a:ext cx="70125" cy="10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254" extrusionOk="0">
                      <a:moveTo>
                        <a:pt x="1544" y="0"/>
                      </a:moveTo>
                      <a:lnTo>
                        <a:pt x="1" y="1890"/>
                      </a:lnTo>
                      <a:lnTo>
                        <a:pt x="1" y="4253"/>
                      </a:lnTo>
                      <a:lnTo>
                        <a:pt x="2458" y="4253"/>
                      </a:lnTo>
                      <a:cubicBezTo>
                        <a:pt x="2647" y="4253"/>
                        <a:pt x="2804" y="4096"/>
                        <a:pt x="2804" y="3907"/>
                      </a:cubicBezTo>
                      <a:lnTo>
                        <a:pt x="2804" y="2489"/>
                      </a:lnTo>
                      <a:cubicBezTo>
                        <a:pt x="2773" y="1481"/>
                        <a:pt x="2300" y="567"/>
                        <a:pt x="15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13" name="Google Shape;9506;p73">
                  <a:extLst>
                    <a:ext uri="{FF2B5EF4-FFF2-40B4-BE49-F238E27FC236}">
                      <a16:creationId xmlns:a16="http://schemas.microsoft.com/office/drawing/2014/main" id="{015AC72E-F1AD-3B17-2486-6CD024C2D4A0}"/>
                    </a:ext>
                  </a:extLst>
                </p:cNvPr>
                <p:cNvSpPr/>
                <p:nvPr/>
              </p:nvSpPr>
              <p:spPr>
                <a:xfrm>
                  <a:off x="3655625" y="3310775"/>
                  <a:ext cx="137850" cy="10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4" h="4348" extrusionOk="0">
                      <a:moveTo>
                        <a:pt x="3686" y="1512"/>
                      </a:moveTo>
                      <a:cubicBezTo>
                        <a:pt x="3907" y="1512"/>
                        <a:pt x="4064" y="1670"/>
                        <a:pt x="4064" y="1859"/>
                      </a:cubicBezTo>
                      <a:cubicBezTo>
                        <a:pt x="4064" y="2048"/>
                        <a:pt x="3907" y="2205"/>
                        <a:pt x="3686" y="2205"/>
                      </a:cubicBezTo>
                      <a:lnTo>
                        <a:pt x="2993" y="2205"/>
                      </a:lnTo>
                      <a:cubicBezTo>
                        <a:pt x="2804" y="2205"/>
                        <a:pt x="2646" y="2048"/>
                        <a:pt x="2646" y="1859"/>
                      </a:cubicBezTo>
                      <a:cubicBezTo>
                        <a:pt x="2646" y="1670"/>
                        <a:pt x="2804" y="1512"/>
                        <a:pt x="2993" y="1512"/>
                      </a:cubicBezTo>
                      <a:close/>
                      <a:moveTo>
                        <a:pt x="4127" y="0"/>
                      </a:moveTo>
                      <a:cubicBezTo>
                        <a:pt x="3686" y="536"/>
                        <a:pt x="3056" y="851"/>
                        <a:pt x="2331" y="851"/>
                      </a:cubicBezTo>
                      <a:cubicBezTo>
                        <a:pt x="1607" y="851"/>
                        <a:pt x="977" y="504"/>
                        <a:pt x="536" y="63"/>
                      </a:cubicBezTo>
                      <a:cubicBezTo>
                        <a:pt x="347" y="221"/>
                        <a:pt x="158" y="378"/>
                        <a:pt x="0" y="567"/>
                      </a:cubicBezTo>
                      <a:cubicBezTo>
                        <a:pt x="945" y="756"/>
                        <a:pt x="1638" y="1575"/>
                        <a:pt x="1638" y="2615"/>
                      </a:cubicBezTo>
                      <a:cubicBezTo>
                        <a:pt x="1638" y="2930"/>
                        <a:pt x="1575" y="3214"/>
                        <a:pt x="1449" y="3466"/>
                      </a:cubicBezTo>
                      <a:cubicBezTo>
                        <a:pt x="1859" y="3718"/>
                        <a:pt x="2205" y="4001"/>
                        <a:pt x="2520" y="4348"/>
                      </a:cubicBezTo>
                      <a:lnTo>
                        <a:pt x="5167" y="4348"/>
                      </a:lnTo>
                      <a:cubicBezTo>
                        <a:pt x="5356" y="4348"/>
                        <a:pt x="5513" y="4190"/>
                        <a:pt x="5513" y="4001"/>
                      </a:cubicBezTo>
                      <a:lnTo>
                        <a:pt x="5513" y="2615"/>
                      </a:lnTo>
                      <a:cubicBezTo>
                        <a:pt x="5482" y="1512"/>
                        <a:pt x="4915" y="567"/>
                        <a:pt x="41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14" name="Google Shape;9507;p73">
                  <a:extLst>
                    <a:ext uri="{FF2B5EF4-FFF2-40B4-BE49-F238E27FC236}">
                      <a16:creationId xmlns:a16="http://schemas.microsoft.com/office/drawing/2014/main" id="{2D8F5426-AF9B-4D79-C735-B05C665F2959}"/>
                    </a:ext>
                  </a:extLst>
                </p:cNvPr>
                <p:cNvSpPr/>
                <p:nvPr/>
              </p:nvSpPr>
              <p:spPr>
                <a:xfrm>
                  <a:off x="3497300" y="3309975"/>
                  <a:ext cx="136275" cy="1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1" h="4349" extrusionOk="0">
                      <a:moveTo>
                        <a:pt x="2426" y="1544"/>
                      </a:moveTo>
                      <a:cubicBezTo>
                        <a:pt x="2615" y="1544"/>
                        <a:pt x="2773" y="1702"/>
                        <a:pt x="2773" y="1891"/>
                      </a:cubicBezTo>
                      <a:cubicBezTo>
                        <a:pt x="2773" y="2080"/>
                        <a:pt x="2615" y="2237"/>
                        <a:pt x="2426" y="2237"/>
                      </a:cubicBezTo>
                      <a:lnTo>
                        <a:pt x="1733" y="2237"/>
                      </a:lnTo>
                      <a:cubicBezTo>
                        <a:pt x="1513" y="2237"/>
                        <a:pt x="1355" y="2080"/>
                        <a:pt x="1355" y="1891"/>
                      </a:cubicBezTo>
                      <a:cubicBezTo>
                        <a:pt x="1355" y="1702"/>
                        <a:pt x="1513" y="1544"/>
                        <a:pt x="1733" y="1544"/>
                      </a:cubicBezTo>
                      <a:close/>
                      <a:moveTo>
                        <a:pt x="1324" y="1"/>
                      </a:moveTo>
                      <a:cubicBezTo>
                        <a:pt x="536" y="568"/>
                        <a:pt x="1" y="1513"/>
                        <a:pt x="1" y="2552"/>
                      </a:cubicBezTo>
                      <a:lnTo>
                        <a:pt x="1" y="3939"/>
                      </a:lnTo>
                      <a:cubicBezTo>
                        <a:pt x="1" y="4191"/>
                        <a:pt x="95" y="4348"/>
                        <a:pt x="316" y="4348"/>
                      </a:cubicBezTo>
                      <a:lnTo>
                        <a:pt x="2930" y="4348"/>
                      </a:lnTo>
                      <a:cubicBezTo>
                        <a:pt x="3214" y="3970"/>
                        <a:pt x="3561" y="3655"/>
                        <a:pt x="4002" y="3466"/>
                      </a:cubicBezTo>
                      <a:cubicBezTo>
                        <a:pt x="3876" y="3183"/>
                        <a:pt x="3813" y="2930"/>
                        <a:pt x="3813" y="2615"/>
                      </a:cubicBezTo>
                      <a:cubicBezTo>
                        <a:pt x="3813" y="1607"/>
                        <a:pt x="4506" y="757"/>
                        <a:pt x="5451" y="568"/>
                      </a:cubicBezTo>
                      <a:cubicBezTo>
                        <a:pt x="5293" y="347"/>
                        <a:pt x="5104" y="190"/>
                        <a:pt x="4915" y="32"/>
                      </a:cubicBezTo>
                      <a:cubicBezTo>
                        <a:pt x="4474" y="505"/>
                        <a:pt x="3844" y="820"/>
                        <a:pt x="3151" y="820"/>
                      </a:cubicBezTo>
                      <a:cubicBezTo>
                        <a:pt x="2426" y="820"/>
                        <a:pt x="1796" y="505"/>
                        <a:pt x="13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9" name="Google Shape;9508;p73">
                <a:extLst>
                  <a:ext uri="{FF2B5EF4-FFF2-40B4-BE49-F238E27FC236}">
                    <a16:creationId xmlns:a16="http://schemas.microsoft.com/office/drawing/2014/main" id="{9DB71135-D972-9020-A8EF-072B2846D87E}"/>
                  </a:ext>
                </a:extLst>
              </p:cNvPr>
              <p:cNvGrpSpPr/>
              <p:nvPr/>
            </p:nvGrpSpPr>
            <p:grpSpPr>
              <a:xfrm>
                <a:off x="5852154" y="4379933"/>
                <a:ext cx="499261" cy="496599"/>
                <a:chOff x="3497300" y="3591950"/>
                <a:chExt cx="295375" cy="293800"/>
              </a:xfrm>
              <a:grpFill/>
            </p:grpSpPr>
            <p:sp>
              <p:nvSpPr>
                <p:cNvPr id="17499" name="Google Shape;9509;p73">
                  <a:extLst>
                    <a:ext uri="{FF2B5EF4-FFF2-40B4-BE49-F238E27FC236}">
                      <a16:creationId xmlns:a16="http://schemas.microsoft.com/office/drawing/2014/main" id="{634323F7-7D43-5B42-B393-99BFDCF777A8}"/>
                    </a:ext>
                  </a:extLst>
                </p:cNvPr>
                <p:cNvSpPr/>
                <p:nvPr/>
              </p:nvSpPr>
              <p:spPr>
                <a:xfrm>
                  <a:off x="3628825" y="3724275"/>
                  <a:ext cx="18150" cy="16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62" extrusionOk="0">
                      <a:moveTo>
                        <a:pt x="375" y="0"/>
                      </a:moveTo>
                      <a:cubicBezTo>
                        <a:pt x="292" y="0"/>
                        <a:pt x="206" y="32"/>
                        <a:pt x="127" y="95"/>
                      </a:cubicBezTo>
                      <a:cubicBezTo>
                        <a:pt x="1" y="221"/>
                        <a:pt x="1" y="441"/>
                        <a:pt x="127" y="567"/>
                      </a:cubicBezTo>
                      <a:cubicBezTo>
                        <a:pt x="190" y="630"/>
                        <a:pt x="277" y="662"/>
                        <a:pt x="363" y="662"/>
                      </a:cubicBezTo>
                      <a:cubicBezTo>
                        <a:pt x="450" y="662"/>
                        <a:pt x="536" y="630"/>
                        <a:pt x="599" y="567"/>
                      </a:cubicBezTo>
                      <a:cubicBezTo>
                        <a:pt x="725" y="441"/>
                        <a:pt x="725" y="221"/>
                        <a:pt x="599" y="95"/>
                      </a:cubicBezTo>
                      <a:cubicBezTo>
                        <a:pt x="536" y="32"/>
                        <a:pt x="458" y="0"/>
                        <a:pt x="37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00" name="Google Shape;9510;p73">
                  <a:extLst>
                    <a:ext uri="{FF2B5EF4-FFF2-40B4-BE49-F238E27FC236}">
                      <a16:creationId xmlns:a16="http://schemas.microsoft.com/office/drawing/2014/main" id="{0A2FC356-6031-07F2-BD15-81EEDB628629}"/>
                    </a:ext>
                  </a:extLst>
                </p:cNvPr>
                <p:cNvSpPr/>
                <p:nvPr/>
              </p:nvSpPr>
              <p:spPr>
                <a:xfrm>
                  <a:off x="3590250" y="3689400"/>
                  <a:ext cx="945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1" h="3467" extrusionOk="0">
                      <a:moveTo>
                        <a:pt x="1922" y="710"/>
                      </a:moveTo>
                      <a:cubicBezTo>
                        <a:pt x="2190" y="710"/>
                        <a:pt x="2458" y="812"/>
                        <a:pt x="2647" y="1017"/>
                      </a:cubicBezTo>
                      <a:cubicBezTo>
                        <a:pt x="3088" y="1395"/>
                        <a:pt x="3088" y="2088"/>
                        <a:pt x="2647" y="2466"/>
                      </a:cubicBezTo>
                      <a:cubicBezTo>
                        <a:pt x="2458" y="2671"/>
                        <a:pt x="2190" y="2773"/>
                        <a:pt x="1922" y="2773"/>
                      </a:cubicBezTo>
                      <a:cubicBezTo>
                        <a:pt x="1654" y="2773"/>
                        <a:pt x="1386" y="2671"/>
                        <a:pt x="1197" y="2466"/>
                      </a:cubicBezTo>
                      <a:cubicBezTo>
                        <a:pt x="788" y="2088"/>
                        <a:pt x="788" y="1395"/>
                        <a:pt x="1197" y="1017"/>
                      </a:cubicBezTo>
                      <a:cubicBezTo>
                        <a:pt x="1386" y="812"/>
                        <a:pt x="1654" y="710"/>
                        <a:pt x="1922" y="710"/>
                      </a:cubicBezTo>
                      <a:close/>
                      <a:moveTo>
                        <a:pt x="1930" y="1"/>
                      </a:moveTo>
                      <a:cubicBezTo>
                        <a:pt x="1489" y="1"/>
                        <a:pt x="1040" y="182"/>
                        <a:pt x="693" y="544"/>
                      </a:cubicBezTo>
                      <a:cubicBezTo>
                        <a:pt x="0" y="1206"/>
                        <a:pt x="0" y="2309"/>
                        <a:pt x="693" y="2970"/>
                      </a:cubicBezTo>
                      <a:cubicBezTo>
                        <a:pt x="1024" y="3301"/>
                        <a:pt x="1473" y="3466"/>
                        <a:pt x="1918" y="3466"/>
                      </a:cubicBezTo>
                      <a:cubicBezTo>
                        <a:pt x="2363" y="3466"/>
                        <a:pt x="2804" y="3301"/>
                        <a:pt x="3119" y="2970"/>
                      </a:cubicBezTo>
                      <a:cubicBezTo>
                        <a:pt x="3781" y="2309"/>
                        <a:pt x="3781" y="1206"/>
                        <a:pt x="3119" y="544"/>
                      </a:cubicBezTo>
                      <a:cubicBezTo>
                        <a:pt x="2804" y="182"/>
                        <a:pt x="2371" y="1"/>
                        <a:pt x="19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01" name="Google Shape;9511;p73">
                  <a:extLst>
                    <a:ext uri="{FF2B5EF4-FFF2-40B4-BE49-F238E27FC236}">
                      <a16:creationId xmlns:a16="http://schemas.microsoft.com/office/drawing/2014/main" id="{78C605D1-AEC1-DD92-DEAA-79A00451B536}"/>
                    </a:ext>
                  </a:extLst>
                </p:cNvPr>
                <p:cNvSpPr/>
                <p:nvPr/>
              </p:nvSpPr>
              <p:spPr>
                <a:xfrm>
                  <a:off x="3674525" y="3601400"/>
                  <a:ext cx="118150" cy="11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26" h="4758" extrusionOk="0">
                      <a:moveTo>
                        <a:pt x="3533" y="0"/>
                      </a:moveTo>
                      <a:cubicBezTo>
                        <a:pt x="3442" y="0"/>
                        <a:pt x="3355" y="32"/>
                        <a:pt x="3308" y="95"/>
                      </a:cubicBezTo>
                      <a:lnTo>
                        <a:pt x="0" y="3308"/>
                      </a:lnTo>
                      <a:cubicBezTo>
                        <a:pt x="410" y="3623"/>
                        <a:pt x="788" y="4127"/>
                        <a:pt x="1953" y="4758"/>
                      </a:cubicBezTo>
                      <a:lnTo>
                        <a:pt x="4600" y="2678"/>
                      </a:lnTo>
                      <a:cubicBezTo>
                        <a:pt x="4663" y="2615"/>
                        <a:pt x="4726" y="2521"/>
                        <a:pt x="4726" y="2395"/>
                      </a:cubicBezTo>
                      <a:cubicBezTo>
                        <a:pt x="4726" y="1544"/>
                        <a:pt x="4348" y="693"/>
                        <a:pt x="3781" y="95"/>
                      </a:cubicBezTo>
                      <a:cubicBezTo>
                        <a:pt x="3718" y="32"/>
                        <a:pt x="3623" y="0"/>
                        <a:pt x="35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02" name="Google Shape;9512;p73">
                  <a:extLst>
                    <a:ext uri="{FF2B5EF4-FFF2-40B4-BE49-F238E27FC236}">
                      <a16:creationId xmlns:a16="http://schemas.microsoft.com/office/drawing/2014/main" id="{07DEA9B0-BECD-8315-1769-40C286544FBA}"/>
                    </a:ext>
                  </a:extLst>
                </p:cNvPr>
                <p:cNvSpPr/>
                <p:nvPr/>
              </p:nvSpPr>
              <p:spPr>
                <a:xfrm>
                  <a:off x="3631200" y="3774675"/>
                  <a:ext cx="103200" cy="10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4096" extrusionOk="0">
                      <a:moveTo>
                        <a:pt x="2048" y="0"/>
                      </a:moveTo>
                      <a:cubicBezTo>
                        <a:pt x="1985" y="32"/>
                        <a:pt x="1985" y="63"/>
                        <a:pt x="1954" y="126"/>
                      </a:cubicBezTo>
                      <a:cubicBezTo>
                        <a:pt x="1506" y="546"/>
                        <a:pt x="859" y="767"/>
                        <a:pt x="235" y="767"/>
                      </a:cubicBezTo>
                      <a:cubicBezTo>
                        <a:pt x="156" y="767"/>
                        <a:pt x="78" y="764"/>
                        <a:pt x="0" y="756"/>
                      </a:cubicBezTo>
                      <a:lnTo>
                        <a:pt x="0" y="756"/>
                      </a:lnTo>
                      <a:cubicBezTo>
                        <a:pt x="567" y="1670"/>
                        <a:pt x="1355" y="3749"/>
                        <a:pt x="1418" y="3875"/>
                      </a:cubicBezTo>
                      <a:cubicBezTo>
                        <a:pt x="1450" y="4001"/>
                        <a:pt x="1607" y="4096"/>
                        <a:pt x="1733" y="4096"/>
                      </a:cubicBezTo>
                      <a:cubicBezTo>
                        <a:pt x="1891" y="4096"/>
                        <a:pt x="1985" y="4033"/>
                        <a:pt x="2048" y="3875"/>
                      </a:cubicBezTo>
                      <a:lnTo>
                        <a:pt x="2426" y="2647"/>
                      </a:lnTo>
                      <a:lnTo>
                        <a:pt x="3182" y="2647"/>
                      </a:lnTo>
                      <a:cubicBezTo>
                        <a:pt x="4128" y="2647"/>
                        <a:pt x="2710" y="630"/>
                        <a:pt x="20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03" name="Google Shape;9513;p73">
                  <a:extLst>
                    <a:ext uri="{FF2B5EF4-FFF2-40B4-BE49-F238E27FC236}">
                      <a16:creationId xmlns:a16="http://schemas.microsoft.com/office/drawing/2014/main" id="{B894CE8F-F3D3-7EC9-6528-8AD73289A65F}"/>
                    </a:ext>
                  </a:extLst>
                </p:cNvPr>
                <p:cNvSpPr/>
                <p:nvPr/>
              </p:nvSpPr>
              <p:spPr>
                <a:xfrm>
                  <a:off x="3691850" y="3726625"/>
                  <a:ext cx="89800" cy="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92" h="3562" extrusionOk="0">
                      <a:moveTo>
                        <a:pt x="252" y="1"/>
                      </a:moveTo>
                      <a:cubicBezTo>
                        <a:pt x="284" y="410"/>
                        <a:pt x="189" y="883"/>
                        <a:pt x="0" y="1292"/>
                      </a:cubicBezTo>
                      <a:cubicBezTo>
                        <a:pt x="630" y="1922"/>
                        <a:pt x="1134" y="2615"/>
                        <a:pt x="1544" y="3466"/>
                      </a:cubicBezTo>
                      <a:cubicBezTo>
                        <a:pt x="1565" y="3530"/>
                        <a:pt x="1634" y="3562"/>
                        <a:pt x="1715" y="3562"/>
                      </a:cubicBezTo>
                      <a:cubicBezTo>
                        <a:pt x="1874" y="3562"/>
                        <a:pt x="2080" y="3443"/>
                        <a:pt x="2080" y="3214"/>
                      </a:cubicBezTo>
                      <a:lnTo>
                        <a:pt x="2080" y="2458"/>
                      </a:lnTo>
                      <a:lnTo>
                        <a:pt x="3308" y="2080"/>
                      </a:lnTo>
                      <a:cubicBezTo>
                        <a:pt x="3497" y="1985"/>
                        <a:pt x="3592" y="1891"/>
                        <a:pt x="3592" y="1733"/>
                      </a:cubicBezTo>
                      <a:cubicBezTo>
                        <a:pt x="3592" y="1576"/>
                        <a:pt x="3497" y="1450"/>
                        <a:pt x="3340" y="1418"/>
                      </a:cubicBezTo>
                      <a:cubicBezTo>
                        <a:pt x="3182" y="1355"/>
                        <a:pt x="1134" y="568"/>
                        <a:pt x="25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04" name="Google Shape;9514;p73">
                  <a:extLst>
                    <a:ext uri="{FF2B5EF4-FFF2-40B4-BE49-F238E27FC236}">
                      <a16:creationId xmlns:a16="http://schemas.microsoft.com/office/drawing/2014/main" id="{920AE97A-4BDA-BDA4-DB2C-4F7B8CDC49A0}"/>
                    </a:ext>
                  </a:extLst>
                </p:cNvPr>
                <p:cNvSpPr/>
                <p:nvPr/>
              </p:nvSpPr>
              <p:spPr>
                <a:xfrm>
                  <a:off x="3505175" y="3767575"/>
                  <a:ext cx="120525" cy="118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4727" extrusionOk="0">
                      <a:moveTo>
                        <a:pt x="3372" y="1"/>
                      </a:moveTo>
                      <a:lnTo>
                        <a:pt x="95" y="3277"/>
                      </a:lnTo>
                      <a:cubicBezTo>
                        <a:pt x="1" y="3435"/>
                        <a:pt x="1" y="3687"/>
                        <a:pt x="158" y="3781"/>
                      </a:cubicBezTo>
                      <a:cubicBezTo>
                        <a:pt x="788" y="4411"/>
                        <a:pt x="1607" y="4727"/>
                        <a:pt x="2458" y="4727"/>
                      </a:cubicBezTo>
                      <a:cubicBezTo>
                        <a:pt x="2584" y="4727"/>
                        <a:pt x="2679" y="4695"/>
                        <a:pt x="2742" y="4632"/>
                      </a:cubicBezTo>
                      <a:lnTo>
                        <a:pt x="4821" y="1986"/>
                      </a:lnTo>
                      <a:cubicBezTo>
                        <a:pt x="4254" y="851"/>
                        <a:pt x="3718" y="442"/>
                        <a:pt x="33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05" name="Google Shape;9515;p73">
                  <a:extLst>
                    <a:ext uri="{FF2B5EF4-FFF2-40B4-BE49-F238E27FC236}">
                      <a16:creationId xmlns:a16="http://schemas.microsoft.com/office/drawing/2014/main" id="{C89225CF-9960-3868-64C8-6ABF87220F7E}"/>
                    </a:ext>
                  </a:extLst>
                </p:cNvPr>
                <p:cNvSpPr/>
                <p:nvPr/>
              </p:nvSpPr>
              <p:spPr>
                <a:xfrm>
                  <a:off x="3631200" y="3591950"/>
                  <a:ext cx="104000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3372" extrusionOk="0">
                      <a:moveTo>
                        <a:pt x="2836" y="0"/>
                      </a:moveTo>
                      <a:cubicBezTo>
                        <a:pt x="2678" y="0"/>
                        <a:pt x="2584" y="32"/>
                        <a:pt x="2521" y="95"/>
                      </a:cubicBezTo>
                      <a:lnTo>
                        <a:pt x="0" y="3245"/>
                      </a:lnTo>
                      <a:cubicBezTo>
                        <a:pt x="90" y="3238"/>
                        <a:pt x="181" y="3234"/>
                        <a:pt x="272" y="3234"/>
                      </a:cubicBezTo>
                      <a:cubicBezTo>
                        <a:pt x="568" y="3234"/>
                        <a:pt x="870" y="3275"/>
                        <a:pt x="1135" y="3371"/>
                      </a:cubicBezTo>
                      <a:cubicBezTo>
                        <a:pt x="1324" y="3119"/>
                        <a:pt x="3939" y="567"/>
                        <a:pt x="4159" y="347"/>
                      </a:cubicBezTo>
                      <a:cubicBezTo>
                        <a:pt x="3718" y="158"/>
                        <a:pt x="3308" y="0"/>
                        <a:pt x="28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506" name="Google Shape;9516;p73">
                  <a:extLst>
                    <a:ext uri="{FF2B5EF4-FFF2-40B4-BE49-F238E27FC236}">
                      <a16:creationId xmlns:a16="http://schemas.microsoft.com/office/drawing/2014/main" id="{2C5B7D3C-8614-E2CB-347F-650453A9C3AA}"/>
                    </a:ext>
                  </a:extLst>
                </p:cNvPr>
                <p:cNvSpPr/>
                <p:nvPr/>
              </p:nvSpPr>
              <p:spPr>
                <a:xfrm>
                  <a:off x="3497300" y="3721900"/>
                  <a:ext cx="84300" cy="10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4286" extrusionOk="0">
                      <a:moveTo>
                        <a:pt x="3246" y="1"/>
                      </a:moveTo>
                      <a:lnTo>
                        <a:pt x="95" y="2552"/>
                      </a:lnTo>
                      <a:cubicBezTo>
                        <a:pt x="32" y="2615"/>
                        <a:pt x="1" y="2710"/>
                        <a:pt x="1" y="2836"/>
                      </a:cubicBezTo>
                      <a:cubicBezTo>
                        <a:pt x="1" y="3340"/>
                        <a:pt x="95" y="3844"/>
                        <a:pt x="347" y="4285"/>
                      </a:cubicBezTo>
                      <a:lnTo>
                        <a:pt x="3372" y="1261"/>
                      </a:lnTo>
                      <a:cubicBezTo>
                        <a:pt x="3214" y="851"/>
                        <a:pt x="3183" y="410"/>
                        <a:pt x="32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0" name="Google Shape;9517;p73">
                <a:extLst>
                  <a:ext uri="{FF2B5EF4-FFF2-40B4-BE49-F238E27FC236}">
                    <a16:creationId xmlns:a16="http://schemas.microsoft.com/office/drawing/2014/main" id="{F4EB06D3-45ED-D6A7-9F38-3485AA046CDA}"/>
                  </a:ext>
                </a:extLst>
              </p:cNvPr>
              <p:cNvGrpSpPr/>
              <p:nvPr/>
            </p:nvGrpSpPr>
            <p:grpSpPr>
              <a:xfrm>
                <a:off x="5852154" y="4985299"/>
                <a:ext cx="499261" cy="499303"/>
                <a:chOff x="3497300" y="3955025"/>
                <a:chExt cx="295375" cy="295400"/>
              </a:xfrm>
              <a:grpFill/>
            </p:grpSpPr>
            <p:sp>
              <p:nvSpPr>
                <p:cNvPr id="17496" name="Google Shape;9518;p73">
                  <a:extLst>
                    <a:ext uri="{FF2B5EF4-FFF2-40B4-BE49-F238E27FC236}">
                      <a16:creationId xmlns:a16="http://schemas.microsoft.com/office/drawing/2014/main" id="{FF747517-6097-2376-34AE-B0493D829692}"/>
                    </a:ext>
                  </a:extLst>
                </p:cNvPr>
                <p:cNvSpPr/>
                <p:nvPr/>
              </p:nvSpPr>
              <p:spPr>
                <a:xfrm>
                  <a:off x="3660350" y="4035375"/>
                  <a:ext cx="132325" cy="15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3" h="6207" extrusionOk="0">
                      <a:moveTo>
                        <a:pt x="4663" y="0"/>
                      </a:moveTo>
                      <a:lnTo>
                        <a:pt x="0" y="2773"/>
                      </a:lnTo>
                      <a:lnTo>
                        <a:pt x="4127" y="6207"/>
                      </a:lnTo>
                      <a:cubicBezTo>
                        <a:pt x="4852" y="5199"/>
                        <a:pt x="5293" y="4033"/>
                        <a:pt x="5293" y="2678"/>
                      </a:cubicBezTo>
                      <a:cubicBezTo>
                        <a:pt x="5293" y="1733"/>
                        <a:pt x="5041" y="851"/>
                        <a:pt x="46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97" name="Google Shape;9519;p73">
                  <a:extLst>
                    <a:ext uri="{FF2B5EF4-FFF2-40B4-BE49-F238E27FC236}">
                      <a16:creationId xmlns:a16="http://schemas.microsoft.com/office/drawing/2014/main" id="{12873A53-F89B-2ECB-7440-1C7EF450A8C6}"/>
                    </a:ext>
                  </a:extLst>
                </p:cNvPr>
                <p:cNvSpPr/>
                <p:nvPr/>
              </p:nvSpPr>
              <p:spPr>
                <a:xfrm>
                  <a:off x="3653250" y="3955025"/>
                  <a:ext cx="114225" cy="133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9" h="5326" extrusionOk="0">
                      <a:moveTo>
                        <a:pt x="1" y="1"/>
                      </a:moveTo>
                      <a:lnTo>
                        <a:pt x="1" y="5325"/>
                      </a:lnTo>
                      <a:lnTo>
                        <a:pt x="4569" y="2679"/>
                      </a:lnTo>
                      <a:cubicBezTo>
                        <a:pt x="3561" y="1167"/>
                        <a:pt x="1891" y="127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98" name="Google Shape;9520;p73">
                  <a:extLst>
                    <a:ext uri="{FF2B5EF4-FFF2-40B4-BE49-F238E27FC236}">
                      <a16:creationId xmlns:a16="http://schemas.microsoft.com/office/drawing/2014/main" id="{22EE14F0-35AA-1A41-BE13-8671F6C28C53}"/>
                    </a:ext>
                  </a:extLst>
                </p:cNvPr>
                <p:cNvSpPr/>
                <p:nvPr/>
              </p:nvSpPr>
              <p:spPr>
                <a:xfrm>
                  <a:off x="3497300" y="3955025"/>
                  <a:ext cx="256000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0" h="11816" extrusionOk="0">
                      <a:moveTo>
                        <a:pt x="5577" y="1"/>
                      </a:moveTo>
                      <a:cubicBezTo>
                        <a:pt x="2521" y="190"/>
                        <a:pt x="1" y="2805"/>
                        <a:pt x="1" y="5892"/>
                      </a:cubicBezTo>
                      <a:cubicBezTo>
                        <a:pt x="1" y="9137"/>
                        <a:pt x="2678" y="11815"/>
                        <a:pt x="5923" y="11815"/>
                      </a:cubicBezTo>
                      <a:cubicBezTo>
                        <a:pt x="7625" y="11815"/>
                        <a:pt x="9168" y="11059"/>
                        <a:pt x="10240" y="9925"/>
                      </a:cubicBezTo>
                      <a:lnTo>
                        <a:pt x="5703" y="6176"/>
                      </a:lnTo>
                      <a:cubicBezTo>
                        <a:pt x="5608" y="6144"/>
                        <a:pt x="5577" y="5987"/>
                        <a:pt x="5577" y="5892"/>
                      </a:cubicBezTo>
                      <a:lnTo>
                        <a:pt x="557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1" name="Google Shape;9521;p73">
                <a:extLst>
                  <a:ext uri="{FF2B5EF4-FFF2-40B4-BE49-F238E27FC236}">
                    <a16:creationId xmlns:a16="http://schemas.microsoft.com/office/drawing/2014/main" id="{73A575D0-257E-2905-187B-D13CBBC13E4D}"/>
                  </a:ext>
                </a:extLst>
              </p:cNvPr>
              <p:cNvGrpSpPr/>
              <p:nvPr/>
            </p:nvGrpSpPr>
            <p:grpSpPr>
              <a:xfrm>
                <a:off x="9033293" y="3748917"/>
                <a:ext cx="468667" cy="498542"/>
                <a:chOff x="5364750" y="3235150"/>
                <a:chExt cx="277275" cy="294950"/>
              </a:xfrm>
              <a:grpFill/>
            </p:grpSpPr>
            <p:sp>
              <p:nvSpPr>
                <p:cNvPr id="17488" name="Google Shape;9522;p73">
                  <a:extLst>
                    <a:ext uri="{FF2B5EF4-FFF2-40B4-BE49-F238E27FC236}">
                      <a16:creationId xmlns:a16="http://schemas.microsoft.com/office/drawing/2014/main" id="{00229278-29D9-19EB-985D-CCBC792623D6}"/>
                    </a:ext>
                  </a:extLst>
                </p:cNvPr>
                <p:cNvSpPr/>
                <p:nvPr/>
              </p:nvSpPr>
              <p:spPr>
                <a:xfrm>
                  <a:off x="5502600" y="3235150"/>
                  <a:ext cx="17350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765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1418"/>
                      </a:lnTo>
                      <a:cubicBezTo>
                        <a:pt x="0" y="1607"/>
                        <a:pt x="158" y="1765"/>
                        <a:pt x="347" y="1765"/>
                      </a:cubicBezTo>
                      <a:cubicBezTo>
                        <a:pt x="536" y="1765"/>
                        <a:pt x="693" y="1607"/>
                        <a:pt x="693" y="1418"/>
                      </a:cubicBezTo>
                      <a:lnTo>
                        <a:pt x="693" y="347"/>
                      </a:ln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89" name="Google Shape;9523;p73">
                  <a:extLst>
                    <a:ext uri="{FF2B5EF4-FFF2-40B4-BE49-F238E27FC236}">
                      <a16:creationId xmlns:a16="http://schemas.microsoft.com/office/drawing/2014/main" id="{8CCF3E55-AFD5-91D5-F492-749BB8B848F4}"/>
                    </a:ext>
                  </a:extLst>
                </p:cNvPr>
                <p:cNvSpPr/>
                <p:nvPr/>
              </p:nvSpPr>
              <p:spPr>
                <a:xfrm>
                  <a:off x="5555375" y="3253850"/>
                  <a:ext cx="35450" cy="3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64" extrusionOk="0">
                      <a:moveTo>
                        <a:pt x="1071" y="1"/>
                      </a:moveTo>
                      <a:cubicBezTo>
                        <a:pt x="977" y="1"/>
                        <a:pt x="882" y="24"/>
                        <a:pt x="819" y="72"/>
                      </a:cubicBezTo>
                      <a:lnTo>
                        <a:pt x="126" y="796"/>
                      </a:lnTo>
                      <a:cubicBezTo>
                        <a:pt x="0" y="922"/>
                        <a:pt x="0" y="1143"/>
                        <a:pt x="126" y="1269"/>
                      </a:cubicBezTo>
                      <a:cubicBezTo>
                        <a:pt x="189" y="1332"/>
                        <a:pt x="268" y="1363"/>
                        <a:pt x="350" y="1363"/>
                      </a:cubicBezTo>
                      <a:cubicBezTo>
                        <a:pt x="433" y="1363"/>
                        <a:pt x="520" y="1332"/>
                        <a:pt x="599" y="1269"/>
                      </a:cubicBezTo>
                      <a:lnTo>
                        <a:pt x="1323" y="544"/>
                      </a:lnTo>
                      <a:cubicBezTo>
                        <a:pt x="1418" y="418"/>
                        <a:pt x="1418" y="198"/>
                        <a:pt x="1323" y="72"/>
                      </a:cubicBezTo>
                      <a:cubicBezTo>
                        <a:pt x="1260" y="24"/>
                        <a:pt x="1166" y="1"/>
                        <a:pt x="10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90" name="Google Shape;9524;p73">
                  <a:extLst>
                    <a:ext uri="{FF2B5EF4-FFF2-40B4-BE49-F238E27FC236}">
                      <a16:creationId xmlns:a16="http://schemas.microsoft.com/office/drawing/2014/main" id="{ABCFAA90-4A0E-0EC3-31D1-AD46447146E3}"/>
                    </a:ext>
                  </a:extLst>
                </p:cNvPr>
                <p:cNvSpPr/>
                <p:nvPr/>
              </p:nvSpPr>
              <p:spPr>
                <a:xfrm>
                  <a:off x="5606550" y="335722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79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9" y="568"/>
                        <a:pt x="1419" y="347"/>
                      </a:cubicBezTo>
                      <a:cubicBezTo>
                        <a:pt x="1419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91" name="Google Shape;9525;p73">
                  <a:extLst>
                    <a:ext uri="{FF2B5EF4-FFF2-40B4-BE49-F238E27FC236}">
                      <a16:creationId xmlns:a16="http://schemas.microsoft.com/office/drawing/2014/main" id="{E590DB8D-DB1C-1B85-B6D6-1EB9CBDDEF40}"/>
                    </a:ext>
                  </a:extLst>
                </p:cNvPr>
                <p:cNvSpPr/>
                <p:nvPr/>
              </p:nvSpPr>
              <p:spPr>
                <a:xfrm>
                  <a:off x="5364750" y="3357225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694"/>
                        <a:pt x="347" y="694"/>
                      </a:cubicBezTo>
                      <a:lnTo>
                        <a:pt x="1072" y="694"/>
                      </a:lnTo>
                      <a:cubicBezTo>
                        <a:pt x="1261" y="694"/>
                        <a:pt x="1419" y="568"/>
                        <a:pt x="1419" y="347"/>
                      </a:cubicBezTo>
                      <a:cubicBezTo>
                        <a:pt x="1419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92" name="Google Shape;9526;p73">
                  <a:extLst>
                    <a:ext uri="{FF2B5EF4-FFF2-40B4-BE49-F238E27FC236}">
                      <a16:creationId xmlns:a16="http://schemas.microsoft.com/office/drawing/2014/main" id="{B69103C3-6AFF-14F7-A94B-EC42C82E389B}"/>
                    </a:ext>
                  </a:extLst>
                </p:cNvPr>
                <p:cNvSpPr/>
                <p:nvPr/>
              </p:nvSpPr>
              <p:spPr>
                <a:xfrm>
                  <a:off x="5433275" y="3253850"/>
                  <a:ext cx="35475" cy="3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64" extrusionOk="0">
                      <a:moveTo>
                        <a:pt x="363" y="1"/>
                      </a:moveTo>
                      <a:cubicBezTo>
                        <a:pt x="276" y="1"/>
                        <a:pt x="190" y="24"/>
                        <a:pt x="127" y="72"/>
                      </a:cubicBezTo>
                      <a:cubicBezTo>
                        <a:pt x="1" y="198"/>
                        <a:pt x="1" y="450"/>
                        <a:pt x="127" y="544"/>
                      </a:cubicBezTo>
                      <a:lnTo>
                        <a:pt x="820" y="1269"/>
                      </a:lnTo>
                      <a:cubicBezTo>
                        <a:pt x="883" y="1332"/>
                        <a:pt x="977" y="1363"/>
                        <a:pt x="1072" y="1363"/>
                      </a:cubicBezTo>
                      <a:cubicBezTo>
                        <a:pt x="1166" y="1363"/>
                        <a:pt x="1261" y="1332"/>
                        <a:pt x="1324" y="1269"/>
                      </a:cubicBezTo>
                      <a:cubicBezTo>
                        <a:pt x="1418" y="1143"/>
                        <a:pt x="1418" y="922"/>
                        <a:pt x="1324" y="796"/>
                      </a:cubicBezTo>
                      <a:lnTo>
                        <a:pt x="599" y="72"/>
                      </a:lnTo>
                      <a:cubicBezTo>
                        <a:pt x="536" y="24"/>
                        <a:pt x="450" y="1"/>
                        <a:pt x="3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93" name="Google Shape;9527;p73">
                  <a:extLst>
                    <a:ext uri="{FF2B5EF4-FFF2-40B4-BE49-F238E27FC236}">
                      <a16:creationId xmlns:a16="http://schemas.microsoft.com/office/drawing/2014/main" id="{001BCC18-196C-83E6-FC6E-CFC3EA6FE4A9}"/>
                    </a:ext>
                  </a:extLst>
                </p:cNvPr>
                <p:cNvSpPr/>
                <p:nvPr/>
              </p:nvSpPr>
              <p:spPr>
                <a:xfrm>
                  <a:off x="5380500" y="3287775"/>
                  <a:ext cx="37050" cy="2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2" h="1039" extrusionOk="0">
                      <a:moveTo>
                        <a:pt x="396" y="0"/>
                      </a:moveTo>
                      <a:cubicBezTo>
                        <a:pt x="267" y="0"/>
                        <a:pt x="132" y="81"/>
                        <a:pt x="64" y="195"/>
                      </a:cubicBezTo>
                      <a:cubicBezTo>
                        <a:pt x="1" y="353"/>
                        <a:pt x="64" y="573"/>
                        <a:pt x="221" y="668"/>
                      </a:cubicBezTo>
                      <a:lnTo>
                        <a:pt x="946" y="1015"/>
                      </a:lnTo>
                      <a:cubicBezTo>
                        <a:pt x="987" y="1031"/>
                        <a:pt x="1032" y="1039"/>
                        <a:pt x="1077" y="1039"/>
                      </a:cubicBezTo>
                      <a:cubicBezTo>
                        <a:pt x="1209" y="1039"/>
                        <a:pt x="1349" y="974"/>
                        <a:pt x="1419" y="857"/>
                      </a:cubicBezTo>
                      <a:cubicBezTo>
                        <a:pt x="1482" y="699"/>
                        <a:pt x="1419" y="447"/>
                        <a:pt x="1261" y="384"/>
                      </a:cubicBezTo>
                      <a:lnTo>
                        <a:pt x="536" y="38"/>
                      </a:lnTo>
                      <a:cubicBezTo>
                        <a:pt x="493" y="12"/>
                        <a:pt x="445" y="0"/>
                        <a:pt x="3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94" name="Google Shape;9528;p73">
                  <a:extLst>
                    <a:ext uri="{FF2B5EF4-FFF2-40B4-BE49-F238E27FC236}">
                      <a16:creationId xmlns:a16="http://schemas.microsoft.com/office/drawing/2014/main" id="{B07CFAC4-005B-862A-EC79-60CCF55479FF}"/>
                    </a:ext>
                  </a:extLst>
                </p:cNvPr>
                <p:cNvSpPr/>
                <p:nvPr/>
              </p:nvSpPr>
              <p:spPr>
                <a:xfrm>
                  <a:off x="5588450" y="3288075"/>
                  <a:ext cx="37025" cy="26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1" h="1072" extrusionOk="0">
                      <a:moveTo>
                        <a:pt x="1110" y="0"/>
                      </a:moveTo>
                      <a:cubicBezTo>
                        <a:pt x="1049" y="0"/>
                        <a:pt x="983" y="18"/>
                        <a:pt x="914" y="57"/>
                      </a:cubicBezTo>
                      <a:lnTo>
                        <a:pt x="221" y="404"/>
                      </a:lnTo>
                      <a:cubicBezTo>
                        <a:pt x="63" y="498"/>
                        <a:pt x="0" y="687"/>
                        <a:pt x="63" y="877"/>
                      </a:cubicBezTo>
                      <a:cubicBezTo>
                        <a:pt x="132" y="991"/>
                        <a:pt x="250" y="1072"/>
                        <a:pt x="382" y="1072"/>
                      </a:cubicBezTo>
                      <a:cubicBezTo>
                        <a:pt x="432" y="1072"/>
                        <a:pt x="484" y="1060"/>
                        <a:pt x="536" y="1034"/>
                      </a:cubicBezTo>
                      <a:lnTo>
                        <a:pt x="1260" y="687"/>
                      </a:lnTo>
                      <a:cubicBezTo>
                        <a:pt x="1418" y="593"/>
                        <a:pt x="1481" y="404"/>
                        <a:pt x="1418" y="215"/>
                      </a:cubicBezTo>
                      <a:cubicBezTo>
                        <a:pt x="1353" y="85"/>
                        <a:pt x="1244" y="0"/>
                        <a:pt x="11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95" name="Google Shape;9529;p73">
                  <a:extLst>
                    <a:ext uri="{FF2B5EF4-FFF2-40B4-BE49-F238E27FC236}">
                      <a16:creationId xmlns:a16="http://schemas.microsoft.com/office/drawing/2014/main" id="{555126F2-2E06-B5F7-5930-0BF08843CBBD}"/>
                    </a:ext>
                  </a:extLst>
                </p:cNvPr>
                <p:cNvSpPr/>
                <p:nvPr/>
              </p:nvSpPr>
              <p:spPr>
                <a:xfrm>
                  <a:off x="5412025" y="3286350"/>
                  <a:ext cx="177225" cy="243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89" h="9750" extrusionOk="0">
                      <a:moveTo>
                        <a:pt x="3529" y="0"/>
                      </a:moveTo>
                      <a:cubicBezTo>
                        <a:pt x="3151" y="0"/>
                        <a:pt x="2836" y="315"/>
                        <a:pt x="2836" y="725"/>
                      </a:cubicBezTo>
                      <a:lnTo>
                        <a:pt x="2836" y="1418"/>
                      </a:lnTo>
                      <a:cubicBezTo>
                        <a:pt x="2836" y="1040"/>
                        <a:pt x="2520" y="725"/>
                        <a:pt x="2111" y="725"/>
                      </a:cubicBezTo>
                      <a:cubicBezTo>
                        <a:pt x="1733" y="725"/>
                        <a:pt x="1418" y="1040"/>
                        <a:pt x="1418" y="1418"/>
                      </a:cubicBezTo>
                      <a:lnTo>
                        <a:pt x="1418" y="2143"/>
                      </a:lnTo>
                      <a:cubicBezTo>
                        <a:pt x="1544" y="2143"/>
                        <a:pt x="1638" y="2080"/>
                        <a:pt x="1764" y="2080"/>
                      </a:cubicBezTo>
                      <a:lnTo>
                        <a:pt x="3497" y="2080"/>
                      </a:lnTo>
                      <a:cubicBezTo>
                        <a:pt x="4253" y="2080"/>
                        <a:pt x="4883" y="2710"/>
                        <a:pt x="4883" y="3466"/>
                      </a:cubicBezTo>
                      <a:cubicBezTo>
                        <a:pt x="4883" y="4096"/>
                        <a:pt x="4474" y="4600"/>
                        <a:pt x="3907" y="4758"/>
                      </a:cubicBezTo>
                      <a:cubicBezTo>
                        <a:pt x="4064" y="5073"/>
                        <a:pt x="4159" y="5482"/>
                        <a:pt x="4159" y="5860"/>
                      </a:cubicBezTo>
                      <a:cubicBezTo>
                        <a:pt x="4159" y="6081"/>
                        <a:pt x="4001" y="6238"/>
                        <a:pt x="3812" y="6238"/>
                      </a:cubicBezTo>
                      <a:cubicBezTo>
                        <a:pt x="3623" y="6238"/>
                        <a:pt x="3466" y="6081"/>
                        <a:pt x="3466" y="5860"/>
                      </a:cubicBezTo>
                      <a:cubicBezTo>
                        <a:pt x="3466" y="4915"/>
                        <a:pt x="2678" y="4128"/>
                        <a:pt x="1733" y="4128"/>
                      </a:cubicBezTo>
                      <a:lnTo>
                        <a:pt x="3466" y="4128"/>
                      </a:lnTo>
                      <a:cubicBezTo>
                        <a:pt x="3844" y="4128"/>
                        <a:pt x="4159" y="3812"/>
                        <a:pt x="4159" y="3434"/>
                      </a:cubicBezTo>
                      <a:cubicBezTo>
                        <a:pt x="4159" y="3025"/>
                        <a:pt x="3844" y="2710"/>
                        <a:pt x="3466" y="2710"/>
                      </a:cubicBezTo>
                      <a:lnTo>
                        <a:pt x="1733" y="2710"/>
                      </a:lnTo>
                      <a:cubicBezTo>
                        <a:pt x="788" y="2710"/>
                        <a:pt x="0" y="3497"/>
                        <a:pt x="0" y="4443"/>
                      </a:cubicBezTo>
                      <a:lnTo>
                        <a:pt x="0" y="5167"/>
                      </a:lnTo>
                      <a:cubicBezTo>
                        <a:pt x="0" y="6112"/>
                        <a:pt x="536" y="6963"/>
                        <a:pt x="1386" y="7372"/>
                      </a:cubicBezTo>
                      <a:lnTo>
                        <a:pt x="1386" y="8318"/>
                      </a:lnTo>
                      <a:cubicBezTo>
                        <a:pt x="977" y="8318"/>
                        <a:pt x="662" y="8633"/>
                        <a:pt x="662" y="9011"/>
                      </a:cubicBezTo>
                      <a:lnTo>
                        <a:pt x="662" y="9389"/>
                      </a:lnTo>
                      <a:cubicBezTo>
                        <a:pt x="662" y="9578"/>
                        <a:pt x="819" y="9735"/>
                        <a:pt x="1008" y="9735"/>
                      </a:cubicBezTo>
                      <a:lnTo>
                        <a:pt x="5860" y="9735"/>
                      </a:lnTo>
                      <a:cubicBezTo>
                        <a:pt x="5923" y="9745"/>
                        <a:pt x="5979" y="9749"/>
                        <a:pt x="6029" y="9749"/>
                      </a:cubicBezTo>
                      <a:cubicBezTo>
                        <a:pt x="6305" y="9749"/>
                        <a:pt x="6396" y="9612"/>
                        <a:pt x="6396" y="9452"/>
                      </a:cubicBezTo>
                      <a:lnTo>
                        <a:pt x="6396" y="9105"/>
                      </a:lnTo>
                      <a:cubicBezTo>
                        <a:pt x="6396" y="8696"/>
                        <a:pt x="6112" y="8381"/>
                        <a:pt x="5702" y="8381"/>
                      </a:cubicBezTo>
                      <a:lnTo>
                        <a:pt x="5702" y="7436"/>
                      </a:lnTo>
                      <a:cubicBezTo>
                        <a:pt x="6522" y="7057"/>
                        <a:pt x="7089" y="6175"/>
                        <a:pt x="7089" y="5230"/>
                      </a:cubicBezTo>
                      <a:lnTo>
                        <a:pt x="7089" y="2143"/>
                      </a:lnTo>
                      <a:cubicBezTo>
                        <a:pt x="7089" y="1733"/>
                        <a:pt x="6774" y="1418"/>
                        <a:pt x="6364" y="1418"/>
                      </a:cubicBezTo>
                      <a:cubicBezTo>
                        <a:pt x="5986" y="1418"/>
                        <a:pt x="5671" y="1733"/>
                        <a:pt x="5671" y="2143"/>
                      </a:cubicBezTo>
                      <a:lnTo>
                        <a:pt x="5671" y="1418"/>
                      </a:lnTo>
                      <a:cubicBezTo>
                        <a:pt x="5671" y="1040"/>
                        <a:pt x="5356" y="725"/>
                        <a:pt x="4946" y="725"/>
                      </a:cubicBezTo>
                      <a:cubicBezTo>
                        <a:pt x="4568" y="725"/>
                        <a:pt x="4253" y="1040"/>
                        <a:pt x="4253" y="1418"/>
                      </a:cubicBezTo>
                      <a:lnTo>
                        <a:pt x="4253" y="725"/>
                      </a:lnTo>
                      <a:cubicBezTo>
                        <a:pt x="4253" y="315"/>
                        <a:pt x="3938" y="0"/>
                        <a:pt x="35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2" name="Google Shape;9530;p73">
                <a:extLst>
                  <a:ext uri="{FF2B5EF4-FFF2-40B4-BE49-F238E27FC236}">
                    <a16:creationId xmlns:a16="http://schemas.microsoft.com/office/drawing/2014/main" id="{EB755826-DE75-0DCC-BA96-072E6026329C}"/>
                  </a:ext>
                </a:extLst>
              </p:cNvPr>
              <p:cNvGrpSpPr/>
              <p:nvPr/>
            </p:nvGrpSpPr>
            <p:grpSpPr>
              <a:xfrm>
                <a:off x="9016645" y="4376595"/>
                <a:ext cx="501965" cy="503276"/>
                <a:chOff x="5355300" y="3598250"/>
                <a:chExt cx="296975" cy="297750"/>
              </a:xfrm>
              <a:grpFill/>
            </p:grpSpPr>
            <p:sp>
              <p:nvSpPr>
                <p:cNvPr id="17480" name="Google Shape;9531;p73">
                  <a:extLst>
                    <a:ext uri="{FF2B5EF4-FFF2-40B4-BE49-F238E27FC236}">
                      <a16:creationId xmlns:a16="http://schemas.microsoft.com/office/drawing/2014/main" id="{F64B3056-6846-7381-B32A-B599761CE6FD}"/>
                    </a:ext>
                  </a:extLst>
                </p:cNvPr>
                <p:cNvSpPr/>
                <p:nvPr/>
              </p:nvSpPr>
              <p:spPr>
                <a:xfrm>
                  <a:off x="5355300" y="3703000"/>
                  <a:ext cx="35475" cy="1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657" extrusionOk="0">
                      <a:moveTo>
                        <a:pt x="410" y="0"/>
                      </a:moveTo>
                      <a:cubicBezTo>
                        <a:pt x="221" y="0"/>
                        <a:pt x="64" y="158"/>
                        <a:pt x="64" y="347"/>
                      </a:cubicBezTo>
                      <a:cubicBezTo>
                        <a:pt x="1" y="2867"/>
                        <a:pt x="1" y="4789"/>
                        <a:pt x="1" y="7310"/>
                      </a:cubicBezTo>
                      <a:cubicBezTo>
                        <a:pt x="1" y="7530"/>
                        <a:pt x="158" y="7656"/>
                        <a:pt x="379" y="7656"/>
                      </a:cubicBezTo>
                      <a:cubicBezTo>
                        <a:pt x="568" y="7656"/>
                        <a:pt x="725" y="7530"/>
                        <a:pt x="725" y="7310"/>
                      </a:cubicBezTo>
                      <a:lnTo>
                        <a:pt x="725" y="1355"/>
                      </a:lnTo>
                      <a:lnTo>
                        <a:pt x="1418" y="1355"/>
                      </a:lnTo>
                      <a:lnTo>
                        <a:pt x="141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81" name="Google Shape;9532;p73">
                  <a:extLst>
                    <a:ext uri="{FF2B5EF4-FFF2-40B4-BE49-F238E27FC236}">
                      <a16:creationId xmlns:a16="http://schemas.microsoft.com/office/drawing/2014/main" id="{66D6C507-B557-347E-EA7A-1AB26B087FF8}"/>
                    </a:ext>
                  </a:extLst>
                </p:cNvPr>
                <p:cNvSpPr/>
                <p:nvPr/>
              </p:nvSpPr>
              <p:spPr>
                <a:xfrm>
                  <a:off x="5389175" y="3773100"/>
                  <a:ext cx="122900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4916" extrusionOk="0">
                      <a:moveTo>
                        <a:pt x="2080" y="0"/>
                      </a:moveTo>
                      <a:lnTo>
                        <a:pt x="2080" y="693"/>
                      </a:lnTo>
                      <a:lnTo>
                        <a:pt x="1733" y="693"/>
                      </a:lnTo>
                      <a:cubicBezTo>
                        <a:pt x="788" y="693"/>
                        <a:pt x="0" y="1481"/>
                        <a:pt x="0" y="2458"/>
                      </a:cubicBezTo>
                      <a:cubicBezTo>
                        <a:pt x="0" y="2678"/>
                        <a:pt x="158" y="2836"/>
                        <a:pt x="347" y="2836"/>
                      </a:cubicBezTo>
                      <a:lnTo>
                        <a:pt x="2080" y="2836"/>
                      </a:lnTo>
                      <a:lnTo>
                        <a:pt x="2080" y="3529"/>
                      </a:lnTo>
                      <a:lnTo>
                        <a:pt x="1072" y="3529"/>
                      </a:lnTo>
                      <a:cubicBezTo>
                        <a:pt x="473" y="3529"/>
                        <a:pt x="32" y="4001"/>
                        <a:pt x="32" y="4569"/>
                      </a:cubicBezTo>
                      <a:cubicBezTo>
                        <a:pt x="32" y="4758"/>
                        <a:pt x="189" y="4915"/>
                        <a:pt x="410" y="4915"/>
                      </a:cubicBezTo>
                      <a:cubicBezTo>
                        <a:pt x="599" y="4915"/>
                        <a:pt x="757" y="4758"/>
                        <a:pt x="757" y="4569"/>
                      </a:cubicBezTo>
                      <a:cubicBezTo>
                        <a:pt x="757" y="4348"/>
                        <a:pt x="914" y="4190"/>
                        <a:pt x="1103" y="4190"/>
                      </a:cubicBezTo>
                      <a:lnTo>
                        <a:pt x="2143" y="4190"/>
                      </a:lnTo>
                      <a:lnTo>
                        <a:pt x="2143" y="4569"/>
                      </a:lnTo>
                      <a:cubicBezTo>
                        <a:pt x="2143" y="4758"/>
                        <a:pt x="2300" y="4915"/>
                        <a:pt x="2489" y="4915"/>
                      </a:cubicBezTo>
                      <a:cubicBezTo>
                        <a:pt x="2678" y="4915"/>
                        <a:pt x="2836" y="4758"/>
                        <a:pt x="2836" y="4569"/>
                      </a:cubicBezTo>
                      <a:lnTo>
                        <a:pt x="2836" y="4190"/>
                      </a:lnTo>
                      <a:lnTo>
                        <a:pt x="3876" y="4190"/>
                      </a:lnTo>
                      <a:cubicBezTo>
                        <a:pt x="4065" y="4190"/>
                        <a:pt x="4222" y="4348"/>
                        <a:pt x="4222" y="4569"/>
                      </a:cubicBezTo>
                      <a:cubicBezTo>
                        <a:pt x="4222" y="4758"/>
                        <a:pt x="4380" y="4915"/>
                        <a:pt x="4569" y="4915"/>
                      </a:cubicBezTo>
                      <a:cubicBezTo>
                        <a:pt x="4758" y="4915"/>
                        <a:pt x="4915" y="4758"/>
                        <a:pt x="4915" y="4569"/>
                      </a:cubicBezTo>
                      <a:cubicBezTo>
                        <a:pt x="4915" y="3970"/>
                        <a:pt x="4443" y="3529"/>
                        <a:pt x="3907" y="3529"/>
                      </a:cubicBezTo>
                      <a:lnTo>
                        <a:pt x="2867" y="3529"/>
                      </a:lnTo>
                      <a:lnTo>
                        <a:pt x="2867" y="2836"/>
                      </a:lnTo>
                      <a:lnTo>
                        <a:pt x="4537" y="2836"/>
                      </a:lnTo>
                      <a:lnTo>
                        <a:pt x="4537" y="2773"/>
                      </a:lnTo>
                      <a:cubicBezTo>
                        <a:pt x="4726" y="2773"/>
                        <a:pt x="4884" y="2615"/>
                        <a:pt x="4884" y="2426"/>
                      </a:cubicBezTo>
                      <a:cubicBezTo>
                        <a:pt x="4884" y="1481"/>
                        <a:pt x="4096" y="662"/>
                        <a:pt x="3151" y="662"/>
                      </a:cubicBezTo>
                      <a:lnTo>
                        <a:pt x="2804" y="662"/>
                      </a:lnTo>
                      <a:lnTo>
                        <a:pt x="28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82" name="Google Shape;9533;p73">
                  <a:extLst>
                    <a:ext uri="{FF2B5EF4-FFF2-40B4-BE49-F238E27FC236}">
                      <a16:creationId xmlns:a16="http://schemas.microsoft.com/office/drawing/2014/main" id="{BFE75B35-31D0-854C-5AD2-ABC5DCDD5234}"/>
                    </a:ext>
                  </a:extLst>
                </p:cNvPr>
                <p:cNvSpPr/>
                <p:nvPr/>
              </p:nvSpPr>
              <p:spPr>
                <a:xfrm>
                  <a:off x="5527800" y="3598250"/>
                  <a:ext cx="10555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2" h="1418" extrusionOk="0">
                      <a:moveTo>
                        <a:pt x="725" y="0"/>
                      </a:moveTo>
                      <a:cubicBezTo>
                        <a:pt x="315" y="0"/>
                        <a:pt x="0" y="315"/>
                        <a:pt x="0" y="725"/>
                      </a:cubicBezTo>
                      <a:cubicBezTo>
                        <a:pt x="63" y="1103"/>
                        <a:pt x="378" y="1418"/>
                        <a:pt x="725" y="1418"/>
                      </a:cubicBezTo>
                      <a:lnTo>
                        <a:pt x="3875" y="1418"/>
                      </a:lnTo>
                      <a:cubicBezTo>
                        <a:pt x="4064" y="1418"/>
                        <a:pt x="4222" y="1260"/>
                        <a:pt x="4222" y="1071"/>
                      </a:cubicBezTo>
                      <a:lnTo>
                        <a:pt x="4222" y="378"/>
                      </a:lnTo>
                      <a:cubicBezTo>
                        <a:pt x="4222" y="158"/>
                        <a:pt x="4064" y="0"/>
                        <a:pt x="387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83" name="Google Shape;9534;p73">
                  <a:extLst>
                    <a:ext uri="{FF2B5EF4-FFF2-40B4-BE49-F238E27FC236}">
                      <a16:creationId xmlns:a16="http://schemas.microsoft.com/office/drawing/2014/main" id="{29D64B38-2A2A-7C4D-D1EB-F92AEA1B0586}"/>
                    </a:ext>
                  </a:extLst>
                </p:cNvPr>
                <p:cNvSpPr/>
                <p:nvPr/>
              </p:nvSpPr>
              <p:spPr>
                <a:xfrm>
                  <a:off x="5545900" y="3651800"/>
                  <a:ext cx="10480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2" h="1419" extrusionOk="0">
                      <a:moveTo>
                        <a:pt x="694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lnTo>
                        <a:pt x="3845" y="1418"/>
                      </a:lnTo>
                      <a:cubicBezTo>
                        <a:pt x="4065" y="1418"/>
                        <a:pt x="4191" y="1261"/>
                        <a:pt x="4191" y="1072"/>
                      </a:cubicBezTo>
                      <a:lnTo>
                        <a:pt x="4191" y="347"/>
                      </a:lnTo>
                      <a:cubicBezTo>
                        <a:pt x="4191" y="158"/>
                        <a:pt x="4065" y="1"/>
                        <a:pt x="384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84" name="Google Shape;9535;p73">
                  <a:extLst>
                    <a:ext uri="{FF2B5EF4-FFF2-40B4-BE49-F238E27FC236}">
                      <a16:creationId xmlns:a16="http://schemas.microsoft.com/office/drawing/2014/main" id="{5F71A9A7-8222-980F-66ED-9D28D5C1342B}"/>
                    </a:ext>
                  </a:extLst>
                </p:cNvPr>
                <p:cNvSpPr/>
                <p:nvPr/>
              </p:nvSpPr>
              <p:spPr>
                <a:xfrm>
                  <a:off x="5529375" y="3754975"/>
                  <a:ext cx="12210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1419" extrusionOk="0">
                      <a:moveTo>
                        <a:pt x="0" y="1"/>
                      </a:moveTo>
                      <a:lnTo>
                        <a:pt x="0" y="1418"/>
                      </a:lnTo>
                      <a:lnTo>
                        <a:pt x="4884" y="1418"/>
                      </a:lnTo>
                      <a:lnTo>
                        <a:pt x="4884" y="1"/>
                      </a:lnTo>
                      <a:lnTo>
                        <a:pt x="2773" y="1"/>
                      </a:lnTo>
                      <a:lnTo>
                        <a:pt x="2773" y="347"/>
                      </a:lnTo>
                      <a:cubicBezTo>
                        <a:pt x="2773" y="568"/>
                        <a:pt x="2615" y="725"/>
                        <a:pt x="2426" y="725"/>
                      </a:cubicBezTo>
                      <a:cubicBezTo>
                        <a:pt x="2237" y="725"/>
                        <a:pt x="2080" y="568"/>
                        <a:pt x="2080" y="347"/>
                      </a:cubicBez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85" name="Google Shape;9536;p73">
                  <a:extLst>
                    <a:ext uri="{FF2B5EF4-FFF2-40B4-BE49-F238E27FC236}">
                      <a16:creationId xmlns:a16="http://schemas.microsoft.com/office/drawing/2014/main" id="{8A23AE87-6772-DD39-C411-1F192C25F6A3}"/>
                    </a:ext>
                  </a:extLst>
                </p:cNvPr>
                <p:cNvSpPr/>
                <p:nvPr/>
              </p:nvSpPr>
              <p:spPr>
                <a:xfrm>
                  <a:off x="5511250" y="3703000"/>
                  <a:ext cx="14022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9" h="1356" extrusionOk="0">
                      <a:moveTo>
                        <a:pt x="1" y="0"/>
                      </a:moveTo>
                      <a:lnTo>
                        <a:pt x="1" y="1355"/>
                      </a:lnTo>
                      <a:lnTo>
                        <a:pt x="5609" y="1355"/>
                      </a:lnTo>
                      <a:lnTo>
                        <a:pt x="5609" y="347"/>
                      </a:lnTo>
                      <a:cubicBezTo>
                        <a:pt x="5577" y="158"/>
                        <a:pt x="5451" y="0"/>
                        <a:pt x="52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86" name="Google Shape;9537;p73">
                  <a:extLst>
                    <a:ext uri="{FF2B5EF4-FFF2-40B4-BE49-F238E27FC236}">
                      <a16:creationId xmlns:a16="http://schemas.microsoft.com/office/drawing/2014/main" id="{94D19844-16B6-5671-ACB6-0619EA8C3A5D}"/>
                    </a:ext>
                  </a:extLst>
                </p:cNvPr>
                <p:cNvSpPr/>
                <p:nvPr/>
              </p:nvSpPr>
              <p:spPr>
                <a:xfrm>
                  <a:off x="5529375" y="3808550"/>
                  <a:ext cx="122900" cy="8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3498" extrusionOk="0">
                      <a:moveTo>
                        <a:pt x="0" y="0"/>
                      </a:moveTo>
                      <a:lnTo>
                        <a:pt x="0" y="3151"/>
                      </a:lnTo>
                      <a:cubicBezTo>
                        <a:pt x="0" y="3340"/>
                        <a:pt x="158" y="3497"/>
                        <a:pt x="347" y="3497"/>
                      </a:cubicBezTo>
                      <a:cubicBezTo>
                        <a:pt x="536" y="3497"/>
                        <a:pt x="693" y="3340"/>
                        <a:pt x="693" y="3151"/>
                      </a:cubicBezTo>
                      <a:lnTo>
                        <a:pt x="693" y="1418"/>
                      </a:lnTo>
                      <a:lnTo>
                        <a:pt x="4190" y="1418"/>
                      </a:lnTo>
                      <a:lnTo>
                        <a:pt x="4190" y="3151"/>
                      </a:lnTo>
                      <a:cubicBezTo>
                        <a:pt x="4190" y="3340"/>
                        <a:pt x="4348" y="3497"/>
                        <a:pt x="4569" y="3497"/>
                      </a:cubicBezTo>
                      <a:cubicBezTo>
                        <a:pt x="4758" y="3497"/>
                        <a:pt x="4915" y="3340"/>
                        <a:pt x="4915" y="3151"/>
                      </a:cubicBezTo>
                      <a:lnTo>
                        <a:pt x="4915" y="0"/>
                      </a:lnTo>
                      <a:lnTo>
                        <a:pt x="2773" y="0"/>
                      </a:lnTo>
                      <a:lnTo>
                        <a:pt x="2773" y="347"/>
                      </a:lnTo>
                      <a:cubicBezTo>
                        <a:pt x="2773" y="536"/>
                        <a:pt x="2615" y="693"/>
                        <a:pt x="2426" y="693"/>
                      </a:cubicBezTo>
                      <a:cubicBezTo>
                        <a:pt x="2237" y="693"/>
                        <a:pt x="2080" y="536"/>
                        <a:pt x="2080" y="347"/>
                      </a:cubicBezTo>
                      <a:lnTo>
                        <a:pt x="208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87" name="Google Shape;9538;p73">
                  <a:extLst>
                    <a:ext uri="{FF2B5EF4-FFF2-40B4-BE49-F238E27FC236}">
                      <a16:creationId xmlns:a16="http://schemas.microsoft.com/office/drawing/2014/main" id="{126CF029-8DB6-FE2F-3BAE-E6FEE73B0D32}"/>
                    </a:ext>
                  </a:extLst>
                </p:cNvPr>
                <p:cNvSpPr/>
                <p:nvPr/>
              </p:nvSpPr>
              <p:spPr>
                <a:xfrm>
                  <a:off x="5408075" y="3651025"/>
                  <a:ext cx="86675" cy="10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4159" extrusionOk="0">
                      <a:moveTo>
                        <a:pt x="1733" y="0"/>
                      </a:moveTo>
                      <a:cubicBezTo>
                        <a:pt x="788" y="0"/>
                        <a:pt x="1" y="788"/>
                        <a:pt x="1" y="1733"/>
                      </a:cubicBezTo>
                      <a:lnTo>
                        <a:pt x="1" y="3812"/>
                      </a:lnTo>
                      <a:cubicBezTo>
                        <a:pt x="1" y="4001"/>
                        <a:pt x="158" y="4159"/>
                        <a:pt x="347" y="4159"/>
                      </a:cubicBezTo>
                      <a:lnTo>
                        <a:pt x="3120" y="4159"/>
                      </a:lnTo>
                      <a:cubicBezTo>
                        <a:pt x="3309" y="4159"/>
                        <a:pt x="3466" y="4001"/>
                        <a:pt x="3466" y="3812"/>
                      </a:cubicBezTo>
                      <a:lnTo>
                        <a:pt x="3466" y="1733"/>
                      </a:ln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3" name="Google Shape;9539;p73">
                <a:extLst>
                  <a:ext uri="{FF2B5EF4-FFF2-40B4-BE49-F238E27FC236}">
                    <a16:creationId xmlns:a16="http://schemas.microsoft.com/office/drawing/2014/main" id="{14AE3BFC-5EF6-E87C-F12B-EC33C97F0A6D}"/>
                  </a:ext>
                </a:extLst>
              </p:cNvPr>
              <p:cNvGrpSpPr/>
              <p:nvPr/>
            </p:nvGrpSpPr>
            <p:grpSpPr>
              <a:xfrm>
                <a:off x="9022644" y="5073172"/>
                <a:ext cx="489964" cy="323559"/>
                <a:chOff x="5358450" y="4015675"/>
                <a:chExt cx="289875" cy="191425"/>
              </a:xfrm>
              <a:grpFill/>
            </p:grpSpPr>
            <p:sp>
              <p:nvSpPr>
                <p:cNvPr id="17476" name="Google Shape;9540;p73">
                  <a:extLst>
                    <a:ext uri="{FF2B5EF4-FFF2-40B4-BE49-F238E27FC236}">
                      <a16:creationId xmlns:a16="http://schemas.microsoft.com/office/drawing/2014/main" id="{B8D6CD4E-C137-DDB1-6ABC-CD43C5CEE725}"/>
                    </a:ext>
                  </a:extLst>
                </p:cNvPr>
                <p:cNvSpPr/>
                <p:nvPr/>
              </p:nvSpPr>
              <p:spPr>
                <a:xfrm>
                  <a:off x="5358450" y="4015675"/>
                  <a:ext cx="289875" cy="8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5" h="3560" extrusionOk="0">
                      <a:moveTo>
                        <a:pt x="5798" y="1"/>
                      </a:moveTo>
                      <a:cubicBezTo>
                        <a:pt x="2773" y="1"/>
                        <a:pt x="316" y="3120"/>
                        <a:pt x="1" y="3561"/>
                      </a:cubicBezTo>
                      <a:cubicBezTo>
                        <a:pt x="1229" y="2679"/>
                        <a:pt x="3561" y="1734"/>
                        <a:pt x="5798" y="1734"/>
                      </a:cubicBezTo>
                      <a:cubicBezTo>
                        <a:pt x="7751" y="1734"/>
                        <a:pt x="10051" y="2490"/>
                        <a:pt x="11595" y="3561"/>
                      </a:cubicBezTo>
                      <a:cubicBezTo>
                        <a:pt x="11280" y="3120"/>
                        <a:pt x="8822" y="1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77" name="Google Shape;9541;p73">
                  <a:extLst>
                    <a:ext uri="{FF2B5EF4-FFF2-40B4-BE49-F238E27FC236}">
                      <a16:creationId xmlns:a16="http://schemas.microsoft.com/office/drawing/2014/main" id="{D9B8DF72-94E6-A7D2-D455-EB85149DD990}"/>
                    </a:ext>
                  </a:extLst>
                </p:cNvPr>
                <p:cNvSpPr/>
                <p:nvPr/>
              </p:nvSpPr>
              <p:spPr>
                <a:xfrm>
                  <a:off x="5494725" y="4101525"/>
                  <a:ext cx="17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cubicBezTo>
                        <a:pt x="536" y="725"/>
                        <a:pt x="693" y="568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78" name="Google Shape;9542;p73">
                  <a:extLst>
                    <a:ext uri="{FF2B5EF4-FFF2-40B4-BE49-F238E27FC236}">
                      <a16:creationId xmlns:a16="http://schemas.microsoft.com/office/drawing/2014/main" id="{C7CA6ED4-1775-4585-8C79-E572F251E2A3}"/>
                    </a:ext>
                  </a:extLst>
                </p:cNvPr>
                <p:cNvSpPr/>
                <p:nvPr/>
              </p:nvSpPr>
              <p:spPr>
                <a:xfrm>
                  <a:off x="5460050" y="4077125"/>
                  <a:ext cx="86675" cy="78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120" extrusionOk="0">
                      <a:moveTo>
                        <a:pt x="1734" y="315"/>
                      </a:moveTo>
                      <a:cubicBezTo>
                        <a:pt x="2332" y="315"/>
                        <a:pt x="2773" y="788"/>
                        <a:pt x="2773" y="1323"/>
                      </a:cubicBezTo>
                      <a:cubicBezTo>
                        <a:pt x="2773" y="1922"/>
                        <a:pt x="2269" y="2363"/>
                        <a:pt x="1734" y="2363"/>
                      </a:cubicBezTo>
                      <a:cubicBezTo>
                        <a:pt x="1135" y="2363"/>
                        <a:pt x="694" y="1890"/>
                        <a:pt x="694" y="1323"/>
                      </a:cubicBezTo>
                      <a:cubicBezTo>
                        <a:pt x="663" y="788"/>
                        <a:pt x="1135" y="315"/>
                        <a:pt x="1734" y="315"/>
                      </a:cubicBezTo>
                      <a:close/>
                      <a:moveTo>
                        <a:pt x="1734" y="0"/>
                      </a:moveTo>
                      <a:cubicBezTo>
                        <a:pt x="1324" y="0"/>
                        <a:pt x="978" y="32"/>
                        <a:pt x="599" y="63"/>
                      </a:cubicBezTo>
                      <a:cubicBezTo>
                        <a:pt x="190" y="378"/>
                        <a:pt x="1" y="851"/>
                        <a:pt x="1" y="1386"/>
                      </a:cubicBezTo>
                      <a:cubicBezTo>
                        <a:pt x="1" y="2332"/>
                        <a:pt x="789" y="3119"/>
                        <a:pt x="1734" y="3119"/>
                      </a:cubicBezTo>
                      <a:cubicBezTo>
                        <a:pt x="2679" y="3119"/>
                        <a:pt x="3466" y="2332"/>
                        <a:pt x="3466" y="1386"/>
                      </a:cubicBezTo>
                      <a:cubicBezTo>
                        <a:pt x="3466" y="851"/>
                        <a:pt x="3214" y="378"/>
                        <a:pt x="2868" y="63"/>
                      </a:cubicBezTo>
                      <a:cubicBezTo>
                        <a:pt x="2521" y="32"/>
                        <a:pt x="2112" y="0"/>
                        <a:pt x="17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79" name="Google Shape;9543;p73">
                  <a:extLst>
                    <a:ext uri="{FF2B5EF4-FFF2-40B4-BE49-F238E27FC236}">
                      <a16:creationId xmlns:a16="http://schemas.microsoft.com/office/drawing/2014/main" id="{BB33B190-9521-5B10-AB55-FB76C3B93646}"/>
                    </a:ext>
                  </a:extLst>
                </p:cNvPr>
                <p:cNvSpPr/>
                <p:nvPr/>
              </p:nvSpPr>
              <p:spPr>
                <a:xfrm>
                  <a:off x="5362400" y="4084200"/>
                  <a:ext cx="282000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80" h="4916" extrusionOk="0">
                      <a:moveTo>
                        <a:pt x="3466" y="1"/>
                      </a:moveTo>
                      <a:lnTo>
                        <a:pt x="3466" y="1"/>
                      </a:lnTo>
                      <a:cubicBezTo>
                        <a:pt x="2332" y="253"/>
                        <a:pt x="1103" y="820"/>
                        <a:pt x="0" y="1576"/>
                      </a:cubicBezTo>
                      <a:cubicBezTo>
                        <a:pt x="693" y="2395"/>
                        <a:pt x="2899" y="4915"/>
                        <a:pt x="5640" y="4915"/>
                      </a:cubicBezTo>
                      <a:cubicBezTo>
                        <a:pt x="8349" y="4884"/>
                        <a:pt x="10617" y="2395"/>
                        <a:pt x="11279" y="1576"/>
                      </a:cubicBezTo>
                      <a:cubicBezTo>
                        <a:pt x="10176" y="820"/>
                        <a:pt x="8948" y="253"/>
                        <a:pt x="7814" y="1"/>
                      </a:cubicBezTo>
                      <a:lnTo>
                        <a:pt x="7814" y="1"/>
                      </a:lnTo>
                      <a:cubicBezTo>
                        <a:pt x="7971" y="347"/>
                        <a:pt x="8097" y="694"/>
                        <a:pt x="8097" y="1103"/>
                      </a:cubicBezTo>
                      <a:cubicBezTo>
                        <a:pt x="8097" y="2427"/>
                        <a:pt x="6994" y="3529"/>
                        <a:pt x="5640" y="3529"/>
                      </a:cubicBezTo>
                      <a:cubicBezTo>
                        <a:pt x="4316" y="3529"/>
                        <a:pt x="3214" y="2427"/>
                        <a:pt x="3214" y="1103"/>
                      </a:cubicBezTo>
                      <a:cubicBezTo>
                        <a:pt x="3214" y="694"/>
                        <a:pt x="3277" y="347"/>
                        <a:pt x="346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4" name="Google Shape;9544;p73">
                <a:extLst>
                  <a:ext uri="{FF2B5EF4-FFF2-40B4-BE49-F238E27FC236}">
                    <a16:creationId xmlns:a16="http://schemas.microsoft.com/office/drawing/2014/main" id="{665AAED6-833C-731D-D50D-74C2A8844AC7}"/>
                  </a:ext>
                </a:extLst>
              </p:cNvPr>
              <p:cNvGrpSpPr/>
              <p:nvPr/>
            </p:nvGrpSpPr>
            <p:grpSpPr>
              <a:xfrm>
                <a:off x="10925482" y="3765480"/>
                <a:ext cx="501965" cy="465413"/>
                <a:chOff x="6543825" y="3202075"/>
                <a:chExt cx="296975" cy="275350"/>
              </a:xfrm>
              <a:grpFill/>
            </p:grpSpPr>
            <p:sp>
              <p:nvSpPr>
                <p:cNvPr id="17469" name="Google Shape;9545;p73">
                  <a:extLst>
                    <a:ext uri="{FF2B5EF4-FFF2-40B4-BE49-F238E27FC236}">
                      <a16:creationId xmlns:a16="http://schemas.microsoft.com/office/drawing/2014/main" id="{D1294509-78D0-25FD-593D-AE21FC70257A}"/>
                    </a:ext>
                  </a:extLst>
                </p:cNvPr>
                <p:cNvSpPr/>
                <p:nvPr/>
              </p:nvSpPr>
              <p:spPr>
                <a:xfrm>
                  <a:off x="6683250" y="3202075"/>
                  <a:ext cx="17350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733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355"/>
                      </a:lnTo>
                      <a:cubicBezTo>
                        <a:pt x="0" y="1576"/>
                        <a:pt x="158" y="1733"/>
                        <a:pt x="347" y="1733"/>
                      </a:cubicBezTo>
                      <a:cubicBezTo>
                        <a:pt x="536" y="1733"/>
                        <a:pt x="693" y="1576"/>
                        <a:pt x="693" y="1355"/>
                      </a:cubicBezTo>
                      <a:lnTo>
                        <a:pt x="693" y="347"/>
                      </a:ln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70" name="Google Shape;9546;p73">
                  <a:extLst>
                    <a:ext uri="{FF2B5EF4-FFF2-40B4-BE49-F238E27FC236}">
                      <a16:creationId xmlns:a16="http://schemas.microsoft.com/office/drawing/2014/main" id="{763D7B27-A542-CC10-1BB2-8CE806ED118A}"/>
                    </a:ext>
                  </a:extLst>
                </p:cNvPr>
                <p:cNvSpPr/>
                <p:nvPr/>
              </p:nvSpPr>
              <p:spPr>
                <a:xfrm>
                  <a:off x="6613925" y="3236125"/>
                  <a:ext cx="35475" cy="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8" extrusionOk="0">
                      <a:moveTo>
                        <a:pt x="363" y="1"/>
                      </a:moveTo>
                      <a:cubicBezTo>
                        <a:pt x="276" y="1"/>
                        <a:pt x="190" y="40"/>
                        <a:pt x="127" y="119"/>
                      </a:cubicBezTo>
                      <a:cubicBezTo>
                        <a:pt x="1" y="245"/>
                        <a:pt x="1" y="466"/>
                        <a:pt x="127" y="592"/>
                      </a:cubicBezTo>
                      <a:lnTo>
                        <a:pt x="820" y="1316"/>
                      </a:lnTo>
                      <a:cubicBezTo>
                        <a:pt x="883" y="1364"/>
                        <a:pt x="969" y="1387"/>
                        <a:pt x="1056" y="1387"/>
                      </a:cubicBezTo>
                      <a:cubicBezTo>
                        <a:pt x="1143" y="1387"/>
                        <a:pt x="1229" y="1364"/>
                        <a:pt x="1292" y="1316"/>
                      </a:cubicBezTo>
                      <a:cubicBezTo>
                        <a:pt x="1418" y="1190"/>
                        <a:pt x="1418" y="938"/>
                        <a:pt x="1292" y="844"/>
                      </a:cubicBezTo>
                      <a:lnTo>
                        <a:pt x="599" y="119"/>
                      </a:lnTo>
                      <a:cubicBezTo>
                        <a:pt x="536" y="40"/>
                        <a:pt x="450" y="1"/>
                        <a:pt x="3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71" name="Google Shape;9547;p73">
                  <a:extLst>
                    <a:ext uri="{FF2B5EF4-FFF2-40B4-BE49-F238E27FC236}">
                      <a16:creationId xmlns:a16="http://schemas.microsoft.com/office/drawing/2014/main" id="{FD6A1A1D-1FF6-B37A-F516-A62ADBC181E2}"/>
                    </a:ext>
                  </a:extLst>
                </p:cNvPr>
                <p:cNvSpPr/>
                <p:nvPr/>
              </p:nvSpPr>
              <p:spPr>
                <a:xfrm>
                  <a:off x="6734425" y="3236425"/>
                  <a:ext cx="35475" cy="3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76" extrusionOk="0">
                      <a:moveTo>
                        <a:pt x="1054" y="0"/>
                      </a:moveTo>
                      <a:cubicBezTo>
                        <a:pt x="976" y="0"/>
                        <a:pt x="894" y="33"/>
                        <a:pt x="820" y="107"/>
                      </a:cubicBezTo>
                      <a:lnTo>
                        <a:pt x="95" y="832"/>
                      </a:lnTo>
                      <a:cubicBezTo>
                        <a:pt x="1" y="926"/>
                        <a:pt x="1" y="1178"/>
                        <a:pt x="95" y="1304"/>
                      </a:cubicBezTo>
                      <a:cubicBezTo>
                        <a:pt x="158" y="1352"/>
                        <a:pt x="253" y="1375"/>
                        <a:pt x="344" y="1375"/>
                      </a:cubicBezTo>
                      <a:cubicBezTo>
                        <a:pt x="434" y="1375"/>
                        <a:pt x="521" y="1352"/>
                        <a:pt x="568" y="1304"/>
                      </a:cubicBezTo>
                      <a:lnTo>
                        <a:pt x="1293" y="580"/>
                      </a:lnTo>
                      <a:cubicBezTo>
                        <a:pt x="1419" y="454"/>
                        <a:pt x="1419" y="233"/>
                        <a:pt x="1293" y="107"/>
                      </a:cubicBezTo>
                      <a:cubicBezTo>
                        <a:pt x="1226" y="41"/>
                        <a:pt x="1142" y="0"/>
                        <a:pt x="105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72" name="Google Shape;9548;p73">
                  <a:extLst>
                    <a:ext uri="{FF2B5EF4-FFF2-40B4-BE49-F238E27FC236}">
                      <a16:creationId xmlns:a16="http://schemas.microsoft.com/office/drawing/2014/main" id="{EC0F4606-DAE9-C8EE-008C-FC3EDFE133D2}"/>
                    </a:ext>
                  </a:extLst>
                </p:cNvPr>
                <p:cNvSpPr/>
                <p:nvPr/>
              </p:nvSpPr>
              <p:spPr>
                <a:xfrm>
                  <a:off x="6805325" y="3322575"/>
                  <a:ext cx="354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4853" extrusionOk="0">
                      <a:moveTo>
                        <a:pt x="0" y="1"/>
                      </a:moveTo>
                      <a:lnTo>
                        <a:pt x="0" y="4852"/>
                      </a:lnTo>
                      <a:lnTo>
                        <a:pt x="1040" y="4852"/>
                      </a:lnTo>
                      <a:cubicBezTo>
                        <a:pt x="1261" y="4852"/>
                        <a:pt x="1418" y="4695"/>
                        <a:pt x="1418" y="4506"/>
                      </a:cubicBezTo>
                      <a:lnTo>
                        <a:pt x="1418" y="316"/>
                      </a:lnTo>
                      <a:cubicBezTo>
                        <a:pt x="1355" y="158"/>
                        <a:pt x="1198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73" name="Google Shape;9549;p73">
                  <a:extLst>
                    <a:ext uri="{FF2B5EF4-FFF2-40B4-BE49-F238E27FC236}">
                      <a16:creationId xmlns:a16="http://schemas.microsoft.com/office/drawing/2014/main" id="{2AEFAD47-58B3-88A2-96F5-205E66C2452B}"/>
                    </a:ext>
                  </a:extLst>
                </p:cNvPr>
                <p:cNvSpPr/>
                <p:nvPr/>
              </p:nvSpPr>
              <p:spPr>
                <a:xfrm>
                  <a:off x="6543825" y="3323275"/>
                  <a:ext cx="35475" cy="12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4856" extrusionOk="0">
                      <a:moveTo>
                        <a:pt x="323" y="0"/>
                      </a:moveTo>
                      <a:cubicBezTo>
                        <a:pt x="132" y="0"/>
                        <a:pt x="1" y="149"/>
                        <a:pt x="1" y="351"/>
                      </a:cubicBezTo>
                      <a:lnTo>
                        <a:pt x="1" y="4509"/>
                      </a:lnTo>
                      <a:cubicBezTo>
                        <a:pt x="1" y="4698"/>
                        <a:pt x="158" y="4856"/>
                        <a:pt x="379" y="4856"/>
                      </a:cubicBezTo>
                      <a:lnTo>
                        <a:pt x="1418" y="4856"/>
                      </a:lnTo>
                      <a:lnTo>
                        <a:pt x="1418" y="4"/>
                      </a:lnTo>
                      <a:lnTo>
                        <a:pt x="379" y="4"/>
                      </a:lnTo>
                      <a:cubicBezTo>
                        <a:pt x="360" y="1"/>
                        <a:pt x="341" y="0"/>
                        <a:pt x="3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74" name="Google Shape;9550;p73">
                  <a:extLst>
                    <a:ext uri="{FF2B5EF4-FFF2-40B4-BE49-F238E27FC236}">
                      <a16:creationId xmlns:a16="http://schemas.microsoft.com/office/drawing/2014/main" id="{6D4654E2-F4E5-CD24-0713-BFC3E46F8427}"/>
                    </a:ext>
                  </a:extLst>
                </p:cNvPr>
                <p:cNvSpPr/>
                <p:nvPr/>
              </p:nvSpPr>
              <p:spPr>
                <a:xfrm>
                  <a:off x="6643075" y="3332025"/>
                  <a:ext cx="143375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5" h="4160" extrusionOk="0">
                      <a:moveTo>
                        <a:pt x="1639" y="1"/>
                      </a:moveTo>
                      <a:cubicBezTo>
                        <a:pt x="1450" y="1"/>
                        <a:pt x="1198" y="158"/>
                        <a:pt x="1072" y="379"/>
                      </a:cubicBezTo>
                      <a:lnTo>
                        <a:pt x="0" y="2490"/>
                      </a:lnTo>
                      <a:cubicBezTo>
                        <a:pt x="158" y="2584"/>
                        <a:pt x="378" y="2616"/>
                        <a:pt x="567" y="2616"/>
                      </a:cubicBezTo>
                      <a:cubicBezTo>
                        <a:pt x="1072" y="2616"/>
                        <a:pt x="1544" y="2364"/>
                        <a:pt x="1796" y="1891"/>
                      </a:cubicBezTo>
                      <a:lnTo>
                        <a:pt x="2017" y="1418"/>
                      </a:lnTo>
                      <a:lnTo>
                        <a:pt x="2710" y="1418"/>
                      </a:lnTo>
                      <a:cubicBezTo>
                        <a:pt x="2899" y="1418"/>
                        <a:pt x="3056" y="1481"/>
                        <a:pt x="3182" y="1607"/>
                      </a:cubicBezTo>
                      <a:lnTo>
                        <a:pt x="5734" y="4159"/>
                      </a:lnTo>
                      <a:lnTo>
                        <a:pt x="573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75" name="Google Shape;9551;p73">
                  <a:extLst>
                    <a:ext uri="{FF2B5EF4-FFF2-40B4-BE49-F238E27FC236}">
                      <a16:creationId xmlns:a16="http://schemas.microsoft.com/office/drawing/2014/main" id="{62879B1B-DC23-B1BF-03FA-154A93FA85F3}"/>
                    </a:ext>
                  </a:extLst>
                </p:cNvPr>
                <p:cNvSpPr/>
                <p:nvPr/>
              </p:nvSpPr>
              <p:spPr>
                <a:xfrm>
                  <a:off x="6595025" y="3288700"/>
                  <a:ext cx="175675" cy="18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27" h="7549" extrusionOk="0">
                      <a:moveTo>
                        <a:pt x="2206" y="1"/>
                      </a:moveTo>
                      <a:cubicBezTo>
                        <a:pt x="1828" y="1"/>
                        <a:pt x="1481" y="221"/>
                        <a:pt x="1261" y="568"/>
                      </a:cubicBezTo>
                      <a:lnTo>
                        <a:pt x="946" y="1198"/>
                      </a:lnTo>
                      <a:cubicBezTo>
                        <a:pt x="914" y="1324"/>
                        <a:pt x="757" y="1419"/>
                        <a:pt x="631" y="1419"/>
                      </a:cubicBezTo>
                      <a:lnTo>
                        <a:pt x="1" y="1419"/>
                      </a:lnTo>
                      <a:lnTo>
                        <a:pt x="1" y="6239"/>
                      </a:lnTo>
                      <a:lnTo>
                        <a:pt x="1576" y="6239"/>
                      </a:lnTo>
                      <a:lnTo>
                        <a:pt x="2584" y="7247"/>
                      </a:lnTo>
                      <a:cubicBezTo>
                        <a:pt x="2768" y="7431"/>
                        <a:pt x="3054" y="7548"/>
                        <a:pt x="3330" y="7548"/>
                      </a:cubicBezTo>
                      <a:cubicBezTo>
                        <a:pt x="3431" y="7548"/>
                        <a:pt x="3531" y="7533"/>
                        <a:pt x="3624" y="7499"/>
                      </a:cubicBezTo>
                      <a:lnTo>
                        <a:pt x="6585" y="6554"/>
                      </a:lnTo>
                      <a:cubicBezTo>
                        <a:pt x="6743" y="6522"/>
                        <a:pt x="6900" y="6396"/>
                        <a:pt x="7026" y="6302"/>
                      </a:cubicBezTo>
                      <a:lnTo>
                        <a:pt x="4537" y="3813"/>
                      </a:lnTo>
                      <a:lnTo>
                        <a:pt x="4380" y="3813"/>
                      </a:lnTo>
                      <a:lnTo>
                        <a:pt x="4348" y="3844"/>
                      </a:lnTo>
                      <a:cubicBezTo>
                        <a:pt x="4033" y="4506"/>
                        <a:pt x="3340" y="4947"/>
                        <a:pt x="2647" y="5042"/>
                      </a:cubicBezTo>
                      <a:cubicBezTo>
                        <a:pt x="2601" y="5044"/>
                        <a:pt x="2556" y="5046"/>
                        <a:pt x="2511" y="5046"/>
                      </a:cubicBezTo>
                      <a:cubicBezTo>
                        <a:pt x="2046" y="5046"/>
                        <a:pt x="1698" y="4899"/>
                        <a:pt x="1324" y="4727"/>
                      </a:cubicBezTo>
                      <a:cubicBezTo>
                        <a:pt x="1103" y="4632"/>
                        <a:pt x="1040" y="4412"/>
                        <a:pt x="1166" y="4254"/>
                      </a:cubicBezTo>
                      <a:lnTo>
                        <a:pt x="2363" y="1797"/>
                      </a:lnTo>
                      <a:cubicBezTo>
                        <a:pt x="2615" y="1324"/>
                        <a:pt x="3088" y="1041"/>
                        <a:pt x="3592" y="1041"/>
                      </a:cubicBezTo>
                      <a:lnTo>
                        <a:pt x="5104" y="1041"/>
                      </a:lnTo>
                      <a:cubicBezTo>
                        <a:pt x="5167" y="852"/>
                        <a:pt x="5262" y="631"/>
                        <a:pt x="5262" y="347"/>
                      </a:cubicBezTo>
                      <a:cubicBezTo>
                        <a:pt x="5262" y="158"/>
                        <a:pt x="5104" y="1"/>
                        <a:pt x="488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5" name="Google Shape;9552;p73">
                <a:extLst>
                  <a:ext uri="{FF2B5EF4-FFF2-40B4-BE49-F238E27FC236}">
                    <a16:creationId xmlns:a16="http://schemas.microsoft.com/office/drawing/2014/main" id="{57F7C9B7-8DA0-F527-CD79-0637F672945A}"/>
                  </a:ext>
                </a:extLst>
              </p:cNvPr>
              <p:cNvGrpSpPr/>
              <p:nvPr/>
            </p:nvGrpSpPr>
            <p:grpSpPr>
              <a:xfrm>
                <a:off x="3302959" y="3747882"/>
                <a:ext cx="500612" cy="500612"/>
                <a:chOff x="2037825" y="3254050"/>
                <a:chExt cx="296175" cy="296175"/>
              </a:xfrm>
              <a:grpFill/>
            </p:grpSpPr>
            <p:sp>
              <p:nvSpPr>
                <p:cNvPr id="17463" name="Google Shape;9553;p73">
                  <a:extLst>
                    <a:ext uri="{FF2B5EF4-FFF2-40B4-BE49-F238E27FC236}">
                      <a16:creationId xmlns:a16="http://schemas.microsoft.com/office/drawing/2014/main" id="{F99EACE2-7DD4-4B40-E928-B5B99286D3A9}"/>
                    </a:ext>
                  </a:extLst>
                </p:cNvPr>
                <p:cNvSpPr/>
                <p:nvPr/>
              </p:nvSpPr>
              <p:spPr>
                <a:xfrm>
                  <a:off x="2063825" y="3254050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1733" y="1"/>
                      </a:moveTo>
                      <a:cubicBezTo>
                        <a:pt x="788" y="1"/>
                        <a:pt x="1" y="788"/>
                        <a:pt x="1" y="1733"/>
                      </a:cubicBezTo>
                      <a:cubicBezTo>
                        <a:pt x="1" y="2679"/>
                        <a:pt x="788" y="3466"/>
                        <a:pt x="1733" y="3466"/>
                      </a:cubicBezTo>
                      <a:cubicBezTo>
                        <a:pt x="2678" y="3466"/>
                        <a:pt x="3466" y="2679"/>
                        <a:pt x="3466" y="1733"/>
                      </a:cubicBezTo>
                      <a:cubicBezTo>
                        <a:pt x="3466" y="788"/>
                        <a:pt x="2678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64" name="Google Shape;9554;p73">
                  <a:extLst>
                    <a:ext uri="{FF2B5EF4-FFF2-40B4-BE49-F238E27FC236}">
                      <a16:creationId xmlns:a16="http://schemas.microsoft.com/office/drawing/2014/main" id="{5D326F3D-1BB7-55A9-5863-E880E0CC2073}"/>
                    </a:ext>
                  </a:extLst>
                </p:cNvPr>
                <p:cNvSpPr/>
                <p:nvPr/>
              </p:nvSpPr>
              <p:spPr>
                <a:xfrm>
                  <a:off x="2178025" y="3289500"/>
                  <a:ext cx="104000" cy="6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718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95" y="662"/>
                        <a:pt x="316" y="662"/>
                      </a:cubicBezTo>
                      <a:lnTo>
                        <a:pt x="2395" y="662"/>
                      </a:lnTo>
                      <a:cubicBezTo>
                        <a:pt x="2584" y="662"/>
                        <a:pt x="2742" y="820"/>
                        <a:pt x="2742" y="1009"/>
                      </a:cubicBezTo>
                      <a:lnTo>
                        <a:pt x="2742" y="1576"/>
                      </a:lnTo>
                      <a:lnTo>
                        <a:pt x="2616" y="1450"/>
                      </a:lnTo>
                      <a:cubicBezTo>
                        <a:pt x="2568" y="1387"/>
                        <a:pt x="2482" y="1355"/>
                        <a:pt x="2391" y="1355"/>
                      </a:cubicBezTo>
                      <a:cubicBezTo>
                        <a:pt x="2301" y="1355"/>
                        <a:pt x="2206" y="1387"/>
                        <a:pt x="2143" y="1450"/>
                      </a:cubicBezTo>
                      <a:cubicBezTo>
                        <a:pt x="2049" y="1576"/>
                        <a:pt x="2049" y="1796"/>
                        <a:pt x="2143" y="1922"/>
                      </a:cubicBezTo>
                      <a:lnTo>
                        <a:pt x="2868" y="2647"/>
                      </a:lnTo>
                      <a:cubicBezTo>
                        <a:pt x="2931" y="2694"/>
                        <a:pt x="3017" y="2718"/>
                        <a:pt x="3104" y="2718"/>
                      </a:cubicBezTo>
                      <a:cubicBezTo>
                        <a:pt x="3191" y="2718"/>
                        <a:pt x="3277" y="2694"/>
                        <a:pt x="3340" y="2647"/>
                      </a:cubicBezTo>
                      <a:lnTo>
                        <a:pt x="4033" y="1922"/>
                      </a:lnTo>
                      <a:cubicBezTo>
                        <a:pt x="4159" y="1796"/>
                        <a:pt x="4159" y="1576"/>
                        <a:pt x="4033" y="1450"/>
                      </a:cubicBezTo>
                      <a:cubicBezTo>
                        <a:pt x="3986" y="1387"/>
                        <a:pt x="3899" y="1355"/>
                        <a:pt x="3809" y="1355"/>
                      </a:cubicBezTo>
                      <a:cubicBezTo>
                        <a:pt x="3718" y="1355"/>
                        <a:pt x="3624" y="1387"/>
                        <a:pt x="3561" y="1450"/>
                      </a:cubicBezTo>
                      <a:lnTo>
                        <a:pt x="3466" y="1576"/>
                      </a:lnTo>
                      <a:lnTo>
                        <a:pt x="3466" y="1009"/>
                      </a:lnTo>
                      <a:cubicBezTo>
                        <a:pt x="3466" y="441"/>
                        <a:pt x="2994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65" name="Google Shape;9555;p73">
                  <a:extLst>
                    <a:ext uri="{FF2B5EF4-FFF2-40B4-BE49-F238E27FC236}">
                      <a16:creationId xmlns:a16="http://schemas.microsoft.com/office/drawing/2014/main" id="{072A0DF2-4AFB-9B8E-16CD-1D80157D8056}"/>
                    </a:ext>
                  </a:extLst>
                </p:cNvPr>
                <p:cNvSpPr/>
                <p:nvPr/>
              </p:nvSpPr>
              <p:spPr>
                <a:xfrm>
                  <a:off x="2070125" y="3444225"/>
                  <a:ext cx="106350" cy="69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2763" extrusionOk="0">
                      <a:moveTo>
                        <a:pt x="1095" y="0"/>
                      </a:moveTo>
                      <a:cubicBezTo>
                        <a:pt x="1002" y="0"/>
                        <a:pt x="904" y="28"/>
                        <a:pt x="820" y="112"/>
                      </a:cubicBezTo>
                      <a:lnTo>
                        <a:pt x="127" y="805"/>
                      </a:lnTo>
                      <a:cubicBezTo>
                        <a:pt x="1" y="931"/>
                        <a:pt x="1" y="1184"/>
                        <a:pt x="127" y="1278"/>
                      </a:cubicBezTo>
                      <a:cubicBezTo>
                        <a:pt x="190" y="1341"/>
                        <a:pt x="276" y="1373"/>
                        <a:pt x="363" y="1373"/>
                      </a:cubicBezTo>
                      <a:cubicBezTo>
                        <a:pt x="449" y="1373"/>
                        <a:pt x="536" y="1341"/>
                        <a:pt x="599" y="1278"/>
                      </a:cubicBezTo>
                      <a:lnTo>
                        <a:pt x="725" y="1184"/>
                      </a:lnTo>
                      <a:lnTo>
                        <a:pt x="725" y="1719"/>
                      </a:lnTo>
                      <a:cubicBezTo>
                        <a:pt x="725" y="2318"/>
                        <a:pt x="1198" y="2759"/>
                        <a:pt x="1733" y="2759"/>
                      </a:cubicBezTo>
                      <a:lnTo>
                        <a:pt x="3813" y="2759"/>
                      </a:lnTo>
                      <a:cubicBezTo>
                        <a:pt x="3837" y="2761"/>
                        <a:pt x="3861" y="2763"/>
                        <a:pt x="3883" y="2763"/>
                      </a:cubicBezTo>
                      <a:cubicBezTo>
                        <a:pt x="4122" y="2763"/>
                        <a:pt x="4254" y="2616"/>
                        <a:pt x="4254" y="2444"/>
                      </a:cubicBezTo>
                      <a:cubicBezTo>
                        <a:pt x="4254" y="2223"/>
                        <a:pt x="4096" y="2066"/>
                        <a:pt x="3907" y="2066"/>
                      </a:cubicBezTo>
                      <a:lnTo>
                        <a:pt x="1828" y="2066"/>
                      </a:lnTo>
                      <a:cubicBezTo>
                        <a:pt x="1639" y="2066"/>
                        <a:pt x="1481" y="1908"/>
                        <a:pt x="1481" y="1719"/>
                      </a:cubicBezTo>
                      <a:lnTo>
                        <a:pt x="1481" y="1184"/>
                      </a:lnTo>
                      <a:lnTo>
                        <a:pt x="1576" y="1278"/>
                      </a:lnTo>
                      <a:cubicBezTo>
                        <a:pt x="1639" y="1341"/>
                        <a:pt x="1733" y="1373"/>
                        <a:pt x="1824" y="1373"/>
                      </a:cubicBezTo>
                      <a:cubicBezTo>
                        <a:pt x="1914" y="1373"/>
                        <a:pt x="2001" y="1341"/>
                        <a:pt x="2048" y="1278"/>
                      </a:cubicBezTo>
                      <a:cubicBezTo>
                        <a:pt x="2174" y="1184"/>
                        <a:pt x="2174" y="931"/>
                        <a:pt x="2048" y="805"/>
                      </a:cubicBezTo>
                      <a:lnTo>
                        <a:pt x="1355" y="112"/>
                      </a:lnTo>
                      <a:cubicBezTo>
                        <a:pt x="1292" y="81"/>
                        <a:pt x="1261" y="81"/>
                        <a:pt x="1229" y="18"/>
                      </a:cubicBezTo>
                      <a:cubicBezTo>
                        <a:pt x="1187" y="7"/>
                        <a:pt x="1142" y="0"/>
                        <a:pt x="10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66" name="Google Shape;9556;p73">
                  <a:extLst>
                    <a:ext uri="{FF2B5EF4-FFF2-40B4-BE49-F238E27FC236}">
                      <a16:creationId xmlns:a16="http://schemas.microsoft.com/office/drawing/2014/main" id="{2AD32963-C187-68D6-3899-41E5ACE91964}"/>
                    </a:ext>
                  </a:extLst>
                </p:cNvPr>
                <p:cNvSpPr/>
                <p:nvPr/>
              </p:nvSpPr>
              <p:spPr>
                <a:xfrm>
                  <a:off x="2219775" y="3375350"/>
                  <a:ext cx="89025" cy="85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0" h="3435" extrusionOk="0">
                      <a:moveTo>
                        <a:pt x="1796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cubicBezTo>
                        <a:pt x="0" y="2647"/>
                        <a:pt x="788" y="3434"/>
                        <a:pt x="1796" y="3434"/>
                      </a:cubicBezTo>
                      <a:cubicBezTo>
                        <a:pt x="2741" y="3434"/>
                        <a:pt x="3561" y="2647"/>
                        <a:pt x="3561" y="1733"/>
                      </a:cubicBezTo>
                      <a:cubicBezTo>
                        <a:pt x="3561" y="788"/>
                        <a:pt x="2773" y="0"/>
                        <a:pt x="17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67" name="Google Shape;9557;p73">
                  <a:extLst>
                    <a:ext uri="{FF2B5EF4-FFF2-40B4-BE49-F238E27FC236}">
                      <a16:creationId xmlns:a16="http://schemas.microsoft.com/office/drawing/2014/main" id="{F2A4E036-0C5D-7093-E277-3B068CCE3CAB}"/>
                    </a:ext>
                  </a:extLst>
                </p:cNvPr>
                <p:cNvSpPr/>
                <p:nvPr/>
              </p:nvSpPr>
              <p:spPr>
                <a:xfrm>
                  <a:off x="2037825" y="3339125"/>
                  <a:ext cx="138650" cy="88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46" h="3529" extrusionOk="0">
                      <a:moveTo>
                        <a:pt x="1072" y="0"/>
                      </a:moveTo>
                      <a:cubicBezTo>
                        <a:pt x="442" y="536"/>
                        <a:pt x="32" y="1292"/>
                        <a:pt x="32" y="2143"/>
                      </a:cubicBezTo>
                      <a:lnTo>
                        <a:pt x="32" y="3182"/>
                      </a:lnTo>
                      <a:cubicBezTo>
                        <a:pt x="1" y="3371"/>
                        <a:pt x="158" y="3529"/>
                        <a:pt x="347" y="3529"/>
                      </a:cubicBezTo>
                      <a:lnTo>
                        <a:pt x="5199" y="3529"/>
                      </a:lnTo>
                      <a:cubicBezTo>
                        <a:pt x="5388" y="3529"/>
                        <a:pt x="5546" y="3371"/>
                        <a:pt x="5546" y="3182"/>
                      </a:cubicBezTo>
                      <a:lnTo>
                        <a:pt x="5546" y="2143"/>
                      </a:lnTo>
                      <a:cubicBezTo>
                        <a:pt x="5546" y="1292"/>
                        <a:pt x="5168" y="536"/>
                        <a:pt x="4538" y="0"/>
                      </a:cubicBezTo>
                      <a:cubicBezTo>
                        <a:pt x="4096" y="473"/>
                        <a:pt x="3466" y="756"/>
                        <a:pt x="2805" y="756"/>
                      </a:cubicBezTo>
                      <a:cubicBezTo>
                        <a:pt x="2143" y="756"/>
                        <a:pt x="1513" y="504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68" name="Google Shape;9558;p73">
                  <a:extLst>
                    <a:ext uri="{FF2B5EF4-FFF2-40B4-BE49-F238E27FC236}">
                      <a16:creationId xmlns:a16="http://schemas.microsoft.com/office/drawing/2014/main" id="{937D84EA-9877-17AB-DD5E-301596134914}"/>
                    </a:ext>
                  </a:extLst>
                </p:cNvPr>
                <p:cNvSpPr/>
                <p:nvPr/>
              </p:nvSpPr>
              <p:spPr>
                <a:xfrm>
                  <a:off x="2193775" y="3460400"/>
                  <a:ext cx="140225" cy="8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9" h="3593" extrusionOk="0">
                      <a:moveTo>
                        <a:pt x="1009" y="1"/>
                      </a:moveTo>
                      <a:cubicBezTo>
                        <a:pt x="379" y="537"/>
                        <a:pt x="1" y="1261"/>
                        <a:pt x="1" y="2143"/>
                      </a:cubicBezTo>
                      <a:lnTo>
                        <a:pt x="1" y="3246"/>
                      </a:lnTo>
                      <a:cubicBezTo>
                        <a:pt x="1" y="3435"/>
                        <a:pt x="158" y="3592"/>
                        <a:pt x="347" y="3592"/>
                      </a:cubicBezTo>
                      <a:lnTo>
                        <a:pt x="5262" y="3592"/>
                      </a:lnTo>
                      <a:cubicBezTo>
                        <a:pt x="5451" y="3592"/>
                        <a:pt x="5609" y="3435"/>
                        <a:pt x="5609" y="3246"/>
                      </a:cubicBezTo>
                      <a:lnTo>
                        <a:pt x="5609" y="2143"/>
                      </a:lnTo>
                      <a:cubicBezTo>
                        <a:pt x="5577" y="1261"/>
                        <a:pt x="5199" y="537"/>
                        <a:pt x="4569" y="1"/>
                      </a:cubicBezTo>
                      <a:cubicBezTo>
                        <a:pt x="4128" y="474"/>
                        <a:pt x="3498" y="757"/>
                        <a:pt x="2773" y="757"/>
                      </a:cubicBezTo>
                      <a:cubicBezTo>
                        <a:pt x="2080" y="757"/>
                        <a:pt x="1450" y="474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6" name="Google Shape;9559;p73">
                <a:extLst>
                  <a:ext uri="{FF2B5EF4-FFF2-40B4-BE49-F238E27FC236}">
                    <a16:creationId xmlns:a16="http://schemas.microsoft.com/office/drawing/2014/main" id="{9ECD6877-D30E-5202-B5D5-3C9EE57A4F7C}"/>
                  </a:ext>
                </a:extLst>
              </p:cNvPr>
              <p:cNvGrpSpPr/>
              <p:nvPr/>
            </p:nvGrpSpPr>
            <p:grpSpPr>
              <a:xfrm>
                <a:off x="3300297" y="4378750"/>
                <a:ext cx="505937" cy="498964"/>
                <a:chOff x="2034675" y="3617925"/>
                <a:chExt cx="299325" cy="295200"/>
              </a:xfrm>
              <a:grpFill/>
            </p:grpSpPr>
            <p:sp>
              <p:nvSpPr>
                <p:cNvPr id="17458" name="Google Shape;9560;p73">
                  <a:extLst>
                    <a:ext uri="{FF2B5EF4-FFF2-40B4-BE49-F238E27FC236}">
                      <a16:creationId xmlns:a16="http://schemas.microsoft.com/office/drawing/2014/main" id="{D0617B81-5C55-5FCA-12A7-AE607CDAEE47}"/>
                    </a:ext>
                  </a:extLst>
                </p:cNvPr>
                <p:cNvSpPr/>
                <p:nvPr/>
              </p:nvSpPr>
              <p:spPr>
                <a:xfrm>
                  <a:off x="2195350" y="3721900"/>
                  <a:ext cx="69350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1356" extrusionOk="0">
                      <a:moveTo>
                        <a:pt x="1387" y="1"/>
                      </a:moveTo>
                      <a:cubicBezTo>
                        <a:pt x="631" y="1"/>
                        <a:pt x="1" y="631"/>
                        <a:pt x="1" y="1355"/>
                      </a:cubicBezTo>
                      <a:lnTo>
                        <a:pt x="2773" y="1355"/>
                      </a:lnTo>
                      <a:cubicBezTo>
                        <a:pt x="2773" y="599"/>
                        <a:pt x="2143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59" name="Google Shape;9561;p73">
                  <a:extLst>
                    <a:ext uri="{FF2B5EF4-FFF2-40B4-BE49-F238E27FC236}">
                      <a16:creationId xmlns:a16="http://schemas.microsoft.com/office/drawing/2014/main" id="{54A047F6-0585-117E-A0A2-21E5090C6C30}"/>
                    </a:ext>
                  </a:extLst>
                </p:cNvPr>
                <p:cNvSpPr/>
                <p:nvPr/>
              </p:nvSpPr>
              <p:spPr>
                <a:xfrm>
                  <a:off x="2211900" y="3669125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725"/>
                      </a:cubicBezTo>
                      <a:cubicBezTo>
                        <a:pt x="0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60" name="Google Shape;9562;p73">
                  <a:extLst>
                    <a:ext uri="{FF2B5EF4-FFF2-40B4-BE49-F238E27FC236}">
                      <a16:creationId xmlns:a16="http://schemas.microsoft.com/office/drawing/2014/main" id="{61B0AE6B-4A87-4211-4348-EE6ED2AA9C54}"/>
                    </a:ext>
                  </a:extLst>
                </p:cNvPr>
                <p:cNvSpPr/>
                <p:nvPr/>
              </p:nvSpPr>
              <p:spPr>
                <a:xfrm>
                  <a:off x="2125250" y="3617925"/>
                  <a:ext cx="208750" cy="20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0" h="8350" extrusionOk="0">
                      <a:moveTo>
                        <a:pt x="4128" y="1387"/>
                      </a:moveTo>
                      <a:cubicBezTo>
                        <a:pt x="4884" y="1387"/>
                        <a:pt x="5514" y="2017"/>
                        <a:pt x="5514" y="2773"/>
                      </a:cubicBezTo>
                      <a:cubicBezTo>
                        <a:pt x="5514" y="3120"/>
                        <a:pt x="5357" y="3466"/>
                        <a:pt x="5136" y="3718"/>
                      </a:cubicBezTo>
                      <a:cubicBezTo>
                        <a:pt x="5766" y="4065"/>
                        <a:pt x="6176" y="4727"/>
                        <a:pt x="6176" y="5514"/>
                      </a:cubicBezTo>
                      <a:lnTo>
                        <a:pt x="6176" y="5892"/>
                      </a:lnTo>
                      <a:lnTo>
                        <a:pt x="6270" y="5892"/>
                      </a:lnTo>
                      <a:cubicBezTo>
                        <a:pt x="6270" y="6081"/>
                        <a:pt x="6113" y="6239"/>
                        <a:pt x="5924" y="6239"/>
                      </a:cubicBezTo>
                      <a:lnTo>
                        <a:pt x="2458" y="6239"/>
                      </a:lnTo>
                      <a:cubicBezTo>
                        <a:pt x="2238" y="6239"/>
                        <a:pt x="2080" y="6081"/>
                        <a:pt x="2080" y="5892"/>
                      </a:cubicBezTo>
                      <a:lnTo>
                        <a:pt x="2080" y="5514"/>
                      </a:lnTo>
                      <a:cubicBezTo>
                        <a:pt x="2080" y="4727"/>
                        <a:pt x="2521" y="4065"/>
                        <a:pt x="3151" y="3718"/>
                      </a:cubicBezTo>
                      <a:cubicBezTo>
                        <a:pt x="2931" y="3466"/>
                        <a:pt x="2773" y="3120"/>
                        <a:pt x="2773" y="2773"/>
                      </a:cubicBezTo>
                      <a:cubicBezTo>
                        <a:pt x="2773" y="2017"/>
                        <a:pt x="3403" y="1387"/>
                        <a:pt x="4128" y="1387"/>
                      </a:cubicBezTo>
                      <a:close/>
                      <a:moveTo>
                        <a:pt x="4191" y="1"/>
                      </a:moveTo>
                      <a:cubicBezTo>
                        <a:pt x="1891" y="1"/>
                        <a:pt x="1" y="1860"/>
                        <a:pt x="1" y="4191"/>
                      </a:cubicBezTo>
                      <a:cubicBezTo>
                        <a:pt x="1" y="6522"/>
                        <a:pt x="1860" y="8350"/>
                        <a:pt x="4191" y="8350"/>
                      </a:cubicBezTo>
                      <a:cubicBezTo>
                        <a:pt x="6459" y="8350"/>
                        <a:pt x="8350" y="6522"/>
                        <a:pt x="8350" y="4191"/>
                      </a:cubicBezTo>
                      <a:cubicBezTo>
                        <a:pt x="8350" y="1860"/>
                        <a:pt x="6459" y="1"/>
                        <a:pt x="41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61" name="Google Shape;9563;p73">
                  <a:extLst>
                    <a:ext uri="{FF2B5EF4-FFF2-40B4-BE49-F238E27FC236}">
                      <a16:creationId xmlns:a16="http://schemas.microsoft.com/office/drawing/2014/main" id="{78BD484B-A381-DBFC-8BB0-D9ECD5728E3E}"/>
                    </a:ext>
                  </a:extLst>
                </p:cNvPr>
                <p:cNvSpPr/>
                <p:nvPr/>
              </p:nvSpPr>
              <p:spPr>
                <a:xfrm>
                  <a:off x="2107150" y="3771525"/>
                  <a:ext cx="73275" cy="7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1" h="2899" extrusionOk="0">
                      <a:moveTo>
                        <a:pt x="504" y="0"/>
                      </a:moveTo>
                      <a:lnTo>
                        <a:pt x="378" y="126"/>
                      </a:lnTo>
                      <a:cubicBezTo>
                        <a:pt x="0" y="536"/>
                        <a:pt x="0" y="1198"/>
                        <a:pt x="378" y="1576"/>
                      </a:cubicBezTo>
                      <a:lnTo>
                        <a:pt x="1355" y="2584"/>
                      </a:lnTo>
                      <a:cubicBezTo>
                        <a:pt x="1576" y="2773"/>
                        <a:pt x="1828" y="2899"/>
                        <a:pt x="2111" y="2899"/>
                      </a:cubicBezTo>
                      <a:cubicBezTo>
                        <a:pt x="2395" y="2899"/>
                        <a:pt x="2678" y="2773"/>
                        <a:pt x="2867" y="2584"/>
                      </a:cubicBezTo>
                      <a:lnTo>
                        <a:pt x="2930" y="2458"/>
                      </a:lnTo>
                      <a:cubicBezTo>
                        <a:pt x="1828" y="1985"/>
                        <a:pt x="977" y="1071"/>
                        <a:pt x="5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62" name="Google Shape;9564;p73">
                  <a:extLst>
                    <a:ext uri="{FF2B5EF4-FFF2-40B4-BE49-F238E27FC236}">
                      <a16:creationId xmlns:a16="http://schemas.microsoft.com/office/drawing/2014/main" id="{FAF4D61E-BA44-87B5-E41C-35E430BCBECB}"/>
                    </a:ext>
                  </a:extLst>
                </p:cNvPr>
                <p:cNvSpPr/>
                <p:nvPr/>
              </p:nvSpPr>
              <p:spPr>
                <a:xfrm>
                  <a:off x="2034675" y="3816425"/>
                  <a:ext cx="100050" cy="9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2" h="3867" extrusionOk="0">
                      <a:moveTo>
                        <a:pt x="2521" y="0"/>
                      </a:moveTo>
                      <a:lnTo>
                        <a:pt x="410" y="2111"/>
                      </a:lnTo>
                      <a:cubicBezTo>
                        <a:pt x="1" y="2520"/>
                        <a:pt x="1" y="3182"/>
                        <a:pt x="410" y="3560"/>
                      </a:cubicBezTo>
                      <a:cubicBezTo>
                        <a:pt x="599" y="3765"/>
                        <a:pt x="867" y="3867"/>
                        <a:pt x="1135" y="3867"/>
                      </a:cubicBezTo>
                      <a:cubicBezTo>
                        <a:pt x="1403" y="3867"/>
                        <a:pt x="1671" y="3765"/>
                        <a:pt x="1860" y="3560"/>
                      </a:cubicBezTo>
                      <a:lnTo>
                        <a:pt x="4002" y="1449"/>
                      </a:lnTo>
                      <a:cubicBezTo>
                        <a:pt x="3907" y="1418"/>
                        <a:pt x="3844" y="1323"/>
                        <a:pt x="3750" y="1260"/>
                      </a:cubicBezTo>
                      <a:lnTo>
                        <a:pt x="2773" y="252"/>
                      </a:lnTo>
                      <a:cubicBezTo>
                        <a:pt x="2679" y="189"/>
                        <a:pt x="2616" y="95"/>
                        <a:pt x="252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7" name="Google Shape;9565;p73">
                <a:extLst>
                  <a:ext uri="{FF2B5EF4-FFF2-40B4-BE49-F238E27FC236}">
                    <a16:creationId xmlns:a16="http://schemas.microsoft.com/office/drawing/2014/main" id="{0109F354-0D06-C008-0C34-864EAA5EAF99}"/>
                  </a:ext>
                </a:extLst>
              </p:cNvPr>
              <p:cNvGrpSpPr/>
              <p:nvPr/>
            </p:nvGrpSpPr>
            <p:grpSpPr>
              <a:xfrm>
                <a:off x="3302959" y="4985321"/>
                <a:ext cx="500612" cy="499261"/>
                <a:chOff x="2037825" y="3981825"/>
                <a:chExt cx="296175" cy="295375"/>
              </a:xfrm>
              <a:grpFill/>
            </p:grpSpPr>
            <p:sp>
              <p:nvSpPr>
                <p:cNvPr id="17455" name="Google Shape;9566;p73">
                  <a:extLst>
                    <a:ext uri="{FF2B5EF4-FFF2-40B4-BE49-F238E27FC236}">
                      <a16:creationId xmlns:a16="http://schemas.microsoft.com/office/drawing/2014/main" id="{28F6CB92-27F4-4EB3-4503-1648087F0F2D}"/>
                    </a:ext>
                  </a:extLst>
                </p:cNvPr>
                <p:cNvSpPr/>
                <p:nvPr/>
              </p:nvSpPr>
              <p:spPr>
                <a:xfrm>
                  <a:off x="2072500" y="4085775"/>
                  <a:ext cx="882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3467" extrusionOk="0">
                      <a:moveTo>
                        <a:pt x="1764" y="1"/>
                      </a:moveTo>
                      <a:cubicBezTo>
                        <a:pt x="819" y="1"/>
                        <a:pt x="0" y="788"/>
                        <a:pt x="0" y="1734"/>
                      </a:cubicBezTo>
                      <a:cubicBezTo>
                        <a:pt x="0" y="2679"/>
                        <a:pt x="819" y="3466"/>
                        <a:pt x="1764" y="3466"/>
                      </a:cubicBezTo>
                      <a:cubicBezTo>
                        <a:pt x="2709" y="3466"/>
                        <a:pt x="3529" y="2679"/>
                        <a:pt x="3529" y="1734"/>
                      </a:cubicBezTo>
                      <a:cubicBezTo>
                        <a:pt x="3529" y="788"/>
                        <a:pt x="2741" y="1"/>
                        <a:pt x="176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56" name="Google Shape;9567;p73">
                  <a:extLst>
                    <a:ext uri="{FF2B5EF4-FFF2-40B4-BE49-F238E27FC236}">
                      <a16:creationId xmlns:a16="http://schemas.microsoft.com/office/drawing/2014/main" id="{166F6111-CA9B-6034-1FDF-30D9C1B86579}"/>
                    </a:ext>
                  </a:extLst>
                </p:cNvPr>
                <p:cNvSpPr/>
                <p:nvPr/>
              </p:nvSpPr>
              <p:spPr>
                <a:xfrm>
                  <a:off x="2176450" y="3981825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1733"/>
                      </a:moveTo>
                      <a:cubicBezTo>
                        <a:pt x="3372" y="1733"/>
                        <a:pt x="3529" y="1890"/>
                        <a:pt x="3529" y="2079"/>
                      </a:cubicBezTo>
                      <a:cubicBezTo>
                        <a:pt x="3529" y="2268"/>
                        <a:pt x="3372" y="2426"/>
                        <a:pt x="3151" y="2426"/>
                      </a:cubicBezTo>
                      <a:cubicBezTo>
                        <a:pt x="2962" y="2426"/>
                        <a:pt x="2805" y="2268"/>
                        <a:pt x="2805" y="2079"/>
                      </a:cubicBezTo>
                      <a:cubicBezTo>
                        <a:pt x="2805" y="1890"/>
                        <a:pt x="2962" y="1733"/>
                        <a:pt x="3151" y="1733"/>
                      </a:cubicBezTo>
                      <a:close/>
                      <a:moveTo>
                        <a:pt x="3151" y="2773"/>
                      </a:moveTo>
                      <a:cubicBezTo>
                        <a:pt x="3372" y="2773"/>
                        <a:pt x="3529" y="2930"/>
                        <a:pt x="3529" y="3151"/>
                      </a:cubicBezTo>
                      <a:lnTo>
                        <a:pt x="3529" y="4505"/>
                      </a:lnTo>
                      <a:cubicBezTo>
                        <a:pt x="3529" y="4726"/>
                        <a:pt x="3372" y="4883"/>
                        <a:pt x="3151" y="4883"/>
                      </a:cubicBezTo>
                      <a:cubicBezTo>
                        <a:pt x="2962" y="4883"/>
                        <a:pt x="2805" y="4726"/>
                        <a:pt x="2805" y="4505"/>
                      </a:cubicBezTo>
                      <a:lnTo>
                        <a:pt x="2805" y="3151"/>
                      </a:lnTo>
                      <a:cubicBezTo>
                        <a:pt x="2805" y="2930"/>
                        <a:pt x="2962" y="2773"/>
                        <a:pt x="3151" y="2773"/>
                      </a:cubicBezTo>
                      <a:close/>
                      <a:moveTo>
                        <a:pt x="3151" y="0"/>
                      </a:moveTo>
                      <a:cubicBezTo>
                        <a:pt x="1418" y="0"/>
                        <a:pt x="64" y="1418"/>
                        <a:pt x="64" y="3088"/>
                      </a:cubicBezTo>
                      <a:cubicBezTo>
                        <a:pt x="64" y="3655"/>
                        <a:pt x="158" y="4159"/>
                        <a:pt x="442" y="4631"/>
                      </a:cubicBezTo>
                      <a:lnTo>
                        <a:pt x="64" y="5765"/>
                      </a:lnTo>
                      <a:cubicBezTo>
                        <a:pt x="1" y="5892"/>
                        <a:pt x="64" y="6018"/>
                        <a:pt x="127" y="6112"/>
                      </a:cubicBezTo>
                      <a:cubicBezTo>
                        <a:pt x="190" y="6207"/>
                        <a:pt x="379" y="6238"/>
                        <a:pt x="473" y="6238"/>
                      </a:cubicBezTo>
                      <a:lnTo>
                        <a:pt x="1796" y="5923"/>
                      </a:lnTo>
                      <a:cubicBezTo>
                        <a:pt x="2206" y="6175"/>
                        <a:pt x="2679" y="6238"/>
                        <a:pt x="3214" y="6238"/>
                      </a:cubicBezTo>
                      <a:cubicBezTo>
                        <a:pt x="4947" y="6238"/>
                        <a:pt x="6302" y="4820"/>
                        <a:pt x="6302" y="3119"/>
                      </a:cubicBezTo>
                      <a:cubicBezTo>
                        <a:pt x="6270" y="1418"/>
                        <a:pt x="4884" y="0"/>
                        <a:pt x="31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57" name="Google Shape;9568;p73">
                  <a:extLst>
                    <a:ext uri="{FF2B5EF4-FFF2-40B4-BE49-F238E27FC236}">
                      <a16:creationId xmlns:a16="http://schemas.microsoft.com/office/drawing/2014/main" id="{C5C1D95E-0E14-C661-CA48-995F05F96852}"/>
                    </a:ext>
                  </a:extLst>
                </p:cNvPr>
                <p:cNvSpPr/>
                <p:nvPr/>
              </p:nvSpPr>
              <p:spPr>
                <a:xfrm>
                  <a:off x="2037825" y="4168475"/>
                  <a:ext cx="157550" cy="1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4349" extrusionOk="0">
                      <a:moveTo>
                        <a:pt x="1356" y="1"/>
                      </a:moveTo>
                      <a:cubicBezTo>
                        <a:pt x="568" y="568"/>
                        <a:pt x="1" y="1513"/>
                        <a:pt x="1" y="2553"/>
                      </a:cubicBezTo>
                      <a:lnTo>
                        <a:pt x="1" y="3970"/>
                      </a:lnTo>
                      <a:cubicBezTo>
                        <a:pt x="1" y="4222"/>
                        <a:pt x="158" y="4348"/>
                        <a:pt x="347" y="4348"/>
                      </a:cubicBezTo>
                      <a:lnTo>
                        <a:pt x="5955" y="4348"/>
                      </a:lnTo>
                      <a:cubicBezTo>
                        <a:pt x="6144" y="4348"/>
                        <a:pt x="6302" y="4191"/>
                        <a:pt x="6302" y="3970"/>
                      </a:cubicBezTo>
                      <a:lnTo>
                        <a:pt x="6302" y="2553"/>
                      </a:lnTo>
                      <a:cubicBezTo>
                        <a:pt x="6302" y="1513"/>
                        <a:pt x="5798" y="599"/>
                        <a:pt x="4947" y="1"/>
                      </a:cubicBezTo>
                      <a:cubicBezTo>
                        <a:pt x="4538" y="505"/>
                        <a:pt x="3844" y="820"/>
                        <a:pt x="3151" y="820"/>
                      </a:cubicBezTo>
                      <a:cubicBezTo>
                        <a:pt x="2427" y="820"/>
                        <a:pt x="1765" y="505"/>
                        <a:pt x="13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8" name="Google Shape;9569;p73">
                <a:extLst>
                  <a:ext uri="{FF2B5EF4-FFF2-40B4-BE49-F238E27FC236}">
                    <a16:creationId xmlns:a16="http://schemas.microsoft.com/office/drawing/2014/main" id="{610D5E38-84E4-6C6A-0F20-DDB486D6E518}"/>
                  </a:ext>
                </a:extLst>
              </p:cNvPr>
              <p:cNvGrpSpPr/>
              <p:nvPr/>
            </p:nvGrpSpPr>
            <p:grpSpPr>
              <a:xfrm>
                <a:off x="6475073" y="3793814"/>
                <a:ext cx="500612" cy="408748"/>
                <a:chOff x="3860400" y="3254050"/>
                <a:chExt cx="296175" cy="241825"/>
              </a:xfrm>
              <a:grpFill/>
            </p:grpSpPr>
            <p:sp>
              <p:nvSpPr>
                <p:cNvPr id="17448" name="Google Shape;9570;p73">
                  <a:extLst>
                    <a:ext uri="{FF2B5EF4-FFF2-40B4-BE49-F238E27FC236}">
                      <a16:creationId xmlns:a16="http://schemas.microsoft.com/office/drawing/2014/main" id="{45344967-0142-7115-F751-1D2E946B8CAD}"/>
                    </a:ext>
                  </a:extLst>
                </p:cNvPr>
                <p:cNvSpPr/>
                <p:nvPr/>
              </p:nvSpPr>
              <p:spPr>
                <a:xfrm>
                  <a:off x="4112425" y="3358025"/>
                  <a:ext cx="441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6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419" y="725"/>
                      </a:lnTo>
                      <a:cubicBezTo>
                        <a:pt x="1608" y="725"/>
                        <a:pt x="1765" y="567"/>
                        <a:pt x="1765" y="378"/>
                      </a:cubicBezTo>
                      <a:cubicBezTo>
                        <a:pt x="1734" y="158"/>
                        <a:pt x="1608" y="0"/>
                        <a:pt x="14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49" name="Google Shape;9571;p73">
                  <a:extLst>
                    <a:ext uri="{FF2B5EF4-FFF2-40B4-BE49-F238E27FC236}">
                      <a16:creationId xmlns:a16="http://schemas.microsoft.com/office/drawing/2014/main" id="{D6B912F4-DFE5-7B9E-A2D9-AA3CBE7E9298}"/>
                    </a:ext>
                  </a:extLst>
                </p:cNvPr>
                <p:cNvSpPr/>
                <p:nvPr/>
              </p:nvSpPr>
              <p:spPr>
                <a:xfrm>
                  <a:off x="4102200" y="3393475"/>
                  <a:ext cx="37050" cy="3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2" h="1355" extrusionOk="0">
                      <a:moveTo>
                        <a:pt x="394" y="0"/>
                      </a:moveTo>
                      <a:cubicBezTo>
                        <a:pt x="308" y="0"/>
                        <a:pt x="221" y="32"/>
                        <a:pt x="158" y="95"/>
                      </a:cubicBezTo>
                      <a:cubicBezTo>
                        <a:pt x="0" y="221"/>
                        <a:pt x="0" y="410"/>
                        <a:pt x="158" y="567"/>
                      </a:cubicBezTo>
                      <a:lnTo>
                        <a:pt x="882" y="1260"/>
                      </a:lnTo>
                      <a:cubicBezTo>
                        <a:pt x="945" y="1323"/>
                        <a:pt x="1032" y="1355"/>
                        <a:pt x="1119" y="1355"/>
                      </a:cubicBezTo>
                      <a:cubicBezTo>
                        <a:pt x="1205" y="1355"/>
                        <a:pt x="1292" y="1323"/>
                        <a:pt x="1355" y="1260"/>
                      </a:cubicBezTo>
                      <a:cubicBezTo>
                        <a:pt x="1481" y="1134"/>
                        <a:pt x="1481" y="914"/>
                        <a:pt x="1355" y="788"/>
                      </a:cubicBezTo>
                      <a:lnTo>
                        <a:pt x="630" y="95"/>
                      </a:lnTo>
                      <a:cubicBezTo>
                        <a:pt x="567" y="32"/>
                        <a:pt x="481" y="0"/>
                        <a:pt x="3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50" name="Google Shape;9572;p73">
                  <a:extLst>
                    <a:ext uri="{FF2B5EF4-FFF2-40B4-BE49-F238E27FC236}">
                      <a16:creationId xmlns:a16="http://schemas.microsoft.com/office/drawing/2014/main" id="{C67F2188-C1FB-2D4F-EE81-96302D56C860}"/>
                    </a:ext>
                  </a:extLst>
                </p:cNvPr>
                <p:cNvSpPr/>
                <p:nvPr/>
              </p:nvSpPr>
              <p:spPr>
                <a:xfrm>
                  <a:off x="4103775" y="3306025"/>
                  <a:ext cx="35475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0" extrusionOk="0">
                      <a:moveTo>
                        <a:pt x="1056" y="1"/>
                      </a:moveTo>
                      <a:cubicBezTo>
                        <a:pt x="969" y="1"/>
                        <a:pt x="882" y="32"/>
                        <a:pt x="819" y="96"/>
                      </a:cubicBezTo>
                      <a:lnTo>
                        <a:pt x="95" y="789"/>
                      </a:lnTo>
                      <a:cubicBezTo>
                        <a:pt x="0" y="915"/>
                        <a:pt x="0" y="1135"/>
                        <a:pt x="95" y="1261"/>
                      </a:cubicBezTo>
                      <a:cubicBezTo>
                        <a:pt x="158" y="1340"/>
                        <a:pt x="252" y="1379"/>
                        <a:pt x="343" y="1379"/>
                      </a:cubicBezTo>
                      <a:cubicBezTo>
                        <a:pt x="434" y="1379"/>
                        <a:pt x="520" y="1340"/>
                        <a:pt x="567" y="1261"/>
                      </a:cubicBezTo>
                      <a:lnTo>
                        <a:pt x="1292" y="568"/>
                      </a:lnTo>
                      <a:cubicBezTo>
                        <a:pt x="1418" y="442"/>
                        <a:pt x="1418" y="190"/>
                        <a:pt x="1292" y="96"/>
                      </a:cubicBezTo>
                      <a:cubicBezTo>
                        <a:pt x="1229" y="32"/>
                        <a:pt x="1142" y="1"/>
                        <a:pt x="1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51" name="Google Shape;9573;p73">
                  <a:extLst>
                    <a:ext uri="{FF2B5EF4-FFF2-40B4-BE49-F238E27FC236}">
                      <a16:creationId xmlns:a16="http://schemas.microsoft.com/office/drawing/2014/main" id="{0FB29202-4928-8EA2-7543-83E2FBAB019A}"/>
                    </a:ext>
                  </a:extLst>
                </p:cNvPr>
                <p:cNvSpPr/>
                <p:nvPr/>
              </p:nvSpPr>
              <p:spPr>
                <a:xfrm>
                  <a:off x="3860400" y="3306025"/>
                  <a:ext cx="105550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2" h="4192" extrusionOk="0">
                      <a:moveTo>
                        <a:pt x="2489" y="1"/>
                      </a:moveTo>
                      <a:cubicBezTo>
                        <a:pt x="2048" y="1"/>
                        <a:pt x="1639" y="285"/>
                        <a:pt x="1481" y="726"/>
                      </a:cubicBezTo>
                      <a:lnTo>
                        <a:pt x="1418" y="726"/>
                      </a:lnTo>
                      <a:cubicBezTo>
                        <a:pt x="662" y="726"/>
                        <a:pt x="0" y="1356"/>
                        <a:pt x="0" y="2080"/>
                      </a:cubicBezTo>
                      <a:cubicBezTo>
                        <a:pt x="0" y="2836"/>
                        <a:pt x="630" y="3467"/>
                        <a:pt x="1418" y="3467"/>
                      </a:cubicBezTo>
                      <a:lnTo>
                        <a:pt x="1481" y="3467"/>
                      </a:lnTo>
                      <a:cubicBezTo>
                        <a:pt x="1639" y="3845"/>
                        <a:pt x="2017" y="4191"/>
                        <a:pt x="2489" y="4191"/>
                      </a:cubicBezTo>
                      <a:lnTo>
                        <a:pt x="4222" y="4191"/>
                      </a:lnTo>
                      <a:lnTo>
                        <a:pt x="4222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52" name="Google Shape;9574;p73">
                  <a:extLst>
                    <a:ext uri="{FF2B5EF4-FFF2-40B4-BE49-F238E27FC236}">
                      <a16:creationId xmlns:a16="http://schemas.microsoft.com/office/drawing/2014/main" id="{2168A58E-D6BA-859C-2544-C6BDCCA9AD30}"/>
                    </a:ext>
                  </a:extLst>
                </p:cNvPr>
                <p:cNvSpPr/>
                <p:nvPr/>
              </p:nvSpPr>
              <p:spPr>
                <a:xfrm>
                  <a:off x="4050225" y="3254050"/>
                  <a:ext cx="35450" cy="20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8350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lnTo>
                        <a:pt x="0" y="7625"/>
                      </a:lnTo>
                      <a:cubicBezTo>
                        <a:pt x="0" y="8034"/>
                        <a:pt x="315" y="8349"/>
                        <a:pt x="725" y="8349"/>
                      </a:cubicBezTo>
                      <a:cubicBezTo>
                        <a:pt x="1134" y="8286"/>
                        <a:pt x="1418" y="8003"/>
                        <a:pt x="1418" y="7625"/>
                      </a:cubicBezTo>
                      <a:lnTo>
                        <a:pt x="1418" y="694"/>
                      </a:ln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53" name="Google Shape;9575;p73">
                  <a:extLst>
                    <a:ext uri="{FF2B5EF4-FFF2-40B4-BE49-F238E27FC236}">
                      <a16:creationId xmlns:a16="http://schemas.microsoft.com/office/drawing/2014/main" id="{1D360885-D1D6-FC61-E975-648F2E5AAC34}"/>
                    </a:ext>
                  </a:extLst>
                </p:cNvPr>
                <p:cNvSpPr/>
                <p:nvPr/>
              </p:nvSpPr>
              <p:spPr>
                <a:xfrm>
                  <a:off x="3912375" y="3426550"/>
                  <a:ext cx="512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773" extrusionOk="0">
                      <a:moveTo>
                        <a:pt x="1" y="0"/>
                      </a:moveTo>
                      <a:lnTo>
                        <a:pt x="1" y="1764"/>
                      </a:lnTo>
                      <a:cubicBezTo>
                        <a:pt x="1" y="2363"/>
                        <a:pt x="473" y="2773"/>
                        <a:pt x="1040" y="2773"/>
                      </a:cubicBezTo>
                      <a:cubicBezTo>
                        <a:pt x="1607" y="2773"/>
                        <a:pt x="2048" y="2300"/>
                        <a:pt x="2048" y="1764"/>
                      </a:cubicBezTo>
                      <a:lnTo>
                        <a:pt x="2048" y="32"/>
                      </a:lnTo>
                      <a:lnTo>
                        <a:pt x="316" y="32"/>
                      </a:lnTo>
                      <a:cubicBezTo>
                        <a:pt x="253" y="32"/>
                        <a:pt x="127" y="32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54" name="Google Shape;9576;p73">
                  <a:extLst>
                    <a:ext uri="{FF2B5EF4-FFF2-40B4-BE49-F238E27FC236}">
                      <a16:creationId xmlns:a16="http://schemas.microsoft.com/office/drawing/2014/main" id="{268F06D4-C9DA-61B7-C10B-7CB91E9160D6}"/>
                    </a:ext>
                  </a:extLst>
                </p:cNvPr>
                <p:cNvSpPr/>
                <p:nvPr/>
              </p:nvSpPr>
              <p:spPr>
                <a:xfrm>
                  <a:off x="3982475" y="3275325"/>
                  <a:ext cx="52000" cy="163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6554" extrusionOk="0">
                      <a:moveTo>
                        <a:pt x="2080" y="0"/>
                      </a:moveTo>
                      <a:lnTo>
                        <a:pt x="1765" y="315"/>
                      </a:lnTo>
                      <a:cubicBezTo>
                        <a:pt x="1292" y="788"/>
                        <a:pt x="662" y="1071"/>
                        <a:pt x="1" y="1166"/>
                      </a:cubicBezTo>
                      <a:lnTo>
                        <a:pt x="1" y="5419"/>
                      </a:lnTo>
                      <a:cubicBezTo>
                        <a:pt x="662" y="5482"/>
                        <a:pt x="1292" y="5766"/>
                        <a:pt x="1765" y="6238"/>
                      </a:cubicBezTo>
                      <a:lnTo>
                        <a:pt x="2080" y="6553"/>
                      </a:lnTo>
                      <a:lnTo>
                        <a:pt x="208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9" name="Google Shape;9577;p73">
                <a:extLst>
                  <a:ext uri="{FF2B5EF4-FFF2-40B4-BE49-F238E27FC236}">
                    <a16:creationId xmlns:a16="http://schemas.microsoft.com/office/drawing/2014/main" id="{B7CBB925-F9A1-BCB8-0DEE-AB3259A0A411}"/>
                  </a:ext>
                </a:extLst>
              </p:cNvPr>
              <p:cNvGrpSpPr/>
              <p:nvPr/>
            </p:nvGrpSpPr>
            <p:grpSpPr>
              <a:xfrm>
                <a:off x="6474397" y="4377925"/>
                <a:ext cx="501965" cy="500612"/>
                <a:chOff x="3859600" y="3591950"/>
                <a:chExt cx="296975" cy="296175"/>
              </a:xfrm>
              <a:grpFill/>
            </p:grpSpPr>
            <p:sp>
              <p:nvSpPr>
                <p:cNvPr id="17445" name="Google Shape;9578;p73">
                  <a:extLst>
                    <a:ext uri="{FF2B5EF4-FFF2-40B4-BE49-F238E27FC236}">
                      <a16:creationId xmlns:a16="http://schemas.microsoft.com/office/drawing/2014/main" id="{B6600A9F-561D-C193-7A31-026EAB7F7B36}"/>
                    </a:ext>
                  </a:extLst>
                </p:cNvPr>
                <p:cNvSpPr/>
                <p:nvPr/>
              </p:nvSpPr>
              <p:spPr>
                <a:xfrm>
                  <a:off x="4034450" y="3766000"/>
                  <a:ext cx="122125" cy="12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4885" extrusionOk="0">
                      <a:moveTo>
                        <a:pt x="2395" y="1324"/>
                      </a:moveTo>
                      <a:cubicBezTo>
                        <a:pt x="2616" y="1324"/>
                        <a:pt x="2773" y="1482"/>
                        <a:pt x="2773" y="1702"/>
                      </a:cubicBezTo>
                      <a:lnTo>
                        <a:pt x="2773" y="2049"/>
                      </a:lnTo>
                      <a:lnTo>
                        <a:pt x="3120" y="2049"/>
                      </a:lnTo>
                      <a:cubicBezTo>
                        <a:pt x="3309" y="2049"/>
                        <a:pt x="3466" y="2206"/>
                        <a:pt x="3466" y="2395"/>
                      </a:cubicBezTo>
                      <a:cubicBezTo>
                        <a:pt x="3466" y="2584"/>
                        <a:pt x="3309" y="2742"/>
                        <a:pt x="3120" y="2742"/>
                      </a:cubicBezTo>
                      <a:lnTo>
                        <a:pt x="2395" y="2742"/>
                      </a:lnTo>
                      <a:cubicBezTo>
                        <a:pt x="2206" y="2742"/>
                        <a:pt x="2049" y="2584"/>
                        <a:pt x="2049" y="2395"/>
                      </a:cubicBezTo>
                      <a:lnTo>
                        <a:pt x="2049" y="1702"/>
                      </a:lnTo>
                      <a:cubicBezTo>
                        <a:pt x="2049" y="1482"/>
                        <a:pt x="2206" y="1324"/>
                        <a:pt x="2395" y="1324"/>
                      </a:cubicBezTo>
                      <a:close/>
                      <a:moveTo>
                        <a:pt x="2458" y="1"/>
                      </a:moveTo>
                      <a:cubicBezTo>
                        <a:pt x="1104" y="1"/>
                        <a:pt x="1" y="1103"/>
                        <a:pt x="1" y="2427"/>
                      </a:cubicBezTo>
                      <a:cubicBezTo>
                        <a:pt x="1" y="3781"/>
                        <a:pt x="1104" y="4884"/>
                        <a:pt x="2458" y="4884"/>
                      </a:cubicBezTo>
                      <a:cubicBezTo>
                        <a:pt x="3782" y="4884"/>
                        <a:pt x="4884" y="3781"/>
                        <a:pt x="4884" y="2427"/>
                      </a:cubicBezTo>
                      <a:cubicBezTo>
                        <a:pt x="4853" y="1072"/>
                        <a:pt x="3782" y="1"/>
                        <a:pt x="24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46" name="Google Shape;9579;p73">
                  <a:extLst>
                    <a:ext uri="{FF2B5EF4-FFF2-40B4-BE49-F238E27FC236}">
                      <a16:creationId xmlns:a16="http://schemas.microsoft.com/office/drawing/2014/main" id="{BDA409DC-B596-0B04-18C7-F52246FF36AC}"/>
                    </a:ext>
                  </a:extLst>
                </p:cNvPr>
                <p:cNvSpPr/>
                <p:nvPr/>
              </p:nvSpPr>
              <p:spPr>
                <a:xfrm>
                  <a:off x="3860400" y="3679375"/>
                  <a:ext cx="260725" cy="173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" h="6932" extrusionOk="0">
                      <a:moveTo>
                        <a:pt x="2426" y="662"/>
                      </a:moveTo>
                      <a:cubicBezTo>
                        <a:pt x="2647" y="662"/>
                        <a:pt x="2804" y="819"/>
                        <a:pt x="2804" y="1008"/>
                      </a:cubicBezTo>
                      <a:cubicBezTo>
                        <a:pt x="2804" y="1197"/>
                        <a:pt x="2647" y="1355"/>
                        <a:pt x="2426" y="1355"/>
                      </a:cubicBezTo>
                      <a:lnTo>
                        <a:pt x="1733" y="1355"/>
                      </a:lnTo>
                      <a:cubicBezTo>
                        <a:pt x="1544" y="1355"/>
                        <a:pt x="1387" y="1197"/>
                        <a:pt x="1387" y="1008"/>
                      </a:cubicBezTo>
                      <a:cubicBezTo>
                        <a:pt x="1387" y="819"/>
                        <a:pt x="1544" y="662"/>
                        <a:pt x="1733" y="662"/>
                      </a:cubicBezTo>
                      <a:close/>
                      <a:moveTo>
                        <a:pt x="4537" y="662"/>
                      </a:moveTo>
                      <a:cubicBezTo>
                        <a:pt x="4726" y="662"/>
                        <a:pt x="4884" y="819"/>
                        <a:pt x="4884" y="1008"/>
                      </a:cubicBezTo>
                      <a:cubicBezTo>
                        <a:pt x="4884" y="1197"/>
                        <a:pt x="4695" y="1355"/>
                        <a:pt x="4537" y="1355"/>
                      </a:cubicBezTo>
                      <a:lnTo>
                        <a:pt x="3812" y="1355"/>
                      </a:lnTo>
                      <a:cubicBezTo>
                        <a:pt x="3623" y="1355"/>
                        <a:pt x="3466" y="1197"/>
                        <a:pt x="3466" y="1008"/>
                      </a:cubicBezTo>
                      <a:cubicBezTo>
                        <a:pt x="3466" y="819"/>
                        <a:pt x="3623" y="662"/>
                        <a:pt x="3812" y="662"/>
                      </a:cubicBezTo>
                      <a:close/>
                      <a:moveTo>
                        <a:pt x="6648" y="662"/>
                      </a:moveTo>
                      <a:cubicBezTo>
                        <a:pt x="6837" y="662"/>
                        <a:pt x="6994" y="819"/>
                        <a:pt x="6994" y="1008"/>
                      </a:cubicBezTo>
                      <a:cubicBezTo>
                        <a:pt x="6994" y="1197"/>
                        <a:pt x="6837" y="1355"/>
                        <a:pt x="6648" y="1355"/>
                      </a:cubicBezTo>
                      <a:lnTo>
                        <a:pt x="5955" y="1355"/>
                      </a:lnTo>
                      <a:cubicBezTo>
                        <a:pt x="5734" y="1355"/>
                        <a:pt x="5577" y="1197"/>
                        <a:pt x="5577" y="1008"/>
                      </a:cubicBezTo>
                      <a:cubicBezTo>
                        <a:pt x="5577" y="819"/>
                        <a:pt x="5734" y="662"/>
                        <a:pt x="5955" y="662"/>
                      </a:cubicBezTo>
                      <a:close/>
                      <a:moveTo>
                        <a:pt x="8727" y="662"/>
                      </a:moveTo>
                      <a:cubicBezTo>
                        <a:pt x="8948" y="662"/>
                        <a:pt x="9105" y="819"/>
                        <a:pt x="9105" y="1008"/>
                      </a:cubicBezTo>
                      <a:cubicBezTo>
                        <a:pt x="9105" y="1197"/>
                        <a:pt x="8948" y="1355"/>
                        <a:pt x="8727" y="1355"/>
                      </a:cubicBezTo>
                      <a:lnTo>
                        <a:pt x="8034" y="1355"/>
                      </a:lnTo>
                      <a:cubicBezTo>
                        <a:pt x="7845" y="1355"/>
                        <a:pt x="7688" y="1197"/>
                        <a:pt x="7688" y="1008"/>
                      </a:cubicBezTo>
                      <a:cubicBezTo>
                        <a:pt x="7688" y="819"/>
                        <a:pt x="7845" y="662"/>
                        <a:pt x="8034" y="662"/>
                      </a:cubicBezTo>
                      <a:close/>
                      <a:moveTo>
                        <a:pt x="2426" y="2080"/>
                      </a:moveTo>
                      <a:cubicBezTo>
                        <a:pt x="2647" y="2080"/>
                        <a:pt x="2804" y="2237"/>
                        <a:pt x="2804" y="2426"/>
                      </a:cubicBezTo>
                      <a:cubicBezTo>
                        <a:pt x="2804" y="2647"/>
                        <a:pt x="2647" y="2773"/>
                        <a:pt x="2426" y="2773"/>
                      </a:cubicBezTo>
                      <a:lnTo>
                        <a:pt x="1733" y="2773"/>
                      </a:lnTo>
                      <a:cubicBezTo>
                        <a:pt x="1544" y="2773"/>
                        <a:pt x="1387" y="2647"/>
                        <a:pt x="1387" y="2426"/>
                      </a:cubicBezTo>
                      <a:cubicBezTo>
                        <a:pt x="1387" y="2206"/>
                        <a:pt x="1544" y="2080"/>
                        <a:pt x="1733" y="2080"/>
                      </a:cubicBezTo>
                      <a:close/>
                      <a:moveTo>
                        <a:pt x="4537" y="2080"/>
                      </a:moveTo>
                      <a:cubicBezTo>
                        <a:pt x="4726" y="2080"/>
                        <a:pt x="4884" y="2237"/>
                        <a:pt x="4884" y="2426"/>
                      </a:cubicBezTo>
                      <a:cubicBezTo>
                        <a:pt x="4884" y="2647"/>
                        <a:pt x="4695" y="2773"/>
                        <a:pt x="4537" y="2773"/>
                      </a:cubicBezTo>
                      <a:lnTo>
                        <a:pt x="3812" y="2773"/>
                      </a:lnTo>
                      <a:cubicBezTo>
                        <a:pt x="3623" y="2773"/>
                        <a:pt x="3466" y="2647"/>
                        <a:pt x="3466" y="2426"/>
                      </a:cubicBezTo>
                      <a:cubicBezTo>
                        <a:pt x="3466" y="2206"/>
                        <a:pt x="3623" y="2080"/>
                        <a:pt x="3812" y="2080"/>
                      </a:cubicBezTo>
                      <a:close/>
                      <a:moveTo>
                        <a:pt x="6648" y="2080"/>
                      </a:moveTo>
                      <a:cubicBezTo>
                        <a:pt x="6837" y="2080"/>
                        <a:pt x="6994" y="2237"/>
                        <a:pt x="6994" y="2426"/>
                      </a:cubicBezTo>
                      <a:cubicBezTo>
                        <a:pt x="6994" y="2647"/>
                        <a:pt x="6837" y="2773"/>
                        <a:pt x="6648" y="2773"/>
                      </a:cubicBezTo>
                      <a:lnTo>
                        <a:pt x="5955" y="2773"/>
                      </a:lnTo>
                      <a:cubicBezTo>
                        <a:pt x="5734" y="2773"/>
                        <a:pt x="5577" y="2647"/>
                        <a:pt x="5577" y="2426"/>
                      </a:cubicBezTo>
                      <a:cubicBezTo>
                        <a:pt x="5577" y="2206"/>
                        <a:pt x="5734" y="2080"/>
                        <a:pt x="5955" y="2080"/>
                      </a:cubicBezTo>
                      <a:close/>
                      <a:moveTo>
                        <a:pt x="8727" y="2080"/>
                      </a:moveTo>
                      <a:cubicBezTo>
                        <a:pt x="8948" y="2080"/>
                        <a:pt x="9105" y="2237"/>
                        <a:pt x="9105" y="2426"/>
                      </a:cubicBezTo>
                      <a:cubicBezTo>
                        <a:pt x="9105" y="2647"/>
                        <a:pt x="8948" y="2773"/>
                        <a:pt x="8727" y="2773"/>
                      </a:cubicBezTo>
                      <a:lnTo>
                        <a:pt x="8034" y="2773"/>
                      </a:lnTo>
                      <a:cubicBezTo>
                        <a:pt x="7845" y="2773"/>
                        <a:pt x="7688" y="2647"/>
                        <a:pt x="7688" y="2426"/>
                      </a:cubicBezTo>
                      <a:cubicBezTo>
                        <a:pt x="7688" y="2206"/>
                        <a:pt x="7845" y="2080"/>
                        <a:pt x="8034" y="2080"/>
                      </a:cubicBezTo>
                      <a:close/>
                      <a:moveTo>
                        <a:pt x="2426" y="3466"/>
                      </a:moveTo>
                      <a:cubicBezTo>
                        <a:pt x="2647" y="3466"/>
                        <a:pt x="2804" y="3623"/>
                        <a:pt x="2804" y="3812"/>
                      </a:cubicBezTo>
                      <a:cubicBezTo>
                        <a:pt x="2804" y="4001"/>
                        <a:pt x="2647" y="4159"/>
                        <a:pt x="2426" y="4159"/>
                      </a:cubicBezTo>
                      <a:lnTo>
                        <a:pt x="1733" y="4159"/>
                      </a:lnTo>
                      <a:cubicBezTo>
                        <a:pt x="1544" y="4159"/>
                        <a:pt x="1387" y="4001"/>
                        <a:pt x="1387" y="3812"/>
                      </a:cubicBezTo>
                      <a:cubicBezTo>
                        <a:pt x="1387" y="3623"/>
                        <a:pt x="1544" y="3466"/>
                        <a:pt x="1733" y="3466"/>
                      </a:cubicBezTo>
                      <a:close/>
                      <a:moveTo>
                        <a:pt x="4537" y="3466"/>
                      </a:moveTo>
                      <a:cubicBezTo>
                        <a:pt x="4726" y="3466"/>
                        <a:pt x="4884" y="3623"/>
                        <a:pt x="4884" y="3812"/>
                      </a:cubicBezTo>
                      <a:cubicBezTo>
                        <a:pt x="4884" y="4001"/>
                        <a:pt x="4695" y="4159"/>
                        <a:pt x="4537" y="4159"/>
                      </a:cubicBezTo>
                      <a:lnTo>
                        <a:pt x="3812" y="4159"/>
                      </a:lnTo>
                      <a:cubicBezTo>
                        <a:pt x="3623" y="4159"/>
                        <a:pt x="3466" y="4001"/>
                        <a:pt x="3466" y="3812"/>
                      </a:cubicBezTo>
                      <a:cubicBezTo>
                        <a:pt x="3466" y="3623"/>
                        <a:pt x="3623" y="3466"/>
                        <a:pt x="3812" y="3466"/>
                      </a:cubicBezTo>
                      <a:close/>
                      <a:moveTo>
                        <a:pt x="6648" y="3466"/>
                      </a:moveTo>
                      <a:cubicBezTo>
                        <a:pt x="6837" y="3466"/>
                        <a:pt x="6994" y="3623"/>
                        <a:pt x="6994" y="3812"/>
                      </a:cubicBezTo>
                      <a:cubicBezTo>
                        <a:pt x="6994" y="4001"/>
                        <a:pt x="6837" y="4159"/>
                        <a:pt x="6648" y="4159"/>
                      </a:cubicBezTo>
                      <a:lnTo>
                        <a:pt x="5955" y="4159"/>
                      </a:lnTo>
                      <a:cubicBezTo>
                        <a:pt x="5734" y="4159"/>
                        <a:pt x="5577" y="4001"/>
                        <a:pt x="5577" y="3812"/>
                      </a:cubicBezTo>
                      <a:cubicBezTo>
                        <a:pt x="5577" y="3623"/>
                        <a:pt x="5734" y="3466"/>
                        <a:pt x="5955" y="3466"/>
                      </a:cubicBezTo>
                      <a:close/>
                      <a:moveTo>
                        <a:pt x="2426" y="4852"/>
                      </a:moveTo>
                      <a:cubicBezTo>
                        <a:pt x="2647" y="4852"/>
                        <a:pt x="2804" y="5010"/>
                        <a:pt x="2804" y="5199"/>
                      </a:cubicBezTo>
                      <a:cubicBezTo>
                        <a:pt x="2804" y="5388"/>
                        <a:pt x="2647" y="5545"/>
                        <a:pt x="2426" y="5545"/>
                      </a:cubicBezTo>
                      <a:lnTo>
                        <a:pt x="1733" y="5545"/>
                      </a:lnTo>
                      <a:cubicBezTo>
                        <a:pt x="1544" y="5545"/>
                        <a:pt x="1387" y="5388"/>
                        <a:pt x="1387" y="5199"/>
                      </a:cubicBezTo>
                      <a:cubicBezTo>
                        <a:pt x="1387" y="5010"/>
                        <a:pt x="1544" y="4852"/>
                        <a:pt x="1733" y="4852"/>
                      </a:cubicBezTo>
                      <a:close/>
                      <a:moveTo>
                        <a:pt x="4537" y="4852"/>
                      </a:moveTo>
                      <a:cubicBezTo>
                        <a:pt x="4726" y="4852"/>
                        <a:pt x="4884" y="5010"/>
                        <a:pt x="4884" y="5199"/>
                      </a:cubicBezTo>
                      <a:cubicBezTo>
                        <a:pt x="4884" y="5388"/>
                        <a:pt x="4695" y="5545"/>
                        <a:pt x="4537" y="5545"/>
                      </a:cubicBezTo>
                      <a:lnTo>
                        <a:pt x="3812" y="5545"/>
                      </a:lnTo>
                      <a:cubicBezTo>
                        <a:pt x="3623" y="5545"/>
                        <a:pt x="3466" y="5388"/>
                        <a:pt x="3466" y="5199"/>
                      </a:cubicBezTo>
                      <a:cubicBezTo>
                        <a:pt x="3466" y="5010"/>
                        <a:pt x="3623" y="4852"/>
                        <a:pt x="3812" y="4852"/>
                      </a:cubicBezTo>
                      <a:close/>
                      <a:moveTo>
                        <a:pt x="0" y="0"/>
                      </a:moveTo>
                      <a:lnTo>
                        <a:pt x="0" y="5892"/>
                      </a:lnTo>
                      <a:cubicBezTo>
                        <a:pt x="0" y="6459"/>
                        <a:pt x="473" y="6931"/>
                        <a:pt x="1071" y="6931"/>
                      </a:cubicBezTo>
                      <a:lnTo>
                        <a:pt x="6490" y="6931"/>
                      </a:lnTo>
                      <a:cubicBezTo>
                        <a:pt x="6364" y="6616"/>
                        <a:pt x="6301" y="6270"/>
                        <a:pt x="6301" y="5892"/>
                      </a:cubicBezTo>
                      <a:cubicBezTo>
                        <a:pt x="6301" y="5797"/>
                        <a:pt x="6333" y="5671"/>
                        <a:pt x="6333" y="5545"/>
                      </a:cubicBezTo>
                      <a:lnTo>
                        <a:pt x="5955" y="5545"/>
                      </a:lnTo>
                      <a:cubicBezTo>
                        <a:pt x="5734" y="5545"/>
                        <a:pt x="5577" y="5388"/>
                        <a:pt x="5577" y="5199"/>
                      </a:cubicBezTo>
                      <a:cubicBezTo>
                        <a:pt x="5577" y="5010"/>
                        <a:pt x="5734" y="4852"/>
                        <a:pt x="5955" y="4852"/>
                      </a:cubicBezTo>
                      <a:lnTo>
                        <a:pt x="6490" y="4852"/>
                      </a:lnTo>
                      <a:cubicBezTo>
                        <a:pt x="6931" y="3623"/>
                        <a:pt x="8066" y="2741"/>
                        <a:pt x="9420" y="2741"/>
                      </a:cubicBezTo>
                      <a:cubicBezTo>
                        <a:pt x="9767" y="2741"/>
                        <a:pt x="10113" y="2836"/>
                        <a:pt x="10428" y="2962"/>
                      </a:cubicBezTo>
                      <a:lnTo>
                        <a:pt x="1042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47" name="Google Shape;9580;p73">
                  <a:extLst>
                    <a:ext uri="{FF2B5EF4-FFF2-40B4-BE49-F238E27FC236}">
                      <a16:creationId xmlns:a16="http://schemas.microsoft.com/office/drawing/2014/main" id="{9770E3E5-3B9F-8360-D5D6-ED802A133C2E}"/>
                    </a:ext>
                  </a:extLst>
                </p:cNvPr>
                <p:cNvSpPr/>
                <p:nvPr/>
              </p:nvSpPr>
              <p:spPr>
                <a:xfrm>
                  <a:off x="3859600" y="3591950"/>
                  <a:ext cx="261525" cy="7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61" h="2836" extrusionOk="0">
                      <a:moveTo>
                        <a:pt x="1734" y="0"/>
                      </a:moveTo>
                      <a:cubicBezTo>
                        <a:pt x="1513" y="0"/>
                        <a:pt x="1356" y="158"/>
                        <a:pt x="1356" y="347"/>
                      </a:cubicBezTo>
                      <a:lnTo>
                        <a:pt x="1356" y="693"/>
                      </a:lnTo>
                      <a:lnTo>
                        <a:pt x="1009" y="693"/>
                      </a:lnTo>
                      <a:cubicBezTo>
                        <a:pt x="410" y="693"/>
                        <a:pt x="1" y="1166"/>
                        <a:pt x="1" y="1733"/>
                      </a:cubicBezTo>
                      <a:lnTo>
                        <a:pt x="1" y="2836"/>
                      </a:lnTo>
                      <a:lnTo>
                        <a:pt x="10429" y="2836"/>
                      </a:lnTo>
                      <a:lnTo>
                        <a:pt x="10429" y="1733"/>
                      </a:lnTo>
                      <a:lnTo>
                        <a:pt x="10460" y="1733"/>
                      </a:lnTo>
                      <a:cubicBezTo>
                        <a:pt x="10460" y="1134"/>
                        <a:pt x="9988" y="693"/>
                        <a:pt x="9421" y="693"/>
                      </a:cubicBezTo>
                      <a:lnTo>
                        <a:pt x="9074" y="693"/>
                      </a:lnTo>
                      <a:lnTo>
                        <a:pt x="9074" y="347"/>
                      </a:lnTo>
                      <a:cubicBezTo>
                        <a:pt x="9074" y="158"/>
                        <a:pt x="8917" y="0"/>
                        <a:pt x="8728" y="0"/>
                      </a:cubicBezTo>
                      <a:cubicBezTo>
                        <a:pt x="8539" y="0"/>
                        <a:pt x="8381" y="158"/>
                        <a:pt x="8381" y="347"/>
                      </a:cubicBezTo>
                      <a:lnTo>
                        <a:pt x="8381" y="693"/>
                      </a:lnTo>
                      <a:lnTo>
                        <a:pt x="6995" y="693"/>
                      </a:lnTo>
                      <a:lnTo>
                        <a:pt x="6995" y="347"/>
                      </a:lnTo>
                      <a:cubicBezTo>
                        <a:pt x="6995" y="158"/>
                        <a:pt x="6837" y="0"/>
                        <a:pt x="6648" y="0"/>
                      </a:cubicBezTo>
                      <a:cubicBezTo>
                        <a:pt x="6459" y="0"/>
                        <a:pt x="6302" y="158"/>
                        <a:pt x="6302" y="347"/>
                      </a:cubicBezTo>
                      <a:lnTo>
                        <a:pt x="6302" y="693"/>
                      </a:lnTo>
                      <a:lnTo>
                        <a:pt x="4159" y="693"/>
                      </a:lnTo>
                      <a:lnTo>
                        <a:pt x="4159" y="347"/>
                      </a:lnTo>
                      <a:cubicBezTo>
                        <a:pt x="4159" y="158"/>
                        <a:pt x="4002" y="0"/>
                        <a:pt x="3813" y="0"/>
                      </a:cubicBezTo>
                      <a:cubicBezTo>
                        <a:pt x="3624" y="0"/>
                        <a:pt x="3466" y="158"/>
                        <a:pt x="3466" y="347"/>
                      </a:cubicBezTo>
                      <a:lnTo>
                        <a:pt x="3466" y="693"/>
                      </a:lnTo>
                      <a:lnTo>
                        <a:pt x="2080" y="693"/>
                      </a:lnTo>
                      <a:lnTo>
                        <a:pt x="2080" y="347"/>
                      </a:lnTo>
                      <a:cubicBezTo>
                        <a:pt x="2080" y="158"/>
                        <a:pt x="1923" y="0"/>
                        <a:pt x="17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2" name="Google Shape;9581;p73">
                <a:extLst>
                  <a:ext uri="{FF2B5EF4-FFF2-40B4-BE49-F238E27FC236}">
                    <a16:creationId xmlns:a16="http://schemas.microsoft.com/office/drawing/2014/main" id="{84C74058-7D7B-F0F2-B002-23BD0C89892A}"/>
                  </a:ext>
                </a:extLst>
              </p:cNvPr>
              <p:cNvGrpSpPr/>
              <p:nvPr/>
            </p:nvGrpSpPr>
            <p:grpSpPr>
              <a:xfrm>
                <a:off x="6475073" y="4984646"/>
                <a:ext cx="500612" cy="500612"/>
                <a:chOff x="3860400" y="3955025"/>
                <a:chExt cx="296175" cy="296175"/>
              </a:xfrm>
              <a:grpFill/>
            </p:grpSpPr>
            <p:sp>
              <p:nvSpPr>
                <p:cNvPr id="17440" name="Google Shape;9582;p73">
                  <a:extLst>
                    <a:ext uri="{FF2B5EF4-FFF2-40B4-BE49-F238E27FC236}">
                      <a16:creationId xmlns:a16="http://schemas.microsoft.com/office/drawing/2014/main" id="{8010354F-F06D-F9A0-E9C6-E856951E1278}"/>
                    </a:ext>
                  </a:extLst>
                </p:cNvPr>
                <p:cNvSpPr/>
                <p:nvPr/>
              </p:nvSpPr>
              <p:spPr>
                <a:xfrm>
                  <a:off x="3973825" y="3955025"/>
                  <a:ext cx="685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2742" extrusionOk="0">
                      <a:moveTo>
                        <a:pt x="1355" y="1"/>
                      </a:moveTo>
                      <a:cubicBezTo>
                        <a:pt x="630" y="1"/>
                        <a:pt x="0" y="631"/>
                        <a:pt x="0" y="1387"/>
                      </a:cubicBezTo>
                      <a:cubicBezTo>
                        <a:pt x="0" y="2112"/>
                        <a:pt x="630" y="2742"/>
                        <a:pt x="1355" y="2742"/>
                      </a:cubicBezTo>
                      <a:cubicBezTo>
                        <a:pt x="2111" y="2742"/>
                        <a:pt x="2741" y="2112"/>
                        <a:pt x="2741" y="1387"/>
                      </a:cubicBezTo>
                      <a:cubicBezTo>
                        <a:pt x="2741" y="631"/>
                        <a:pt x="2142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41" name="Google Shape;9583;p73">
                  <a:extLst>
                    <a:ext uri="{FF2B5EF4-FFF2-40B4-BE49-F238E27FC236}">
                      <a16:creationId xmlns:a16="http://schemas.microsoft.com/office/drawing/2014/main" id="{58401B3C-739C-EA76-4908-5F9A15B270E2}"/>
                    </a:ext>
                  </a:extLst>
                </p:cNvPr>
                <p:cNvSpPr/>
                <p:nvPr/>
              </p:nvSpPr>
              <p:spPr>
                <a:xfrm>
                  <a:off x="3947025" y="4021975"/>
                  <a:ext cx="122125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2868" extrusionOk="0">
                      <a:moveTo>
                        <a:pt x="820" y="1"/>
                      </a:moveTo>
                      <a:cubicBezTo>
                        <a:pt x="316" y="442"/>
                        <a:pt x="1" y="1104"/>
                        <a:pt x="1" y="1797"/>
                      </a:cubicBezTo>
                      <a:lnTo>
                        <a:pt x="1" y="2521"/>
                      </a:lnTo>
                      <a:cubicBezTo>
                        <a:pt x="1" y="2710"/>
                        <a:pt x="158" y="2868"/>
                        <a:pt x="347" y="2868"/>
                      </a:cubicBezTo>
                      <a:lnTo>
                        <a:pt x="4506" y="2868"/>
                      </a:lnTo>
                      <a:cubicBezTo>
                        <a:pt x="4727" y="2868"/>
                        <a:pt x="4884" y="2710"/>
                        <a:pt x="4884" y="2521"/>
                      </a:cubicBezTo>
                      <a:lnTo>
                        <a:pt x="4884" y="1860"/>
                      </a:lnTo>
                      <a:cubicBezTo>
                        <a:pt x="4884" y="1135"/>
                        <a:pt x="4569" y="473"/>
                        <a:pt x="4034" y="32"/>
                      </a:cubicBezTo>
                      <a:cubicBezTo>
                        <a:pt x="3655" y="473"/>
                        <a:pt x="3120" y="788"/>
                        <a:pt x="2427" y="788"/>
                      </a:cubicBezTo>
                      <a:cubicBezTo>
                        <a:pt x="1797" y="788"/>
                        <a:pt x="1198" y="473"/>
                        <a:pt x="8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42" name="Google Shape;9584;p73">
                  <a:extLst>
                    <a:ext uri="{FF2B5EF4-FFF2-40B4-BE49-F238E27FC236}">
                      <a16:creationId xmlns:a16="http://schemas.microsoft.com/office/drawing/2014/main" id="{742BDA9C-ACDE-70AD-7C82-595AB1231A81}"/>
                    </a:ext>
                  </a:extLst>
                </p:cNvPr>
                <p:cNvSpPr/>
                <p:nvPr/>
              </p:nvSpPr>
              <p:spPr>
                <a:xfrm>
                  <a:off x="4086450" y="4145650"/>
                  <a:ext cx="7012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191" extrusionOk="0">
                      <a:moveTo>
                        <a:pt x="0" y="0"/>
                      </a:moveTo>
                      <a:lnTo>
                        <a:pt x="0" y="4190"/>
                      </a:lnTo>
                      <a:lnTo>
                        <a:pt x="2458" y="4190"/>
                      </a:lnTo>
                      <a:cubicBezTo>
                        <a:pt x="2647" y="4190"/>
                        <a:pt x="2804" y="4033"/>
                        <a:pt x="2804" y="3844"/>
                      </a:cubicBezTo>
                      <a:lnTo>
                        <a:pt x="2804" y="315"/>
                      </a:lnTo>
                      <a:cubicBezTo>
                        <a:pt x="2773" y="158"/>
                        <a:pt x="2647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43" name="Google Shape;9585;p73">
                  <a:extLst>
                    <a:ext uri="{FF2B5EF4-FFF2-40B4-BE49-F238E27FC236}">
                      <a16:creationId xmlns:a16="http://schemas.microsoft.com/office/drawing/2014/main" id="{832070B4-D6BC-4EB2-AF33-6DD95B2A9EA4}"/>
                    </a:ext>
                  </a:extLst>
                </p:cNvPr>
                <p:cNvSpPr/>
                <p:nvPr/>
              </p:nvSpPr>
              <p:spPr>
                <a:xfrm>
                  <a:off x="3860400" y="4180300"/>
                  <a:ext cx="70125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805" extrusionOk="0">
                      <a:moveTo>
                        <a:pt x="347" y="0"/>
                      </a:moveTo>
                      <a:cubicBezTo>
                        <a:pt x="158" y="0"/>
                        <a:pt x="0" y="189"/>
                        <a:pt x="0" y="347"/>
                      </a:cubicBezTo>
                      <a:lnTo>
                        <a:pt x="0" y="2458"/>
                      </a:lnTo>
                      <a:cubicBezTo>
                        <a:pt x="0" y="2678"/>
                        <a:pt x="158" y="2804"/>
                        <a:pt x="347" y="2804"/>
                      </a:cubicBezTo>
                      <a:lnTo>
                        <a:pt x="2804" y="2804"/>
                      </a:lnTo>
                      <a:lnTo>
                        <a:pt x="28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44" name="Google Shape;9586;p73">
                  <a:extLst>
                    <a:ext uri="{FF2B5EF4-FFF2-40B4-BE49-F238E27FC236}">
                      <a16:creationId xmlns:a16="http://schemas.microsoft.com/office/drawing/2014/main" id="{2BADB560-B07B-56AC-C1D4-E9E6B253426C}"/>
                    </a:ext>
                  </a:extLst>
                </p:cNvPr>
                <p:cNvSpPr/>
                <p:nvPr/>
              </p:nvSpPr>
              <p:spPr>
                <a:xfrm>
                  <a:off x="3947025" y="4111775"/>
                  <a:ext cx="122125" cy="13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5577" extrusionOk="0">
                      <a:moveTo>
                        <a:pt x="2466" y="1377"/>
                      </a:moveTo>
                      <a:cubicBezTo>
                        <a:pt x="2522" y="1377"/>
                        <a:pt x="2582" y="1392"/>
                        <a:pt x="2647" y="1418"/>
                      </a:cubicBezTo>
                      <a:cubicBezTo>
                        <a:pt x="2742" y="1450"/>
                        <a:pt x="2836" y="1607"/>
                        <a:pt x="2836" y="1733"/>
                      </a:cubicBezTo>
                      <a:lnTo>
                        <a:pt x="2836" y="3497"/>
                      </a:lnTo>
                      <a:lnTo>
                        <a:pt x="3183" y="3497"/>
                      </a:lnTo>
                      <a:cubicBezTo>
                        <a:pt x="3372" y="3497"/>
                        <a:pt x="3529" y="3655"/>
                        <a:pt x="3529" y="3844"/>
                      </a:cubicBezTo>
                      <a:cubicBezTo>
                        <a:pt x="3529" y="4033"/>
                        <a:pt x="3340" y="4159"/>
                        <a:pt x="3151" y="4159"/>
                      </a:cubicBezTo>
                      <a:lnTo>
                        <a:pt x="1765" y="4159"/>
                      </a:lnTo>
                      <a:cubicBezTo>
                        <a:pt x="1576" y="4159"/>
                        <a:pt x="1419" y="4002"/>
                        <a:pt x="1419" y="3812"/>
                      </a:cubicBezTo>
                      <a:cubicBezTo>
                        <a:pt x="1419" y="3623"/>
                        <a:pt x="1576" y="3466"/>
                        <a:pt x="1765" y="3466"/>
                      </a:cubicBezTo>
                      <a:lnTo>
                        <a:pt x="2112" y="3466"/>
                      </a:lnTo>
                      <a:lnTo>
                        <a:pt x="2112" y="2552"/>
                      </a:lnTo>
                      <a:lnTo>
                        <a:pt x="1986" y="2678"/>
                      </a:lnTo>
                      <a:cubicBezTo>
                        <a:pt x="1938" y="2726"/>
                        <a:pt x="1852" y="2749"/>
                        <a:pt x="1765" y="2749"/>
                      </a:cubicBezTo>
                      <a:cubicBezTo>
                        <a:pt x="1679" y="2749"/>
                        <a:pt x="1592" y="2726"/>
                        <a:pt x="1545" y="2678"/>
                      </a:cubicBezTo>
                      <a:cubicBezTo>
                        <a:pt x="1419" y="2552"/>
                        <a:pt x="1419" y="2300"/>
                        <a:pt x="1545" y="2206"/>
                      </a:cubicBezTo>
                      <a:lnTo>
                        <a:pt x="2238" y="1481"/>
                      </a:lnTo>
                      <a:cubicBezTo>
                        <a:pt x="2312" y="1407"/>
                        <a:pt x="2385" y="1377"/>
                        <a:pt x="2466" y="1377"/>
                      </a:cubicBezTo>
                      <a:close/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5577"/>
                      </a:lnTo>
                      <a:lnTo>
                        <a:pt x="4853" y="5577"/>
                      </a:lnTo>
                      <a:cubicBezTo>
                        <a:pt x="4884" y="3245"/>
                        <a:pt x="4884" y="2678"/>
                        <a:pt x="4884" y="347"/>
                      </a:cubicBezTo>
                      <a:cubicBezTo>
                        <a:pt x="4884" y="158"/>
                        <a:pt x="4727" y="0"/>
                        <a:pt x="45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3" name="Google Shape;9587;p73">
                <a:extLst>
                  <a:ext uri="{FF2B5EF4-FFF2-40B4-BE49-F238E27FC236}">
                    <a16:creationId xmlns:a16="http://schemas.microsoft.com/office/drawing/2014/main" id="{3C7CB3A3-FD9E-D005-DCC3-EBD9B5B1D1AC}"/>
                  </a:ext>
                </a:extLst>
              </p:cNvPr>
              <p:cNvGrpSpPr/>
              <p:nvPr/>
            </p:nvGrpSpPr>
            <p:grpSpPr>
              <a:xfrm>
                <a:off x="9642831" y="3748557"/>
                <a:ext cx="508599" cy="499261"/>
                <a:chOff x="5716825" y="3235950"/>
                <a:chExt cx="300900" cy="295375"/>
              </a:xfrm>
              <a:grpFill/>
            </p:grpSpPr>
            <p:sp>
              <p:nvSpPr>
                <p:cNvPr id="220" name="Google Shape;9588;p73">
                  <a:extLst>
                    <a:ext uri="{FF2B5EF4-FFF2-40B4-BE49-F238E27FC236}">
                      <a16:creationId xmlns:a16="http://schemas.microsoft.com/office/drawing/2014/main" id="{2C30F6E9-CCA4-D61F-855F-5582737EF866}"/>
                    </a:ext>
                  </a:extLst>
                </p:cNvPr>
                <p:cNvSpPr/>
                <p:nvPr/>
              </p:nvSpPr>
              <p:spPr>
                <a:xfrm>
                  <a:off x="5716825" y="3309975"/>
                  <a:ext cx="137075" cy="146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3" h="5861" extrusionOk="0">
                      <a:moveTo>
                        <a:pt x="2584" y="1"/>
                      </a:moveTo>
                      <a:lnTo>
                        <a:pt x="410" y="2206"/>
                      </a:lnTo>
                      <a:cubicBezTo>
                        <a:pt x="1" y="2615"/>
                        <a:pt x="1" y="3277"/>
                        <a:pt x="410" y="3655"/>
                      </a:cubicBezTo>
                      <a:lnTo>
                        <a:pt x="2584" y="5860"/>
                      </a:lnTo>
                      <a:lnTo>
                        <a:pt x="3781" y="4632"/>
                      </a:lnTo>
                      <a:cubicBezTo>
                        <a:pt x="3844" y="4584"/>
                        <a:pt x="3939" y="4561"/>
                        <a:pt x="4029" y="4561"/>
                      </a:cubicBezTo>
                      <a:cubicBezTo>
                        <a:pt x="4120" y="4561"/>
                        <a:pt x="4206" y="4584"/>
                        <a:pt x="4254" y="4632"/>
                      </a:cubicBezTo>
                      <a:lnTo>
                        <a:pt x="4726" y="5104"/>
                      </a:lnTo>
                      <a:cubicBezTo>
                        <a:pt x="4789" y="5167"/>
                        <a:pt x="4884" y="5199"/>
                        <a:pt x="4974" y="5199"/>
                      </a:cubicBezTo>
                      <a:cubicBezTo>
                        <a:pt x="5065" y="5199"/>
                        <a:pt x="5152" y="5167"/>
                        <a:pt x="5199" y="5104"/>
                      </a:cubicBezTo>
                      <a:cubicBezTo>
                        <a:pt x="5325" y="5010"/>
                        <a:pt x="5325" y="4758"/>
                        <a:pt x="5199" y="4632"/>
                      </a:cubicBezTo>
                      <a:lnTo>
                        <a:pt x="4726" y="4159"/>
                      </a:lnTo>
                      <a:cubicBezTo>
                        <a:pt x="4632" y="4065"/>
                        <a:pt x="4632" y="3813"/>
                        <a:pt x="4726" y="3687"/>
                      </a:cubicBezTo>
                      <a:lnTo>
                        <a:pt x="5482" y="2962"/>
                      </a:lnTo>
                      <a:lnTo>
                        <a:pt x="5010" y="2489"/>
                      </a:lnTo>
                      <a:lnTo>
                        <a:pt x="4789" y="2710"/>
                      </a:lnTo>
                      <a:cubicBezTo>
                        <a:pt x="4584" y="2915"/>
                        <a:pt x="4317" y="3017"/>
                        <a:pt x="4049" y="3017"/>
                      </a:cubicBezTo>
                      <a:cubicBezTo>
                        <a:pt x="3781" y="3017"/>
                        <a:pt x="3513" y="2915"/>
                        <a:pt x="3309" y="2710"/>
                      </a:cubicBezTo>
                      <a:cubicBezTo>
                        <a:pt x="2930" y="2332"/>
                        <a:pt x="2930" y="1670"/>
                        <a:pt x="3309" y="1261"/>
                      </a:cubicBezTo>
                      <a:lnTo>
                        <a:pt x="3561" y="1040"/>
                      </a:lnTo>
                      <a:lnTo>
                        <a:pt x="258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21" name="Google Shape;9589;p73">
                  <a:extLst>
                    <a:ext uri="{FF2B5EF4-FFF2-40B4-BE49-F238E27FC236}">
                      <a16:creationId xmlns:a16="http://schemas.microsoft.com/office/drawing/2014/main" id="{9D874D8C-7231-BEF0-5509-B69C71948FAE}"/>
                    </a:ext>
                  </a:extLst>
                </p:cNvPr>
                <p:cNvSpPr/>
                <p:nvPr/>
              </p:nvSpPr>
              <p:spPr>
                <a:xfrm>
                  <a:off x="5794025" y="3235950"/>
                  <a:ext cx="145725" cy="1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9" h="5356" extrusionOk="0">
                      <a:moveTo>
                        <a:pt x="2926" y="0"/>
                      </a:moveTo>
                      <a:cubicBezTo>
                        <a:pt x="2662" y="0"/>
                        <a:pt x="2394" y="95"/>
                        <a:pt x="2205" y="284"/>
                      </a:cubicBezTo>
                      <a:lnTo>
                        <a:pt x="0" y="2457"/>
                      </a:lnTo>
                      <a:lnTo>
                        <a:pt x="1229" y="3686"/>
                      </a:lnTo>
                      <a:cubicBezTo>
                        <a:pt x="1323" y="3781"/>
                        <a:pt x="1323" y="4033"/>
                        <a:pt x="1229" y="4127"/>
                      </a:cubicBezTo>
                      <a:lnTo>
                        <a:pt x="725" y="4600"/>
                      </a:lnTo>
                      <a:cubicBezTo>
                        <a:pt x="630" y="4726"/>
                        <a:pt x="630" y="4978"/>
                        <a:pt x="725" y="5072"/>
                      </a:cubicBezTo>
                      <a:cubicBezTo>
                        <a:pt x="788" y="5135"/>
                        <a:pt x="882" y="5167"/>
                        <a:pt x="977" y="5167"/>
                      </a:cubicBezTo>
                      <a:cubicBezTo>
                        <a:pt x="1071" y="5167"/>
                        <a:pt x="1166" y="5135"/>
                        <a:pt x="1229" y="5072"/>
                      </a:cubicBezTo>
                      <a:lnTo>
                        <a:pt x="1701" y="4600"/>
                      </a:lnTo>
                      <a:cubicBezTo>
                        <a:pt x="1749" y="4553"/>
                        <a:pt x="1835" y="4529"/>
                        <a:pt x="1926" y="4529"/>
                      </a:cubicBezTo>
                      <a:cubicBezTo>
                        <a:pt x="2016" y="4529"/>
                        <a:pt x="2111" y="4553"/>
                        <a:pt x="2174" y="4600"/>
                      </a:cubicBezTo>
                      <a:lnTo>
                        <a:pt x="2898" y="5356"/>
                      </a:lnTo>
                      <a:lnTo>
                        <a:pt x="3371" y="4883"/>
                      </a:lnTo>
                      <a:lnTo>
                        <a:pt x="3151" y="4663"/>
                      </a:lnTo>
                      <a:cubicBezTo>
                        <a:pt x="2741" y="4253"/>
                        <a:pt x="2741" y="3592"/>
                        <a:pt x="3151" y="3214"/>
                      </a:cubicBezTo>
                      <a:cubicBezTo>
                        <a:pt x="3340" y="3009"/>
                        <a:pt x="3607" y="2906"/>
                        <a:pt x="3875" y="2906"/>
                      </a:cubicBezTo>
                      <a:cubicBezTo>
                        <a:pt x="4143" y="2906"/>
                        <a:pt x="4411" y="3009"/>
                        <a:pt x="4600" y="3214"/>
                      </a:cubicBezTo>
                      <a:lnTo>
                        <a:pt x="4852" y="3434"/>
                      </a:lnTo>
                      <a:lnTo>
                        <a:pt x="5828" y="2457"/>
                      </a:lnTo>
                      <a:lnTo>
                        <a:pt x="3623" y="284"/>
                      </a:lnTo>
                      <a:cubicBezTo>
                        <a:pt x="3450" y="95"/>
                        <a:pt x="3190" y="0"/>
                        <a:pt x="29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22" name="Google Shape;9590;p73">
                  <a:extLst>
                    <a:ext uri="{FF2B5EF4-FFF2-40B4-BE49-F238E27FC236}">
                      <a16:creationId xmlns:a16="http://schemas.microsoft.com/office/drawing/2014/main" id="{5779D0CB-FA23-772B-2228-2176DC1605EB}"/>
                    </a:ext>
                  </a:extLst>
                </p:cNvPr>
                <p:cNvSpPr/>
                <p:nvPr/>
              </p:nvSpPr>
              <p:spPr>
                <a:xfrm>
                  <a:off x="5880650" y="3309975"/>
                  <a:ext cx="137075" cy="145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3" h="5829" extrusionOk="0">
                      <a:moveTo>
                        <a:pt x="2899" y="1"/>
                      </a:moveTo>
                      <a:lnTo>
                        <a:pt x="1702" y="1229"/>
                      </a:lnTo>
                      <a:cubicBezTo>
                        <a:pt x="1639" y="1292"/>
                        <a:pt x="1544" y="1324"/>
                        <a:pt x="1450" y="1324"/>
                      </a:cubicBezTo>
                      <a:cubicBezTo>
                        <a:pt x="1355" y="1324"/>
                        <a:pt x="1261" y="1292"/>
                        <a:pt x="1198" y="1229"/>
                      </a:cubicBezTo>
                      <a:lnTo>
                        <a:pt x="725" y="757"/>
                      </a:lnTo>
                      <a:cubicBezTo>
                        <a:pt x="678" y="694"/>
                        <a:pt x="591" y="662"/>
                        <a:pt x="501" y="662"/>
                      </a:cubicBezTo>
                      <a:cubicBezTo>
                        <a:pt x="410" y="662"/>
                        <a:pt x="316" y="694"/>
                        <a:pt x="253" y="757"/>
                      </a:cubicBezTo>
                      <a:cubicBezTo>
                        <a:pt x="158" y="883"/>
                        <a:pt x="158" y="1103"/>
                        <a:pt x="253" y="1229"/>
                      </a:cubicBezTo>
                      <a:lnTo>
                        <a:pt x="725" y="1702"/>
                      </a:lnTo>
                      <a:cubicBezTo>
                        <a:pt x="851" y="1828"/>
                        <a:pt x="851" y="2048"/>
                        <a:pt x="725" y="2174"/>
                      </a:cubicBezTo>
                      <a:lnTo>
                        <a:pt x="1" y="2899"/>
                      </a:lnTo>
                      <a:lnTo>
                        <a:pt x="473" y="3372"/>
                      </a:lnTo>
                      <a:lnTo>
                        <a:pt x="694" y="3151"/>
                      </a:lnTo>
                      <a:cubicBezTo>
                        <a:pt x="898" y="2946"/>
                        <a:pt x="1166" y="2844"/>
                        <a:pt x="1434" y="2844"/>
                      </a:cubicBezTo>
                      <a:cubicBezTo>
                        <a:pt x="1702" y="2844"/>
                        <a:pt x="1970" y="2946"/>
                        <a:pt x="2174" y="3151"/>
                      </a:cubicBezTo>
                      <a:cubicBezTo>
                        <a:pt x="2552" y="3529"/>
                        <a:pt x="2552" y="4222"/>
                        <a:pt x="2174" y="4600"/>
                      </a:cubicBezTo>
                      <a:lnTo>
                        <a:pt x="1922" y="4852"/>
                      </a:lnTo>
                      <a:lnTo>
                        <a:pt x="2899" y="5829"/>
                      </a:lnTo>
                      <a:lnTo>
                        <a:pt x="5073" y="3655"/>
                      </a:lnTo>
                      <a:cubicBezTo>
                        <a:pt x="5482" y="3277"/>
                        <a:pt x="5482" y="2615"/>
                        <a:pt x="5073" y="2206"/>
                      </a:cubicBezTo>
                      <a:lnTo>
                        <a:pt x="2899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23" name="Google Shape;9591;p73">
                  <a:extLst>
                    <a:ext uri="{FF2B5EF4-FFF2-40B4-BE49-F238E27FC236}">
                      <a16:creationId xmlns:a16="http://schemas.microsoft.com/office/drawing/2014/main" id="{1C4B7C79-889F-BCBD-0AAD-E8635E196AA7}"/>
                    </a:ext>
                  </a:extLst>
                </p:cNvPr>
                <p:cNvSpPr/>
                <p:nvPr/>
              </p:nvSpPr>
              <p:spPr>
                <a:xfrm>
                  <a:off x="5794025" y="3396625"/>
                  <a:ext cx="147300" cy="1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2" h="5388" extrusionOk="0">
                      <a:moveTo>
                        <a:pt x="2993" y="0"/>
                      </a:moveTo>
                      <a:lnTo>
                        <a:pt x="2520" y="473"/>
                      </a:lnTo>
                      <a:lnTo>
                        <a:pt x="2741" y="725"/>
                      </a:lnTo>
                      <a:cubicBezTo>
                        <a:pt x="3151" y="1103"/>
                        <a:pt x="3151" y="1764"/>
                        <a:pt x="2741" y="2174"/>
                      </a:cubicBezTo>
                      <a:cubicBezTo>
                        <a:pt x="2505" y="2363"/>
                        <a:pt x="2221" y="2457"/>
                        <a:pt x="1949" y="2457"/>
                      </a:cubicBezTo>
                      <a:cubicBezTo>
                        <a:pt x="1678" y="2457"/>
                        <a:pt x="1418" y="2363"/>
                        <a:pt x="1229" y="2174"/>
                      </a:cubicBezTo>
                      <a:lnTo>
                        <a:pt x="977" y="1922"/>
                      </a:lnTo>
                      <a:lnTo>
                        <a:pt x="0" y="2930"/>
                      </a:lnTo>
                      <a:lnTo>
                        <a:pt x="2205" y="5072"/>
                      </a:lnTo>
                      <a:cubicBezTo>
                        <a:pt x="2394" y="5293"/>
                        <a:pt x="2678" y="5387"/>
                        <a:pt x="2930" y="5387"/>
                      </a:cubicBezTo>
                      <a:cubicBezTo>
                        <a:pt x="3214" y="5387"/>
                        <a:pt x="3497" y="5293"/>
                        <a:pt x="3686" y="5072"/>
                      </a:cubicBezTo>
                      <a:lnTo>
                        <a:pt x="5891" y="2930"/>
                      </a:lnTo>
                      <a:lnTo>
                        <a:pt x="4663" y="1701"/>
                      </a:lnTo>
                      <a:cubicBezTo>
                        <a:pt x="4568" y="1575"/>
                        <a:pt x="4568" y="1355"/>
                        <a:pt x="4663" y="1229"/>
                      </a:cubicBezTo>
                      <a:lnTo>
                        <a:pt x="5167" y="756"/>
                      </a:lnTo>
                      <a:cubicBezTo>
                        <a:pt x="5261" y="630"/>
                        <a:pt x="5261" y="410"/>
                        <a:pt x="5167" y="284"/>
                      </a:cubicBezTo>
                      <a:cubicBezTo>
                        <a:pt x="5104" y="221"/>
                        <a:pt x="5009" y="189"/>
                        <a:pt x="4915" y="189"/>
                      </a:cubicBezTo>
                      <a:cubicBezTo>
                        <a:pt x="4820" y="189"/>
                        <a:pt x="4726" y="221"/>
                        <a:pt x="4663" y="284"/>
                      </a:cubicBezTo>
                      <a:lnTo>
                        <a:pt x="4190" y="756"/>
                      </a:lnTo>
                      <a:cubicBezTo>
                        <a:pt x="4143" y="819"/>
                        <a:pt x="4056" y="851"/>
                        <a:pt x="3966" y="851"/>
                      </a:cubicBezTo>
                      <a:cubicBezTo>
                        <a:pt x="3875" y="851"/>
                        <a:pt x="3781" y="819"/>
                        <a:pt x="3718" y="756"/>
                      </a:cubicBezTo>
                      <a:lnTo>
                        <a:pt x="29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4" name="Google Shape;9592;p73">
                <a:extLst>
                  <a:ext uri="{FF2B5EF4-FFF2-40B4-BE49-F238E27FC236}">
                    <a16:creationId xmlns:a16="http://schemas.microsoft.com/office/drawing/2014/main" id="{590310F4-29A2-59CF-3A64-3E276F7426F8}"/>
                  </a:ext>
                </a:extLst>
              </p:cNvPr>
              <p:cNvGrpSpPr/>
              <p:nvPr/>
            </p:nvGrpSpPr>
            <p:grpSpPr>
              <a:xfrm>
                <a:off x="9661466" y="4393899"/>
                <a:ext cx="471329" cy="468667"/>
                <a:chOff x="5727850" y="3609275"/>
                <a:chExt cx="278850" cy="277275"/>
              </a:xfrm>
              <a:grpFill/>
            </p:grpSpPr>
            <p:sp>
              <p:nvSpPr>
                <p:cNvPr id="210" name="Google Shape;9593;p73">
                  <a:extLst>
                    <a:ext uri="{FF2B5EF4-FFF2-40B4-BE49-F238E27FC236}">
                      <a16:creationId xmlns:a16="http://schemas.microsoft.com/office/drawing/2014/main" id="{AB0207E7-B2D5-8098-FDEF-A06A220B1A0E}"/>
                    </a:ext>
                  </a:extLst>
                </p:cNvPr>
                <p:cNvSpPr/>
                <p:nvPr/>
              </p:nvSpPr>
              <p:spPr>
                <a:xfrm>
                  <a:off x="5884600" y="3765225"/>
                  <a:ext cx="122100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853" extrusionOk="0">
                      <a:moveTo>
                        <a:pt x="2426" y="662"/>
                      </a:moveTo>
                      <a:cubicBezTo>
                        <a:pt x="2646" y="662"/>
                        <a:pt x="2804" y="819"/>
                        <a:pt x="2804" y="1008"/>
                      </a:cubicBezTo>
                      <a:cubicBezTo>
                        <a:pt x="2804" y="1197"/>
                        <a:pt x="2646" y="1355"/>
                        <a:pt x="2426" y="1355"/>
                      </a:cubicBezTo>
                      <a:cubicBezTo>
                        <a:pt x="2237" y="1355"/>
                        <a:pt x="2079" y="1197"/>
                        <a:pt x="2079" y="1008"/>
                      </a:cubicBezTo>
                      <a:cubicBezTo>
                        <a:pt x="2079" y="819"/>
                        <a:pt x="2237" y="662"/>
                        <a:pt x="2426" y="662"/>
                      </a:cubicBezTo>
                      <a:close/>
                      <a:moveTo>
                        <a:pt x="2426" y="1670"/>
                      </a:moveTo>
                      <a:cubicBezTo>
                        <a:pt x="2646" y="1670"/>
                        <a:pt x="2804" y="1828"/>
                        <a:pt x="2804" y="2048"/>
                      </a:cubicBezTo>
                      <a:lnTo>
                        <a:pt x="2804" y="3781"/>
                      </a:lnTo>
                      <a:cubicBezTo>
                        <a:pt x="2804" y="3970"/>
                        <a:pt x="2646" y="4127"/>
                        <a:pt x="2426" y="4127"/>
                      </a:cubicBezTo>
                      <a:cubicBezTo>
                        <a:pt x="2237" y="4127"/>
                        <a:pt x="2079" y="3970"/>
                        <a:pt x="2079" y="3781"/>
                      </a:cubicBezTo>
                      <a:lnTo>
                        <a:pt x="2079" y="2048"/>
                      </a:lnTo>
                      <a:cubicBezTo>
                        <a:pt x="2079" y="1828"/>
                        <a:pt x="2237" y="1670"/>
                        <a:pt x="2426" y="1670"/>
                      </a:cubicBezTo>
                      <a:close/>
                      <a:moveTo>
                        <a:pt x="2426" y="0"/>
                      </a:moveTo>
                      <a:cubicBezTo>
                        <a:pt x="1103" y="0"/>
                        <a:pt x="0" y="1103"/>
                        <a:pt x="0" y="2426"/>
                      </a:cubicBezTo>
                      <a:cubicBezTo>
                        <a:pt x="0" y="3749"/>
                        <a:pt x="1103" y="4852"/>
                        <a:pt x="2426" y="4852"/>
                      </a:cubicBezTo>
                      <a:cubicBezTo>
                        <a:pt x="3781" y="4852"/>
                        <a:pt x="4883" y="3749"/>
                        <a:pt x="4883" y="2426"/>
                      </a:cubicBezTo>
                      <a:cubicBezTo>
                        <a:pt x="4883" y="1040"/>
                        <a:pt x="3781" y="0"/>
                        <a:pt x="24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1" name="Google Shape;9594;p73">
                  <a:extLst>
                    <a:ext uri="{FF2B5EF4-FFF2-40B4-BE49-F238E27FC236}">
                      <a16:creationId xmlns:a16="http://schemas.microsoft.com/office/drawing/2014/main" id="{B590856B-17CD-396A-D9B1-CF93A07427AE}"/>
                    </a:ext>
                  </a:extLst>
                </p:cNvPr>
                <p:cNvSpPr/>
                <p:nvPr/>
              </p:nvSpPr>
              <p:spPr>
                <a:xfrm>
                  <a:off x="5727850" y="3669125"/>
                  <a:ext cx="35475" cy="216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8665" extrusionOk="0">
                      <a:moveTo>
                        <a:pt x="32" y="1"/>
                      </a:moveTo>
                      <a:lnTo>
                        <a:pt x="32" y="7310"/>
                      </a:lnTo>
                      <a:cubicBezTo>
                        <a:pt x="1" y="8034"/>
                        <a:pt x="631" y="8665"/>
                        <a:pt x="1418" y="8665"/>
                      </a:cubicBezTo>
                      <a:lnTo>
                        <a:pt x="1418" y="347"/>
                      </a:lnTo>
                      <a:lnTo>
                        <a:pt x="1072" y="347"/>
                      </a:lnTo>
                      <a:cubicBezTo>
                        <a:pt x="662" y="347"/>
                        <a:pt x="316" y="253"/>
                        <a:pt x="3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2" name="Google Shape;9595;p73">
                  <a:extLst>
                    <a:ext uri="{FF2B5EF4-FFF2-40B4-BE49-F238E27FC236}">
                      <a16:creationId xmlns:a16="http://schemas.microsoft.com/office/drawing/2014/main" id="{43FE57BD-8CE7-B5DC-E815-1B5F3A45B769}"/>
                    </a:ext>
                  </a:extLst>
                </p:cNvPr>
                <p:cNvSpPr/>
                <p:nvPr/>
              </p:nvSpPr>
              <p:spPr>
                <a:xfrm>
                  <a:off x="5779825" y="3677800"/>
                  <a:ext cx="174900" cy="2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96" h="8318" extrusionOk="0">
                      <a:moveTo>
                        <a:pt x="5262" y="693"/>
                      </a:moveTo>
                      <a:cubicBezTo>
                        <a:pt x="5451" y="693"/>
                        <a:pt x="5609" y="851"/>
                        <a:pt x="5609" y="1040"/>
                      </a:cubicBezTo>
                      <a:cubicBezTo>
                        <a:pt x="5609" y="1229"/>
                        <a:pt x="5451" y="1386"/>
                        <a:pt x="5262" y="1386"/>
                      </a:cubicBezTo>
                      <a:lnTo>
                        <a:pt x="1072" y="1386"/>
                      </a:lnTo>
                      <a:cubicBezTo>
                        <a:pt x="883" y="1386"/>
                        <a:pt x="726" y="1229"/>
                        <a:pt x="726" y="1040"/>
                      </a:cubicBezTo>
                      <a:cubicBezTo>
                        <a:pt x="726" y="851"/>
                        <a:pt x="883" y="693"/>
                        <a:pt x="1072" y="693"/>
                      </a:cubicBezTo>
                      <a:close/>
                      <a:moveTo>
                        <a:pt x="5262" y="2080"/>
                      </a:moveTo>
                      <a:cubicBezTo>
                        <a:pt x="5451" y="2080"/>
                        <a:pt x="5609" y="2237"/>
                        <a:pt x="5609" y="2426"/>
                      </a:cubicBezTo>
                      <a:cubicBezTo>
                        <a:pt x="5609" y="2615"/>
                        <a:pt x="5451" y="2773"/>
                        <a:pt x="5262" y="2773"/>
                      </a:cubicBezTo>
                      <a:lnTo>
                        <a:pt x="1072" y="2773"/>
                      </a:lnTo>
                      <a:cubicBezTo>
                        <a:pt x="883" y="2773"/>
                        <a:pt x="726" y="2615"/>
                        <a:pt x="726" y="2426"/>
                      </a:cubicBezTo>
                      <a:cubicBezTo>
                        <a:pt x="726" y="2237"/>
                        <a:pt x="883" y="2080"/>
                        <a:pt x="1072" y="2080"/>
                      </a:cubicBezTo>
                      <a:close/>
                      <a:moveTo>
                        <a:pt x="1" y="0"/>
                      </a:moveTo>
                      <a:lnTo>
                        <a:pt x="1" y="8318"/>
                      </a:lnTo>
                      <a:lnTo>
                        <a:pt x="4695" y="8318"/>
                      </a:lnTo>
                      <a:cubicBezTo>
                        <a:pt x="4002" y="7750"/>
                        <a:pt x="3498" y="6868"/>
                        <a:pt x="3498" y="5892"/>
                      </a:cubicBezTo>
                      <a:cubicBezTo>
                        <a:pt x="3498" y="5766"/>
                        <a:pt x="3561" y="5640"/>
                        <a:pt x="3561" y="5545"/>
                      </a:cubicBezTo>
                      <a:lnTo>
                        <a:pt x="1072" y="5545"/>
                      </a:lnTo>
                      <a:cubicBezTo>
                        <a:pt x="883" y="5545"/>
                        <a:pt x="726" y="5388"/>
                        <a:pt x="726" y="5167"/>
                      </a:cubicBezTo>
                      <a:lnTo>
                        <a:pt x="726" y="3812"/>
                      </a:lnTo>
                      <a:cubicBezTo>
                        <a:pt x="726" y="3592"/>
                        <a:pt x="883" y="3434"/>
                        <a:pt x="1072" y="3434"/>
                      </a:cubicBezTo>
                      <a:lnTo>
                        <a:pt x="4695" y="3434"/>
                      </a:lnTo>
                      <a:cubicBezTo>
                        <a:pt x="5199" y="3056"/>
                        <a:pt x="5861" y="2773"/>
                        <a:pt x="6617" y="2773"/>
                      </a:cubicBezTo>
                      <a:cubicBezTo>
                        <a:pt x="6743" y="2773"/>
                        <a:pt x="6869" y="2804"/>
                        <a:pt x="6995" y="2804"/>
                      </a:cubicBezTo>
                      <a:lnTo>
                        <a:pt x="699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3" name="Google Shape;9596;p73">
                  <a:extLst>
                    <a:ext uri="{FF2B5EF4-FFF2-40B4-BE49-F238E27FC236}">
                      <a16:creationId xmlns:a16="http://schemas.microsoft.com/office/drawing/2014/main" id="{A2B58CDB-2D8D-FF16-5713-F82BA0F9EDA3}"/>
                    </a:ext>
                  </a:extLst>
                </p:cNvPr>
                <p:cNvSpPr/>
                <p:nvPr/>
              </p:nvSpPr>
              <p:spPr>
                <a:xfrm>
                  <a:off x="5815275" y="3781750"/>
                  <a:ext cx="662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694" extrusionOk="0">
                      <a:moveTo>
                        <a:pt x="1" y="1"/>
                      </a:moveTo>
                      <a:lnTo>
                        <a:pt x="1" y="694"/>
                      </a:lnTo>
                      <a:lnTo>
                        <a:pt x="2301" y="694"/>
                      </a:lnTo>
                      <a:cubicBezTo>
                        <a:pt x="2364" y="473"/>
                        <a:pt x="2490" y="221"/>
                        <a:pt x="26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9" name="Google Shape;9597;p73">
                  <a:extLst>
                    <a:ext uri="{FF2B5EF4-FFF2-40B4-BE49-F238E27FC236}">
                      <a16:creationId xmlns:a16="http://schemas.microsoft.com/office/drawing/2014/main" id="{4EB9D4F8-0744-A53B-D6E4-8AE947889291}"/>
                    </a:ext>
                  </a:extLst>
                </p:cNvPr>
                <p:cNvSpPr/>
                <p:nvPr/>
              </p:nvSpPr>
              <p:spPr>
                <a:xfrm>
                  <a:off x="5727850" y="3609275"/>
                  <a:ext cx="2260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3" h="2049" extrusionOk="0">
                      <a:moveTo>
                        <a:pt x="1072" y="0"/>
                      </a:moveTo>
                      <a:cubicBezTo>
                        <a:pt x="473" y="0"/>
                        <a:pt x="32" y="473"/>
                        <a:pt x="32" y="1040"/>
                      </a:cubicBezTo>
                      <a:cubicBezTo>
                        <a:pt x="1" y="1576"/>
                        <a:pt x="473" y="2048"/>
                        <a:pt x="1072" y="2048"/>
                      </a:cubicBezTo>
                      <a:lnTo>
                        <a:pt x="9043" y="2048"/>
                      </a:lnTo>
                      <a:cubicBezTo>
                        <a:pt x="8475" y="2048"/>
                        <a:pt x="8034" y="1576"/>
                        <a:pt x="8034" y="1040"/>
                      </a:cubicBezTo>
                      <a:cubicBezTo>
                        <a:pt x="8034" y="441"/>
                        <a:pt x="8507" y="0"/>
                        <a:pt x="90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5" name="Google Shape;9598;p73">
                <a:extLst>
                  <a:ext uri="{FF2B5EF4-FFF2-40B4-BE49-F238E27FC236}">
                    <a16:creationId xmlns:a16="http://schemas.microsoft.com/office/drawing/2014/main" id="{1F99D43B-E1EF-2C58-D360-579A70FCCB05}"/>
                  </a:ext>
                </a:extLst>
              </p:cNvPr>
              <p:cNvGrpSpPr/>
              <p:nvPr/>
            </p:nvGrpSpPr>
            <p:grpSpPr>
              <a:xfrm>
                <a:off x="9677461" y="4985321"/>
                <a:ext cx="439341" cy="499261"/>
                <a:chOff x="5736525" y="3963700"/>
                <a:chExt cx="259925" cy="295375"/>
              </a:xfrm>
              <a:grpFill/>
            </p:grpSpPr>
            <p:sp>
              <p:nvSpPr>
                <p:cNvPr id="203" name="Google Shape;9599;p73">
                  <a:extLst>
                    <a:ext uri="{FF2B5EF4-FFF2-40B4-BE49-F238E27FC236}">
                      <a16:creationId xmlns:a16="http://schemas.microsoft.com/office/drawing/2014/main" id="{CC95C0FD-2CAA-7F60-589B-587719179ADA}"/>
                    </a:ext>
                  </a:extLst>
                </p:cNvPr>
                <p:cNvSpPr/>
                <p:nvPr/>
              </p:nvSpPr>
              <p:spPr>
                <a:xfrm>
                  <a:off x="5736525" y="4153525"/>
                  <a:ext cx="121300" cy="10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4222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lnTo>
                        <a:pt x="0" y="3875"/>
                      </a:lnTo>
                      <a:cubicBezTo>
                        <a:pt x="0" y="4064"/>
                        <a:pt x="158" y="4222"/>
                        <a:pt x="378" y="4222"/>
                      </a:cubicBezTo>
                      <a:lnTo>
                        <a:pt x="4852" y="4222"/>
                      </a:lnTo>
                      <a:lnTo>
                        <a:pt x="4852" y="2584"/>
                      </a:lnTo>
                      <a:lnTo>
                        <a:pt x="23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04" name="Google Shape;9600;p73">
                  <a:extLst>
                    <a:ext uri="{FF2B5EF4-FFF2-40B4-BE49-F238E27FC236}">
                      <a16:creationId xmlns:a16="http://schemas.microsoft.com/office/drawing/2014/main" id="{CEF62F2E-10EB-5C97-BEE3-C783CC595881}"/>
                    </a:ext>
                  </a:extLst>
                </p:cNvPr>
                <p:cNvSpPr/>
                <p:nvPr/>
              </p:nvSpPr>
              <p:spPr>
                <a:xfrm>
                  <a:off x="5833400" y="4168475"/>
                  <a:ext cx="669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56" extrusionOk="0">
                      <a:moveTo>
                        <a:pt x="2678" y="1"/>
                      </a:moveTo>
                      <a:lnTo>
                        <a:pt x="2678" y="1"/>
                      </a:lnTo>
                      <a:cubicBezTo>
                        <a:pt x="2458" y="32"/>
                        <a:pt x="2237" y="127"/>
                        <a:pt x="1985" y="127"/>
                      </a:cubicBezTo>
                      <a:lnTo>
                        <a:pt x="662" y="127"/>
                      </a:lnTo>
                      <a:cubicBezTo>
                        <a:pt x="441" y="127"/>
                        <a:pt x="221" y="95"/>
                        <a:pt x="0" y="1"/>
                      </a:cubicBezTo>
                      <a:lnTo>
                        <a:pt x="0" y="1"/>
                      </a:lnTo>
                      <a:lnTo>
                        <a:pt x="1323" y="1355"/>
                      </a:lnTo>
                      <a:lnTo>
                        <a:pt x="2678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05" name="Google Shape;9601;p73">
                  <a:extLst>
                    <a:ext uri="{FF2B5EF4-FFF2-40B4-BE49-F238E27FC236}">
                      <a16:creationId xmlns:a16="http://schemas.microsoft.com/office/drawing/2014/main" id="{94FE924A-2ECE-D624-A911-060E5BB28546}"/>
                    </a:ext>
                  </a:extLst>
                </p:cNvPr>
                <p:cNvSpPr/>
                <p:nvPr/>
              </p:nvSpPr>
              <p:spPr>
                <a:xfrm>
                  <a:off x="5875925" y="4153525"/>
                  <a:ext cx="120525" cy="10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4222" extrusionOk="0">
                      <a:moveTo>
                        <a:pt x="2426" y="2048"/>
                      </a:moveTo>
                      <a:cubicBezTo>
                        <a:pt x="2615" y="2048"/>
                        <a:pt x="2773" y="2205"/>
                        <a:pt x="2773" y="2426"/>
                      </a:cubicBezTo>
                      <a:cubicBezTo>
                        <a:pt x="2773" y="2615"/>
                        <a:pt x="2615" y="2773"/>
                        <a:pt x="2426" y="2773"/>
                      </a:cubicBezTo>
                      <a:lnTo>
                        <a:pt x="1733" y="2773"/>
                      </a:lnTo>
                      <a:cubicBezTo>
                        <a:pt x="1513" y="2773"/>
                        <a:pt x="1355" y="2615"/>
                        <a:pt x="1355" y="2426"/>
                      </a:cubicBezTo>
                      <a:cubicBezTo>
                        <a:pt x="1355" y="2205"/>
                        <a:pt x="1513" y="2048"/>
                        <a:pt x="1733" y="2048"/>
                      </a:cubicBezTo>
                      <a:close/>
                      <a:moveTo>
                        <a:pt x="2552" y="0"/>
                      </a:moveTo>
                      <a:lnTo>
                        <a:pt x="1" y="2584"/>
                      </a:lnTo>
                      <a:lnTo>
                        <a:pt x="1" y="4222"/>
                      </a:lnTo>
                      <a:lnTo>
                        <a:pt x="4474" y="4222"/>
                      </a:lnTo>
                      <a:cubicBezTo>
                        <a:pt x="4663" y="4222"/>
                        <a:pt x="4821" y="4064"/>
                        <a:pt x="4821" y="3875"/>
                      </a:cubicBezTo>
                      <a:lnTo>
                        <a:pt x="4821" y="1733"/>
                      </a:lnTo>
                      <a:cubicBezTo>
                        <a:pt x="4821" y="788"/>
                        <a:pt x="4033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06" name="Google Shape;9602;p73">
                  <a:extLst>
                    <a:ext uri="{FF2B5EF4-FFF2-40B4-BE49-F238E27FC236}">
                      <a16:creationId xmlns:a16="http://schemas.microsoft.com/office/drawing/2014/main" id="{DA08378F-0ADB-BAC9-BC87-3D27A44AEA57}"/>
                    </a:ext>
                  </a:extLst>
                </p:cNvPr>
                <p:cNvSpPr/>
                <p:nvPr/>
              </p:nvSpPr>
              <p:spPr>
                <a:xfrm>
                  <a:off x="5754625" y="3963700"/>
                  <a:ext cx="22450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80" h="6176" extrusionOk="0">
                      <a:moveTo>
                        <a:pt x="3120" y="1"/>
                      </a:moveTo>
                      <a:cubicBezTo>
                        <a:pt x="1387" y="1"/>
                        <a:pt x="1" y="1418"/>
                        <a:pt x="1" y="3119"/>
                      </a:cubicBezTo>
                      <a:lnTo>
                        <a:pt x="1" y="4506"/>
                      </a:lnTo>
                      <a:cubicBezTo>
                        <a:pt x="1" y="5325"/>
                        <a:pt x="568" y="6018"/>
                        <a:pt x="1355" y="6175"/>
                      </a:cubicBezTo>
                      <a:lnTo>
                        <a:pt x="1355" y="2773"/>
                      </a:lnTo>
                      <a:lnTo>
                        <a:pt x="1009" y="2773"/>
                      </a:lnTo>
                      <a:cubicBezTo>
                        <a:pt x="914" y="2773"/>
                        <a:pt x="820" y="2804"/>
                        <a:pt x="694" y="2804"/>
                      </a:cubicBezTo>
                      <a:cubicBezTo>
                        <a:pt x="851" y="1607"/>
                        <a:pt x="1860" y="662"/>
                        <a:pt x="3120" y="662"/>
                      </a:cubicBezTo>
                      <a:lnTo>
                        <a:pt x="5861" y="662"/>
                      </a:lnTo>
                      <a:cubicBezTo>
                        <a:pt x="7089" y="662"/>
                        <a:pt x="8098" y="1607"/>
                        <a:pt x="8255" y="2804"/>
                      </a:cubicBezTo>
                      <a:cubicBezTo>
                        <a:pt x="8161" y="2773"/>
                        <a:pt x="8066" y="2773"/>
                        <a:pt x="7940" y="2773"/>
                      </a:cubicBezTo>
                      <a:lnTo>
                        <a:pt x="7593" y="2773"/>
                      </a:lnTo>
                      <a:lnTo>
                        <a:pt x="7593" y="6175"/>
                      </a:lnTo>
                      <a:cubicBezTo>
                        <a:pt x="8381" y="6018"/>
                        <a:pt x="8980" y="5325"/>
                        <a:pt x="8980" y="4506"/>
                      </a:cubicBezTo>
                      <a:lnTo>
                        <a:pt x="8980" y="3119"/>
                      </a:lnTo>
                      <a:cubicBezTo>
                        <a:pt x="8980" y="1387"/>
                        <a:pt x="7562" y="1"/>
                        <a:pt x="586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07" name="Google Shape;9603;p73">
                  <a:extLst>
                    <a:ext uri="{FF2B5EF4-FFF2-40B4-BE49-F238E27FC236}">
                      <a16:creationId xmlns:a16="http://schemas.microsoft.com/office/drawing/2014/main" id="{D06A2799-E6C2-FBB5-A3F7-3ECA9C28DCC2}"/>
                    </a:ext>
                  </a:extLst>
                </p:cNvPr>
                <p:cNvSpPr/>
                <p:nvPr/>
              </p:nvSpPr>
              <p:spPr>
                <a:xfrm>
                  <a:off x="5806625" y="3998350"/>
                  <a:ext cx="69325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081" extrusionOk="0">
                      <a:moveTo>
                        <a:pt x="1733" y="1"/>
                      </a:moveTo>
                      <a:cubicBezTo>
                        <a:pt x="788" y="1"/>
                        <a:pt x="0" y="788"/>
                        <a:pt x="0" y="1733"/>
                      </a:cubicBezTo>
                      <a:lnTo>
                        <a:pt x="0" y="2080"/>
                      </a:lnTo>
                      <a:lnTo>
                        <a:pt x="1733" y="2080"/>
                      </a:lnTo>
                      <a:cubicBezTo>
                        <a:pt x="2300" y="2049"/>
                        <a:pt x="2773" y="1607"/>
                        <a:pt x="2773" y="1009"/>
                      </a:cubicBezTo>
                      <a:lnTo>
                        <a:pt x="277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08" name="Google Shape;9604;p73">
                  <a:extLst>
                    <a:ext uri="{FF2B5EF4-FFF2-40B4-BE49-F238E27FC236}">
                      <a16:creationId xmlns:a16="http://schemas.microsoft.com/office/drawing/2014/main" id="{302F0DFC-1AA1-954A-7951-1E49902C16AF}"/>
                    </a:ext>
                  </a:extLst>
                </p:cNvPr>
                <p:cNvSpPr/>
                <p:nvPr/>
              </p:nvSpPr>
              <p:spPr>
                <a:xfrm>
                  <a:off x="5893250" y="3999150"/>
                  <a:ext cx="346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2049" extrusionOk="0">
                      <a:moveTo>
                        <a:pt x="1" y="0"/>
                      </a:moveTo>
                      <a:lnTo>
                        <a:pt x="1" y="1040"/>
                      </a:lnTo>
                      <a:cubicBezTo>
                        <a:pt x="1" y="1607"/>
                        <a:pt x="473" y="2048"/>
                        <a:pt x="1040" y="2048"/>
                      </a:cubicBezTo>
                      <a:lnTo>
                        <a:pt x="1387" y="2048"/>
                      </a:lnTo>
                      <a:lnTo>
                        <a:pt x="1387" y="1701"/>
                      </a:lnTo>
                      <a:cubicBezTo>
                        <a:pt x="1387" y="882"/>
                        <a:pt x="788" y="158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09" name="Google Shape;9605;p73">
                  <a:extLst>
                    <a:ext uri="{FF2B5EF4-FFF2-40B4-BE49-F238E27FC236}">
                      <a16:creationId xmlns:a16="http://schemas.microsoft.com/office/drawing/2014/main" id="{D4A1F93D-ACD3-017C-59C9-D041D3E0B53E}"/>
                    </a:ext>
                  </a:extLst>
                </p:cNvPr>
                <p:cNvSpPr/>
                <p:nvPr/>
              </p:nvSpPr>
              <p:spPr>
                <a:xfrm>
                  <a:off x="5806625" y="4049550"/>
                  <a:ext cx="12130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4160" extrusionOk="0">
                      <a:moveTo>
                        <a:pt x="3119" y="1"/>
                      </a:moveTo>
                      <a:cubicBezTo>
                        <a:pt x="2804" y="442"/>
                        <a:pt x="2300" y="694"/>
                        <a:pt x="1733" y="694"/>
                      </a:cubicBezTo>
                      <a:lnTo>
                        <a:pt x="0" y="694"/>
                      </a:lnTo>
                      <a:lnTo>
                        <a:pt x="0" y="2426"/>
                      </a:lnTo>
                      <a:cubicBezTo>
                        <a:pt x="0" y="3372"/>
                        <a:pt x="788" y="4159"/>
                        <a:pt x="1733" y="4159"/>
                      </a:cubicBezTo>
                      <a:lnTo>
                        <a:pt x="3119" y="4159"/>
                      </a:lnTo>
                      <a:cubicBezTo>
                        <a:pt x="4064" y="4159"/>
                        <a:pt x="4852" y="3372"/>
                        <a:pt x="4852" y="2426"/>
                      </a:cubicBezTo>
                      <a:lnTo>
                        <a:pt x="4852" y="694"/>
                      </a:lnTo>
                      <a:lnTo>
                        <a:pt x="4505" y="694"/>
                      </a:lnTo>
                      <a:cubicBezTo>
                        <a:pt x="3938" y="694"/>
                        <a:pt x="3434" y="442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6" name="Google Shape;9606;p73">
                <a:extLst>
                  <a:ext uri="{FF2B5EF4-FFF2-40B4-BE49-F238E27FC236}">
                    <a16:creationId xmlns:a16="http://schemas.microsoft.com/office/drawing/2014/main" id="{CAD86A38-7B71-79A1-8332-07AD365E77B3}"/>
                  </a:ext>
                </a:extLst>
              </p:cNvPr>
              <p:cNvGrpSpPr/>
              <p:nvPr/>
            </p:nvGrpSpPr>
            <p:grpSpPr>
              <a:xfrm>
                <a:off x="10925482" y="4377925"/>
                <a:ext cx="501965" cy="500612"/>
                <a:chOff x="6553275" y="3604550"/>
                <a:chExt cx="296975" cy="296175"/>
              </a:xfrm>
              <a:grpFill/>
            </p:grpSpPr>
            <p:sp>
              <p:nvSpPr>
                <p:cNvPr id="197" name="Google Shape;9607;p73">
                  <a:extLst>
                    <a:ext uri="{FF2B5EF4-FFF2-40B4-BE49-F238E27FC236}">
                      <a16:creationId xmlns:a16="http://schemas.microsoft.com/office/drawing/2014/main" id="{1733F7A6-6FCD-F5F5-47FC-051C6B69EE21}"/>
                    </a:ext>
                  </a:extLst>
                </p:cNvPr>
                <p:cNvSpPr/>
                <p:nvPr/>
              </p:nvSpPr>
              <p:spPr>
                <a:xfrm>
                  <a:off x="6657250" y="3604550"/>
                  <a:ext cx="86650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66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cubicBezTo>
                        <a:pt x="0" y="2678"/>
                        <a:pt x="788" y="3466"/>
                        <a:pt x="1733" y="3466"/>
                      </a:cubicBezTo>
                      <a:cubicBezTo>
                        <a:pt x="2678" y="3466"/>
                        <a:pt x="3466" y="2678"/>
                        <a:pt x="3466" y="1733"/>
                      </a:cubicBez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98" name="Google Shape;9608;p73">
                  <a:extLst>
                    <a:ext uri="{FF2B5EF4-FFF2-40B4-BE49-F238E27FC236}">
                      <a16:creationId xmlns:a16="http://schemas.microsoft.com/office/drawing/2014/main" id="{0B1A0D9C-6DC1-E7B4-3048-2E6F8C741E4C}"/>
                    </a:ext>
                  </a:extLst>
                </p:cNvPr>
                <p:cNvSpPr/>
                <p:nvPr/>
              </p:nvSpPr>
              <p:spPr>
                <a:xfrm>
                  <a:off x="6553275" y="3777825"/>
                  <a:ext cx="296975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9" h="4916" extrusionOk="0">
                      <a:moveTo>
                        <a:pt x="694" y="0"/>
                      </a:moveTo>
                      <a:cubicBezTo>
                        <a:pt x="316" y="0"/>
                        <a:pt x="1" y="315"/>
                        <a:pt x="1" y="693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lnTo>
                        <a:pt x="694" y="4569"/>
                      </a:lnTo>
                      <a:cubicBezTo>
                        <a:pt x="694" y="4758"/>
                        <a:pt x="851" y="4915"/>
                        <a:pt x="1040" y="4915"/>
                      </a:cubicBezTo>
                      <a:lnTo>
                        <a:pt x="10807" y="4915"/>
                      </a:lnTo>
                      <a:cubicBezTo>
                        <a:pt x="11028" y="4915"/>
                        <a:pt x="11185" y="4758"/>
                        <a:pt x="11185" y="4569"/>
                      </a:cubicBezTo>
                      <a:lnTo>
                        <a:pt x="11185" y="1418"/>
                      </a:lnTo>
                      <a:cubicBezTo>
                        <a:pt x="11563" y="1418"/>
                        <a:pt x="11878" y="1103"/>
                        <a:pt x="11878" y="693"/>
                      </a:cubicBezTo>
                      <a:cubicBezTo>
                        <a:pt x="11815" y="315"/>
                        <a:pt x="11500" y="0"/>
                        <a:pt x="111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99" name="Google Shape;9609;p73">
                  <a:extLst>
                    <a:ext uri="{FF2B5EF4-FFF2-40B4-BE49-F238E27FC236}">
                      <a16:creationId xmlns:a16="http://schemas.microsoft.com/office/drawing/2014/main" id="{0B1165AD-2D3D-5173-601A-0859F79D0659}"/>
                    </a:ext>
                  </a:extLst>
                </p:cNvPr>
                <p:cNvSpPr/>
                <p:nvPr/>
              </p:nvSpPr>
              <p:spPr>
                <a:xfrm>
                  <a:off x="6755700" y="3640000"/>
                  <a:ext cx="748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4" h="4852" extrusionOk="0">
                      <a:moveTo>
                        <a:pt x="190" y="0"/>
                      </a:moveTo>
                      <a:cubicBezTo>
                        <a:pt x="190" y="126"/>
                        <a:pt x="253" y="221"/>
                        <a:pt x="253" y="347"/>
                      </a:cubicBezTo>
                      <a:cubicBezTo>
                        <a:pt x="253" y="693"/>
                        <a:pt x="158" y="1071"/>
                        <a:pt x="1" y="1386"/>
                      </a:cubicBezTo>
                      <a:cubicBezTo>
                        <a:pt x="977" y="2079"/>
                        <a:pt x="1607" y="3182"/>
                        <a:pt x="1607" y="4474"/>
                      </a:cubicBezTo>
                      <a:lnTo>
                        <a:pt x="1607" y="4852"/>
                      </a:lnTo>
                      <a:lnTo>
                        <a:pt x="2994" y="4852"/>
                      </a:lnTo>
                      <a:lnTo>
                        <a:pt x="2489" y="756"/>
                      </a:lnTo>
                      <a:cubicBezTo>
                        <a:pt x="2363" y="315"/>
                        <a:pt x="1922" y="0"/>
                        <a:pt x="145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00" name="Google Shape;9610;p73">
                  <a:extLst>
                    <a:ext uri="{FF2B5EF4-FFF2-40B4-BE49-F238E27FC236}">
                      <a16:creationId xmlns:a16="http://schemas.microsoft.com/office/drawing/2014/main" id="{1949162F-FA86-A66F-A5F1-71DE55439AA9}"/>
                    </a:ext>
                  </a:extLst>
                </p:cNvPr>
                <p:cNvSpPr/>
                <p:nvPr/>
              </p:nvSpPr>
              <p:spPr>
                <a:xfrm>
                  <a:off x="6570600" y="3640000"/>
                  <a:ext cx="748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4" h="4852" extrusionOk="0">
                      <a:moveTo>
                        <a:pt x="1545" y="0"/>
                      </a:moveTo>
                      <a:cubicBezTo>
                        <a:pt x="1072" y="0"/>
                        <a:pt x="663" y="315"/>
                        <a:pt x="505" y="788"/>
                      </a:cubicBezTo>
                      <a:lnTo>
                        <a:pt x="1" y="4852"/>
                      </a:lnTo>
                      <a:lnTo>
                        <a:pt x="1356" y="4852"/>
                      </a:lnTo>
                      <a:lnTo>
                        <a:pt x="1356" y="4474"/>
                      </a:lnTo>
                      <a:lnTo>
                        <a:pt x="1387" y="4474"/>
                      </a:lnTo>
                      <a:cubicBezTo>
                        <a:pt x="1387" y="3182"/>
                        <a:pt x="2017" y="2048"/>
                        <a:pt x="2994" y="1386"/>
                      </a:cubicBezTo>
                      <a:cubicBezTo>
                        <a:pt x="2836" y="1071"/>
                        <a:pt x="2773" y="693"/>
                        <a:pt x="2773" y="347"/>
                      </a:cubicBezTo>
                      <a:cubicBezTo>
                        <a:pt x="2773" y="221"/>
                        <a:pt x="2773" y="95"/>
                        <a:pt x="280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01" name="Google Shape;9611;p73">
                  <a:extLst>
                    <a:ext uri="{FF2B5EF4-FFF2-40B4-BE49-F238E27FC236}">
                      <a16:creationId xmlns:a16="http://schemas.microsoft.com/office/drawing/2014/main" id="{E5EA8356-CF01-6645-B9EC-DD0A793EEF50}"/>
                    </a:ext>
                  </a:extLst>
                </p:cNvPr>
                <p:cNvSpPr/>
                <p:nvPr/>
              </p:nvSpPr>
              <p:spPr>
                <a:xfrm>
                  <a:off x="6707650" y="3688025"/>
                  <a:ext cx="70925" cy="70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7" h="2837" extrusionOk="0">
                      <a:moveTo>
                        <a:pt x="1482" y="1"/>
                      </a:moveTo>
                      <a:cubicBezTo>
                        <a:pt x="1450" y="32"/>
                        <a:pt x="1418" y="64"/>
                        <a:pt x="1324" y="127"/>
                      </a:cubicBezTo>
                      <a:cubicBezTo>
                        <a:pt x="1324" y="190"/>
                        <a:pt x="1292" y="253"/>
                        <a:pt x="1261" y="284"/>
                      </a:cubicBezTo>
                      <a:lnTo>
                        <a:pt x="1" y="1923"/>
                      </a:lnTo>
                      <a:lnTo>
                        <a:pt x="1" y="2836"/>
                      </a:lnTo>
                      <a:lnTo>
                        <a:pt x="2742" y="2836"/>
                      </a:lnTo>
                      <a:lnTo>
                        <a:pt x="2742" y="2553"/>
                      </a:lnTo>
                      <a:lnTo>
                        <a:pt x="2836" y="2553"/>
                      </a:lnTo>
                      <a:cubicBezTo>
                        <a:pt x="2836" y="1513"/>
                        <a:pt x="2332" y="599"/>
                        <a:pt x="148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02" name="Google Shape;9612;p73">
                  <a:extLst>
                    <a:ext uri="{FF2B5EF4-FFF2-40B4-BE49-F238E27FC236}">
                      <a16:creationId xmlns:a16="http://schemas.microsoft.com/office/drawing/2014/main" id="{5A40A9B1-4C2F-3FE3-F31D-6155E10222B3}"/>
                    </a:ext>
                  </a:extLst>
                </p:cNvPr>
                <p:cNvSpPr/>
                <p:nvPr/>
              </p:nvSpPr>
              <p:spPr>
                <a:xfrm>
                  <a:off x="6621025" y="3688825"/>
                  <a:ext cx="70900" cy="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6" h="2931" extrusionOk="0">
                      <a:moveTo>
                        <a:pt x="1323" y="0"/>
                      </a:moveTo>
                      <a:cubicBezTo>
                        <a:pt x="536" y="567"/>
                        <a:pt x="0" y="1513"/>
                        <a:pt x="0" y="2584"/>
                      </a:cubicBezTo>
                      <a:lnTo>
                        <a:pt x="0" y="2930"/>
                      </a:lnTo>
                      <a:lnTo>
                        <a:pt x="2741" y="2930"/>
                      </a:lnTo>
                      <a:lnTo>
                        <a:pt x="2741" y="1922"/>
                      </a:lnTo>
                      <a:lnTo>
                        <a:pt x="2836" y="1922"/>
                      </a:lnTo>
                      <a:lnTo>
                        <a:pt x="1575" y="284"/>
                      </a:lnTo>
                      <a:cubicBezTo>
                        <a:pt x="1512" y="252"/>
                        <a:pt x="1512" y="158"/>
                        <a:pt x="1481" y="126"/>
                      </a:cubicBezTo>
                      <a:cubicBezTo>
                        <a:pt x="1449" y="95"/>
                        <a:pt x="1355" y="63"/>
                        <a:pt x="13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17834" name="TextBox 17833">
            <a:extLst>
              <a:ext uri="{FF2B5EF4-FFF2-40B4-BE49-F238E27FC236}">
                <a16:creationId xmlns:a16="http://schemas.microsoft.com/office/drawing/2014/main" id="{C2D33961-80B6-A009-7B65-FD5B6CB3820D}"/>
              </a:ext>
            </a:extLst>
          </p:cNvPr>
          <p:cNvSpPr txBox="1"/>
          <p:nvPr/>
        </p:nvSpPr>
        <p:spPr>
          <a:xfrm>
            <a:off x="0" y="313639"/>
            <a:ext cx="12192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Cambria" panose="02040503050406030204" pitchFamily="18" charset="0"/>
                <a:cs typeface="+mn-cs"/>
              </a:rPr>
              <a:t>Icons</a:t>
            </a:r>
          </a:p>
        </p:txBody>
      </p:sp>
    </p:spTree>
    <p:extLst>
      <p:ext uri="{BB962C8B-B14F-4D97-AF65-F5344CB8AC3E}">
        <p14:creationId xmlns:p14="http://schemas.microsoft.com/office/powerpoint/2010/main" val="68101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:p159="http://schemas.microsoft.com/office/powerpoint/2015/09/main" xmlns:p15="http://schemas.microsoft.com/office/powerpoint/2012/main" xmlns:a14="http://schemas.microsoft.com/office/drawing/2010/main"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34" name="TextBox 17833">
            <a:extLst>
              <a:ext uri="{FF2B5EF4-FFF2-40B4-BE49-F238E27FC236}">
                <a16:creationId xmlns:a16="http://schemas.microsoft.com/office/drawing/2014/main" id="{C2D33961-80B6-A009-7B65-FD5B6CB3820D}"/>
              </a:ext>
            </a:extLst>
          </p:cNvPr>
          <p:cNvSpPr txBox="1"/>
          <p:nvPr/>
        </p:nvSpPr>
        <p:spPr>
          <a:xfrm>
            <a:off x="0" y="313639"/>
            <a:ext cx="12192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Cambria" panose="02040503050406030204" pitchFamily="18" charset="0"/>
                <a:cs typeface="+mn-cs"/>
              </a:rPr>
              <a:t>Icons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5E0D878-C180-3421-6E4C-EC4403F50108}"/>
              </a:ext>
            </a:extLst>
          </p:cNvPr>
          <p:cNvGrpSpPr/>
          <p:nvPr/>
        </p:nvGrpSpPr>
        <p:grpSpPr>
          <a:xfrm>
            <a:off x="397192" y="1476392"/>
            <a:ext cx="11397616" cy="4614289"/>
            <a:chOff x="397192" y="1548962"/>
            <a:chExt cx="11397616" cy="4614289"/>
          </a:xfrm>
          <a:solidFill>
            <a:schemeClr val="tx1"/>
          </a:solidFill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62BF839-C42C-F9C7-25E5-5E23EB9145DD}"/>
                </a:ext>
              </a:extLst>
            </p:cNvPr>
            <p:cNvGrpSpPr/>
            <p:nvPr/>
          </p:nvGrpSpPr>
          <p:grpSpPr>
            <a:xfrm>
              <a:off x="420547" y="3548838"/>
              <a:ext cx="11373408" cy="644982"/>
              <a:chOff x="420547" y="3453239"/>
              <a:chExt cx="11373408" cy="644982"/>
            </a:xfrm>
            <a:grpFill/>
          </p:grpSpPr>
          <p:sp>
            <p:nvSpPr>
              <p:cNvPr id="18004" name="Google Shape;12426;p89">
                <a:extLst>
                  <a:ext uri="{FF2B5EF4-FFF2-40B4-BE49-F238E27FC236}">
                    <a16:creationId xmlns:a16="http://schemas.microsoft.com/office/drawing/2014/main" id="{FBAD5839-800F-CD81-60D8-F557E27D74B8}"/>
                  </a:ext>
                </a:extLst>
              </p:cNvPr>
              <p:cNvSpPr/>
              <p:nvPr/>
            </p:nvSpPr>
            <p:spPr>
              <a:xfrm>
                <a:off x="420547" y="3454119"/>
                <a:ext cx="649979" cy="642992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689" extrusionOk="0">
                    <a:moveTo>
                      <a:pt x="7026" y="757"/>
                    </a:moveTo>
                    <a:lnTo>
                      <a:pt x="7026" y="2710"/>
                    </a:lnTo>
                    <a:lnTo>
                      <a:pt x="5829" y="2710"/>
                    </a:lnTo>
                    <a:cubicBezTo>
                      <a:pt x="5924" y="2332"/>
                      <a:pt x="6081" y="1954"/>
                      <a:pt x="6176" y="1702"/>
                    </a:cubicBezTo>
                    <a:cubicBezTo>
                      <a:pt x="6428" y="1229"/>
                      <a:pt x="6711" y="914"/>
                      <a:pt x="7026" y="757"/>
                    </a:cubicBezTo>
                    <a:close/>
                    <a:moveTo>
                      <a:pt x="7688" y="757"/>
                    </a:moveTo>
                    <a:cubicBezTo>
                      <a:pt x="8003" y="914"/>
                      <a:pt x="8287" y="1229"/>
                      <a:pt x="8507" y="1702"/>
                    </a:cubicBezTo>
                    <a:cubicBezTo>
                      <a:pt x="8665" y="2017"/>
                      <a:pt x="8791" y="2364"/>
                      <a:pt x="8854" y="2710"/>
                    </a:cubicBezTo>
                    <a:lnTo>
                      <a:pt x="7688" y="2710"/>
                    </a:lnTo>
                    <a:lnTo>
                      <a:pt x="7688" y="757"/>
                    </a:lnTo>
                    <a:close/>
                    <a:moveTo>
                      <a:pt x="8917" y="977"/>
                    </a:moveTo>
                    <a:cubicBezTo>
                      <a:pt x="9704" y="1387"/>
                      <a:pt x="10334" y="1954"/>
                      <a:pt x="10712" y="2710"/>
                    </a:cubicBezTo>
                    <a:lnTo>
                      <a:pt x="9578" y="2710"/>
                    </a:lnTo>
                    <a:cubicBezTo>
                      <a:pt x="9452" y="2206"/>
                      <a:pt x="9295" y="1765"/>
                      <a:pt x="9106" y="1387"/>
                    </a:cubicBezTo>
                    <a:cubicBezTo>
                      <a:pt x="9011" y="1261"/>
                      <a:pt x="8948" y="1103"/>
                      <a:pt x="8917" y="977"/>
                    </a:cubicBezTo>
                    <a:close/>
                    <a:moveTo>
                      <a:pt x="5798" y="1009"/>
                    </a:moveTo>
                    <a:lnTo>
                      <a:pt x="5798" y="1009"/>
                    </a:lnTo>
                    <a:cubicBezTo>
                      <a:pt x="5703" y="1135"/>
                      <a:pt x="5640" y="1261"/>
                      <a:pt x="5609" y="1418"/>
                    </a:cubicBezTo>
                    <a:cubicBezTo>
                      <a:pt x="5388" y="1796"/>
                      <a:pt x="5231" y="2269"/>
                      <a:pt x="5136" y="2742"/>
                    </a:cubicBezTo>
                    <a:lnTo>
                      <a:pt x="3970" y="2742"/>
                    </a:lnTo>
                    <a:cubicBezTo>
                      <a:pt x="4380" y="1954"/>
                      <a:pt x="5042" y="1387"/>
                      <a:pt x="5798" y="1009"/>
                    </a:cubicBezTo>
                    <a:close/>
                    <a:moveTo>
                      <a:pt x="5010" y="3435"/>
                    </a:moveTo>
                    <a:cubicBezTo>
                      <a:pt x="4978" y="3750"/>
                      <a:pt x="4915" y="4096"/>
                      <a:pt x="4915" y="4443"/>
                    </a:cubicBezTo>
                    <a:cubicBezTo>
                      <a:pt x="4978" y="4789"/>
                      <a:pt x="4978" y="5167"/>
                      <a:pt x="5010" y="5482"/>
                    </a:cubicBezTo>
                    <a:lnTo>
                      <a:pt x="3718" y="5482"/>
                    </a:lnTo>
                    <a:cubicBezTo>
                      <a:pt x="3624" y="5167"/>
                      <a:pt x="3561" y="4789"/>
                      <a:pt x="3561" y="4443"/>
                    </a:cubicBezTo>
                    <a:cubicBezTo>
                      <a:pt x="3561" y="4096"/>
                      <a:pt x="3592" y="3750"/>
                      <a:pt x="3718" y="3435"/>
                    </a:cubicBezTo>
                    <a:close/>
                    <a:moveTo>
                      <a:pt x="7026" y="3435"/>
                    </a:moveTo>
                    <a:lnTo>
                      <a:pt x="7026" y="5482"/>
                    </a:lnTo>
                    <a:lnTo>
                      <a:pt x="5703" y="5482"/>
                    </a:lnTo>
                    <a:cubicBezTo>
                      <a:pt x="5672" y="5136"/>
                      <a:pt x="5640" y="4789"/>
                      <a:pt x="5640" y="4443"/>
                    </a:cubicBezTo>
                    <a:cubicBezTo>
                      <a:pt x="5640" y="4096"/>
                      <a:pt x="5672" y="3718"/>
                      <a:pt x="5703" y="3435"/>
                    </a:cubicBezTo>
                    <a:close/>
                    <a:moveTo>
                      <a:pt x="8980" y="3435"/>
                    </a:moveTo>
                    <a:cubicBezTo>
                      <a:pt x="9011" y="3750"/>
                      <a:pt x="9074" y="4096"/>
                      <a:pt x="9074" y="4443"/>
                    </a:cubicBezTo>
                    <a:cubicBezTo>
                      <a:pt x="9074" y="4789"/>
                      <a:pt x="9011" y="5167"/>
                      <a:pt x="8980" y="5482"/>
                    </a:cubicBezTo>
                    <a:lnTo>
                      <a:pt x="7688" y="5482"/>
                    </a:lnTo>
                    <a:lnTo>
                      <a:pt x="7688" y="3435"/>
                    </a:lnTo>
                    <a:close/>
                    <a:moveTo>
                      <a:pt x="10996" y="3435"/>
                    </a:moveTo>
                    <a:cubicBezTo>
                      <a:pt x="11059" y="3750"/>
                      <a:pt x="11153" y="4096"/>
                      <a:pt x="11153" y="4443"/>
                    </a:cubicBezTo>
                    <a:cubicBezTo>
                      <a:pt x="11153" y="4789"/>
                      <a:pt x="11122" y="5167"/>
                      <a:pt x="10996" y="5482"/>
                    </a:cubicBezTo>
                    <a:lnTo>
                      <a:pt x="9704" y="5482"/>
                    </a:lnTo>
                    <a:cubicBezTo>
                      <a:pt x="9736" y="5136"/>
                      <a:pt x="9767" y="4789"/>
                      <a:pt x="9767" y="4443"/>
                    </a:cubicBezTo>
                    <a:cubicBezTo>
                      <a:pt x="9736" y="4096"/>
                      <a:pt x="9736" y="3750"/>
                      <a:pt x="9704" y="3435"/>
                    </a:cubicBezTo>
                    <a:close/>
                    <a:moveTo>
                      <a:pt x="5136" y="6144"/>
                    </a:moveTo>
                    <a:cubicBezTo>
                      <a:pt x="5231" y="6648"/>
                      <a:pt x="5388" y="7089"/>
                      <a:pt x="5609" y="7467"/>
                    </a:cubicBezTo>
                    <a:cubicBezTo>
                      <a:pt x="5672" y="7593"/>
                      <a:pt x="5766" y="7751"/>
                      <a:pt x="5798" y="7877"/>
                    </a:cubicBezTo>
                    <a:cubicBezTo>
                      <a:pt x="5042" y="7530"/>
                      <a:pt x="4380" y="6932"/>
                      <a:pt x="3970" y="6144"/>
                    </a:cubicBezTo>
                    <a:close/>
                    <a:moveTo>
                      <a:pt x="10712" y="6144"/>
                    </a:moveTo>
                    <a:cubicBezTo>
                      <a:pt x="10334" y="6932"/>
                      <a:pt x="9704" y="7530"/>
                      <a:pt x="8917" y="7877"/>
                    </a:cubicBezTo>
                    <a:cubicBezTo>
                      <a:pt x="8980" y="7751"/>
                      <a:pt x="9074" y="7625"/>
                      <a:pt x="9106" y="7467"/>
                    </a:cubicBezTo>
                    <a:cubicBezTo>
                      <a:pt x="9295" y="7089"/>
                      <a:pt x="9452" y="6617"/>
                      <a:pt x="9578" y="6144"/>
                    </a:cubicBezTo>
                    <a:close/>
                    <a:moveTo>
                      <a:pt x="7026" y="6144"/>
                    </a:moveTo>
                    <a:lnTo>
                      <a:pt x="7026" y="8097"/>
                    </a:lnTo>
                    <a:cubicBezTo>
                      <a:pt x="6743" y="7940"/>
                      <a:pt x="6428" y="7625"/>
                      <a:pt x="6239" y="7152"/>
                    </a:cubicBezTo>
                    <a:cubicBezTo>
                      <a:pt x="6081" y="6837"/>
                      <a:pt x="5955" y="6491"/>
                      <a:pt x="5861" y="6144"/>
                    </a:cubicBezTo>
                    <a:close/>
                    <a:moveTo>
                      <a:pt x="8854" y="6144"/>
                    </a:moveTo>
                    <a:cubicBezTo>
                      <a:pt x="8791" y="6522"/>
                      <a:pt x="8633" y="6900"/>
                      <a:pt x="8507" y="7152"/>
                    </a:cubicBezTo>
                    <a:cubicBezTo>
                      <a:pt x="8287" y="7688"/>
                      <a:pt x="8003" y="8003"/>
                      <a:pt x="7688" y="8097"/>
                    </a:cubicBezTo>
                    <a:lnTo>
                      <a:pt x="7688" y="6144"/>
                    </a:lnTo>
                    <a:close/>
                    <a:moveTo>
                      <a:pt x="2726" y="8759"/>
                    </a:moveTo>
                    <a:cubicBezTo>
                      <a:pt x="2813" y="8759"/>
                      <a:pt x="2899" y="8790"/>
                      <a:pt x="2962" y="8853"/>
                    </a:cubicBezTo>
                    <a:cubicBezTo>
                      <a:pt x="3088" y="8980"/>
                      <a:pt x="3088" y="9169"/>
                      <a:pt x="2962" y="9326"/>
                    </a:cubicBezTo>
                    <a:lnTo>
                      <a:pt x="1387" y="10901"/>
                    </a:lnTo>
                    <a:cubicBezTo>
                      <a:pt x="1324" y="10964"/>
                      <a:pt x="1237" y="10996"/>
                      <a:pt x="1151" y="10996"/>
                    </a:cubicBezTo>
                    <a:cubicBezTo>
                      <a:pt x="1064" y="10996"/>
                      <a:pt x="977" y="10964"/>
                      <a:pt x="914" y="10901"/>
                    </a:cubicBezTo>
                    <a:cubicBezTo>
                      <a:pt x="788" y="10775"/>
                      <a:pt x="788" y="10555"/>
                      <a:pt x="914" y="10429"/>
                    </a:cubicBezTo>
                    <a:lnTo>
                      <a:pt x="2490" y="8853"/>
                    </a:lnTo>
                    <a:cubicBezTo>
                      <a:pt x="2553" y="8790"/>
                      <a:pt x="2639" y="8759"/>
                      <a:pt x="2726" y="8759"/>
                    </a:cubicBezTo>
                    <a:close/>
                    <a:moveTo>
                      <a:pt x="7373" y="1"/>
                    </a:moveTo>
                    <a:cubicBezTo>
                      <a:pt x="4915" y="1"/>
                      <a:pt x="2931" y="1985"/>
                      <a:pt x="2931" y="4443"/>
                    </a:cubicBezTo>
                    <a:cubicBezTo>
                      <a:pt x="2931" y="5514"/>
                      <a:pt x="3309" y="6522"/>
                      <a:pt x="4002" y="7310"/>
                    </a:cubicBezTo>
                    <a:lnTo>
                      <a:pt x="3151" y="8160"/>
                    </a:lnTo>
                    <a:cubicBezTo>
                      <a:pt x="3011" y="8079"/>
                      <a:pt x="2858" y="8040"/>
                      <a:pt x="2705" y="8040"/>
                    </a:cubicBezTo>
                    <a:cubicBezTo>
                      <a:pt x="2445" y="8040"/>
                      <a:pt x="2184" y="8151"/>
                      <a:pt x="1986" y="8349"/>
                    </a:cubicBezTo>
                    <a:lnTo>
                      <a:pt x="410" y="9925"/>
                    </a:lnTo>
                    <a:cubicBezTo>
                      <a:pt x="1" y="10303"/>
                      <a:pt x="1" y="10996"/>
                      <a:pt x="410" y="11374"/>
                    </a:cubicBezTo>
                    <a:cubicBezTo>
                      <a:pt x="599" y="11563"/>
                      <a:pt x="883" y="11689"/>
                      <a:pt x="1103" y="11689"/>
                    </a:cubicBezTo>
                    <a:cubicBezTo>
                      <a:pt x="1387" y="11689"/>
                      <a:pt x="1607" y="11563"/>
                      <a:pt x="1828" y="11374"/>
                    </a:cubicBezTo>
                    <a:lnTo>
                      <a:pt x="3403" y="9799"/>
                    </a:lnTo>
                    <a:cubicBezTo>
                      <a:pt x="3718" y="9484"/>
                      <a:pt x="3781" y="9011"/>
                      <a:pt x="3592" y="8633"/>
                    </a:cubicBezTo>
                    <a:lnTo>
                      <a:pt x="4411" y="7782"/>
                    </a:lnTo>
                    <a:cubicBezTo>
                      <a:pt x="5199" y="8444"/>
                      <a:pt x="6207" y="8853"/>
                      <a:pt x="7278" y="8853"/>
                    </a:cubicBezTo>
                    <a:cubicBezTo>
                      <a:pt x="7298" y="8854"/>
                      <a:pt x="7318" y="8854"/>
                      <a:pt x="7338" y="8854"/>
                    </a:cubicBezTo>
                    <a:cubicBezTo>
                      <a:pt x="9830" y="8854"/>
                      <a:pt x="11815" y="6881"/>
                      <a:pt x="11815" y="4443"/>
                    </a:cubicBezTo>
                    <a:cubicBezTo>
                      <a:pt x="11815" y="2017"/>
                      <a:pt x="9799" y="1"/>
                      <a:pt x="737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18005" name="Google Shape;12431;p89">
                <a:extLst>
                  <a:ext uri="{FF2B5EF4-FFF2-40B4-BE49-F238E27FC236}">
                    <a16:creationId xmlns:a16="http://schemas.microsoft.com/office/drawing/2014/main" id="{9A10DD3B-8A4D-509F-3013-8E9D74CCF30A}"/>
                  </a:ext>
                </a:extLst>
              </p:cNvPr>
              <p:cNvGrpSpPr/>
              <p:nvPr/>
            </p:nvGrpSpPr>
            <p:grpSpPr>
              <a:xfrm>
                <a:off x="4541947" y="3455229"/>
                <a:ext cx="644752" cy="641288"/>
                <a:chOff x="-4931075" y="2765725"/>
                <a:chExt cx="293025" cy="291450"/>
              </a:xfrm>
              <a:grpFill/>
            </p:grpSpPr>
            <p:sp>
              <p:nvSpPr>
                <p:cNvPr id="18060" name="Google Shape;12432;p89">
                  <a:extLst>
                    <a:ext uri="{FF2B5EF4-FFF2-40B4-BE49-F238E27FC236}">
                      <a16:creationId xmlns:a16="http://schemas.microsoft.com/office/drawing/2014/main" id="{3C460379-0A0F-3010-87EF-518B9514B6AC}"/>
                    </a:ext>
                  </a:extLst>
                </p:cNvPr>
                <p:cNvSpPr/>
                <p:nvPr/>
              </p:nvSpPr>
              <p:spPr>
                <a:xfrm>
                  <a:off x="-4810550" y="2884650"/>
                  <a:ext cx="5122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9" extrusionOk="0">
                      <a:moveTo>
                        <a:pt x="1008" y="663"/>
                      </a:moveTo>
                      <a:cubicBezTo>
                        <a:pt x="1229" y="663"/>
                        <a:pt x="1386" y="820"/>
                        <a:pt x="1386" y="1041"/>
                      </a:cubicBezTo>
                      <a:cubicBezTo>
                        <a:pt x="1386" y="1230"/>
                        <a:pt x="1229" y="1387"/>
                        <a:pt x="1008" y="1387"/>
                      </a:cubicBezTo>
                      <a:cubicBezTo>
                        <a:pt x="819" y="1387"/>
                        <a:pt x="662" y="1230"/>
                        <a:pt x="662" y="1041"/>
                      </a:cubicBezTo>
                      <a:cubicBezTo>
                        <a:pt x="662" y="820"/>
                        <a:pt x="819" y="663"/>
                        <a:pt x="1008" y="663"/>
                      </a:cubicBezTo>
                      <a:close/>
                      <a:moveTo>
                        <a:pt x="1008" y="1"/>
                      </a:moveTo>
                      <a:cubicBezTo>
                        <a:pt x="473" y="1"/>
                        <a:pt x="0" y="473"/>
                        <a:pt x="0" y="1041"/>
                      </a:cubicBezTo>
                      <a:cubicBezTo>
                        <a:pt x="0" y="1576"/>
                        <a:pt x="473" y="2049"/>
                        <a:pt x="1040" y="2049"/>
                      </a:cubicBezTo>
                      <a:cubicBezTo>
                        <a:pt x="1575" y="2049"/>
                        <a:pt x="2048" y="1576"/>
                        <a:pt x="2048" y="1041"/>
                      </a:cubicBezTo>
                      <a:cubicBezTo>
                        <a:pt x="2048" y="473"/>
                        <a:pt x="1607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61" name="Google Shape;12433;p89">
                  <a:extLst>
                    <a:ext uri="{FF2B5EF4-FFF2-40B4-BE49-F238E27FC236}">
                      <a16:creationId xmlns:a16="http://schemas.microsoft.com/office/drawing/2014/main" id="{57172864-8473-2BA2-5B77-C3C364C81FE7}"/>
                    </a:ext>
                  </a:extLst>
                </p:cNvPr>
                <p:cNvSpPr/>
                <p:nvPr/>
              </p:nvSpPr>
              <p:spPr>
                <a:xfrm>
                  <a:off x="-4931075" y="276572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3214" y="1387"/>
                      </a:moveTo>
                      <a:lnTo>
                        <a:pt x="4475" y="3844"/>
                      </a:lnTo>
                      <a:cubicBezTo>
                        <a:pt x="4223" y="4002"/>
                        <a:pt x="4034" y="4222"/>
                        <a:pt x="3876" y="4443"/>
                      </a:cubicBezTo>
                      <a:lnTo>
                        <a:pt x="1356" y="3214"/>
                      </a:lnTo>
                      <a:cubicBezTo>
                        <a:pt x="1828" y="2427"/>
                        <a:pt x="2458" y="1796"/>
                        <a:pt x="3214" y="1387"/>
                      </a:cubicBezTo>
                      <a:close/>
                      <a:moveTo>
                        <a:pt x="5829" y="4128"/>
                      </a:moveTo>
                      <a:cubicBezTo>
                        <a:pt x="6775" y="4128"/>
                        <a:pt x="7531" y="4884"/>
                        <a:pt x="7531" y="5829"/>
                      </a:cubicBezTo>
                      <a:cubicBezTo>
                        <a:pt x="7562" y="6743"/>
                        <a:pt x="6775" y="7530"/>
                        <a:pt x="5829" y="7530"/>
                      </a:cubicBezTo>
                      <a:cubicBezTo>
                        <a:pt x="4884" y="7530"/>
                        <a:pt x="4160" y="6774"/>
                        <a:pt x="4160" y="5829"/>
                      </a:cubicBezTo>
                      <a:cubicBezTo>
                        <a:pt x="4160" y="4884"/>
                        <a:pt x="4884" y="4128"/>
                        <a:pt x="5829" y="4128"/>
                      </a:cubicBezTo>
                      <a:close/>
                      <a:moveTo>
                        <a:pt x="5798" y="662"/>
                      </a:moveTo>
                      <a:cubicBezTo>
                        <a:pt x="8665" y="662"/>
                        <a:pt x="10996" y="2994"/>
                        <a:pt x="10996" y="5861"/>
                      </a:cubicBezTo>
                      <a:cubicBezTo>
                        <a:pt x="10996" y="6585"/>
                        <a:pt x="10839" y="7247"/>
                        <a:pt x="10618" y="7845"/>
                      </a:cubicBezTo>
                      <a:lnTo>
                        <a:pt x="8129" y="6585"/>
                      </a:lnTo>
                      <a:cubicBezTo>
                        <a:pt x="8192" y="6333"/>
                        <a:pt x="8255" y="6050"/>
                        <a:pt x="8255" y="5829"/>
                      </a:cubicBezTo>
                      <a:cubicBezTo>
                        <a:pt x="8255" y="4474"/>
                        <a:pt x="7184" y="3435"/>
                        <a:pt x="5829" y="3435"/>
                      </a:cubicBezTo>
                      <a:cubicBezTo>
                        <a:pt x="5577" y="3435"/>
                        <a:pt x="5325" y="3466"/>
                        <a:pt x="5105" y="3529"/>
                      </a:cubicBezTo>
                      <a:lnTo>
                        <a:pt x="3845" y="1072"/>
                      </a:lnTo>
                      <a:cubicBezTo>
                        <a:pt x="4412" y="820"/>
                        <a:pt x="5105" y="662"/>
                        <a:pt x="5798" y="662"/>
                      </a:cubicBezTo>
                      <a:close/>
                      <a:moveTo>
                        <a:pt x="7814" y="7152"/>
                      </a:moveTo>
                      <a:lnTo>
                        <a:pt x="10303" y="8412"/>
                      </a:lnTo>
                      <a:cubicBezTo>
                        <a:pt x="9862" y="9200"/>
                        <a:pt x="9232" y="9830"/>
                        <a:pt x="8444" y="10271"/>
                      </a:cubicBezTo>
                      <a:lnTo>
                        <a:pt x="7216" y="7751"/>
                      </a:lnTo>
                      <a:cubicBezTo>
                        <a:pt x="7468" y="7593"/>
                        <a:pt x="7657" y="7404"/>
                        <a:pt x="7814" y="7152"/>
                      </a:cubicBezTo>
                      <a:close/>
                      <a:moveTo>
                        <a:pt x="1072" y="3844"/>
                      </a:moveTo>
                      <a:lnTo>
                        <a:pt x="3593" y="5073"/>
                      </a:lnTo>
                      <a:cubicBezTo>
                        <a:pt x="3530" y="5325"/>
                        <a:pt x="3498" y="5546"/>
                        <a:pt x="3498" y="5829"/>
                      </a:cubicBezTo>
                      <a:cubicBezTo>
                        <a:pt x="3498" y="7152"/>
                        <a:pt x="4538" y="8223"/>
                        <a:pt x="5892" y="8223"/>
                      </a:cubicBezTo>
                      <a:cubicBezTo>
                        <a:pt x="6176" y="8223"/>
                        <a:pt x="6396" y="8192"/>
                        <a:pt x="6648" y="8097"/>
                      </a:cubicBezTo>
                      <a:lnTo>
                        <a:pt x="7846" y="10618"/>
                      </a:lnTo>
                      <a:cubicBezTo>
                        <a:pt x="7216" y="10901"/>
                        <a:pt x="6554" y="11027"/>
                        <a:pt x="5892" y="11027"/>
                      </a:cubicBezTo>
                      <a:cubicBezTo>
                        <a:pt x="2994" y="10996"/>
                        <a:pt x="694" y="8665"/>
                        <a:pt x="694" y="5829"/>
                      </a:cubicBezTo>
                      <a:cubicBezTo>
                        <a:pt x="694" y="5104"/>
                        <a:pt x="852" y="4443"/>
                        <a:pt x="1072" y="3844"/>
                      </a:cubicBezTo>
                      <a:close/>
                      <a:moveTo>
                        <a:pt x="5798" y="1"/>
                      </a:moveTo>
                      <a:cubicBezTo>
                        <a:pt x="4254" y="1"/>
                        <a:pt x="2773" y="599"/>
                        <a:pt x="1702" y="1702"/>
                      </a:cubicBezTo>
                      <a:cubicBezTo>
                        <a:pt x="600" y="2805"/>
                        <a:pt x="1" y="4254"/>
                        <a:pt x="1" y="5798"/>
                      </a:cubicBezTo>
                      <a:cubicBezTo>
                        <a:pt x="1" y="8980"/>
                        <a:pt x="2647" y="11657"/>
                        <a:pt x="5892" y="11657"/>
                      </a:cubicBezTo>
                      <a:cubicBezTo>
                        <a:pt x="9106" y="11657"/>
                        <a:pt x="11721" y="9043"/>
                        <a:pt x="11721" y="5829"/>
                      </a:cubicBezTo>
                      <a:cubicBezTo>
                        <a:pt x="11658" y="2647"/>
                        <a:pt x="9043" y="1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6" name="Google Shape;12444;p89">
                <a:extLst>
                  <a:ext uri="{FF2B5EF4-FFF2-40B4-BE49-F238E27FC236}">
                    <a16:creationId xmlns:a16="http://schemas.microsoft.com/office/drawing/2014/main" id="{C53AC2AF-4780-868E-88CF-1A8DBED798E5}"/>
                  </a:ext>
                </a:extLst>
              </p:cNvPr>
              <p:cNvGrpSpPr/>
              <p:nvPr/>
            </p:nvGrpSpPr>
            <p:grpSpPr>
              <a:xfrm>
                <a:off x="8683385" y="3492498"/>
                <a:ext cx="641288" cy="566751"/>
                <a:chOff x="-3137650" y="2787000"/>
                <a:chExt cx="291450" cy="257575"/>
              </a:xfrm>
              <a:grpFill/>
            </p:grpSpPr>
            <p:sp>
              <p:nvSpPr>
                <p:cNvPr id="18052" name="Google Shape;12445;p89">
                  <a:extLst>
                    <a:ext uri="{FF2B5EF4-FFF2-40B4-BE49-F238E27FC236}">
                      <a16:creationId xmlns:a16="http://schemas.microsoft.com/office/drawing/2014/main" id="{6F3FED06-EE94-94F5-01D1-7B077FEF1B7B}"/>
                    </a:ext>
                  </a:extLst>
                </p:cNvPr>
                <p:cNvSpPr/>
                <p:nvPr/>
              </p:nvSpPr>
              <p:spPr>
                <a:xfrm>
                  <a:off x="-3137650" y="2787000"/>
                  <a:ext cx="291450" cy="25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0303" extrusionOk="0">
                      <a:moveTo>
                        <a:pt x="10618" y="693"/>
                      </a:moveTo>
                      <a:cubicBezTo>
                        <a:pt x="10807" y="693"/>
                        <a:pt x="10964" y="851"/>
                        <a:pt x="10964" y="1040"/>
                      </a:cubicBezTo>
                      <a:lnTo>
                        <a:pt x="10964" y="2741"/>
                      </a:lnTo>
                      <a:lnTo>
                        <a:pt x="662" y="2741"/>
                      </a:lnTo>
                      <a:lnTo>
                        <a:pt x="662" y="1040"/>
                      </a:lnTo>
                      <a:cubicBezTo>
                        <a:pt x="662" y="851"/>
                        <a:pt x="820" y="693"/>
                        <a:pt x="1009" y="693"/>
                      </a:cubicBezTo>
                      <a:close/>
                      <a:moveTo>
                        <a:pt x="10996" y="3403"/>
                      </a:moveTo>
                      <a:lnTo>
                        <a:pt x="10996" y="9231"/>
                      </a:lnTo>
                      <a:cubicBezTo>
                        <a:pt x="10964" y="9420"/>
                        <a:pt x="10838" y="9578"/>
                        <a:pt x="10618" y="9578"/>
                      </a:cubicBezTo>
                      <a:lnTo>
                        <a:pt x="1009" y="9578"/>
                      </a:lnTo>
                      <a:cubicBezTo>
                        <a:pt x="820" y="9578"/>
                        <a:pt x="662" y="9420"/>
                        <a:pt x="662" y="9231"/>
                      </a:cubicBezTo>
                      <a:lnTo>
                        <a:pt x="662" y="3403"/>
                      </a:ln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lnTo>
                        <a:pt x="1" y="9263"/>
                      </a:lnTo>
                      <a:cubicBezTo>
                        <a:pt x="1" y="9830"/>
                        <a:pt x="473" y="10302"/>
                        <a:pt x="1009" y="10302"/>
                      </a:cubicBezTo>
                      <a:lnTo>
                        <a:pt x="10618" y="10302"/>
                      </a:lnTo>
                      <a:cubicBezTo>
                        <a:pt x="11185" y="10302"/>
                        <a:pt x="11658" y="9830"/>
                        <a:pt x="11658" y="9263"/>
                      </a:cubicBezTo>
                      <a:lnTo>
                        <a:pt x="11658" y="1040"/>
                      </a:lnTo>
                      <a:cubicBezTo>
                        <a:pt x="11658" y="441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53" name="Google Shape;12446;p89">
                  <a:extLst>
                    <a:ext uri="{FF2B5EF4-FFF2-40B4-BE49-F238E27FC236}">
                      <a16:creationId xmlns:a16="http://schemas.microsoft.com/office/drawing/2014/main" id="{8913422F-594D-A2DA-B4C7-1611B5349B23}"/>
                    </a:ext>
                  </a:extLst>
                </p:cNvPr>
                <p:cNvSpPr/>
                <p:nvPr/>
              </p:nvSpPr>
              <p:spPr>
                <a:xfrm>
                  <a:off x="-3104575" y="2820875"/>
                  <a:ext cx="181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4" extrusionOk="0">
                      <a:moveTo>
                        <a:pt x="348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8" y="693"/>
                      </a:cubicBezTo>
                      <a:cubicBezTo>
                        <a:pt x="568" y="693"/>
                        <a:pt x="726" y="536"/>
                        <a:pt x="726" y="347"/>
                      </a:cubicBezTo>
                      <a:cubicBezTo>
                        <a:pt x="726" y="158"/>
                        <a:pt x="568" y="0"/>
                        <a:pt x="3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54" name="Google Shape;12447;p89">
                  <a:extLst>
                    <a:ext uri="{FF2B5EF4-FFF2-40B4-BE49-F238E27FC236}">
                      <a16:creationId xmlns:a16="http://schemas.microsoft.com/office/drawing/2014/main" id="{F2502AD4-6DCB-1DF0-22AE-7D07D27BBA39}"/>
                    </a:ext>
                  </a:extLst>
                </p:cNvPr>
                <p:cNvSpPr/>
                <p:nvPr/>
              </p:nvSpPr>
              <p:spPr>
                <a:xfrm>
                  <a:off x="-3069900" y="282087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cubicBezTo>
                        <a:pt x="536" y="693"/>
                        <a:pt x="693" y="536"/>
                        <a:pt x="693" y="347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55" name="Google Shape;12448;p89">
                  <a:extLst>
                    <a:ext uri="{FF2B5EF4-FFF2-40B4-BE49-F238E27FC236}">
                      <a16:creationId xmlns:a16="http://schemas.microsoft.com/office/drawing/2014/main" id="{B994D15C-5A30-89E5-763C-1A63EAC789E9}"/>
                    </a:ext>
                  </a:extLst>
                </p:cNvPr>
                <p:cNvSpPr/>
                <p:nvPr/>
              </p:nvSpPr>
              <p:spPr>
                <a:xfrm>
                  <a:off x="-3035250" y="282087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cubicBezTo>
                        <a:pt x="536" y="693"/>
                        <a:pt x="693" y="536"/>
                        <a:pt x="693" y="347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56" name="Google Shape;12449;p89">
                  <a:extLst>
                    <a:ext uri="{FF2B5EF4-FFF2-40B4-BE49-F238E27FC236}">
                      <a16:creationId xmlns:a16="http://schemas.microsoft.com/office/drawing/2014/main" id="{6268C75C-C03C-84C7-67C5-60357EE7A949}"/>
                    </a:ext>
                  </a:extLst>
                </p:cNvPr>
                <p:cNvSpPr/>
                <p:nvPr/>
              </p:nvSpPr>
              <p:spPr>
                <a:xfrm>
                  <a:off x="-3002175" y="282087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36"/>
                        <a:pt x="190" y="693"/>
                        <a:pt x="347" y="693"/>
                      </a:cubicBezTo>
                      <a:lnTo>
                        <a:pt x="4506" y="693"/>
                      </a:lnTo>
                      <a:cubicBezTo>
                        <a:pt x="4695" y="693"/>
                        <a:pt x="4852" y="536"/>
                        <a:pt x="4852" y="347"/>
                      </a:cubicBezTo>
                      <a:cubicBezTo>
                        <a:pt x="4852" y="158"/>
                        <a:pt x="4695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57" name="Google Shape;12450;p89">
                  <a:extLst>
                    <a:ext uri="{FF2B5EF4-FFF2-40B4-BE49-F238E27FC236}">
                      <a16:creationId xmlns:a16="http://schemas.microsoft.com/office/drawing/2014/main" id="{78C49049-4CBB-B176-7676-FABEE681C75A}"/>
                    </a:ext>
                  </a:extLst>
                </p:cNvPr>
                <p:cNvSpPr/>
                <p:nvPr/>
              </p:nvSpPr>
              <p:spPr>
                <a:xfrm>
                  <a:off x="-2948625" y="2907300"/>
                  <a:ext cx="52025" cy="8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1" h="3412" extrusionOk="0">
                      <a:moveTo>
                        <a:pt x="347" y="1"/>
                      </a:moveTo>
                      <a:cubicBezTo>
                        <a:pt x="261" y="1"/>
                        <a:pt x="174" y="24"/>
                        <a:pt x="127" y="72"/>
                      </a:cubicBezTo>
                      <a:cubicBezTo>
                        <a:pt x="1" y="198"/>
                        <a:pt x="1" y="450"/>
                        <a:pt x="127" y="544"/>
                      </a:cubicBezTo>
                      <a:lnTo>
                        <a:pt x="1261" y="1710"/>
                      </a:lnTo>
                      <a:lnTo>
                        <a:pt x="127" y="2844"/>
                      </a:lnTo>
                      <a:cubicBezTo>
                        <a:pt x="1" y="2970"/>
                        <a:pt x="1" y="3191"/>
                        <a:pt x="127" y="3317"/>
                      </a:cubicBezTo>
                      <a:cubicBezTo>
                        <a:pt x="174" y="3380"/>
                        <a:pt x="261" y="3411"/>
                        <a:pt x="347" y="3411"/>
                      </a:cubicBezTo>
                      <a:cubicBezTo>
                        <a:pt x="434" y="3411"/>
                        <a:pt x="521" y="3380"/>
                        <a:pt x="568" y="3317"/>
                      </a:cubicBezTo>
                      <a:lnTo>
                        <a:pt x="1954" y="1930"/>
                      </a:lnTo>
                      <a:cubicBezTo>
                        <a:pt x="2080" y="1804"/>
                        <a:pt x="2080" y="1584"/>
                        <a:pt x="1954" y="1458"/>
                      </a:cubicBezTo>
                      <a:lnTo>
                        <a:pt x="568" y="72"/>
                      </a:lnTo>
                      <a:cubicBezTo>
                        <a:pt x="521" y="24"/>
                        <a:pt x="434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58" name="Google Shape;12451;p89">
                  <a:extLst>
                    <a:ext uri="{FF2B5EF4-FFF2-40B4-BE49-F238E27FC236}">
                      <a16:creationId xmlns:a16="http://schemas.microsoft.com/office/drawing/2014/main" id="{B5E5D2EF-362E-36D2-0121-A36426AD26AD}"/>
                    </a:ext>
                  </a:extLst>
                </p:cNvPr>
                <p:cNvSpPr/>
                <p:nvPr/>
              </p:nvSpPr>
              <p:spPr>
                <a:xfrm>
                  <a:off x="-3088025" y="2907300"/>
                  <a:ext cx="53575" cy="8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3412" extrusionOk="0">
                      <a:moveTo>
                        <a:pt x="1749" y="1"/>
                      </a:moveTo>
                      <a:cubicBezTo>
                        <a:pt x="1662" y="1"/>
                        <a:pt x="1576" y="24"/>
                        <a:pt x="1513" y="72"/>
                      </a:cubicBezTo>
                      <a:lnTo>
                        <a:pt x="127" y="1458"/>
                      </a:lnTo>
                      <a:cubicBezTo>
                        <a:pt x="1" y="1584"/>
                        <a:pt x="1" y="1804"/>
                        <a:pt x="127" y="1930"/>
                      </a:cubicBezTo>
                      <a:lnTo>
                        <a:pt x="1513" y="3317"/>
                      </a:lnTo>
                      <a:cubicBezTo>
                        <a:pt x="1576" y="3380"/>
                        <a:pt x="1662" y="3411"/>
                        <a:pt x="1749" y="3411"/>
                      </a:cubicBezTo>
                      <a:cubicBezTo>
                        <a:pt x="1836" y="3411"/>
                        <a:pt x="1922" y="3380"/>
                        <a:pt x="1985" y="3317"/>
                      </a:cubicBezTo>
                      <a:cubicBezTo>
                        <a:pt x="2111" y="3191"/>
                        <a:pt x="2111" y="2970"/>
                        <a:pt x="1985" y="2844"/>
                      </a:cubicBezTo>
                      <a:lnTo>
                        <a:pt x="851" y="1710"/>
                      </a:lnTo>
                      <a:lnTo>
                        <a:pt x="1985" y="544"/>
                      </a:lnTo>
                      <a:cubicBezTo>
                        <a:pt x="2143" y="450"/>
                        <a:pt x="2143" y="198"/>
                        <a:pt x="1985" y="72"/>
                      </a:cubicBezTo>
                      <a:cubicBezTo>
                        <a:pt x="1922" y="24"/>
                        <a:pt x="1836" y="1"/>
                        <a:pt x="174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59" name="Google Shape;12452;p89">
                  <a:extLst>
                    <a:ext uri="{FF2B5EF4-FFF2-40B4-BE49-F238E27FC236}">
                      <a16:creationId xmlns:a16="http://schemas.microsoft.com/office/drawing/2014/main" id="{03D027CD-0572-70F8-BD7A-2EA28AC61116}"/>
                    </a:ext>
                  </a:extLst>
                </p:cNvPr>
                <p:cNvSpPr/>
                <p:nvPr/>
              </p:nvSpPr>
              <p:spPr>
                <a:xfrm>
                  <a:off x="-3019500" y="2888975"/>
                  <a:ext cx="54375" cy="11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5" h="4776" extrusionOk="0">
                      <a:moveTo>
                        <a:pt x="1778" y="0"/>
                      </a:moveTo>
                      <a:cubicBezTo>
                        <a:pt x="1617" y="0"/>
                        <a:pt x="1501" y="108"/>
                        <a:pt x="1450" y="237"/>
                      </a:cubicBezTo>
                      <a:lnTo>
                        <a:pt x="63" y="4333"/>
                      </a:lnTo>
                      <a:cubicBezTo>
                        <a:pt x="0" y="4522"/>
                        <a:pt x="95" y="4680"/>
                        <a:pt x="253" y="4743"/>
                      </a:cubicBezTo>
                      <a:cubicBezTo>
                        <a:pt x="305" y="4765"/>
                        <a:pt x="354" y="4775"/>
                        <a:pt x="399" y="4775"/>
                      </a:cubicBezTo>
                      <a:cubicBezTo>
                        <a:pt x="543" y="4775"/>
                        <a:pt x="646" y="4674"/>
                        <a:pt x="694" y="4554"/>
                      </a:cubicBezTo>
                      <a:lnTo>
                        <a:pt x="2080" y="458"/>
                      </a:lnTo>
                      <a:cubicBezTo>
                        <a:pt x="2174" y="300"/>
                        <a:pt x="2048" y="111"/>
                        <a:pt x="1891" y="17"/>
                      </a:cubicBezTo>
                      <a:cubicBezTo>
                        <a:pt x="1851" y="6"/>
                        <a:pt x="1813" y="0"/>
                        <a:pt x="17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7" name="Google Shape;12456;p89">
                <a:extLst>
                  <a:ext uri="{FF2B5EF4-FFF2-40B4-BE49-F238E27FC236}">
                    <a16:creationId xmlns:a16="http://schemas.microsoft.com/office/drawing/2014/main" id="{801ACCAD-EB53-3406-C169-7BBC07AC642B}"/>
                  </a:ext>
                </a:extLst>
              </p:cNvPr>
              <p:cNvGrpSpPr/>
              <p:nvPr/>
            </p:nvGrpSpPr>
            <p:grpSpPr>
              <a:xfrm>
                <a:off x="1243541" y="3454375"/>
                <a:ext cx="642992" cy="642992"/>
                <a:chOff x="-6354300" y="2757075"/>
                <a:chExt cx="292225" cy="292225"/>
              </a:xfrm>
              <a:grpFill/>
            </p:grpSpPr>
            <p:sp>
              <p:nvSpPr>
                <p:cNvPr id="18048" name="Google Shape;12457;p89">
                  <a:extLst>
                    <a:ext uri="{FF2B5EF4-FFF2-40B4-BE49-F238E27FC236}">
                      <a16:creationId xmlns:a16="http://schemas.microsoft.com/office/drawing/2014/main" id="{AE141DBC-F85C-578E-BC6C-2B17768125DF}"/>
                    </a:ext>
                  </a:extLst>
                </p:cNvPr>
                <p:cNvSpPr/>
                <p:nvPr/>
              </p:nvSpPr>
              <p:spPr>
                <a:xfrm>
                  <a:off x="-6354300" y="2757075"/>
                  <a:ext cx="29222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89" extrusionOk="0">
                      <a:moveTo>
                        <a:pt x="10681" y="4159"/>
                      </a:moveTo>
                      <a:cubicBezTo>
                        <a:pt x="10870" y="4159"/>
                        <a:pt x="11027" y="4316"/>
                        <a:pt x="11027" y="4505"/>
                      </a:cubicBezTo>
                      <a:lnTo>
                        <a:pt x="11027" y="4915"/>
                      </a:lnTo>
                      <a:cubicBezTo>
                        <a:pt x="10901" y="4883"/>
                        <a:pt x="10775" y="4883"/>
                        <a:pt x="10681" y="4883"/>
                      </a:cubicBezTo>
                      <a:lnTo>
                        <a:pt x="9609" y="4883"/>
                      </a:lnTo>
                      <a:lnTo>
                        <a:pt x="9609" y="4190"/>
                      </a:lnTo>
                      <a:lnTo>
                        <a:pt x="10681" y="4190"/>
                      </a:lnTo>
                      <a:lnTo>
                        <a:pt x="10681" y="4159"/>
                      </a:lnTo>
                      <a:close/>
                      <a:moveTo>
                        <a:pt x="2048" y="2773"/>
                      </a:moveTo>
                      <a:lnTo>
                        <a:pt x="2048" y="6207"/>
                      </a:lnTo>
                      <a:lnTo>
                        <a:pt x="662" y="6207"/>
                      </a:lnTo>
                      <a:lnTo>
                        <a:pt x="662" y="3151"/>
                      </a:lnTo>
                      <a:cubicBezTo>
                        <a:pt x="694" y="2930"/>
                        <a:pt x="851" y="2773"/>
                        <a:pt x="1009" y="2773"/>
                      </a:cubicBezTo>
                      <a:close/>
                      <a:moveTo>
                        <a:pt x="8885" y="693"/>
                      </a:moveTo>
                      <a:lnTo>
                        <a:pt x="8885" y="4883"/>
                      </a:lnTo>
                      <a:cubicBezTo>
                        <a:pt x="8538" y="4915"/>
                        <a:pt x="8223" y="5104"/>
                        <a:pt x="8066" y="5419"/>
                      </a:cubicBezTo>
                      <a:lnTo>
                        <a:pt x="7751" y="6049"/>
                      </a:lnTo>
                      <a:cubicBezTo>
                        <a:pt x="7719" y="6175"/>
                        <a:pt x="7593" y="6238"/>
                        <a:pt x="7436" y="6238"/>
                      </a:cubicBezTo>
                      <a:lnTo>
                        <a:pt x="2710" y="6238"/>
                      </a:lnTo>
                      <a:lnTo>
                        <a:pt x="2710" y="693"/>
                      </a:lnTo>
                      <a:close/>
                      <a:moveTo>
                        <a:pt x="10681" y="5513"/>
                      </a:moveTo>
                      <a:cubicBezTo>
                        <a:pt x="10870" y="5513"/>
                        <a:pt x="11027" y="5671"/>
                        <a:pt x="11027" y="5860"/>
                      </a:cubicBezTo>
                      <a:lnTo>
                        <a:pt x="11027" y="10649"/>
                      </a:lnTo>
                      <a:cubicBezTo>
                        <a:pt x="11027" y="10869"/>
                        <a:pt x="10870" y="11027"/>
                        <a:pt x="10681" y="11027"/>
                      </a:cubicBezTo>
                      <a:lnTo>
                        <a:pt x="1009" y="11027"/>
                      </a:lnTo>
                      <a:cubicBezTo>
                        <a:pt x="820" y="11027"/>
                        <a:pt x="662" y="10869"/>
                        <a:pt x="662" y="10649"/>
                      </a:cubicBezTo>
                      <a:lnTo>
                        <a:pt x="662" y="6868"/>
                      </a:lnTo>
                      <a:lnTo>
                        <a:pt x="7436" y="6868"/>
                      </a:lnTo>
                      <a:cubicBezTo>
                        <a:pt x="7845" y="6868"/>
                        <a:pt x="8192" y="6648"/>
                        <a:pt x="8349" y="6333"/>
                      </a:cubicBezTo>
                      <a:lnTo>
                        <a:pt x="8664" y="5703"/>
                      </a:lnTo>
                      <a:cubicBezTo>
                        <a:pt x="8696" y="5576"/>
                        <a:pt x="8822" y="5513"/>
                        <a:pt x="8979" y="5513"/>
                      </a:cubicBezTo>
                      <a:close/>
                      <a:moveTo>
                        <a:pt x="2395" y="0"/>
                      </a:moveTo>
                      <a:cubicBezTo>
                        <a:pt x="2206" y="0"/>
                        <a:pt x="2048" y="158"/>
                        <a:pt x="2048" y="347"/>
                      </a:cubicBezTo>
                      <a:lnTo>
                        <a:pt x="2048" y="2111"/>
                      </a:lnTo>
                      <a:lnTo>
                        <a:pt x="1009" y="2111"/>
                      </a:lnTo>
                      <a:cubicBezTo>
                        <a:pt x="473" y="2111"/>
                        <a:pt x="0" y="2584"/>
                        <a:pt x="0" y="3151"/>
                      </a:cubicBezTo>
                      <a:lnTo>
                        <a:pt x="0" y="10649"/>
                      </a:lnTo>
                      <a:cubicBezTo>
                        <a:pt x="0" y="11216"/>
                        <a:pt x="473" y="11688"/>
                        <a:pt x="1009" y="11688"/>
                      </a:cubicBezTo>
                      <a:lnTo>
                        <a:pt x="10618" y="11688"/>
                      </a:lnTo>
                      <a:cubicBezTo>
                        <a:pt x="11185" y="11688"/>
                        <a:pt x="11657" y="11216"/>
                        <a:pt x="11657" y="10649"/>
                      </a:cubicBezTo>
                      <a:lnTo>
                        <a:pt x="11657" y="4505"/>
                      </a:lnTo>
                      <a:cubicBezTo>
                        <a:pt x="11689" y="3938"/>
                        <a:pt x="11216" y="3466"/>
                        <a:pt x="10681" y="3466"/>
                      </a:cubicBezTo>
                      <a:lnTo>
                        <a:pt x="9609" y="3466"/>
                      </a:lnTo>
                      <a:lnTo>
                        <a:pt x="9609" y="347"/>
                      </a:lnTo>
                      <a:cubicBezTo>
                        <a:pt x="9609" y="158"/>
                        <a:pt x="9452" y="0"/>
                        <a:pt x="92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49" name="Google Shape;12458;p89">
                  <a:extLst>
                    <a:ext uri="{FF2B5EF4-FFF2-40B4-BE49-F238E27FC236}">
                      <a16:creationId xmlns:a16="http://schemas.microsoft.com/office/drawing/2014/main" id="{DF2AF500-55D4-D5AD-ED02-0F94CA73037F}"/>
                    </a:ext>
                  </a:extLst>
                </p:cNvPr>
                <p:cNvSpPr/>
                <p:nvPr/>
              </p:nvSpPr>
              <p:spPr>
                <a:xfrm>
                  <a:off x="-6268450" y="2790150"/>
                  <a:ext cx="1197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lnTo>
                        <a:pt x="4443" y="725"/>
                      </a:lnTo>
                      <a:cubicBezTo>
                        <a:pt x="4632" y="725"/>
                        <a:pt x="4789" y="567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50" name="Google Shape;12459;p89">
                  <a:extLst>
                    <a:ext uri="{FF2B5EF4-FFF2-40B4-BE49-F238E27FC236}">
                      <a16:creationId xmlns:a16="http://schemas.microsoft.com/office/drawing/2014/main" id="{D685856E-AE70-CCFC-0028-F8307B1CA3D4}"/>
                    </a:ext>
                  </a:extLst>
                </p:cNvPr>
                <p:cNvSpPr/>
                <p:nvPr/>
              </p:nvSpPr>
              <p:spPr>
                <a:xfrm>
                  <a:off x="-6268450" y="2825600"/>
                  <a:ext cx="1197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lnTo>
                        <a:pt x="4443" y="725"/>
                      </a:lnTo>
                      <a:cubicBezTo>
                        <a:pt x="4632" y="725"/>
                        <a:pt x="4789" y="567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51" name="Google Shape;12460;p89">
                  <a:extLst>
                    <a:ext uri="{FF2B5EF4-FFF2-40B4-BE49-F238E27FC236}">
                      <a16:creationId xmlns:a16="http://schemas.microsoft.com/office/drawing/2014/main" id="{CE0EC2FB-2FBD-7E82-653B-319554437645}"/>
                    </a:ext>
                  </a:extLst>
                </p:cNvPr>
                <p:cNvSpPr/>
                <p:nvPr/>
              </p:nvSpPr>
              <p:spPr>
                <a:xfrm>
                  <a:off x="-6268450" y="2860250"/>
                  <a:ext cx="1197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7" y="693"/>
                      </a:cubicBezTo>
                      <a:lnTo>
                        <a:pt x="4443" y="693"/>
                      </a:lnTo>
                      <a:cubicBezTo>
                        <a:pt x="4632" y="693"/>
                        <a:pt x="4789" y="536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8" name="Google Shape;12467;p89">
                <a:extLst>
                  <a:ext uri="{FF2B5EF4-FFF2-40B4-BE49-F238E27FC236}">
                    <a16:creationId xmlns:a16="http://schemas.microsoft.com/office/drawing/2014/main" id="{D287448A-74BE-5165-203B-B1DB25E98BEE}"/>
                  </a:ext>
                </a:extLst>
              </p:cNvPr>
              <p:cNvGrpSpPr/>
              <p:nvPr/>
            </p:nvGrpSpPr>
            <p:grpSpPr>
              <a:xfrm>
                <a:off x="5368208" y="3453523"/>
                <a:ext cx="644752" cy="644698"/>
                <a:chOff x="-4572700" y="2764950"/>
                <a:chExt cx="293025" cy="293000"/>
              </a:xfrm>
              <a:grpFill/>
            </p:grpSpPr>
            <p:sp>
              <p:nvSpPr>
                <p:cNvPr id="18043" name="Google Shape;12468;p89">
                  <a:extLst>
                    <a:ext uri="{FF2B5EF4-FFF2-40B4-BE49-F238E27FC236}">
                      <a16:creationId xmlns:a16="http://schemas.microsoft.com/office/drawing/2014/main" id="{9776A23D-2068-894F-3343-18F6CF1A1C13}"/>
                    </a:ext>
                  </a:extLst>
                </p:cNvPr>
                <p:cNvSpPr/>
                <p:nvPr/>
              </p:nvSpPr>
              <p:spPr>
                <a:xfrm>
                  <a:off x="-4572700" y="2764950"/>
                  <a:ext cx="293025" cy="29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720" extrusionOk="0">
                      <a:moveTo>
                        <a:pt x="10681" y="2048"/>
                      </a:moveTo>
                      <a:cubicBezTo>
                        <a:pt x="10870" y="2048"/>
                        <a:pt x="11027" y="2206"/>
                        <a:pt x="11027" y="2395"/>
                      </a:cubicBezTo>
                      <a:lnTo>
                        <a:pt x="11027" y="7246"/>
                      </a:lnTo>
                      <a:cubicBezTo>
                        <a:pt x="11027" y="7435"/>
                        <a:pt x="10870" y="7593"/>
                        <a:pt x="10681" y="7593"/>
                      </a:cubicBezTo>
                      <a:lnTo>
                        <a:pt x="1072" y="7593"/>
                      </a:lnTo>
                      <a:cubicBezTo>
                        <a:pt x="883" y="7593"/>
                        <a:pt x="725" y="7435"/>
                        <a:pt x="725" y="7246"/>
                      </a:cubicBezTo>
                      <a:lnTo>
                        <a:pt x="725" y="2395"/>
                      </a:lnTo>
                      <a:cubicBezTo>
                        <a:pt x="725" y="2206"/>
                        <a:pt x="883" y="2048"/>
                        <a:pt x="1072" y="2048"/>
                      </a:cubicBezTo>
                      <a:close/>
                      <a:moveTo>
                        <a:pt x="4821" y="8286"/>
                      </a:moveTo>
                      <a:lnTo>
                        <a:pt x="4821" y="8979"/>
                      </a:lnTo>
                      <a:lnTo>
                        <a:pt x="3435" y="8979"/>
                      </a:lnTo>
                      <a:lnTo>
                        <a:pt x="3435" y="8286"/>
                      </a:lnTo>
                      <a:close/>
                      <a:moveTo>
                        <a:pt x="8287" y="8286"/>
                      </a:moveTo>
                      <a:lnTo>
                        <a:pt x="8287" y="8979"/>
                      </a:lnTo>
                      <a:lnTo>
                        <a:pt x="6869" y="8979"/>
                      </a:lnTo>
                      <a:lnTo>
                        <a:pt x="6869" y="8286"/>
                      </a:lnTo>
                      <a:close/>
                      <a:moveTo>
                        <a:pt x="6207" y="8254"/>
                      </a:moveTo>
                      <a:lnTo>
                        <a:pt x="6207" y="11027"/>
                      </a:lnTo>
                      <a:lnTo>
                        <a:pt x="5514" y="11027"/>
                      </a:lnTo>
                      <a:lnTo>
                        <a:pt x="5514" y="8254"/>
                      </a:lnTo>
                      <a:close/>
                      <a:moveTo>
                        <a:pt x="1733" y="0"/>
                      </a:moveTo>
                      <a:cubicBezTo>
                        <a:pt x="1544" y="0"/>
                        <a:pt x="1387" y="158"/>
                        <a:pt x="1387" y="347"/>
                      </a:cubicBezTo>
                      <a:cubicBezTo>
                        <a:pt x="1387" y="536"/>
                        <a:pt x="1544" y="693"/>
                        <a:pt x="1733" y="693"/>
                      </a:cubicBezTo>
                      <a:lnTo>
                        <a:pt x="2112" y="693"/>
                      </a:lnTo>
                      <a:lnTo>
                        <a:pt x="2112" y="1355"/>
                      </a:lnTo>
                      <a:lnTo>
                        <a:pt x="1072" y="1355"/>
                      </a:lnTo>
                      <a:cubicBezTo>
                        <a:pt x="536" y="1355"/>
                        <a:pt x="64" y="1827"/>
                        <a:pt x="64" y="2395"/>
                      </a:cubicBezTo>
                      <a:lnTo>
                        <a:pt x="64" y="7246"/>
                      </a:lnTo>
                      <a:cubicBezTo>
                        <a:pt x="64" y="7782"/>
                        <a:pt x="536" y="8254"/>
                        <a:pt x="1072" y="8254"/>
                      </a:cubicBezTo>
                      <a:lnTo>
                        <a:pt x="2773" y="8254"/>
                      </a:lnTo>
                      <a:lnTo>
                        <a:pt x="2773" y="8916"/>
                      </a:lnTo>
                      <a:lnTo>
                        <a:pt x="1733" y="8916"/>
                      </a:lnTo>
                      <a:cubicBezTo>
                        <a:pt x="1544" y="8916"/>
                        <a:pt x="1387" y="9074"/>
                        <a:pt x="1387" y="9294"/>
                      </a:cubicBezTo>
                      <a:cubicBezTo>
                        <a:pt x="1387" y="9483"/>
                        <a:pt x="1544" y="9641"/>
                        <a:pt x="1733" y="9641"/>
                      </a:cubicBezTo>
                      <a:lnTo>
                        <a:pt x="4821" y="9641"/>
                      </a:lnTo>
                      <a:lnTo>
                        <a:pt x="4821" y="11027"/>
                      </a:lnTo>
                      <a:lnTo>
                        <a:pt x="379" y="11027"/>
                      </a:lnTo>
                      <a:cubicBezTo>
                        <a:pt x="158" y="11027"/>
                        <a:pt x="1" y="11184"/>
                        <a:pt x="1" y="11373"/>
                      </a:cubicBezTo>
                      <a:cubicBezTo>
                        <a:pt x="1" y="11562"/>
                        <a:pt x="158" y="11720"/>
                        <a:pt x="379" y="11720"/>
                      </a:cubicBezTo>
                      <a:lnTo>
                        <a:pt x="11342" y="11720"/>
                      </a:lnTo>
                      <a:cubicBezTo>
                        <a:pt x="11563" y="11720"/>
                        <a:pt x="11721" y="11562"/>
                        <a:pt x="11721" y="11373"/>
                      </a:cubicBezTo>
                      <a:cubicBezTo>
                        <a:pt x="11721" y="11184"/>
                        <a:pt x="11563" y="11027"/>
                        <a:pt x="11342" y="11027"/>
                      </a:cubicBezTo>
                      <a:lnTo>
                        <a:pt x="6869" y="11027"/>
                      </a:lnTo>
                      <a:lnTo>
                        <a:pt x="6869" y="9641"/>
                      </a:lnTo>
                      <a:lnTo>
                        <a:pt x="9988" y="9641"/>
                      </a:lnTo>
                      <a:cubicBezTo>
                        <a:pt x="10177" y="9641"/>
                        <a:pt x="10334" y="9483"/>
                        <a:pt x="10334" y="9294"/>
                      </a:cubicBezTo>
                      <a:cubicBezTo>
                        <a:pt x="10334" y="9074"/>
                        <a:pt x="10177" y="8916"/>
                        <a:pt x="9988" y="8916"/>
                      </a:cubicBezTo>
                      <a:lnTo>
                        <a:pt x="8948" y="8916"/>
                      </a:lnTo>
                      <a:lnTo>
                        <a:pt x="8948" y="8254"/>
                      </a:lnTo>
                      <a:lnTo>
                        <a:pt x="10681" y="8254"/>
                      </a:lnTo>
                      <a:cubicBezTo>
                        <a:pt x="11248" y="8254"/>
                        <a:pt x="11721" y="7782"/>
                        <a:pt x="11721" y="7246"/>
                      </a:cubicBezTo>
                      <a:lnTo>
                        <a:pt x="11721" y="2395"/>
                      </a:lnTo>
                      <a:cubicBezTo>
                        <a:pt x="11721" y="1827"/>
                        <a:pt x="11248" y="1355"/>
                        <a:pt x="10681" y="1355"/>
                      </a:cubicBezTo>
                      <a:lnTo>
                        <a:pt x="9673" y="1355"/>
                      </a:lnTo>
                      <a:lnTo>
                        <a:pt x="9673" y="693"/>
                      </a:lnTo>
                      <a:lnTo>
                        <a:pt x="10019" y="693"/>
                      </a:lnTo>
                      <a:cubicBezTo>
                        <a:pt x="10208" y="693"/>
                        <a:pt x="10366" y="536"/>
                        <a:pt x="10366" y="347"/>
                      </a:cubicBezTo>
                      <a:cubicBezTo>
                        <a:pt x="10366" y="158"/>
                        <a:pt x="10208" y="0"/>
                        <a:pt x="10019" y="0"/>
                      </a:cubicBezTo>
                      <a:lnTo>
                        <a:pt x="8633" y="0"/>
                      </a:lnTo>
                      <a:cubicBezTo>
                        <a:pt x="8444" y="0"/>
                        <a:pt x="8287" y="158"/>
                        <a:pt x="8287" y="347"/>
                      </a:cubicBezTo>
                      <a:cubicBezTo>
                        <a:pt x="8287" y="536"/>
                        <a:pt x="8444" y="693"/>
                        <a:pt x="8633" y="693"/>
                      </a:cubicBezTo>
                      <a:lnTo>
                        <a:pt x="8980" y="693"/>
                      </a:lnTo>
                      <a:lnTo>
                        <a:pt x="8980" y="1355"/>
                      </a:lnTo>
                      <a:lnTo>
                        <a:pt x="6207" y="1355"/>
                      </a:lnTo>
                      <a:lnTo>
                        <a:pt x="6207" y="693"/>
                      </a:lnTo>
                      <a:lnTo>
                        <a:pt x="6554" y="693"/>
                      </a:lnTo>
                      <a:cubicBezTo>
                        <a:pt x="6743" y="693"/>
                        <a:pt x="6900" y="536"/>
                        <a:pt x="6900" y="347"/>
                      </a:cubicBezTo>
                      <a:cubicBezTo>
                        <a:pt x="6900" y="158"/>
                        <a:pt x="6743" y="0"/>
                        <a:pt x="6554" y="0"/>
                      </a:cubicBezTo>
                      <a:lnTo>
                        <a:pt x="5168" y="0"/>
                      </a:lnTo>
                      <a:cubicBezTo>
                        <a:pt x="4978" y="0"/>
                        <a:pt x="4821" y="158"/>
                        <a:pt x="4821" y="347"/>
                      </a:cubicBezTo>
                      <a:cubicBezTo>
                        <a:pt x="4821" y="536"/>
                        <a:pt x="4978" y="693"/>
                        <a:pt x="5168" y="693"/>
                      </a:cubicBezTo>
                      <a:lnTo>
                        <a:pt x="5514" y="693"/>
                      </a:lnTo>
                      <a:lnTo>
                        <a:pt x="5514" y="1355"/>
                      </a:lnTo>
                      <a:lnTo>
                        <a:pt x="2773" y="1355"/>
                      </a:lnTo>
                      <a:lnTo>
                        <a:pt x="2773" y="693"/>
                      </a:lnTo>
                      <a:lnTo>
                        <a:pt x="3120" y="693"/>
                      </a:lnTo>
                      <a:cubicBezTo>
                        <a:pt x="3309" y="693"/>
                        <a:pt x="3466" y="536"/>
                        <a:pt x="3466" y="347"/>
                      </a:cubicBezTo>
                      <a:cubicBezTo>
                        <a:pt x="3466" y="158"/>
                        <a:pt x="3309" y="0"/>
                        <a:pt x="31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44" name="Google Shape;12469;p89">
                  <a:extLst>
                    <a:ext uri="{FF2B5EF4-FFF2-40B4-BE49-F238E27FC236}">
                      <a16:creationId xmlns:a16="http://schemas.microsoft.com/office/drawing/2014/main" id="{58777053-5600-3A2E-120B-EE5A72C71E96}"/>
                    </a:ext>
                  </a:extLst>
                </p:cNvPr>
                <p:cNvSpPr/>
                <p:nvPr/>
              </p:nvSpPr>
              <p:spPr>
                <a:xfrm>
                  <a:off x="-4538825" y="2833475"/>
                  <a:ext cx="86650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4191" extrusionOk="0">
                      <a:moveTo>
                        <a:pt x="2804" y="662"/>
                      </a:moveTo>
                      <a:lnTo>
                        <a:pt x="2804" y="3466"/>
                      </a:lnTo>
                      <a:lnTo>
                        <a:pt x="757" y="3466"/>
                      </a:lnTo>
                      <a:lnTo>
                        <a:pt x="757" y="662"/>
                      </a:lnTo>
                      <a:close/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3812"/>
                      </a:lnTo>
                      <a:cubicBezTo>
                        <a:pt x="0" y="4033"/>
                        <a:pt x="158" y="4190"/>
                        <a:pt x="347" y="4190"/>
                      </a:cubicBezTo>
                      <a:lnTo>
                        <a:pt x="3119" y="4190"/>
                      </a:lnTo>
                      <a:cubicBezTo>
                        <a:pt x="3308" y="4190"/>
                        <a:pt x="3466" y="4033"/>
                        <a:pt x="3466" y="3812"/>
                      </a:cubicBezTo>
                      <a:lnTo>
                        <a:pt x="3466" y="347"/>
                      </a:ln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45" name="Google Shape;12470;p89">
                  <a:extLst>
                    <a:ext uri="{FF2B5EF4-FFF2-40B4-BE49-F238E27FC236}">
                      <a16:creationId xmlns:a16="http://schemas.microsoft.com/office/drawing/2014/main" id="{FBC17679-609A-DC03-17FB-CC73E7CCF477}"/>
                    </a:ext>
                  </a:extLst>
                </p:cNvPr>
                <p:cNvSpPr/>
                <p:nvPr/>
              </p:nvSpPr>
              <p:spPr>
                <a:xfrm>
                  <a:off x="-4435650" y="290277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36"/>
                        <a:pt x="158" y="694"/>
                        <a:pt x="347" y="694"/>
                      </a:cubicBezTo>
                      <a:lnTo>
                        <a:pt x="4506" y="694"/>
                      </a:lnTo>
                      <a:cubicBezTo>
                        <a:pt x="4695" y="694"/>
                        <a:pt x="4852" y="536"/>
                        <a:pt x="4852" y="347"/>
                      </a:cubicBezTo>
                      <a:cubicBezTo>
                        <a:pt x="4852" y="158"/>
                        <a:pt x="4695" y="1"/>
                        <a:pt x="45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46" name="Google Shape;12471;p89">
                  <a:extLst>
                    <a:ext uri="{FF2B5EF4-FFF2-40B4-BE49-F238E27FC236}">
                      <a16:creationId xmlns:a16="http://schemas.microsoft.com/office/drawing/2014/main" id="{6F440B8C-F614-C982-DB0B-C5198D83DA81}"/>
                    </a:ext>
                  </a:extLst>
                </p:cNvPr>
                <p:cNvSpPr/>
                <p:nvPr/>
              </p:nvSpPr>
              <p:spPr>
                <a:xfrm>
                  <a:off x="-4435650" y="286732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68"/>
                        <a:pt x="158" y="694"/>
                        <a:pt x="347" y="694"/>
                      </a:cubicBezTo>
                      <a:lnTo>
                        <a:pt x="4506" y="694"/>
                      </a:lnTo>
                      <a:cubicBezTo>
                        <a:pt x="4695" y="694"/>
                        <a:pt x="4852" y="536"/>
                        <a:pt x="4852" y="347"/>
                      </a:cubicBezTo>
                      <a:cubicBezTo>
                        <a:pt x="4852" y="158"/>
                        <a:pt x="4695" y="1"/>
                        <a:pt x="45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47" name="Google Shape;12472;p89">
                  <a:extLst>
                    <a:ext uri="{FF2B5EF4-FFF2-40B4-BE49-F238E27FC236}">
                      <a16:creationId xmlns:a16="http://schemas.microsoft.com/office/drawing/2014/main" id="{D29FB425-102A-9DB2-47F1-006A0316FA0E}"/>
                    </a:ext>
                  </a:extLst>
                </p:cNvPr>
                <p:cNvSpPr/>
                <p:nvPr/>
              </p:nvSpPr>
              <p:spPr>
                <a:xfrm>
                  <a:off x="-4435650" y="2833475"/>
                  <a:ext cx="12132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67"/>
                        <a:pt x="158" y="725"/>
                        <a:pt x="347" y="725"/>
                      </a:cubicBezTo>
                      <a:lnTo>
                        <a:pt x="4506" y="725"/>
                      </a:lnTo>
                      <a:cubicBezTo>
                        <a:pt x="4695" y="725"/>
                        <a:pt x="4852" y="567"/>
                        <a:pt x="4852" y="347"/>
                      </a:cubicBezTo>
                      <a:cubicBezTo>
                        <a:pt x="4852" y="158"/>
                        <a:pt x="4695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9" name="Google Shape;12485;p89">
                <a:extLst>
                  <a:ext uri="{FF2B5EF4-FFF2-40B4-BE49-F238E27FC236}">
                    <a16:creationId xmlns:a16="http://schemas.microsoft.com/office/drawing/2014/main" id="{FA955663-D422-DBAF-0C48-79115B7285D5}"/>
                  </a:ext>
                </a:extLst>
              </p:cNvPr>
              <p:cNvGrpSpPr/>
              <p:nvPr/>
            </p:nvGrpSpPr>
            <p:grpSpPr>
              <a:xfrm>
                <a:off x="9506180" y="3456108"/>
                <a:ext cx="642992" cy="639527"/>
                <a:chOff x="-2571737" y="2764550"/>
                <a:chExt cx="292225" cy="290650"/>
              </a:xfrm>
              <a:grpFill/>
            </p:grpSpPr>
            <p:sp>
              <p:nvSpPr>
                <p:cNvPr id="18040" name="Google Shape;12486;p89">
                  <a:extLst>
                    <a:ext uri="{FF2B5EF4-FFF2-40B4-BE49-F238E27FC236}">
                      <a16:creationId xmlns:a16="http://schemas.microsoft.com/office/drawing/2014/main" id="{60D4B959-9272-E25D-9C72-35AE47A17A9A}"/>
                    </a:ext>
                  </a:extLst>
                </p:cNvPr>
                <p:cNvSpPr/>
                <p:nvPr/>
              </p:nvSpPr>
              <p:spPr>
                <a:xfrm>
                  <a:off x="-2496085" y="30091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27" y="1"/>
                        <a:pt x="0" y="158"/>
                        <a:pt x="0" y="347"/>
                      </a:cubicBezTo>
                      <a:cubicBezTo>
                        <a:pt x="0" y="536"/>
                        <a:pt x="127" y="694"/>
                        <a:pt x="347" y="694"/>
                      </a:cubicBezTo>
                      <a:cubicBezTo>
                        <a:pt x="536" y="694"/>
                        <a:pt x="694" y="536"/>
                        <a:pt x="694" y="347"/>
                      </a:cubicBezTo>
                      <a:cubicBezTo>
                        <a:pt x="662" y="158"/>
                        <a:pt x="505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41" name="Google Shape;12487;p89">
                  <a:extLst>
                    <a:ext uri="{FF2B5EF4-FFF2-40B4-BE49-F238E27FC236}">
                      <a16:creationId xmlns:a16="http://schemas.microsoft.com/office/drawing/2014/main" id="{539E9D48-4215-75B5-E23B-E133CAF03E22}"/>
                    </a:ext>
                  </a:extLst>
                </p:cNvPr>
                <p:cNvSpPr/>
                <p:nvPr/>
              </p:nvSpPr>
              <p:spPr>
                <a:xfrm>
                  <a:off x="-2398548" y="2800375"/>
                  <a:ext cx="52000" cy="12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821" extrusionOk="0">
                      <a:moveTo>
                        <a:pt x="1008" y="0"/>
                      </a:moveTo>
                      <a:cubicBezTo>
                        <a:pt x="819" y="0"/>
                        <a:pt x="662" y="158"/>
                        <a:pt x="662" y="378"/>
                      </a:cubicBezTo>
                      <a:lnTo>
                        <a:pt x="662" y="757"/>
                      </a:lnTo>
                      <a:cubicBezTo>
                        <a:pt x="252" y="914"/>
                        <a:pt x="0" y="1261"/>
                        <a:pt x="0" y="1733"/>
                      </a:cubicBezTo>
                      <a:cubicBezTo>
                        <a:pt x="0" y="2300"/>
                        <a:pt x="473" y="2773"/>
                        <a:pt x="1008" y="2773"/>
                      </a:cubicBezTo>
                      <a:cubicBezTo>
                        <a:pt x="1323" y="2773"/>
                        <a:pt x="1481" y="3119"/>
                        <a:pt x="1260" y="3371"/>
                      </a:cubicBezTo>
                      <a:cubicBezTo>
                        <a:pt x="1197" y="3419"/>
                        <a:pt x="1103" y="3442"/>
                        <a:pt x="1012" y="3442"/>
                      </a:cubicBezTo>
                      <a:cubicBezTo>
                        <a:pt x="922" y="3442"/>
                        <a:pt x="835" y="3419"/>
                        <a:pt x="788" y="3371"/>
                      </a:cubicBezTo>
                      <a:cubicBezTo>
                        <a:pt x="725" y="3308"/>
                        <a:pt x="630" y="3277"/>
                        <a:pt x="540" y="3277"/>
                      </a:cubicBezTo>
                      <a:cubicBezTo>
                        <a:pt x="449" y="3277"/>
                        <a:pt x="362" y="3308"/>
                        <a:pt x="315" y="3371"/>
                      </a:cubicBezTo>
                      <a:cubicBezTo>
                        <a:pt x="189" y="3466"/>
                        <a:pt x="189" y="3718"/>
                        <a:pt x="315" y="3844"/>
                      </a:cubicBezTo>
                      <a:cubicBezTo>
                        <a:pt x="410" y="3939"/>
                        <a:pt x="536" y="4033"/>
                        <a:pt x="693" y="4065"/>
                      </a:cubicBezTo>
                      <a:lnTo>
                        <a:pt x="693" y="4474"/>
                      </a:lnTo>
                      <a:cubicBezTo>
                        <a:pt x="693" y="4663"/>
                        <a:pt x="851" y="4821"/>
                        <a:pt x="1040" y="4821"/>
                      </a:cubicBezTo>
                      <a:cubicBezTo>
                        <a:pt x="1260" y="4821"/>
                        <a:pt x="1418" y="4663"/>
                        <a:pt x="1418" y="4474"/>
                      </a:cubicBezTo>
                      <a:lnTo>
                        <a:pt x="1418" y="4065"/>
                      </a:lnTo>
                      <a:cubicBezTo>
                        <a:pt x="1796" y="3907"/>
                        <a:pt x="2079" y="3560"/>
                        <a:pt x="2079" y="3088"/>
                      </a:cubicBezTo>
                      <a:cubicBezTo>
                        <a:pt x="2079" y="2521"/>
                        <a:pt x="1607" y="2048"/>
                        <a:pt x="1040" y="2048"/>
                      </a:cubicBezTo>
                      <a:cubicBezTo>
                        <a:pt x="851" y="2048"/>
                        <a:pt x="693" y="1891"/>
                        <a:pt x="693" y="1702"/>
                      </a:cubicBezTo>
                      <a:cubicBezTo>
                        <a:pt x="693" y="1495"/>
                        <a:pt x="842" y="1356"/>
                        <a:pt x="1016" y="1356"/>
                      </a:cubicBezTo>
                      <a:cubicBezTo>
                        <a:pt x="1107" y="1356"/>
                        <a:pt x="1205" y="1394"/>
                        <a:pt x="1292" y="1481"/>
                      </a:cubicBezTo>
                      <a:cubicBezTo>
                        <a:pt x="1355" y="1528"/>
                        <a:pt x="1441" y="1552"/>
                        <a:pt x="1528" y="1552"/>
                      </a:cubicBezTo>
                      <a:cubicBezTo>
                        <a:pt x="1615" y="1552"/>
                        <a:pt x="1701" y="1528"/>
                        <a:pt x="1764" y="1481"/>
                      </a:cubicBezTo>
                      <a:cubicBezTo>
                        <a:pt x="1859" y="1355"/>
                        <a:pt x="1859" y="1103"/>
                        <a:pt x="1764" y="1009"/>
                      </a:cubicBezTo>
                      <a:cubicBezTo>
                        <a:pt x="1638" y="883"/>
                        <a:pt x="1512" y="788"/>
                        <a:pt x="1355" y="757"/>
                      </a:cubicBezTo>
                      <a:lnTo>
                        <a:pt x="1355" y="378"/>
                      </a:lnTo>
                      <a:cubicBezTo>
                        <a:pt x="1355" y="158"/>
                        <a:pt x="1197" y="0"/>
                        <a:pt x="10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42" name="Google Shape;12488;p89">
                  <a:extLst>
                    <a:ext uri="{FF2B5EF4-FFF2-40B4-BE49-F238E27FC236}">
                      <a16:creationId xmlns:a16="http://schemas.microsoft.com/office/drawing/2014/main" id="{1D1EB8A5-30D3-344C-7C04-DF53DF5EA338}"/>
                    </a:ext>
                  </a:extLst>
                </p:cNvPr>
                <p:cNvSpPr/>
                <p:nvPr/>
              </p:nvSpPr>
              <p:spPr>
                <a:xfrm>
                  <a:off x="-2571737" y="2764550"/>
                  <a:ext cx="292225" cy="29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26" extrusionOk="0">
                      <a:moveTo>
                        <a:pt x="5009" y="1355"/>
                      </a:moveTo>
                      <a:cubicBezTo>
                        <a:pt x="4789" y="1576"/>
                        <a:pt x="4694" y="1796"/>
                        <a:pt x="4537" y="2049"/>
                      </a:cubicBezTo>
                      <a:lnTo>
                        <a:pt x="662" y="2049"/>
                      </a:lnTo>
                      <a:lnTo>
                        <a:pt x="662" y="1670"/>
                      </a:lnTo>
                      <a:cubicBezTo>
                        <a:pt x="662" y="1513"/>
                        <a:pt x="819" y="1355"/>
                        <a:pt x="1008" y="1355"/>
                      </a:cubicBezTo>
                      <a:close/>
                      <a:moveTo>
                        <a:pt x="7908" y="694"/>
                      </a:moveTo>
                      <a:cubicBezTo>
                        <a:pt x="9609" y="694"/>
                        <a:pt x="10995" y="2080"/>
                        <a:pt x="10995" y="3781"/>
                      </a:cubicBezTo>
                      <a:cubicBezTo>
                        <a:pt x="10995" y="5451"/>
                        <a:pt x="9609" y="6837"/>
                        <a:pt x="7908" y="6837"/>
                      </a:cubicBezTo>
                      <a:cubicBezTo>
                        <a:pt x="7309" y="6837"/>
                        <a:pt x="6679" y="6680"/>
                        <a:pt x="6206" y="6365"/>
                      </a:cubicBezTo>
                      <a:cubicBezTo>
                        <a:pt x="6162" y="6342"/>
                        <a:pt x="6086" y="6320"/>
                        <a:pt x="6023" y="6320"/>
                      </a:cubicBezTo>
                      <a:cubicBezTo>
                        <a:pt x="5997" y="6320"/>
                        <a:pt x="5973" y="6324"/>
                        <a:pt x="5954" y="6333"/>
                      </a:cubicBezTo>
                      <a:cubicBezTo>
                        <a:pt x="5671" y="6396"/>
                        <a:pt x="5324" y="6522"/>
                        <a:pt x="5009" y="6648"/>
                      </a:cubicBezTo>
                      <a:lnTo>
                        <a:pt x="5324" y="5703"/>
                      </a:lnTo>
                      <a:cubicBezTo>
                        <a:pt x="5356" y="5609"/>
                        <a:pt x="5324" y="5514"/>
                        <a:pt x="5261" y="5420"/>
                      </a:cubicBezTo>
                      <a:cubicBezTo>
                        <a:pt x="4946" y="4947"/>
                        <a:pt x="4789" y="4348"/>
                        <a:pt x="4789" y="3781"/>
                      </a:cubicBezTo>
                      <a:cubicBezTo>
                        <a:pt x="4789" y="2080"/>
                        <a:pt x="6238" y="694"/>
                        <a:pt x="7908" y="694"/>
                      </a:cubicBezTo>
                      <a:close/>
                      <a:moveTo>
                        <a:pt x="4253" y="2710"/>
                      </a:moveTo>
                      <a:cubicBezTo>
                        <a:pt x="4190" y="3025"/>
                        <a:pt x="4096" y="3372"/>
                        <a:pt x="4096" y="3718"/>
                      </a:cubicBezTo>
                      <a:cubicBezTo>
                        <a:pt x="4096" y="4411"/>
                        <a:pt x="4253" y="5041"/>
                        <a:pt x="4600" y="5609"/>
                      </a:cubicBezTo>
                      <a:lnTo>
                        <a:pt x="4127" y="7089"/>
                      </a:lnTo>
                      <a:cubicBezTo>
                        <a:pt x="4096" y="7184"/>
                        <a:pt x="4127" y="7341"/>
                        <a:pt x="4222" y="7436"/>
                      </a:cubicBezTo>
                      <a:cubicBezTo>
                        <a:pt x="4266" y="7480"/>
                        <a:pt x="4358" y="7525"/>
                        <a:pt x="4453" y="7525"/>
                      </a:cubicBezTo>
                      <a:cubicBezTo>
                        <a:pt x="4492" y="7525"/>
                        <a:pt x="4531" y="7517"/>
                        <a:pt x="4568" y="7499"/>
                      </a:cubicBezTo>
                      <a:cubicBezTo>
                        <a:pt x="4568" y="7499"/>
                        <a:pt x="5387" y="7247"/>
                        <a:pt x="6017" y="7026"/>
                      </a:cubicBezTo>
                      <a:cubicBezTo>
                        <a:pt x="6080" y="7089"/>
                        <a:pt x="6143" y="7089"/>
                        <a:pt x="6175" y="7121"/>
                      </a:cubicBezTo>
                      <a:lnTo>
                        <a:pt x="6175" y="8223"/>
                      </a:lnTo>
                      <a:lnTo>
                        <a:pt x="662" y="8223"/>
                      </a:lnTo>
                      <a:lnTo>
                        <a:pt x="662" y="2710"/>
                      </a:lnTo>
                      <a:close/>
                      <a:moveTo>
                        <a:pt x="6112" y="8885"/>
                      </a:moveTo>
                      <a:lnTo>
                        <a:pt x="6112" y="10618"/>
                      </a:lnTo>
                      <a:cubicBezTo>
                        <a:pt x="6143" y="10807"/>
                        <a:pt x="5986" y="10964"/>
                        <a:pt x="5797" y="10964"/>
                      </a:cubicBezTo>
                      <a:lnTo>
                        <a:pt x="977" y="10964"/>
                      </a:lnTo>
                      <a:cubicBezTo>
                        <a:pt x="788" y="10964"/>
                        <a:pt x="630" y="10807"/>
                        <a:pt x="630" y="10618"/>
                      </a:cubicBezTo>
                      <a:lnTo>
                        <a:pt x="630" y="8885"/>
                      </a:lnTo>
                      <a:close/>
                      <a:moveTo>
                        <a:pt x="7908" y="1"/>
                      </a:moveTo>
                      <a:cubicBezTo>
                        <a:pt x="7120" y="1"/>
                        <a:pt x="6364" y="221"/>
                        <a:pt x="5734" y="662"/>
                      </a:cubicBezTo>
                      <a:lnTo>
                        <a:pt x="1008" y="662"/>
                      </a:lnTo>
                      <a:cubicBezTo>
                        <a:pt x="473" y="662"/>
                        <a:pt x="0" y="1135"/>
                        <a:pt x="0" y="1670"/>
                      </a:cubicBezTo>
                      <a:lnTo>
                        <a:pt x="0" y="10618"/>
                      </a:lnTo>
                      <a:cubicBezTo>
                        <a:pt x="0" y="11153"/>
                        <a:pt x="473" y="11626"/>
                        <a:pt x="1008" y="11626"/>
                      </a:cubicBezTo>
                      <a:lnTo>
                        <a:pt x="5828" y="11626"/>
                      </a:lnTo>
                      <a:cubicBezTo>
                        <a:pt x="6364" y="11626"/>
                        <a:pt x="6837" y="11153"/>
                        <a:pt x="6837" y="10618"/>
                      </a:cubicBezTo>
                      <a:lnTo>
                        <a:pt x="6837" y="7341"/>
                      </a:lnTo>
                      <a:cubicBezTo>
                        <a:pt x="7215" y="7436"/>
                        <a:pt x="7561" y="7499"/>
                        <a:pt x="7908" y="7499"/>
                      </a:cubicBezTo>
                      <a:cubicBezTo>
                        <a:pt x="9987" y="7499"/>
                        <a:pt x="11688" y="5798"/>
                        <a:pt x="11688" y="3718"/>
                      </a:cubicBezTo>
                      <a:cubicBezTo>
                        <a:pt x="11657" y="1670"/>
                        <a:pt x="9956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0" name="Google Shape;12498;p89">
                <a:extLst>
                  <a:ext uri="{FF2B5EF4-FFF2-40B4-BE49-F238E27FC236}">
                    <a16:creationId xmlns:a16="http://schemas.microsoft.com/office/drawing/2014/main" id="{AFCD1A12-D626-50C1-528E-795ECDB2B04F}"/>
                  </a:ext>
                </a:extLst>
              </p:cNvPr>
              <p:cNvGrpSpPr/>
              <p:nvPr/>
            </p:nvGrpSpPr>
            <p:grpSpPr>
              <a:xfrm>
                <a:off x="2088889" y="3454375"/>
                <a:ext cx="606578" cy="642992"/>
                <a:chOff x="-5995925" y="2757850"/>
                <a:chExt cx="275675" cy="292225"/>
              </a:xfrm>
              <a:grpFill/>
            </p:grpSpPr>
            <p:sp>
              <p:nvSpPr>
                <p:cNvPr id="18031" name="Google Shape;12499;p89">
                  <a:extLst>
                    <a:ext uri="{FF2B5EF4-FFF2-40B4-BE49-F238E27FC236}">
                      <a16:creationId xmlns:a16="http://schemas.microsoft.com/office/drawing/2014/main" id="{3792EEF3-2849-B1C6-51E4-CCEB3E68A020}"/>
                    </a:ext>
                  </a:extLst>
                </p:cNvPr>
                <p:cNvSpPr/>
                <p:nvPr/>
              </p:nvSpPr>
              <p:spPr>
                <a:xfrm>
                  <a:off x="-5995925" y="2757850"/>
                  <a:ext cx="27567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27" h="11689" extrusionOk="0">
                      <a:moveTo>
                        <a:pt x="9924" y="1324"/>
                      </a:moveTo>
                      <a:cubicBezTo>
                        <a:pt x="10113" y="1324"/>
                        <a:pt x="10271" y="1481"/>
                        <a:pt x="10271" y="1702"/>
                      </a:cubicBezTo>
                      <a:lnTo>
                        <a:pt x="10271" y="9263"/>
                      </a:lnTo>
                      <a:lnTo>
                        <a:pt x="10302" y="9263"/>
                      </a:lnTo>
                      <a:cubicBezTo>
                        <a:pt x="10302" y="9452"/>
                        <a:pt x="10145" y="9610"/>
                        <a:pt x="9956" y="9610"/>
                      </a:cubicBezTo>
                      <a:lnTo>
                        <a:pt x="9609" y="9610"/>
                      </a:lnTo>
                      <a:lnTo>
                        <a:pt x="9609" y="8570"/>
                      </a:lnTo>
                      <a:cubicBezTo>
                        <a:pt x="9609" y="8381"/>
                        <a:pt x="9452" y="8223"/>
                        <a:pt x="9263" y="8223"/>
                      </a:cubicBezTo>
                      <a:lnTo>
                        <a:pt x="4442" y="8223"/>
                      </a:lnTo>
                      <a:cubicBezTo>
                        <a:pt x="4253" y="8223"/>
                        <a:pt x="4096" y="8381"/>
                        <a:pt x="4096" y="8570"/>
                      </a:cubicBezTo>
                      <a:lnTo>
                        <a:pt x="4096" y="9610"/>
                      </a:lnTo>
                      <a:lnTo>
                        <a:pt x="3434" y="9610"/>
                      </a:lnTo>
                      <a:lnTo>
                        <a:pt x="3434" y="1324"/>
                      </a:lnTo>
                      <a:close/>
                      <a:moveTo>
                        <a:pt x="2426" y="631"/>
                      </a:moveTo>
                      <a:cubicBezTo>
                        <a:pt x="2647" y="631"/>
                        <a:pt x="2804" y="788"/>
                        <a:pt x="2804" y="977"/>
                      </a:cubicBezTo>
                      <a:lnTo>
                        <a:pt x="2804" y="9925"/>
                      </a:lnTo>
                      <a:cubicBezTo>
                        <a:pt x="2804" y="10114"/>
                        <a:pt x="2647" y="10271"/>
                        <a:pt x="2426" y="10271"/>
                      </a:cubicBezTo>
                      <a:lnTo>
                        <a:pt x="1071" y="10271"/>
                      </a:lnTo>
                      <a:cubicBezTo>
                        <a:pt x="851" y="10271"/>
                        <a:pt x="693" y="10114"/>
                        <a:pt x="693" y="9925"/>
                      </a:cubicBezTo>
                      <a:lnTo>
                        <a:pt x="693" y="977"/>
                      </a:lnTo>
                      <a:cubicBezTo>
                        <a:pt x="693" y="788"/>
                        <a:pt x="851" y="631"/>
                        <a:pt x="1071" y="631"/>
                      </a:cubicBezTo>
                      <a:close/>
                      <a:moveTo>
                        <a:pt x="8948" y="8948"/>
                      </a:moveTo>
                      <a:lnTo>
                        <a:pt x="8948" y="10996"/>
                      </a:lnTo>
                      <a:lnTo>
                        <a:pt x="4852" y="10996"/>
                      </a:lnTo>
                      <a:lnTo>
                        <a:pt x="4852" y="8948"/>
                      </a:lnTo>
                      <a:close/>
                      <a:moveTo>
                        <a:pt x="1008" y="1"/>
                      </a:moveTo>
                      <a:cubicBezTo>
                        <a:pt x="473" y="1"/>
                        <a:pt x="0" y="473"/>
                        <a:pt x="0" y="1009"/>
                      </a:cubicBezTo>
                      <a:lnTo>
                        <a:pt x="0" y="9956"/>
                      </a:lnTo>
                      <a:cubicBezTo>
                        <a:pt x="0" y="10523"/>
                        <a:pt x="473" y="10996"/>
                        <a:pt x="1008" y="10996"/>
                      </a:cubicBezTo>
                      <a:lnTo>
                        <a:pt x="2395" y="10996"/>
                      </a:lnTo>
                      <a:cubicBezTo>
                        <a:pt x="2836" y="10996"/>
                        <a:pt x="3214" y="10712"/>
                        <a:pt x="3371" y="10303"/>
                      </a:cubicBezTo>
                      <a:lnTo>
                        <a:pt x="4127" y="10303"/>
                      </a:lnTo>
                      <a:lnTo>
                        <a:pt x="4127" y="11342"/>
                      </a:lnTo>
                      <a:cubicBezTo>
                        <a:pt x="4127" y="11531"/>
                        <a:pt x="4285" y="11689"/>
                        <a:pt x="4474" y="11689"/>
                      </a:cubicBezTo>
                      <a:lnTo>
                        <a:pt x="9294" y="11689"/>
                      </a:lnTo>
                      <a:cubicBezTo>
                        <a:pt x="9483" y="11689"/>
                        <a:pt x="9641" y="11531"/>
                        <a:pt x="9641" y="11342"/>
                      </a:cubicBezTo>
                      <a:lnTo>
                        <a:pt x="9641" y="10271"/>
                      </a:lnTo>
                      <a:lnTo>
                        <a:pt x="9987" y="10271"/>
                      </a:lnTo>
                      <a:cubicBezTo>
                        <a:pt x="10554" y="10271"/>
                        <a:pt x="11027" y="9799"/>
                        <a:pt x="11027" y="9263"/>
                      </a:cubicBezTo>
                      <a:lnTo>
                        <a:pt x="11027" y="1702"/>
                      </a:lnTo>
                      <a:cubicBezTo>
                        <a:pt x="10995" y="1103"/>
                        <a:pt x="10554" y="662"/>
                        <a:pt x="9956" y="662"/>
                      </a:cubicBezTo>
                      <a:lnTo>
                        <a:pt x="3371" y="662"/>
                      </a:lnTo>
                      <a:cubicBezTo>
                        <a:pt x="3214" y="284"/>
                        <a:pt x="2867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32" name="Google Shape;12500;p89">
                  <a:extLst>
                    <a:ext uri="{FF2B5EF4-FFF2-40B4-BE49-F238E27FC236}">
                      <a16:creationId xmlns:a16="http://schemas.microsoft.com/office/drawing/2014/main" id="{CD8D84CF-462D-0188-E38C-B86686965D81}"/>
                    </a:ext>
                  </a:extLst>
                </p:cNvPr>
                <p:cNvSpPr/>
                <p:nvPr/>
              </p:nvSpPr>
              <p:spPr>
                <a:xfrm>
                  <a:off x="-5892750" y="2808250"/>
                  <a:ext cx="137850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4" h="2774" extrusionOk="0">
                      <a:moveTo>
                        <a:pt x="4821" y="694"/>
                      </a:moveTo>
                      <a:lnTo>
                        <a:pt x="4821" y="2112"/>
                      </a:lnTo>
                      <a:lnTo>
                        <a:pt x="725" y="2112"/>
                      </a:lnTo>
                      <a:lnTo>
                        <a:pt x="725" y="694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8"/>
                      </a:cubicBezTo>
                      <a:lnTo>
                        <a:pt x="0" y="2427"/>
                      </a:lnTo>
                      <a:cubicBezTo>
                        <a:pt x="0" y="2616"/>
                        <a:pt x="158" y="2773"/>
                        <a:pt x="347" y="2773"/>
                      </a:cubicBezTo>
                      <a:lnTo>
                        <a:pt x="5167" y="2773"/>
                      </a:lnTo>
                      <a:cubicBezTo>
                        <a:pt x="5356" y="2773"/>
                        <a:pt x="5514" y="2616"/>
                        <a:pt x="5514" y="2427"/>
                      </a:cubicBezTo>
                      <a:lnTo>
                        <a:pt x="5514" y="348"/>
                      </a:lnTo>
                      <a:cubicBezTo>
                        <a:pt x="5514" y="158"/>
                        <a:pt x="5356" y="1"/>
                        <a:pt x="51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33" name="Google Shape;12501;p89">
                  <a:extLst>
                    <a:ext uri="{FF2B5EF4-FFF2-40B4-BE49-F238E27FC236}">
                      <a16:creationId xmlns:a16="http://schemas.microsoft.com/office/drawing/2014/main" id="{909693CD-86AA-98EB-279C-8F91C672EE31}"/>
                    </a:ext>
                  </a:extLst>
                </p:cNvPr>
                <p:cNvSpPr/>
                <p:nvPr/>
              </p:nvSpPr>
              <p:spPr>
                <a:xfrm>
                  <a:off x="-5891975" y="2895675"/>
                  <a:ext cx="34700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1" y="694"/>
                      </a:lnTo>
                      <a:cubicBezTo>
                        <a:pt x="1230" y="694"/>
                        <a:pt x="1387" y="537"/>
                        <a:pt x="1387" y="348"/>
                      </a:cubicBezTo>
                      <a:cubicBezTo>
                        <a:pt x="1356" y="127"/>
                        <a:pt x="1198" y="1"/>
                        <a:pt x="104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34" name="Google Shape;12502;p89">
                  <a:extLst>
                    <a:ext uri="{FF2B5EF4-FFF2-40B4-BE49-F238E27FC236}">
                      <a16:creationId xmlns:a16="http://schemas.microsoft.com/office/drawing/2014/main" id="{F4D0850F-0F60-DFAB-4AF4-A1EE3208ABF5}"/>
                    </a:ext>
                  </a:extLst>
                </p:cNvPr>
                <p:cNvSpPr/>
                <p:nvPr/>
              </p:nvSpPr>
              <p:spPr>
                <a:xfrm>
                  <a:off x="-5891975" y="2928775"/>
                  <a:ext cx="3470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1" y="725"/>
                      </a:lnTo>
                      <a:cubicBezTo>
                        <a:pt x="1230" y="725"/>
                        <a:pt x="1387" y="567"/>
                        <a:pt x="1387" y="378"/>
                      </a:cubicBezTo>
                      <a:cubicBezTo>
                        <a:pt x="1356" y="158"/>
                        <a:pt x="1198" y="0"/>
                        <a:pt x="10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35" name="Google Shape;12503;p89">
                  <a:extLst>
                    <a:ext uri="{FF2B5EF4-FFF2-40B4-BE49-F238E27FC236}">
                      <a16:creationId xmlns:a16="http://schemas.microsoft.com/office/drawing/2014/main" id="{B3E39510-F5A5-EE71-8894-6299105B0920}"/>
                    </a:ext>
                  </a:extLst>
                </p:cNvPr>
                <p:cNvSpPr/>
                <p:nvPr/>
              </p:nvSpPr>
              <p:spPr>
                <a:xfrm>
                  <a:off x="-5840775" y="2928775"/>
                  <a:ext cx="346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7" y="567"/>
                        <a:pt x="1387" y="378"/>
                      </a:cubicBezTo>
                      <a:cubicBezTo>
                        <a:pt x="1387" y="158"/>
                        <a:pt x="1229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36" name="Google Shape;12504;p89">
                  <a:extLst>
                    <a:ext uri="{FF2B5EF4-FFF2-40B4-BE49-F238E27FC236}">
                      <a16:creationId xmlns:a16="http://schemas.microsoft.com/office/drawing/2014/main" id="{29EB52F9-D6B8-4868-5191-EEF30E6FE417}"/>
                    </a:ext>
                  </a:extLst>
                </p:cNvPr>
                <p:cNvSpPr/>
                <p:nvPr/>
              </p:nvSpPr>
              <p:spPr>
                <a:xfrm>
                  <a:off x="-5840775" y="2895675"/>
                  <a:ext cx="34675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0" y="694"/>
                      </a:lnTo>
                      <a:cubicBezTo>
                        <a:pt x="1229" y="694"/>
                        <a:pt x="1387" y="537"/>
                        <a:pt x="1387" y="348"/>
                      </a:cubicBezTo>
                      <a:cubicBezTo>
                        <a:pt x="1387" y="127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37" name="Google Shape;12505;p89">
                  <a:extLst>
                    <a:ext uri="{FF2B5EF4-FFF2-40B4-BE49-F238E27FC236}">
                      <a16:creationId xmlns:a16="http://schemas.microsoft.com/office/drawing/2014/main" id="{5A44455B-D8C5-E459-65DD-C7DB9A3086FC}"/>
                    </a:ext>
                  </a:extLst>
                </p:cNvPr>
                <p:cNvSpPr/>
                <p:nvPr/>
              </p:nvSpPr>
              <p:spPr>
                <a:xfrm>
                  <a:off x="-5789575" y="2895675"/>
                  <a:ext cx="34675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0" y="694"/>
                      </a:lnTo>
                      <a:cubicBezTo>
                        <a:pt x="1229" y="694"/>
                        <a:pt x="1387" y="537"/>
                        <a:pt x="1387" y="348"/>
                      </a:cubicBezTo>
                      <a:cubicBezTo>
                        <a:pt x="1387" y="127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38" name="Google Shape;12506;p89">
                  <a:extLst>
                    <a:ext uri="{FF2B5EF4-FFF2-40B4-BE49-F238E27FC236}">
                      <a16:creationId xmlns:a16="http://schemas.microsoft.com/office/drawing/2014/main" id="{C1936708-2D20-2659-A105-E74DC17EF46F}"/>
                    </a:ext>
                  </a:extLst>
                </p:cNvPr>
                <p:cNvSpPr/>
                <p:nvPr/>
              </p:nvSpPr>
              <p:spPr>
                <a:xfrm>
                  <a:off x="-5789575" y="2928775"/>
                  <a:ext cx="346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7" y="567"/>
                        <a:pt x="1387" y="378"/>
                      </a:cubicBezTo>
                      <a:cubicBezTo>
                        <a:pt x="1387" y="158"/>
                        <a:pt x="1229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39" name="Google Shape;12507;p89">
                  <a:extLst>
                    <a:ext uri="{FF2B5EF4-FFF2-40B4-BE49-F238E27FC236}">
                      <a16:creationId xmlns:a16="http://schemas.microsoft.com/office/drawing/2014/main" id="{E05FB2D4-AEC3-5DBD-64AC-CF59865DABCC}"/>
                    </a:ext>
                  </a:extLst>
                </p:cNvPr>
                <p:cNvSpPr/>
                <p:nvPr/>
              </p:nvSpPr>
              <p:spPr>
                <a:xfrm>
                  <a:off x="-5858100" y="2998075"/>
                  <a:ext cx="685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2395" y="694"/>
                      </a:lnTo>
                      <a:cubicBezTo>
                        <a:pt x="2584" y="694"/>
                        <a:pt x="2742" y="536"/>
                        <a:pt x="2742" y="347"/>
                      </a:cubicBezTo>
                      <a:cubicBezTo>
                        <a:pt x="2742" y="158"/>
                        <a:pt x="2584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1" name="Google Shape;12515;p89">
                <a:extLst>
                  <a:ext uri="{FF2B5EF4-FFF2-40B4-BE49-F238E27FC236}">
                    <a16:creationId xmlns:a16="http://schemas.microsoft.com/office/drawing/2014/main" id="{1C444CAD-E63B-C194-63DE-DC0AAB211E2F}"/>
                  </a:ext>
                </a:extLst>
              </p:cNvPr>
              <p:cNvGrpSpPr/>
              <p:nvPr/>
            </p:nvGrpSpPr>
            <p:grpSpPr>
              <a:xfrm>
                <a:off x="6192681" y="3474318"/>
                <a:ext cx="641288" cy="603112"/>
                <a:chOff x="-4211975" y="2783850"/>
                <a:chExt cx="291450" cy="274100"/>
              </a:xfrm>
              <a:grpFill/>
            </p:grpSpPr>
            <p:sp>
              <p:nvSpPr>
                <p:cNvPr id="18028" name="Google Shape;12516;p89">
                  <a:extLst>
                    <a:ext uri="{FF2B5EF4-FFF2-40B4-BE49-F238E27FC236}">
                      <a16:creationId xmlns:a16="http://schemas.microsoft.com/office/drawing/2014/main" id="{69B44957-36EC-DD9C-283E-67A1B4588940}"/>
                    </a:ext>
                  </a:extLst>
                </p:cNvPr>
                <p:cNvSpPr/>
                <p:nvPr/>
              </p:nvSpPr>
              <p:spPr>
                <a:xfrm>
                  <a:off x="-4211975" y="2937125"/>
                  <a:ext cx="291450" cy="120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4833" extrusionOk="0">
                      <a:moveTo>
                        <a:pt x="978" y="706"/>
                      </a:moveTo>
                      <a:cubicBezTo>
                        <a:pt x="1167" y="706"/>
                        <a:pt x="1324" y="863"/>
                        <a:pt x="1324" y="1052"/>
                      </a:cubicBezTo>
                      <a:lnTo>
                        <a:pt x="1324" y="3762"/>
                      </a:lnTo>
                      <a:cubicBezTo>
                        <a:pt x="1324" y="3982"/>
                        <a:pt x="1167" y="4140"/>
                        <a:pt x="978" y="4140"/>
                      </a:cubicBezTo>
                      <a:lnTo>
                        <a:pt x="631" y="4140"/>
                      </a:lnTo>
                      <a:lnTo>
                        <a:pt x="631" y="706"/>
                      </a:lnTo>
                      <a:close/>
                      <a:moveTo>
                        <a:pt x="3866" y="717"/>
                      </a:moveTo>
                      <a:cubicBezTo>
                        <a:pt x="4374" y="717"/>
                        <a:pt x="4886" y="859"/>
                        <a:pt x="5325" y="1147"/>
                      </a:cubicBezTo>
                      <a:cubicBezTo>
                        <a:pt x="5672" y="1367"/>
                        <a:pt x="5703" y="1399"/>
                        <a:pt x="5829" y="1399"/>
                      </a:cubicBezTo>
                      <a:lnTo>
                        <a:pt x="7247" y="1399"/>
                      </a:lnTo>
                      <a:cubicBezTo>
                        <a:pt x="7436" y="1399"/>
                        <a:pt x="7594" y="1556"/>
                        <a:pt x="7594" y="1777"/>
                      </a:cubicBezTo>
                      <a:cubicBezTo>
                        <a:pt x="7594" y="1966"/>
                        <a:pt x="7436" y="2124"/>
                        <a:pt x="7247" y="2124"/>
                      </a:cubicBezTo>
                      <a:lnTo>
                        <a:pt x="4758" y="2124"/>
                      </a:lnTo>
                      <a:cubicBezTo>
                        <a:pt x="4380" y="2124"/>
                        <a:pt x="4034" y="2344"/>
                        <a:pt x="3845" y="2659"/>
                      </a:cubicBezTo>
                      <a:cubicBezTo>
                        <a:pt x="3782" y="2817"/>
                        <a:pt x="3845" y="3069"/>
                        <a:pt x="4002" y="3132"/>
                      </a:cubicBezTo>
                      <a:cubicBezTo>
                        <a:pt x="4045" y="3158"/>
                        <a:pt x="4096" y="3169"/>
                        <a:pt x="4148" y="3169"/>
                      </a:cubicBezTo>
                      <a:cubicBezTo>
                        <a:pt x="4284" y="3169"/>
                        <a:pt x="4429" y="3088"/>
                        <a:pt x="4475" y="2974"/>
                      </a:cubicBezTo>
                      <a:cubicBezTo>
                        <a:pt x="4538" y="2848"/>
                        <a:pt x="4632" y="2785"/>
                        <a:pt x="4790" y="2785"/>
                      </a:cubicBezTo>
                      <a:lnTo>
                        <a:pt x="7562" y="2785"/>
                      </a:lnTo>
                      <a:cubicBezTo>
                        <a:pt x="7783" y="2785"/>
                        <a:pt x="8003" y="2722"/>
                        <a:pt x="8192" y="2596"/>
                      </a:cubicBezTo>
                      <a:lnTo>
                        <a:pt x="10555" y="769"/>
                      </a:lnTo>
                      <a:cubicBezTo>
                        <a:pt x="10603" y="747"/>
                        <a:pt x="10649" y="737"/>
                        <a:pt x="10693" y="737"/>
                      </a:cubicBezTo>
                      <a:cubicBezTo>
                        <a:pt x="10969" y="737"/>
                        <a:pt x="11146" y="1123"/>
                        <a:pt x="10902" y="1367"/>
                      </a:cubicBezTo>
                      <a:cubicBezTo>
                        <a:pt x="10844" y="1406"/>
                        <a:pt x="10817" y="1419"/>
                        <a:pt x="10805" y="1419"/>
                      </a:cubicBezTo>
                      <a:cubicBezTo>
                        <a:pt x="10780" y="1419"/>
                        <a:pt x="10836" y="1354"/>
                        <a:pt x="10826" y="1354"/>
                      </a:cubicBezTo>
                      <a:cubicBezTo>
                        <a:pt x="10804" y="1354"/>
                        <a:pt x="10447" y="1686"/>
                        <a:pt x="8066" y="3856"/>
                      </a:cubicBezTo>
                      <a:cubicBezTo>
                        <a:pt x="7877" y="4014"/>
                        <a:pt x="7625" y="4140"/>
                        <a:pt x="7373" y="4140"/>
                      </a:cubicBezTo>
                      <a:lnTo>
                        <a:pt x="3435" y="4140"/>
                      </a:lnTo>
                      <a:cubicBezTo>
                        <a:pt x="2962" y="4140"/>
                        <a:pt x="2490" y="4014"/>
                        <a:pt x="2049" y="3825"/>
                      </a:cubicBezTo>
                      <a:lnTo>
                        <a:pt x="2049" y="1399"/>
                      </a:lnTo>
                      <a:lnTo>
                        <a:pt x="2332" y="1210"/>
                      </a:lnTo>
                      <a:cubicBezTo>
                        <a:pt x="2774" y="883"/>
                        <a:pt x="3318" y="717"/>
                        <a:pt x="3866" y="717"/>
                      </a:cubicBezTo>
                      <a:close/>
                      <a:moveTo>
                        <a:pt x="3817" y="0"/>
                      </a:moveTo>
                      <a:cubicBezTo>
                        <a:pt x="3151" y="0"/>
                        <a:pt x="2491" y="205"/>
                        <a:pt x="1923" y="611"/>
                      </a:cubicBezTo>
                      <a:cubicBezTo>
                        <a:pt x="1765" y="265"/>
                        <a:pt x="1419" y="13"/>
                        <a:pt x="1009" y="13"/>
                      </a:cubicBezTo>
                      <a:lnTo>
                        <a:pt x="348" y="13"/>
                      </a:lnTo>
                      <a:cubicBezTo>
                        <a:pt x="159" y="13"/>
                        <a:pt x="1" y="170"/>
                        <a:pt x="1" y="391"/>
                      </a:cubicBezTo>
                      <a:lnTo>
                        <a:pt x="1" y="4486"/>
                      </a:lnTo>
                      <a:cubicBezTo>
                        <a:pt x="1" y="4675"/>
                        <a:pt x="159" y="4833"/>
                        <a:pt x="348" y="4833"/>
                      </a:cubicBezTo>
                      <a:lnTo>
                        <a:pt x="1009" y="4833"/>
                      </a:lnTo>
                      <a:cubicBezTo>
                        <a:pt x="1324" y="4833"/>
                        <a:pt x="1608" y="4675"/>
                        <a:pt x="1797" y="4486"/>
                      </a:cubicBezTo>
                      <a:cubicBezTo>
                        <a:pt x="2332" y="4707"/>
                        <a:pt x="2868" y="4833"/>
                        <a:pt x="3435" y="4833"/>
                      </a:cubicBezTo>
                      <a:lnTo>
                        <a:pt x="7373" y="4833"/>
                      </a:lnTo>
                      <a:cubicBezTo>
                        <a:pt x="7783" y="4833"/>
                        <a:pt x="8192" y="4675"/>
                        <a:pt x="8507" y="4392"/>
                      </a:cubicBezTo>
                      <a:cubicBezTo>
                        <a:pt x="8539" y="4392"/>
                        <a:pt x="11217" y="1903"/>
                        <a:pt x="11248" y="1872"/>
                      </a:cubicBezTo>
                      <a:cubicBezTo>
                        <a:pt x="11406" y="1809"/>
                        <a:pt x="11658" y="1493"/>
                        <a:pt x="11658" y="1084"/>
                      </a:cubicBezTo>
                      <a:cubicBezTo>
                        <a:pt x="11658" y="454"/>
                        <a:pt x="11185" y="44"/>
                        <a:pt x="10618" y="44"/>
                      </a:cubicBezTo>
                      <a:cubicBezTo>
                        <a:pt x="10303" y="44"/>
                        <a:pt x="10051" y="202"/>
                        <a:pt x="9925" y="296"/>
                      </a:cubicBezTo>
                      <a:lnTo>
                        <a:pt x="8192" y="1619"/>
                      </a:lnTo>
                      <a:cubicBezTo>
                        <a:pt x="8098" y="1084"/>
                        <a:pt x="7688" y="706"/>
                        <a:pt x="7153" y="706"/>
                      </a:cubicBezTo>
                      <a:lnTo>
                        <a:pt x="5861" y="706"/>
                      </a:lnTo>
                      <a:lnTo>
                        <a:pt x="5640" y="548"/>
                      </a:lnTo>
                      <a:cubicBezTo>
                        <a:pt x="5075" y="182"/>
                        <a:pt x="4444" y="0"/>
                        <a:pt x="381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29" name="Google Shape;12517;p89">
                  <a:extLst>
                    <a:ext uri="{FF2B5EF4-FFF2-40B4-BE49-F238E27FC236}">
                      <a16:creationId xmlns:a16="http://schemas.microsoft.com/office/drawing/2014/main" id="{E01AB9F0-2FD3-297B-CE41-28D9EF7472BF}"/>
                    </a:ext>
                  </a:extLst>
                </p:cNvPr>
                <p:cNvSpPr/>
                <p:nvPr/>
              </p:nvSpPr>
              <p:spPr>
                <a:xfrm>
                  <a:off x="-4109575" y="2783850"/>
                  <a:ext cx="153625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6176" extrusionOk="0">
                      <a:moveTo>
                        <a:pt x="3057" y="693"/>
                      </a:moveTo>
                      <a:cubicBezTo>
                        <a:pt x="4411" y="693"/>
                        <a:pt x="5482" y="1765"/>
                        <a:pt x="5482" y="3088"/>
                      </a:cubicBezTo>
                      <a:cubicBezTo>
                        <a:pt x="5482" y="4442"/>
                        <a:pt x="4411" y="5482"/>
                        <a:pt x="3057" y="5482"/>
                      </a:cubicBezTo>
                      <a:cubicBezTo>
                        <a:pt x="1733" y="5482"/>
                        <a:pt x="662" y="4442"/>
                        <a:pt x="662" y="3088"/>
                      </a:cubicBezTo>
                      <a:cubicBezTo>
                        <a:pt x="662" y="1765"/>
                        <a:pt x="1733" y="693"/>
                        <a:pt x="3057" y="693"/>
                      </a:cubicBezTo>
                      <a:close/>
                      <a:moveTo>
                        <a:pt x="3057" y="0"/>
                      </a:moveTo>
                      <a:cubicBezTo>
                        <a:pt x="1387" y="0"/>
                        <a:pt x="1" y="1387"/>
                        <a:pt x="1" y="3088"/>
                      </a:cubicBezTo>
                      <a:cubicBezTo>
                        <a:pt x="1" y="4789"/>
                        <a:pt x="1387" y="6175"/>
                        <a:pt x="3057" y="6175"/>
                      </a:cubicBezTo>
                      <a:cubicBezTo>
                        <a:pt x="4758" y="6175"/>
                        <a:pt x="6144" y="4789"/>
                        <a:pt x="6144" y="3088"/>
                      </a:cubicBezTo>
                      <a:cubicBezTo>
                        <a:pt x="6144" y="1387"/>
                        <a:pt x="4758" y="0"/>
                        <a:pt x="305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30" name="Google Shape;12518;p89">
                  <a:extLst>
                    <a:ext uri="{FF2B5EF4-FFF2-40B4-BE49-F238E27FC236}">
                      <a16:creationId xmlns:a16="http://schemas.microsoft.com/office/drawing/2014/main" id="{B49803BC-F25E-640E-4A53-CCD6CEDDAB9E}"/>
                    </a:ext>
                  </a:extLst>
                </p:cNvPr>
                <p:cNvSpPr/>
                <p:nvPr/>
              </p:nvSpPr>
              <p:spPr>
                <a:xfrm>
                  <a:off x="-4074925" y="2818500"/>
                  <a:ext cx="84300" cy="8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3404" extrusionOk="0">
                      <a:moveTo>
                        <a:pt x="1671" y="631"/>
                      </a:moveTo>
                      <a:cubicBezTo>
                        <a:pt x="2238" y="631"/>
                        <a:pt x="2710" y="1103"/>
                        <a:pt x="2710" y="1670"/>
                      </a:cubicBezTo>
                      <a:cubicBezTo>
                        <a:pt x="2710" y="2206"/>
                        <a:pt x="2238" y="2678"/>
                        <a:pt x="1671" y="2678"/>
                      </a:cubicBezTo>
                      <a:cubicBezTo>
                        <a:pt x="1135" y="2678"/>
                        <a:pt x="662" y="2206"/>
                        <a:pt x="662" y="1670"/>
                      </a:cubicBezTo>
                      <a:cubicBezTo>
                        <a:pt x="662" y="1103"/>
                        <a:pt x="1135" y="631"/>
                        <a:pt x="1671" y="631"/>
                      </a:cubicBezTo>
                      <a:close/>
                      <a:moveTo>
                        <a:pt x="1671" y="1"/>
                      </a:moveTo>
                      <a:cubicBezTo>
                        <a:pt x="725" y="1"/>
                        <a:pt x="1" y="757"/>
                        <a:pt x="1" y="1702"/>
                      </a:cubicBezTo>
                      <a:cubicBezTo>
                        <a:pt x="1" y="2647"/>
                        <a:pt x="725" y="3403"/>
                        <a:pt x="1671" y="3403"/>
                      </a:cubicBezTo>
                      <a:cubicBezTo>
                        <a:pt x="2616" y="3403"/>
                        <a:pt x="3372" y="2647"/>
                        <a:pt x="3372" y="1702"/>
                      </a:cubicBezTo>
                      <a:cubicBezTo>
                        <a:pt x="3372" y="757"/>
                        <a:pt x="2616" y="1"/>
                        <a:pt x="16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012" name="Google Shape;12528;p89">
                <a:extLst>
                  <a:ext uri="{FF2B5EF4-FFF2-40B4-BE49-F238E27FC236}">
                    <a16:creationId xmlns:a16="http://schemas.microsoft.com/office/drawing/2014/main" id="{530A5EDA-2D6C-09EE-C247-952E050EA086}"/>
                  </a:ext>
                </a:extLst>
              </p:cNvPr>
              <p:cNvSpPr/>
              <p:nvPr/>
            </p:nvSpPr>
            <p:spPr>
              <a:xfrm>
                <a:off x="10330796" y="3453239"/>
                <a:ext cx="646458" cy="644753"/>
              </a:xfrm>
              <a:custGeom>
                <a:avLst/>
                <a:gdLst/>
                <a:ahLst/>
                <a:cxnLst/>
                <a:rect l="l" t="t" r="r" b="b"/>
                <a:pathLst>
                  <a:path w="11752" h="11721" extrusionOk="0">
                    <a:moveTo>
                      <a:pt x="6490" y="662"/>
                    </a:moveTo>
                    <a:cubicBezTo>
                      <a:pt x="6711" y="662"/>
                      <a:pt x="6868" y="820"/>
                      <a:pt x="6868" y="1009"/>
                    </a:cubicBezTo>
                    <a:lnTo>
                      <a:pt x="6868" y="1355"/>
                    </a:lnTo>
                    <a:lnTo>
                      <a:pt x="5167" y="1355"/>
                    </a:lnTo>
                    <a:cubicBezTo>
                      <a:pt x="4600" y="1355"/>
                      <a:pt x="4127" y="1828"/>
                      <a:pt x="4127" y="2395"/>
                    </a:cubicBezTo>
                    <a:lnTo>
                      <a:pt x="4127" y="2773"/>
                    </a:lnTo>
                    <a:lnTo>
                      <a:pt x="3088" y="2773"/>
                    </a:lnTo>
                    <a:cubicBezTo>
                      <a:pt x="2993" y="2773"/>
                      <a:pt x="2867" y="2836"/>
                      <a:pt x="2836" y="2899"/>
                    </a:cubicBezTo>
                    <a:lnTo>
                      <a:pt x="2048" y="3687"/>
                    </a:lnTo>
                    <a:lnTo>
                      <a:pt x="2048" y="3151"/>
                    </a:lnTo>
                    <a:cubicBezTo>
                      <a:pt x="2048" y="2931"/>
                      <a:pt x="1891" y="2773"/>
                      <a:pt x="1702" y="2773"/>
                    </a:cubicBezTo>
                    <a:lnTo>
                      <a:pt x="1040" y="2773"/>
                    </a:lnTo>
                    <a:cubicBezTo>
                      <a:pt x="819" y="2773"/>
                      <a:pt x="662" y="2616"/>
                      <a:pt x="662" y="2427"/>
                    </a:cubicBezTo>
                    <a:lnTo>
                      <a:pt x="662" y="1009"/>
                    </a:lnTo>
                    <a:cubicBezTo>
                      <a:pt x="662" y="820"/>
                      <a:pt x="819" y="662"/>
                      <a:pt x="1040" y="662"/>
                    </a:cubicBezTo>
                    <a:close/>
                    <a:moveTo>
                      <a:pt x="10649" y="1986"/>
                    </a:moveTo>
                    <a:cubicBezTo>
                      <a:pt x="10838" y="1986"/>
                      <a:pt x="10995" y="2143"/>
                      <a:pt x="10995" y="2364"/>
                    </a:cubicBezTo>
                    <a:lnTo>
                      <a:pt x="10995" y="3781"/>
                    </a:lnTo>
                    <a:cubicBezTo>
                      <a:pt x="10995" y="3970"/>
                      <a:pt x="10838" y="4128"/>
                      <a:pt x="10649" y="4128"/>
                    </a:cubicBezTo>
                    <a:lnTo>
                      <a:pt x="8601" y="4128"/>
                    </a:lnTo>
                    <a:cubicBezTo>
                      <a:pt x="8412" y="4128"/>
                      <a:pt x="8255" y="4285"/>
                      <a:pt x="8255" y="4474"/>
                    </a:cubicBezTo>
                    <a:lnTo>
                      <a:pt x="8255" y="5041"/>
                    </a:lnTo>
                    <a:lnTo>
                      <a:pt x="7404" y="4191"/>
                    </a:lnTo>
                    <a:cubicBezTo>
                      <a:pt x="7372" y="4159"/>
                      <a:pt x="7246" y="4128"/>
                      <a:pt x="7183" y="4128"/>
                    </a:cubicBezTo>
                    <a:lnTo>
                      <a:pt x="5136" y="4128"/>
                    </a:lnTo>
                    <a:cubicBezTo>
                      <a:pt x="4947" y="4128"/>
                      <a:pt x="4789" y="3970"/>
                      <a:pt x="4789" y="3781"/>
                    </a:cubicBezTo>
                    <a:lnTo>
                      <a:pt x="4789" y="2364"/>
                    </a:lnTo>
                    <a:cubicBezTo>
                      <a:pt x="4789" y="2143"/>
                      <a:pt x="4947" y="1986"/>
                      <a:pt x="5136" y="1986"/>
                    </a:cubicBezTo>
                    <a:close/>
                    <a:moveTo>
                      <a:pt x="3088" y="6207"/>
                    </a:moveTo>
                    <a:cubicBezTo>
                      <a:pt x="3623" y="6207"/>
                      <a:pt x="4096" y="6680"/>
                      <a:pt x="4096" y="7247"/>
                    </a:cubicBezTo>
                    <a:cubicBezTo>
                      <a:pt x="4096" y="7782"/>
                      <a:pt x="3623" y="8255"/>
                      <a:pt x="3088" y="8255"/>
                    </a:cubicBezTo>
                    <a:cubicBezTo>
                      <a:pt x="2521" y="8255"/>
                      <a:pt x="2048" y="7782"/>
                      <a:pt x="2048" y="7247"/>
                    </a:cubicBezTo>
                    <a:cubicBezTo>
                      <a:pt x="2048" y="6648"/>
                      <a:pt x="2489" y="6207"/>
                      <a:pt x="3088" y="6207"/>
                    </a:cubicBezTo>
                    <a:close/>
                    <a:moveTo>
                      <a:pt x="8601" y="6207"/>
                    </a:moveTo>
                    <a:cubicBezTo>
                      <a:pt x="9137" y="6207"/>
                      <a:pt x="9609" y="6648"/>
                      <a:pt x="9609" y="7247"/>
                    </a:cubicBezTo>
                    <a:cubicBezTo>
                      <a:pt x="9609" y="7782"/>
                      <a:pt x="9137" y="8255"/>
                      <a:pt x="8601" y="8255"/>
                    </a:cubicBezTo>
                    <a:cubicBezTo>
                      <a:pt x="8003" y="8255"/>
                      <a:pt x="7530" y="7782"/>
                      <a:pt x="7530" y="7247"/>
                    </a:cubicBezTo>
                    <a:cubicBezTo>
                      <a:pt x="7530" y="6680"/>
                      <a:pt x="8003" y="6207"/>
                      <a:pt x="8601" y="6207"/>
                    </a:cubicBezTo>
                    <a:close/>
                    <a:moveTo>
                      <a:pt x="3749" y="8980"/>
                    </a:moveTo>
                    <a:cubicBezTo>
                      <a:pt x="4695" y="8980"/>
                      <a:pt x="5451" y="9704"/>
                      <a:pt x="5451" y="10649"/>
                    </a:cubicBezTo>
                    <a:lnTo>
                      <a:pt x="5451" y="11027"/>
                    </a:lnTo>
                    <a:lnTo>
                      <a:pt x="630" y="11027"/>
                    </a:lnTo>
                    <a:lnTo>
                      <a:pt x="630" y="10649"/>
                    </a:lnTo>
                    <a:lnTo>
                      <a:pt x="662" y="10649"/>
                    </a:lnTo>
                    <a:cubicBezTo>
                      <a:pt x="662" y="9704"/>
                      <a:pt x="1418" y="8980"/>
                      <a:pt x="2363" y="8980"/>
                    </a:cubicBezTo>
                    <a:close/>
                    <a:moveTo>
                      <a:pt x="9369" y="8976"/>
                    </a:moveTo>
                    <a:cubicBezTo>
                      <a:pt x="10266" y="8976"/>
                      <a:pt x="10995" y="9740"/>
                      <a:pt x="10995" y="10649"/>
                    </a:cubicBezTo>
                    <a:lnTo>
                      <a:pt x="10995" y="11027"/>
                    </a:lnTo>
                    <a:lnTo>
                      <a:pt x="6144" y="11027"/>
                    </a:lnTo>
                    <a:lnTo>
                      <a:pt x="6144" y="10649"/>
                    </a:lnTo>
                    <a:cubicBezTo>
                      <a:pt x="6144" y="9704"/>
                      <a:pt x="6900" y="8980"/>
                      <a:pt x="7845" y="8980"/>
                    </a:cubicBezTo>
                    <a:lnTo>
                      <a:pt x="9263" y="8980"/>
                    </a:lnTo>
                    <a:cubicBezTo>
                      <a:pt x="9298" y="8977"/>
                      <a:pt x="9334" y="8976"/>
                      <a:pt x="9369" y="8976"/>
                    </a:cubicBezTo>
                    <a:close/>
                    <a:moveTo>
                      <a:pt x="1040" y="1"/>
                    </a:moveTo>
                    <a:cubicBezTo>
                      <a:pt x="473" y="1"/>
                      <a:pt x="0" y="473"/>
                      <a:pt x="0" y="1009"/>
                    </a:cubicBezTo>
                    <a:lnTo>
                      <a:pt x="0" y="2427"/>
                    </a:lnTo>
                    <a:cubicBezTo>
                      <a:pt x="0" y="2994"/>
                      <a:pt x="473" y="3466"/>
                      <a:pt x="1040" y="3466"/>
                    </a:cubicBezTo>
                    <a:lnTo>
                      <a:pt x="1386" y="3466"/>
                    </a:lnTo>
                    <a:lnTo>
                      <a:pt x="1386" y="4474"/>
                    </a:lnTo>
                    <a:cubicBezTo>
                      <a:pt x="1386" y="4688"/>
                      <a:pt x="1546" y="4829"/>
                      <a:pt x="1727" y="4829"/>
                    </a:cubicBezTo>
                    <a:cubicBezTo>
                      <a:pt x="1813" y="4829"/>
                      <a:pt x="1904" y="4797"/>
                      <a:pt x="1985" y="4726"/>
                    </a:cubicBezTo>
                    <a:lnTo>
                      <a:pt x="3245" y="3466"/>
                    </a:lnTo>
                    <a:lnTo>
                      <a:pt x="4096" y="3466"/>
                    </a:lnTo>
                    <a:lnTo>
                      <a:pt x="4096" y="3813"/>
                    </a:lnTo>
                    <a:cubicBezTo>
                      <a:pt x="4096" y="4348"/>
                      <a:pt x="4568" y="4821"/>
                      <a:pt x="5136" y="4821"/>
                    </a:cubicBezTo>
                    <a:lnTo>
                      <a:pt x="7057" y="4821"/>
                    </a:lnTo>
                    <a:lnTo>
                      <a:pt x="7908" y="5672"/>
                    </a:lnTo>
                    <a:cubicBezTo>
                      <a:pt x="7341" y="5924"/>
                      <a:pt x="6868" y="6522"/>
                      <a:pt x="6868" y="7247"/>
                    </a:cubicBezTo>
                    <a:cubicBezTo>
                      <a:pt x="6868" y="7625"/>
                      <a:pt x="7026" y="8034"/>
                      <a:pt x="7278" y="8349"/>
                    </a:cubicBezTo>
                    <a:cubicBezTo>
                      <a:pt x="6648" y="8507"/>
                      <a:pt x="6144" y="8885"/>
                      <a:pt x="5829" y="9452"/>
                    </a:cubicBezTo>
                    <a:cubicBezTo>
                      <a:pt x="5514" y="8917"/>
                      <a:pt x="5010" y="8539"/>
                      <a:pt x="4411" y="8381"/>
                    </a:cubicBezTo>
                    <a:cubicBezTo>
                      <a:pt x="4663" y="8066"/>
                      <a:pt x="4821" y="7719"/>
                      <a:pt x="4821" y="7278"/>
                    </a:cubicBezTo>
                    <a:cubicBezTo>
                      <a:pt x="4821" y="6333"/>
                      <a:pt x="4064" y="5577"/>
                      <a:pt x="3119" y="5577"/>
                    </a:cubicBezTo>
                    <a:cubicBezTo>
                      <a:pt x="2174" y="5577"/>
                      <a:pt x="1418" y="6333"/>
                      <a:pt x="1418" y="7278"/>
                    </a:cubicBezTo>
                    <a:cubicBezTo>
                      <a:pt x="1418" y="7719"/>
                      <a:pt x="1576" y="8097"/>
                      <a:pt x="1828" y="8381"/>
                    </a:cubicBezTo>
                    <a:cubicBezTo>
                      <a:pt x="788" y="8665"/>
                      <a:pt x="32" y="9610"/>
                      <a:pt x="32" y="10712"/>
                    </a:cubicBezTo>
                    <a:lnTo>
                      <a:pt x="32" y="11374"/>
                    </a:lnTo>
                    <a:cubicBezTo>
                      <a:pt x="32" y="11563"/>
                      <a:pt x="189" y="11721"/>
                      <a:pt x="410" y="11721"/>
                    </a:cubicBezTo>
                    <a:lnTo>
                      <a:pt x="11374" y="11721"/>
                    </a:lnTo>
                    <a:cubicBezTo>
                      <a:pt x="11594" y="11721"/>
                      <a:pt x="11752" y="11563"/>
                      <a:pt x="11752" y="11374"/>
                    </a:cubicBezTo>
                    <a:lnTo>
                      <a:pt x="11752" y="10712"/>
                    </a:lnTo>
                    <a:cubicBezTo>
                      <a:pt x="11752" y="9610"/>
                      <a:pt x="10995" y="8665"/>
                      <a:pt x="9956" y="8381"/>
                    </a:cubicBezTo>
                    <a:cubicBezTo>
                      <a:pt x="10208" y="8066"/>
                      <a:pt x="10365" y="7719"/>
                      <a:pt x="10365" y="7278"/>
                    </a:cubicBezTo>
                    <a:cubicBezTo>
                      <a:pt x="10365" y="6459"/>
                      <a:pt x="9767" y="5735"/>
                      <a:pt x="8979" y="5577"/>
                    </a:cubicBezTo>
                    <a:lnTo>
                      <a:pt x="8979" y="4884"/>
                    </a:lnTo>
                    <a:lnTo>
                      <a:pt x="10649" y="4884"/>
                    </a:lnTo>
                    <a:lnTo>
                      <a:pt x="10649" y="4821"/>
                    </a:lnTo>
                    <a:cubicBezTo>
                      <a:pt x="11185" y="4821"/>
                      <a:pt x="11657" y="4348"/>
                      <a:pt x="11657" y="3813"/>
                    </a:cubicBezTo>
                    <a:lnTo>
                      <a:pt x="11657" y="2395"/>
                    </a:lnTo>
                    <a:cubicBezTo>
                      <a:pt x="11657" y="1828"/>
                      <a:pt x="11185" y="1355"/>
                      <a:pt x="10649" y="1355"/>
                    </a:cubicBezTo>
                    <a:lnTo>
                      <a:pt x="7530" y="1355"/>
                    </a:lnTo>
                    <a:lnTo>
                      <a:pt x="7530" y="1009"/>
                    </a:lnTo>
                    <a:cubicBezTo>
                      <a:pt x="7530" y="473"/>
                      <a:pt x="7057" y="1"/>
                      <a:pt x="649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18013" name="Google Shape;12540;p89">
                <a:extLst>
                  <a:ext uri="{FF2B5EF4-FFF2-40B4-BE49-F238E27FC236}">
                    <a16:creationId xmlns:a16="http://schemas.microsoft.com/office/drawing/2014/main" id="{272E07E7-FF04-EBC4-1D60-4330B66D158F}"/>
                  </a:ext>
                </a:extLst>
              </p:cNvPr>
              <p:cNvGrpSpPr/>
              <p:nvPr/>
            </p:nvGrpSpPr>
            <p:grpSpPr>
              <a:xfrm>
                <a:off x="2893270" y="3454375"/>
                <a:ext cx="644698" cy="642992"/>
                <a:chOff x="-5635975" y="2757075"/>
                <a:chExt cx="293000" cy="292225"/>
              </a:xfrm>
              <a:grpFill/>
            </p:grpSpPr>
            <p:sp>
              <p:nvSpPr>
                <p:cNvPr id="18026" name="Google Shape;12541;p89">
                  <a:extLst>
                    <a:ext uri="{FF2B5EF4-FFF2-40B4-BE49-F238E27FC236}">
                      <a16:creationId xmlns:a16="http://schemas.microsoft.com/office/drawing/2014/main" id="{A8A4FC3C-B000-24DF-2802-AF4A12A784DD}"/>
                    </a:ext>
                  </a:extLst>
                </p:cNvPr>
                <p:cNvSpPr/>
                <p:nvPr/>
              </p:nvSpPr>
              <p:spPr>
                <a:xfrm>
                  <a:off x="-5635975" y="2757075"/>
                  <a:ext cx="29300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0" h="11689" extrusionOk="0">
                      <a:moveTo>
                        <a:pt x="10649" y="693"/>
                      </a:moveTo>
                      <a:cubicBezTo>
                        <a:pt x="10838" y="693"/>
                        <a:pt x="10995" y="851"/>
                        <a:pt x="10995" y="1040"/>
                      </a:cubicBezTo>
                      <a:lnTo>
                        <a:pt x="10995" y="7593"/>
                      </a:lnTo>
                      <a:lnTo>
                        <a:pt x="693" y="7593"/>
                      </a:lnTo>
                      <a:lnTo>
                        <a:pt x="693" y="1040"/>
                      </a:lnTo>
                      <a:cubicBezTo>
                        <a:pt x="725" y="851"/>
                        <a:pt x="882" y="693"/>
                        <a:pt x="1040" y="693"/>
                      </a:cubicBezTo>
                      <a:close/>
                      <a:moveTo>
                        <a:pt x="10995" y="8223"/>
                      </a:moveTo>
                      <a:lnTo>
                        <a:pt x="10995" y="8569"/>
                      </a:lnTo>
                      <a:cubicBezTo>
                        <a:pt x="11027" y="8821"/>
                        <a:pt x="10869" y="8916"/>
                        <a:pt x="10680" y="8916"/>
                      </a:cubicBezTo>
                      <a:lnTo>
                        <a:pt x="1040" y="8916"/>
                      </a:lnTo>
                      <a:cubicBezTo>
                        <a:pt x="851" y="8916"/>
                        <a:pt x="693" y="8758"/>
                        <a:pt x="693" y="8569"/>
                      </a:cubicBezTo>
                      <a:lnTo>
                        <a:pt x="693" y="8223"/>
                      </a:lnTo>
                      <a:close/>
                      <a:moveTo>
                        <a:pt x="6679" y="9641"/>
                      </a:moveTo>
                      <a:lnTo>
                        <a:pt x="6994" y="11027"/>
                      </a:lnTo>
                      <a:lnTo>
                        <a:pt x="4694" y="11027"/>
                      </a:lnTo>
                      <a:lnTo>
                        <a:pt x="5009" y="9641"/>
                      </a:lnTo>
                      <a:close/>
                      <a:moveTo>
                        <a:pt x="1040" y="0"/>
                      </a:moveTo>
                      <a:cubicBezTo>
                        <a:pt x="473" y="0"/>
                        <a:pt x="0" y="473"/>
                        <a:pt x="0" y="1008"/>
                      </a:cubicBezTo>
                      <a:lnTo>
                        <a:pt x="0" y="8569"/>
                      </a:lnTo>
                      <a:cubicBezTo>
                        <a:pt x="0" y="9137"/>
                        <a:pt x="473" y="9609"/>
                        <a:pt x="1040" y="9609"/>
                      </a:cubicBezTo>
                      <a:lnTo>
                        <a:pt x="4316" y="9609"/>
                      </a:lnTo>
                      <a:lnTo>
                        <a:pt x="4001" y="10964"/>
                      </a:lnTo>
                      <a:lnTo>
                        <a:pt x="3087" y="10964"/>
                      </a:lnTo>
                      <a:cubicBezTo>
                        <a:pt x="2898" y="10964"/>
                        <a:pt x="2741" y="11121"/>
                        <a:pt x="2741" y="11342"/>
                      </a:cubicBezTo>
                      <a:cubicBezTo>
                        <a:pt x="2741" y="11531"/>
                        <a:pt x="2898" y="11688"/>
                        <a:pt x="3087" y="11688"/>
                      </a:cubicBezTo>
                      <a:lnTo>
                        <a:pt x="8569" y="11688"/>
                      </a:lnTo>
                      <a:cubicBezTo>
                        <a:pt x="8758" y="11688"/>
                        <a:pt x="8916" y="11531"/>
                        <a:pt x="8916" y="11342"/>
                      </a:cubicBezTo>
                      <a:cubicBezTo>
                        <a:pt x="8916" y="11121"/>
                        <a:pt x="8758" y="10964"/>
                        <a:pt x="8569" y="10964"/>
                      </a:cubicBezTo>
                      <a:lnTo>
                        <a:pt x="7656" y="10964"/>
                      </a:lnTo>
                      <a:lnTo>
                        <a:pt x="7341" y="9609"/>
                      </a:lnTo>
                      <a:lnTo>
                        <a:pt x="10649" y="9609"/>
                      </a:lnTo>
                      <a:cubicBezTo>
                        <a:pt x="11216" y="9609"/>
                        <a:pt x="11688" y="9137"/>
                        <a:pt x="11688" y="8569"/>
                      </a:cubicBezTo>
                      <a:lnTo>
                        <a:pt x="11688" y="1008"/>
                      </a:lnTo>
                      <a:cubicBezTo>
                        <a:pt x="11720" y="473"/>
                        <a:pt x="11247" y="0"/>
                        <a:pt x="1068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27" name="Google Shape;12542;p89">
                  <a:extLst>
                    <a:ext uri="{FF2B5EF4-FFF2-40B4-BE49-F238E27FC236}">
                      <a16:creationId xmlns:a16="http://schemas.microsoft.com/office/drawing/2014/main" id="{78A0C69D-D358-2464-9BA0-2280C2B2EA40}"/>
                    </a:ext>
                  </a:extLst>
                </p:cNvPr>
                <p:cNvSpPr/>
                <p:nvPr/>
              </p:nvSpPr>
              <p:spPr>
                <a:xfrm>
                  <a:off x="-5584800" y="2790150"/>
                  <a:ext cx="189850" cy="13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94" h="5522" extrusionOk="0">
                      <a:moveTo>
                        <a:pt x="2994" y="725"/>
                      </a:moveTo>
                      <a:lnTo>
                        <a:pt x="2332" y="1387"/>
                      </a:lnTo>
                      <a:lnTo>
                        <a:pt x="1230" y="1387"/>
                      </a:lnTo>
                      <a:lnTo>
                        <a:pt x="1891" y="725"/>
                      </a:lnTo>
                      <a:close/>
                      <a:moveTo>
                        <a:pt x="3781" y="882"/>
                      </a:moveTo>
                      <a:lnTo>
                        <a:pt x="4349" y="1418"/>
                      </a:lnTo>
                      <a:lnTo>
                        <a:pt x="3246" y="1418"/>
                      </a:lnTo>
                      <a:lnTo>
                        <a:pt x="3781" y="882"/>
                      </a:lnTo>
                      <a:close/>
                      <a:moveTo>
                        <a:pt x="5735" y="756"/>
                      </a:moveTo>
                      <a:lnTo>
                        <a:pt x="6396" y="1418"/>
                      </a:lnTo>
                      <a:lnTo>
                        <a:pt x="5294" y="1418"/>
                      </a:lnTo>
                      <a:lnTo>
                        <a:pt x="4632" y="756"/>
                      </a:lnTo>
                      <a:close/>
                      <a:moveTo>
                        <a:pt x="2175" y="2080"/>
                      </a:moveTo>
                      <a:lnTo>
                        <a:pt x="2868" y="3749"/>
                      </a:lnTo>
                      <a:lnTo>
                        <a:pt x="1198" y="2080"/>
                      </a:lnTo>
                      <a:close/>
                      <a:moveTo>
                        <a:pt x="6396" y="2080"/>
                      </a:moveTo>
                      <a:lnTo>
                        <a:pt x="4727" y="3749"/>
                      </a:lnTo>
                      <a:lnTo>
                        <a:pt x="5420" y="2080"/>
                      </a:lnTo>
                      <a:close/>
                      <a:moveTo>
                        <a:pt x="4664" y="2080"/>
                      </a:moveTo>
                      <a:lnTo>
                        <a:pt x="3781" y="4253"/>
                      </a:lnTo>
                      <a:lnTo>
                        <a:pt x="2931" y="2080"/>
                      </a:lnTo>
                      <a:close/>
                      <a:moveTo>
                        <a:pt x="1734" y="0"/>
                      </a:moveTo>
                      <a:cubicBezTo>
                        <a:pt x="1671" y="0"/>
                        <a:pt x="1545" y="32"/>
                        <a:pt x="1513" y="126"/>
                      </a:cubicBezTo>
                      <a:lnTo>
                        <a:pt x="127" y="1513"/>
                      </a:lnTo>
                      <a:cubicBezTo>
                        <a:pt x="1" y="1670"/>
                        <a:pt x="1" y="1859"/>
                        <a:pt x="127" y="2017"/>
                      </a:cubicBezTo>
                      <a:lnTo>
                        <a:pt x="3561" y="5451"/>
                      </a:lnTo>
                      <a:cubicBezTo>
                        <a:pt x="3624" y="5498"/>
                        <a:pt x="3711" y="5522"/>
                        <a:pt x="3797" y="5522"/>
                      </a:cubicBezTo>
                      <a:cubicBezTo>
                        <a:pt x="3884" y="5522"/>
                        <a:pt x="3970" y="5498"/>
                        <a:pt x="4033" y="5451"/>
                      </a:cubicBezTo>
                      <a:lnTo>
                        <a:pt x="7468" y="2017"/>
                      </a:lnTo>
                      <a:cubicBezTo>
                        <a:pt x="7594" y="1891"/>
                        <a:pt x="7594" y="1702"/>
                        <a:pt x="7499" y="1544"/>
                      </a:cubicBezTo>
                      <a:lnTo>
                        <a:pt x="7468" y="1513"/>
                      </a:lnTo>
                      <a:lnTo>
                        <a:pt x="6081" y="126"/>
                      </a:lnTo>
                      <a:cubicBezTo>
                        <a:pt x="6018" y="32"/>
                        <a:pt x="5924" y="0"/>
                        <a:pt x="586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4" name="Google Shape;12549;p89">
                <a:extLst>
                  <a:ext uri="{FF2B5EF4-FFF2-40B4-BE49-F238E27FC236}">
                    <a16:creationId xmlns:a16="http://schemas.microsoft.com/office/drawing/2014/main" id="{51FECA6B-CD43-0A57-762B-7ABAB35B6AFA}"/>
                  </a:ext>
                </a:extLst>
              </p:cNvPr>
              <p:cNvGrpSpPr/>
              <p:nvPr/>
            </p:nvGrpSpPr>
            <p:grpSpPr>
              <a:xfrm>
                <a:off x="7003473" y="3453523"/>
                <a:ext cx="641288" cy="644698"/>
                <a:chOff x="-3852025" y="2764950"/>
                <a:chExt cx="291450" cy="293000"/>
              </a:xfrm>
              <a:grpFill/>
            </p:grpSpPr>
            <p:sp>
              <p:nvSpPr>
                <p:cNvPr id="18024" name="Google Shape;12550;p89">
                  <a:extLst>
                    <a:ext uri="{FF2B5EF4-FFF2-40B4-BE49-F238E27FC236}">
                      <a16:creationId xmlns:a16="http://schemas.microsoft.com/office/drawing/2014/main" id="{37876BF7-0AF3-6B2E-C6AD-6030104121F9}"/>
                    </a:ext>
                  </a:extLst>
                </p:cNvPr>
                <p:cNvSpPr/>
                <p:nvPr/>
              </p:nvSpPr>
              <p:spPr>
                <a:xfrm>
                  <a:off x="-3852025" y="2764950"/>
                  <a:ext cx="291450" cy="29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720" extrusionOk="0">
                      <a:moveTo>
                        <a:pt x="4380" y="693"/>
                      </a:moveTo>
                      <a:cubicBezTo>
                        <a:pt x="6774" y="693"/>
                        <a:pt x="8161" y="1355"/>
                        <a:pt x="8161" y="1733"/>
                      </a:cubicBezTo>
                      <a:cubicBezTo>
                        <a:pt x="8161" y="2080"/>
                        <a:pt x="6774" y="2741"/>
                        <a:pt x="4380" y="2741"/>
                      </a:cubicBezTo>
                      <a:cubicBezTo>
                        <a:pt x="1986" y="2741"/>
                        <a:pt x="599" y="2080"/>
                        <a:pt x="599" y="1733"/>
                      </a:cubicBezTo>
                      <a:cubicBezTo>
                        <a:pt x="631" y="1355"/>
                        <a:pt x="2017" y="693"/>
                        <a:pt x="4380" y="693"/>
                      </a:cubicBezTo>
                      <a:close/>
                      <a:moveTo>
                        <a:pt x="8224" y="2710"/>
                      </a:moveTo>
                      <a:lnTo>
                        <a:pt x="8224" y="4190"/>
                      </a:lnTo>
                      <a:lnTo>
                        <a:pt x="7845" y="4190"/>
                      </a:lnTo>
                      <a:cubicBezTo>
                        <a:pt x="7815" y="4189"/>
                        <a:pt x="7784" y="4189"/>
                        <a:pt x="7753" y="4189"/>
                      </a:cubicBezTo>
                      <a:cubicBezTo>
                        <a:pt x="6625" y="4189"/>
                        <a:pt x="5622" y="4748"/>
                        <a:pt x="4947" y="5545"/>
                      </a:cubicBezTo>
                      <a:cubicBezTo>
                        <a:pt x="4743" y="5555"/>
                        <a:pt x="4544" y="5560"/>
                        <a:pt x="4352" y="5560"/>
                      </a:cubicBezTo>
                      <a:cubicBezTo>
                        <a:pt x="2081" y="5560"/>
                        <a:pt x="662" y="4912"/>
                        <a:pt x="662" y="4505"/>
                      </a:cubicBezTo>
                      <a:lnTo>
                        <a:pt x="662" y="2710"/>
                      </a:lnTo>
                      <a:cubicBezTo>
                        <a:pt x="1639" y="3308"/>
                        <a:pt x="3246" y="3466"/>
                        <a:pt x="4443" y="3466"/>
                      </a:cubicBezTo>
                      <a:cubicBezTo>
                        <a:pt x="5577" y="3466"/>
                        <a:pt x="7215" y="3308"/>
                        <a:pt x="8224" y="2710"/>
                      </a:cubicBezTo>
                      <a:close/>
                      <a:moveTo>
                        <a:pt x="631" y="5514"/>
                      </a:moveTo>
                      <a:cubicBezTo>
                        <a:pt x="1639" y="6081"/>
                        <a:pt x="3309" y="6238"/>
                        <a:pt x="4474" y="6238"/>
                      </a:cubicBezTo>
                      <a:cubicBezTo>
                        <a:pt x="4222" y="6711"/>
                        <a:pt x="4065" y="7309"/>
                        <a:pt x="4065" y="7939"/>
                      </a:cubicBezTo>
                      <a:lnTo>
                        <a:pt x="4065" y="8286"/>
                      </a:lnTo>
                      <a:cubicBezTo>
                        <a:pt x="1860" y="8223"/>
                        <a:pt x="631" y="7624"/>
                        <a:pt x="631" y="7278"/>
                      </a:cubicBezTo>
                      <a:lnTo>
                        <a:pt x="631" y="5514"/>
                      </a:lnTo>
                      <a:close/>
                      <a:moveTo>
                        <a:pt x="631" y="8223"/>
                      </a:moveTo>
                      <a:cubicBezTo>
                        <a:pt x="1576" y="8759"/>
                        <a:pt x="3120" y="8979"/>
                        <a:pt x="4222" y="8979"/>
                      </a:cubicBezTo>
                      <a:cubicBezTo>
                        <a:pt x="4474" y="9798"/>
                        <a:pt x="4947" y="10460"/>
                        <a:pt x="5609" y="10964"/>
                      </a:cubicBezTo>
                      <a:cubicBezTo>
                        <a:pt x="5199" y="11005"/>
                        <a:pt x="4802" y="11024"/>
                        <a:pt x="4424" y="11024"/>
                      </a:cubicBezTo>
                      <a:cubicBezTo>
                        <a:pt x="2216" y="11024"/>
                        <a:pt x="631" y="10391"/>
                        <a:pt x="631" y="9987"/>
                      </a:cubicBezTo>
                      <a:lnTo>
                        <a:pt x="631" y="8223"/>
                      </a:lnTo>
                      <a:close/>
                      <a:moveTo>
                        <a:pt x="7814" y="4852"/>
                      </a:moveTo>
                      <a:cubicBezTo>
                        <a:pt x="9515" y="4852"/>
                        <a:pt x="10933" y="6238"/>
                        <a:pt x="10933" y="7939"/>
                      </a:cubicBezTo>
                      <a:cubicBezTo>
                        <a:pt x="10964" y="9641"/>
                        <a:pt x="9547" y="11027"/>
                        <a:pt x="7814" y="11027"/>
                      </a:cubicBezTo>
                      <a:cubicBezTo>
                        <a:pt x="6113" y="11027"/>
                        <a:pt x="4726" y="9641"/>
                        <a:pt x="4726" y="7939"/>
                      </a:cubicBezTo>
                      <a:cubicBezTo>
                        <a:pt x="4726" y="6238"/>
                        <a:pt x="6113" y="4852"/>
                        <a:pt x="7814" y="4852"/>
                      </a:cubicBezTo>
                      <a:close/>
                      <a:moveTo>
                        <a:pt x="4411" y="0"/>
                      </a:moveTo>
                      <a:cubicBezTo>
                        <a:pt x="3277" y="0"/>
                        <a:pt x="2206" y="158"/>
                        <a:pt x="1418" y="410"/>
                      </a:cubicBezTo>
                      <a:cubicBezTo>
                        <a:pt x="253" y="819"/>
                        <a:pt x="1" y="1323"/>
                        <a:pt x="1" y="1733"/>
                      </a:cubicBezTo>
                      <a:lnTo>
                        <a:pt x="1" y="9987"/>
                      </a:lnTo>
                      <a:cubicBezTo>
                        <a:pt x="1" y="10334"/>
                        <a:pt x="253" y="10901"/>
                        <a:pt x="1418" y="11279"/>
                      </a:cubicBezTo>
                      <a:cubicBezTo>
                        <a:pt x="2269" y="11562"/>
                        <a:pt x="3309" y="11720"/>
                        <a:pt x="4411" y="11720"/>
                      </a:cubicBezTo>
                      <a:cubicBezTo>
                        <a:pt x="5199" y="11720"/>
                        <a:pt x="5955" y="11657"/>
                        <a:pt x="6617" y="11531"/>
                      </a:cubicBezTo>
                      <a:cubicBezTo>
                        <a:pt x="7026" y="11657"/>
                        <a:pt x="7404" y="11720"/>
                        <a:pt x="7845" y="11720"/>
                      </a:cubicBezTo>
                      <a:cubicBezTo>
                        <a:pt x="9925" y="11720"/>
                        <a:pt x="11658" y="10019"/>
                        <a:pt x="11658" y="7939"/>
                      </a:cubicBezTo>
                      <a:cubicBezTo>
                        <a:pt x="11626" y="6175"/>
                        <a:pt x="10397" y="4757"/>
                        <a:pt x="8822" y="4316"/>
                      </a:cubicBezTo>
                      <a:lnTo>
                        <a:pt x="8822" y="1733"/>
                      </a:lnTo>
                      <a:cubicBezTo>
                        <a:pt x="8822" y="1355"/>
                        <a:pt x="8602" y="819"/>
                        <a:pt x="7404" y="410"/>
                      </a:cubicBezTo>
                      <a:cubicBezTo>
                        <a:pt x="6585" y="158"/>
                        <a:pt x="5514" y="0"/>
                        <a:pt x="44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25" name="Google Shape;12551;p89">
                  <a:extLst>
                    <a:ext uri="{FF2B5EF4-FFF2-40B4-BE49-F238E27FC236}">
                      <a16:creationId xmlns:a16="http://schemas.microsoft.com/office/drawing/2014/main" id="{4BCA15B5-7D38-E691-3C74-B5EE94093389}"/>
                    </a:ext>
                  </a:extLst>
                </p:cNvPr>
                <p:cNvSpPr/>
                <p:nvPr/>
              </p:nvSpPr>
              <p:spPr>
                <a:xfrm>
                  <a:off x="-3707100" y="2937425"/>
                  <a:ext cx="103200" cy="67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2711" extrusionOk="0">
                      <a:moveTo>
                        <a:pt x="3785" y="1"/>
                      </a:moveTo>
                      <a:cubicBezTo>
                        <a:pt x="3695" y="1"/>
                        <a:pt x="3608" y="32"/>
                        <a:pt x="3561" y="95"/>
                      </a:cubicBezTo>
                      <a:lnTo>
                        <a:pt x="1733" y="1923"/>
                      </a:lnTo>
                      <a:lnTo>
                        <a:pt x="599" y="757"/>
                      </a:lnTo>
                      <a:cubicBezTo>
                        <a:pt x="536" y="710"/>
                        <a:pt x="450" y="686"/>
                        <a:pt x="363" y="686"/>
                      </a:cubicBezTo>
                      <a:cubicBezTo>
                        <a:pt x="276" y="686"/>
                        <a:pt x="190" y="710"/>
                        <a:pt x="127" y="757"/>
                      </a:cubicBezTo>
                      <a:cubicBezTo>
                        <a:pt x="1" y="883"/>
                        <a:pt x="1" y="1135"/>
                        <a:pt x="127" y="1229"/>
                      </a:cubicBezTo>
                      <a:lnTo>
                        <a:pt x="1513" y="2616"/>
                      </a:lnTo>
                      <a:cubicBezTo>
                        <a:pt x="1560" y="2679"/>
                        <a:pt x="1647" y="2710"/>
                        <a:pt x="1737" y="2710"/>
                      </a:cubicBezTo>
                      <a:cubicBezTo>
                        <a:pt x="1828" y="2710"/>
                        <a:pt x="1922" y="2679"/>
                        <a:pt x="1985" y="2616"/>
                      </a:cubicBezTo>
                      <a:lnTo>
                        <a:pt x="4033" y="568"/>
                      </a:lnTo>
                      <a:cubicBezTo>
                        <a:pt x="4128" y="442"/>
                        <a:pt x="4128" y="221"/>
                        <a:pt x="4033" y="95"/>
                      </a:cubicBezTo>
                      <a:cubicBezTo>
                        <a:pt x="3970" y="32"/>
                        <a:pt x="3876" y="1"/>
                        <a:pt x="37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5" name="Google Shape;12554;p89">
                <a:extLst>
                  <a:ext uri="{FF2B5EF4-FFF2-40B4-BE49-F238E27FC236}">
                    <a16:creationId xmlns:a16="http://schemas.microsoft.com/office/drawing/2014/main" id="{91ED65F1-DB79-C82F-5C13-D5EBA7C7D0C8}"/>
                  </a:ext>
                </a:extLst>
              </p:cNvPr>
              <p:cNvGrpSpPr/>
              <p:nvPr/>
            </p:nvGrpSpPr>
            <p:grpSpPr>
              <a:xfrm>
                <a:off x="11152667" y="3454376"/>
                <a:ext cx="641288" cy="642992"/>
                <a:chOff x="-2060175" y="2768875"/>
                <a:chExt cx="291450" cy="292225"/>
              </a:xfrm>
              <a:grpFill/>
            </p:grpSpPr>
            <p:sp>
              <p:nvSpPr>
                <p:cNvPr id="18022" name="Google Shape;12555;p89">
                  <a:extLst>
                    <a:ext uri="{FF2B5EF4-FFF2-40B4-BE49-F238E27FC236}">
                      <a16:creationId xmlns:a16="http://schemas.microsoft.com/office/drawing/2014/main" id="{FEE895C4-0BDA-A479-18C6-8CA91E3DAF2D}"/>
                    </a:ext>
                  </a:extLst>
                </p:cNvPr>
                <p:cNvSpPr/>
                <p:nvPr/>
              </p:nvSpPr>
              <p:spPr>
                <a:xfrm>
                  <a:off x="-2060175" y="2768875"/>
                  <a:ext cx="2914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9" extrusionOk="0">
                      <a:moveTo>
                        <a:pt x="10649" y="662"/>
                      </a:moveTo>
                      <a:cubicBezTo>
                        <a:pt x="10838" y="662"/>
                        <a:pt x="10996" y="820"/>
                        <a:pt x="10996" y="1009"/>
                      </a:cubicBezTo>
                      <a:cubicBezTo>
                        <a:pt x="10996" y="1198"/>
                        <a:pt x="10838" y="1355"/>
                        <a:pt x="10649" y="1355"/>
                      </a:cubicBezTo>
                      <a:lnTo>
                        <a:pt x="1040" y="1355"/>
                      </a:lnTo>
                      <a:cubicBezTo>
                        <a:pt x="851" y="1355"/>
                        <a:pt x="694" y="1198"/>
                        <a:pt x="694" y="1009"/>
                      </a:cubicBez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10303" y="2049"/>
                      </a:moveTo>
                      <a:lnTo>
                        <a:pt x="10303" y="7908"/>
                      </a:lnTo>
                      <a:cubicBezTo>
                        <a:pt x="10334" y="8097"/>
                        <a:pt x="10177" y="8255"/>
                        <a:pt x="9988" y="8255"/>
                      </a:cubicBezTo>
                      <a:lnTo>
                        <a:pt x="1702" y="8255"/>
                      </a:lnTo>
                      <a:cubicBezTo>
                        <a:pt x="1513" y="8255"/>
                        <a:pt x="1355" y="8097"/>
                        <a:pt x="1355" y="7908"/>
                      </a:cubicBezTo>
                      <a:lnTo>
                        <a:pt x="1355" y="2049"/>
                      </a:lnTo>
                      <a:close/>
                      <a:moveTo>
                        <a:pt x="5797" y="10271"/>
                      </a:moveTo>
                      <a:cubicBezTo>
                        <a:pt x="5986" y="10271"/>
                        <a:pt x="6144" y="10429"/>
                        <a:pt x="6144" y="10618"/>
                      </a:cubicBezTo>
                      <a:cubicBezTo>
                        <a:pt x="6144" y="10807"/>
                        <a:pt x="5986" y="10964"/>
                        <a:pt x="5797" y="10964"/>
                      </a:cubicBezTo>
                      <a:cubicBezTo>
                        <a:pt x="5608" y="10964"/>
                        <a:pt x="5451" y="10807"/>
                        <a:pt x="5451" y="10618"/>
                      </a:cubicBezTo>
                      <a:cubicBezTo>
                        <a:pt x="5451" y="10429"/>
                        <a:pt x="5608" y="10271"/>
                        <a:pt x="5797" y="10271"/>
                      </a:cubicBezTo>
                      <a:close/>
                      <a:moveTo>
                        <a:pt x="1040" y="1"/>
                      </a:moveTo>
                      <a:cubicBezTo>
                        <a:pt x="473" y="1"/>
                        <a:pt x="1" y="473"/>
                        <a:pt x="1" y="1009"/>
                      </a:cubicBezTo>
                      <a:cubicBezTo>
                        <a:pt x="1" y="1450"/>
                        <a:pt x="284" y="1828"/>
                        <a:pt x="694" y="1986"/>
                      </a:cubicBezTo>
                      <a:lnTo>
                        <a:pt x="694" y="7908"/>
                      </a:lnTo>
                      <a:cubicBezTo>
                        <a:pt x="694" y="8444"/>
                        <a:pt x="1166" y="8917"/>
                        <a:pt x="1702" y="8917"/>
                      </a:cubicBezTo>
                      <a:lnTo>
                        <a:pt x="5482" y="8917"/>
                      </a:lnTo>
                      <a:lnTo>
                        <a:pt x="5482" y="9673"/>
                      </a:lnTo>
                      <a:cubicBezTo>
                        <a:pt x="5104" y="9830"/>
                        <a:pt x="4821" y="10177"/>
                        <a:pt x="4821" y="10649"/>
                      </a:cubicBezTo>
                      <a:cubicBezTo>
                        <a:pt x="4821" y="11216"/>
                        <a:pt x="5293" y="11689"/>
                        <a:pt x="5829" y="11689"/>
                      </a:cubicBezTo>
                      <a:cubicBezTo>
                        <a:pt x="6396" y="11689"/>
                        <a:pt x="6869" y="11216"/>
                        <a:pt x="6869" y="10649"/>
                      </a:cubicBezTo>
                      <a:cubicBezTo>
                        <a:pt x="6869" y="10240"/>
                        <a:pt x="6585" y="9830"/>
                        <a:pt x="6207" y="9673"/>
                      </a:cubicBezTo>
                      <a:lnTo>
                        <a:pt x="6207" y="8917"/>
                      </a:lnTo>
                      <a:lnTo>
                        <a:pt x="10019" y="8917"/>
                      </a:lnTo>
                      <a:cubicBezTo>
                        <a:pt x="10555" y="8917"/>
                        <a:pt x="11027" y="8444"/>
                        <a:pt x="11027" y="7908"/>
                      </a:cubicBezTo>
                      <a:lnTo>
                        <a:pt x="11027" y="1986"/>
                      </a:lnTo>
                      <a:cubicBezTo>
                        <a:pt x="11405" y="1828"/>
                        <a:pt x="11657" y="1450"/>
                        <a:pt x="11657" y="1009"/>
                      </a:cubicBezTo>
                      <a:cubicBezTo>
                        <a:pt x="11657" y="473"/>
                        <a:pt x="11185" y="1"/>
                        <a:pt x="1064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23" name="Google Shape;12556;p89">
                  <a:extLst>
                    <a:ext uri="{FF2B5EF4-FFF2-40B4-BE49-F238E27FC236}">
                      <a16:creationId xmlns:a16="http://schemas.microsoft.com/office/drawing/2014/main" id="{ED642E8A-B009-EA15-067A-338517CBF719}"/>
                    </a:ext>
                  </a:extLst>
                </p:cNvPr>
                <p:cNvSpPr/>
                <p:nvPr/>
              </p:nvSpPr>
              <p:spPr>
                <a:xfrm>
                  <a:off x="-2008975" y="2855525"/>
                  <a:ext cx="189050" cy="8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3380" extrusionOk="0">
                      <a:moveTo>
                        <a:pt x="6553" y="0"/>
                      </a:moveTo>
                      <a:cubicBezTo>
                        <a:pt x="6144" y="0"/>
                        <a:pt x="6081" y="504"/>
                        <a:pt x="6427" y="662"/>
                      </a:cubicBezTo>
                      <a:lnTo>
                        <a:pt x="4474" y="2584"/>
                      </a:lnTo>
                      <a:lnTo>
                        <a:pt x="2647" y="788"/>
                      </a:lnTo>
                      <a:cubicBezTo>
                        <a:pt x="2584" y="725"/>
                        <a:pt x="2497" y="693"/>
                        <a:pt x="2410" y="693"/>
                      </a:cubicBezTo>
                      <a:cubicBezTo>
                        <a:pt x="2324" y="693"/>
                        <a:pt x="2237" y="725"/>
                        <a:pt x="2174" y="788"/>
                      </a:cubicBezTo>
                      <a:lnTo>
                        <a:pt x="126" y="2836"/>
                      </a:lnTo>
                      <a:cubicBezTo>
                        <a:pt x="0" y="2930"/>
                        <a:pt x="0" y="3182"/>
                        <a:pt x="126" y="3308"/>
                      </a:cubicBezTo>
                      <a:cubicBezTo>
                        <a:pt x="189" y="3356"/>
                        <a:pt x="276" y="3379"/>
                        <a:pt x="363" y="3379"/>
                      </a:cubicBezTo>
                      <a:cubicBezTo>
                        <a:pt x="449" y="3379"/>
                        <a:pt x="536" y="3356"/>
                        <a:pt x="599" y="3308"/>
                      </a:cubicBezTo>
                      <a:lnTo>
                        <a:pt x="2426" y="1481"/>
                      </a:lnTo>
                      <a:lnTo>
                        <a:pt x="4222" y="3308"/>
                      </a:lnTo>
                      <a:cubicBezTo>
                        <a:pt x="4285" y="3356"/>
                        <a:pt x="4372" y="3379"/>
                        <a:pt x="4458" y="3379"/>
                      </a:cubicBezTo>
                      <a:cubicBezTo>
                        <a:pt x="4545" y="3379"/>
                        <a:pt x="4632" y="3356"/>
                        <a:pt x="4695" y="3308"/>
                      </a:cubicBezTo>
                      <a:lnTo>
                        <a:pt x="6900" y="1134"/>
                      </a:lnTo>
                      <a:cubicBezTo>
                        <a:pt x="6931" y="1260"/>
                        <a:pt x="7057" y="1355"/>
                        <a:pt x="7215" y="1355"/>
                      </a:cubicBezTo>
                      <a:cubicBezTo>
                        <a:pt x="7404" y="1355"/>
                        <a:pt x="7562" y="1197"/>
                        <a:pt x="7562" y="1008"/>
                      </a:cubicBezTo>
                      <a:lnTo>
                        <a:pt x="7562" y="347"/>
                      </a:lnTo>
                      <a:cubicBezTo>
                        <a:pt x="7562" y="158"/>
                        <a:pt x="7467" y="0"/>
                        <a:pt x="72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016" name="Google Shape;12566;p89">
                <a:extLst>
                  <a:ext uri="{FF2B5EF4-FFF2-40B4-BE49-F238E27FC236}">
                    <a16:creationId xmlns:a16="http://schemas.microsoft.com/office/drawing/2014/main" id="{ADB5BE7C-71C7-CEAD-74BE-A216916C6B80}"/>
                  </a:ext>
                </a:extLst>
              </p:cNvPr>
              <p:cNvSpPr/>
              <p:nvPr/>
            </p:nvSpPr>
            <p:spPr>
              <a:xfrm>
                <a:off x="3729407" y="3454999"/>
                <a:ext cx="642992" cy="641232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57" extrusionOk="0">
                    <a:moveTo>
                      <a:pt x="5797" y="2111"/>
                    </a:moveTo>
                    <a:cubicBezTo>
                      <a:pt x="6175" y="2111"/>
                      <a:pt x="6459" y="2426"/>
                      <a:pt x="6459" y="2773"/>
                    </a:cubicBezTo>
                    <a:cubicBezTo>
                      <a:pt x="6459" y="3151"/>
                      <a:pt x="6175" y="3466"/>
                      <a:pt x="5797" y="3466"/>
                    </a:cubicBezTo>
                    <a:cubicBezTo>
                      <a:pt x="5388" y="3466"/>
                      <a:pt x="5104" y="3151"/>
                      <a:pt x="5104" y="2773"/>
                    </a:cubicBezTo>
                    <a:cubicBezTo>
                      <a:pt x="5104" y="2426"/>
                      <a:pt x="5419" y="2111"/>
                      <a:pt x="5797" y="2111"/>
                    </a:cubicBezTo>
                    <a:close/>
                    <a:moveTo>
                      <a:pt x="6112" y="4159"/>
                    </a:moveTo>
                    <a:cubicBezTo>
                      <a:pt x="6648" y="4159"/>
                      <a:pt x="7120" y="4631"/>
                      <a:pt x="7120" y="5198"/>
                    </a:cubicBezTo>
                    <a:lnTo>
                      <a:pt x="7120" y="5545"/>
                    </a:lnTo>
                    <a:lnTo>
                      <a:pt x="4379" y="5545"/>
                    </a:lnTo>
                    <a:lnTo>
                      <a:pt x="4379" y="5198"/>
                    </a:lnTo>
                    <a:cubicBezTo>
                      <a:pt x="4411" y="4600"/>
                      <a:pt x="4884" y="4159"/>
                      <a:pt x="5419" y="4159"/>
                    </a:cubicBezTo>
                    <a:close/>
                    <a:moveTo>
                      <a:pt x="10586" y="662"/>
                    </a:moveTo>
                    <a:cubicBezTo>
                      <a:pt x="10775" y="662"/>
                      <a:pt x="10932" y="819"/>
                      <a:pt x="10932" y="1008"/>
                    </a:cubicBezTo>
                    <a:lnTo>
                      <a:pt x="10932" y="5860"/>
                    </a:lnTo>
                    <a:lnTo>
                      <a:pt x="10996" y="5860"/>
                    </a:lnTo>
                    <a:cubicBezTo>
                      <a:pt x="10996" y="6049"/>
                      <a:pt x="10838" y="6207"/>
                      <a:pt x="10617" y="6207"/>
                    </a:cubicBezTo>
                    <a:lnTo>
                      <a:pt x="9483" y="6207"/>
                    </a:lnTo>
                    <a:cubicBezTo>
                      <a:pt x="9326" y="5829"/>
                      <a:pt x="8979" y="5545"/>
                      <a:pt x="8507" y="5545"/>
                    </a:cubicBezTo>
                    <a:lnTo>
                      <a:pt x="7845" y="5545"/>
                    </a:lnTo>
                    <a:lnTo>
                      <a:pt x="7845" y="5198"/>
                    </a:lnTo>
                    <a:cubicBezTo>
                      <a:pt x="7845" y="4505"/>
                      <a:pt x="7435" y="3938"/>
                      <a:pt x="6837" y="3655"/>
                    </a:cubicBezTo>
                    <a:cubicBezTo>
                      <a:pt x="7057" y="3403"/>
                      <a:pt x="7152" y="3151"/>
                      <a:pt x="7152" y="2773"/>
                    </a:cubicBezTo>
                    <a:cubicBezTo>
                      <a:pt x="7152" y="2048"/>
                      <a:pt x="6522" y="1418"/>
                      <a:pt x="5797" y="1418"/>
                    </a:cubicBezTo>
                    <a:cubicBezTo>
                      <a:pt x="5041" y="1418"/>
                      <a:pt x="4411" y="2048"/>
                      <a:pt x="4411" y="2773"/>
                    </a:cubicBezTo>
                    <a:cubicBezTo>
                      <a:pt x="4411" y="3088"/>
                      <a:pt x="4537" y="3403"/>
                      <a:pt x="4726" y="3655"/>
                    </a:cubicBezTo>
                    <a:cubicBezTo>
                      <a:pt x="4127" y="3938"/>
                      <a:pt x="3749" y="4505"/>
                      <a:pt x="3749" y="5198"/>
                    </a:cubicBezTo>
                    <a:lnTo>
                      <a:pt x="3749" y="5545"/>
                    </a:lnTo>
                    <a:lnTo>
                      <a:pt x="3056" y="5545"/>
                    </a:lnTo>
                    <a:cubicBezTo>
                      <a:pt x="2647" y="5545"/>
                      <a:pt x="2237" y="5829"/>
                      <a:pt x="2080" y="6207"/>
                    </a:cubicBezTo>
                    <a:lnTo>
                      <a:pt x="977" y="6207"/>
                    </a:lnTo>
                    <a:cubicBezTo>
                      <a:pt x="788" y="6207"/>
                      <a:pt x="630" y="6049"/>
                      <a:pt x="630" y="5860"/>
                    </a:cubicBezTo>
                    <a:lnTo>
                      <a:pt x="630" y="1008"/>
                    </a:lnTo>
                    <a:cubicBezTo>
                      <a:pt x="630" y="819"/>
                      <a:pt x="788" y="662"/>
                      <a:pt x="977" y="662"/>
                    </a:cubicBezTo>
                    <a:close/>
                    <a:moveTo>
                      <a:pt x="8538" y="6175"/>
                    </a:moveTo>
                    <a:cubicBezTo>
                      <a:pt x="8759" y="6175"/>
                      <a:pt x="8916" y="6333"/>
                      <a:pt x="8916" y="6522"/>
                    </a:cubicBezTo>
                    <a:cubicBezTo>
                      <a:pt x="8853" y="6711"/>
                      <a:pt x="8696" y="6868"/>
                      <a:pt x="8538" y="6868"/>
                    </a:cubicBezTo>
                    <a:lnTo>
                      <a:pt x="3088" y="6868"/>
                    </a:lnTo>
                    <a:cubicBezTo>
                      <a:pt x="2867" y="6868"/>
                      <a:pt x="2710" y="6711"/>
                      <a:pt x="2710" y="6522"/>
                    </a:cubicBezTo>
                    <a:cubicBezTo>
                      <a:pt x="2710" y="6333"/>
                      <a:pt x="2867" y="6175"/>
                      <a:pt x="3088" y="6175"/>
                    </a:cubicBezTo>
                    <a:close/>
                    <a:moveTo>
                      <a:pt x="8160" y="7593"/>
                    </a:moveTo>
                    <a:lnTo>
                      <a:pt x="7561" y="11027"/>
                    </a:lnTo>
                    <a:lnTo>
                      <a:pt x="4033" y="11027"/>
                    </a:lnTo>
                    <a:lnTo>
                      <a:pt x="3466" y="7593"/>
                    </a:lnTo>
                    <a:close/>
                    <a:moveTo>
                      <a:pt x="1008" y="0"/>
                    </a:moveTo>
                    <a:cubicBezTo>
                      <a:pt x="473" y="0"/>
                      <a:pt x="0" y="473"/>
                      <a:pt x="0" y="1008"/>
                    </a:cubicBezTo>
                    <a:lnTo>
                      <a:pt x="0" y="5860"/>
                    </a:lnTo>
                    <a:cubicBezTo>
                      <a:pt x="0" y="6396"/>
                      <a:pt x="473" y="6868"/>
                      <a:pt x="1008" y="6868"/>
                    </a:cubicBezTo>
                    <a:lnTo>
                      <a:pt x="2111" y="6868"/>
                    </a:lnTo>
                    <a:cubicBezTo>
                      <a:pt x="2237" y="7183"/>
                      <a:pt x="2489" y="7435"/>
                      <a:pt x="2804" y="7498"/>
                    </a:cubicBezTo>
                    <a:lnTo>
                      <a:pt x="3434" y="11373"/>
                    </a:lnTo>
                    <a:cubicBezTo>
                      <a:pt x="3466" y="11531"/>
                      <a:pt x="3592" y="11657"/>
                      <a:pt x="3781" y="11657"/>
                    </a:cubicBezTo>
                    <a:lnTo>
                      <a:pt x="7877" y="11657"/>
                    </a:lnTo>
                    <a:cubicBezTo>
                      <a:pt x="8034" y="11657"/>
                      <a:pt x="8192" y="11531"/>
                      <a:pt x="8223" y="11373"/>
                    </a:cubicBezTo>
                    <a:lnTo>
                      <a:pt x="8853" y="7498"/>
                    </a:lnTo>
                    <a:cubicBezTo>
                      <a:pt x="9168" y="7435"/>
                      <a:pt x="9420" y="7183"/>
                      <a:pt x="9546" y="6868"/>
                    </a:cubicBezTo>
                    <a:lnTo>
                      <a:pt x="10680" y="6868"/>
                    </a:lnTo>
                    <a:cubicBezTo>
                      <a:pt x="11216" y="6868"/>
                      <a:pt x="11689" y="6396"/>
                      <a:pt x="11689" y="5860"/>
                    </a:cubicBezTo>
                    <a:lnTo>
                      <a:pt x="11689" y="1008"/>
                    </a:lnTo>
                    <a:cubicBezTo>
                      <a:pt x="11657" y="473"/>
                      <a:pt x="11185" y="0"/>
                      <a:pt x="1061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18017" name="Google Shape;12580;p89">
                <a:extLst>
                  <a:ext uri="{FF2B5EF4-FFF2-40B4-BE49-F238E27FC236}">
                    <a16:creationId xmlns:a16="http://schemas.microsoft.com/office/drawing/2014/main" id="{E237E88E-10C2-C5C1-F910-EEAC28D2EA77}"/>
                  </a:ext>
                </a:extLst>
              </p:cNvPr>
              <p:cNvGrpSpPr/>
              <p:nvPr/>
            </p:nvGrpSpPr>
            <p:grpSpPr>
              <a:xfrm>
                <a:off x="7973122" y="3454376"/>
                <a:ext cx="414267" cy="642992"/>
                <a:chOff x="-3443250" y="2765725"/>
                <a:chExt cx="188275" cy="292225"/>
              </a:xfrm>
              <a:grpFill/>
            </p:grpSpPr>
            <p:sp>
              <p:nvSpPr>
                <p:cNvPr id="18018" name="Google Shape;12581;p89">
                  <a:extLst>
                    <a:ext uri="{FF2B5EF4-FFF2-40B4-BE49-F238E27FC236}">
                      <a16:creationId xmlns:a16="http://schemas.microsoft.com/office/drawing/2014/main" id="{FFBA6400-A6DD-E966-C7A1-70CE2B4AA8C7}"/>
                    </a:ext>
                  </a:extLst>
                </p:cNvPr>
                <p:cNvSpPr/>
                <p:nvPr/>
              </p:nvSpPr>
              <p:spPr>
                <a:xfrm>
                  <a:off x="-3443250" y="2765725"/>
                  <a:ext cx="18827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31" h="11689" extrusionOk="0">
                      <a:moveTo>
                        <a:pt x="6491" y="662"/>
                      </a:moveTo>
                      <a:cubicBezTo>
                        <a:pt x="6711" y="662"/>
                        <a:pt x="6869" y="820"/>
                        <a:pt x="6869" y="1009"/>
                      </a:cubicBezTo>
                      <a:lnTo>
                        <a:pt x="6869" y="7908"/>
                      </a:lnTo>
                      <a:cubicBezTo>
                        <a:pt x="6869" y="8097"/>
                        <a:pt x="6711" y="8255"/>
                        <a:pt x="6491" y="8255"/>
                      </a:cubicBezTo>
                      <a:lnTo>
                        <a:pt x="1040" y="8255"/>
                      </a:lnTo>
                      <a:cubicBezTo>
                        <a:pt x="851" y="8255"/>
                        <a:pt x="694" y="8097"/>
                        <a:pt x="694" y="7908"/>
                      </a:cubicBezTo>
                      <a:lnTo>
                        <a:pt x="694" y="1009"/>
                      </a:ln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4821" y="8948"/>
                      </a:moveTo>
                      <a:lnTo>
                        <a:pt x="4821" y="10996"/>
                      </a:lnTo>
                      <a:lnTo>
                        <a:pt x="2773" y="10996"/>
                      </a:lnTo>
                      <a:lnTo>
                        <a:pt x="2773" y="8948"/>
                      </a:lnTo>
                      <a:close/>
                      <a:moveTo>
                        <a:pt x="1040" y="1"/>
                      </a:moveTo>
                      <a:cubicBezTo>
                        <a:pt x="473" y="1"/>
                        <a:pt x="1" y="473"/>
                        <a:pt x="1" y="1009"/>
                      </a:cubicBezTo>
                      <a:lnTo>
                        <a:pt x="1" y="7908"/>
                      </a:lnTo>
                      <a:cubicBezTo>
                        <a:pt x="1" y="8475"/>
                        <a:pt x="473" y="8917"/>
                        <a:pt x="1040" y="8917"/>
                      </a:cubicBezTo>
                      <a:lnTo>
                        <a:pt x="2049" y="8917"/>
                      </a:lnTo>
                      <a:lnTo>
                        <a:pt x="2049" y="10964"/>
                      </a:lnTo>
                      <a:lnTo>
                        <a:pt x="1040" y="10964"/>
                      </a:lnTo>
                      <a:cubicBezTo>
                        <a:pt x="851" y="10964"/>
                        <a:pt x="694" y="11122"/>
                        <a:pt x="694" y="11342"/>
                      </a:cubicBezTo>
                      <a:cubicBezTo>
                        <a:pt x="694" y="11531"/>
                        <a:pt x="851" y="11689"/>
                        <a:pt x="1040" y="11689"/>
                      </a:cubicBezTo>
                      <a:lnTo>
                        <a:pt x="6491" y="11689"/>
                      </a:lnTo>
                      <a:cubicBezTo>
                        <a:pt x="6711" y="11689"/>
                        <a:pt x="6869" y="11531"/>
                        <a:pt x="6869" y="11342"/>
                      </a:cubicBezTo>
                      <a:cubicBezTo>
                        <a:pt x="6869" y="11122"/>
                        <a:pt x="6711" y="10964"/>
                        <a:pt x="6491" y="10964"/>
                      </a:cubicBezTo>
                      <a:lnTo>
                        <a:pt x="5483" y="10964"/>
                      </a:lnTo>
                      <a:lnTo>
                        <a:pt x="5483" y="8917"/>
                      </a:lnTo>
                      <a:lnTo>
                        <a:pt x="6491" y="8917"/>
                      </a:lnTo>
                      <a:cubicBezTo>
                        <a:pt x="7058" y="8917"/>
                        <a:pt x="7531" y="8475"/>
                        <a:pt x="7531" y="7908"/>
                      </a:cubicBezTo>
                      <a:lnTo>
                        <a:pt x="7531" y="1009"/>
                      </a:lnTo>
                      <a:cubicBezTo>
                        <a:pt x="7531" y="442"/>
                        <a:pt x="7089" y="1"/>
                        <a:pt x="64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19" name="Google Shape;12582;p89">
                  <a:extLst>
                    <a:ext uri="{FF2B5EF4-FFF2-40B4-BE49-F238E27FC236}">
                      <a16:creationId xmlns:a16="http://schemas.microsoft.com/office/drawing/2014/main" id="{7F6E0AEA-DDC7-1B87-0D26-266E64857D46}"/>
                    </a:ext>
                  </a:extLst>
                </p:cNvPr>
                <p:cNvSpPr/>
                <p:nvPr/>
              </p:nvSpPr>
              <p:spPr>
                <a:xfrm>
                  <a:off x="-3411725" y="2799375"/>
                  <a:ext cx="124450" cy="8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78" h="3444" extrusionOk="0">
                      <a:moveTo>
                        <a:pt x="1859" y="1144"/>
                      </a:moveTo>
                      <a:lnTo>
                        <a:pt x="2678" y="2750"/>
                      </a:lnTo>
                      <a:lnTo>
                        <a:pt x="1040" y="2750"/>
                      </a:lnTo>
                      <a:lnTo>
                        <a:pt x="1859" y="1144"/>
                      </a:lnTo>
                      <a:close/>
                      <a:moveTo>
                        <a:pt x="3151" y="1049"/>
                      </a:moveTo>
                      <a:lnTo>
                        <a:pt x="4033" y="2782"/>
                      </a:lnTo>
                      <a:lnTo>
                        <a:pt x="3403" y="2782"/>
                      </a:lnTo>
                      <a:lnTo>
                        <a:pt x="3403" y="2750"/>
                      </a:lnTo>
                      <a:lnTo>
                        <a:pt x="2804" y="1553"/>
                      </a:lnTo>
                      <a:lnTo>
                        <a:pt x="3151" y="1049"/>
                      </a:lnTo>
                      <a:close/>
                      <a:moveTo>
                        <a:pt x="3213" y="1"/>
                      </a:moveTo>
                      <a:cubicBezTo>
                        <a:pt x="3110" y="1"/>
                        <a:pt x="3003" y="48"/>
                        <a:pt x="2930" y="135"/>
                      </a:cubicBezTo>
                      <a:lnTo>
                        <a:pt x="2457" y="829"/>
                      </a:lnTo>
                      <a:lnTo>
                        <a:pt x="2142" y="198"/>
                      </a:lnTo>
                      <a:cubicBezTo>
                        <a:pt x="2079" y="72"/>
                        <a:pt x="1961" y="9"/>
                        <a:pt x="1839" y="9"/>
                      </a:cubicBezTo>
                      <a:cubicBezTo>
                        <a:pt x="1717" y="9"/>
                        <a:pt x="1591" y="72"/>
                        <a:pt x="1512" y="198"/>
                      </a:cubicBezTo>
                      <a:lnTo>
                        <a:pt x="126" y="2939"/>
                      </a:lnTo>
                      <a:cubicBezTo>
                        <a:pt x="0" y="3191"/>
                        <a:pt x="158" y="3443"/>
                        <a:pt x="441" y="3443"/>
                      </a:cubicBezTo>
                      <a:lnTo>
                        <a:pt x="4537" y="3443"/>
                      </a:lnTo>
                      <a:cubicBezTo>
                        <a:pt x="4757" y="3443"/>
                        <a:pt x="4978" y="3191"/>
                        <a:pt x="4852" y="2939"/>
                      </a:cubicBezTo>
                      <a:lnTo>
                        <a:pt x="3497" y="198"/>
                      </a:lnTo>
                      <a:cubicBezTo>
                        <a:pt x="3446" y="63"/>
                        <a:pt x="3332" y="1"/>
                        <a:pt x="32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20" name="Google Shape;12583;p89">
                  <a:extLst>
                    <a:ext uri="{FF2B5EF4-FFF2-40B4-BE49-F238E27FC236}">
                      <a16:creationId xmlns:a16="http://schemas.microsoft.com/office/drawing/2014/main" id="{13F50F80-E548-EC15-FE52-1FA4CAA0B01B}"/>
                    </a:ext>
                  </a:extLst>
                </p:cNvPr>
                <p:cNvSpPr/>
                <p:nvPr/>
              </p:nvSpPr>
              <p:spPr>
                <a:xfrm>
                  <a:off x="-3392825" y="2903575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19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21" name="Google Shape;12584;p89">
                  <a:extLst>
                    <a:ext uri="{FF2B5EF4-FFF2-40B4-BE49-F238E27FC236}">
                      <a16:creationId xmlns:a16="http://schemas.microsoft.com/office/drawing/2014/main" id="{5B48A40C-A1C0-572C-B7DF-8505611F765B}"/>
                    </a:ext>
                  </a:extLst>
                </p:cNvPr>
                <p:cNvSpPr/>
                <p:nvPr/>
              </p:nvSpPr>
              <p:spPr>
                <a:xfrm>
                  <a:off x="-3392825" y="2938225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19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0A99978-D673-3A96-50A8-C251DC983E50}"/>
                </a:ext>
              </a:extLst>
            </p:cNvPr>
            <p:cNvGrpSpPr/>
            <p:nvPr/>
          </p:nvGrpSpPr>
          <p:grpSpPr>
            <a:xfrm>
              <a:off x="397192" y="1548962"/>
              <a:ext cx="11397616" cy="650754"/>
              <a:chOff x="397192" y="1883391"/>
              <a:chExt cx="11397616" cy="650754"/>
            </a:xfrm>
            <a:grpFill/>
          </p:grpSpPr>
          <p:sp>
            <p:nvSpPr>
              <p:cNvPr id="17962" name="Google Shape;12422;p89">
                <a:extLst>
                  <a:ext uri="{FF2B5EF4-FFF2-40B4-BE49-F238E27FC236}">
                    <a16:creationId xmlns:a16="http://schemas.microsoft.com/office/drawing/2014/main" id="{9636D8FA-1C7F-6C07-01DF-D25295DD78FF}"/>
                  </a:ext>
                </a:extLst>
              </p:cNvPr>
              <p:cNvSpPr/>
              <p:nvPr/>
            </p:nvSpPr>
            <p:spPr>
              <a:xfrm>
                <a:off x="397192" y="1884273"/>
                <a:ext cx="660320" cy="644314"/>
              </a:xfrm>
              <a:custGeom>
                <a:avLst/>
                <a:gdLst/>
                <a:ahLst/>
                <a:cxnLst/>
                <a:rect l="l" t="t" r="r" b="b"/>
                <a:pathLst>
                  <a:path w="12004" h="11713" extrusionOk="0">
                    <a:moveTo>
                      <a:pt x="8633" y="2088"/>
                    </a:moveTo>
                    <a:cubicBezTo>
                      <a:pt x="8900" y="2088"/>
                      <a:pt x="9168" y="2182"/>
                      <a:pt x="9357" y="2371"/>
                    </a:cubicBezTo>
                    <a:cubicBezTo>
                      <a:pt x="9767" y="2781"/>
                      <a:pt x="9767" y="3442"/>
                      <a:pt x="9357" y="3820"/>
                    </a:cubicBezTo>
                    <a:lnTo>
                      <a:pt x="8128" y="5018"/>
                    </a:lnTo>
                    <a:cubicBezTo>
                      <a:pt x="7939" y="4702"/>
                      <a:pt x="7750" y="4419"/>
                      <a:pt x="7498" y="4135"/>
                    </a:cubicBezTo>
                    <a:cubicBezTo>
                      <a:pt x="7278" y="3915"/>
                      <a:pt x="6994" y="3726"/>
                      <a:pt x="6679" y="3568"/>
                    </a:cubicBezTo>
                    <a:lnTo>
                      <a:pt x="7908" y="2371"/>
                    </a:lnTo>
                    <a:cubicBezTo>
                      <a:pt x="8097" y="2182"/>
                      <a:pt x="8365" y="2088"/>
                      <a:pt x="8633" y="2088"/>
                    </a:cubicBezTo>
                    <a:close/>
                    <a:moveTo>
                      <a:pt x="5230" y="5333"/>
                    </a:moveTo>
                    <a:cubicBezTo>
                      <a:pt x="5514" y="5333"/>
                      <a:pt x="5829" y="5396"/>
                      <a:pt x="6018" y="5648"/>
                    </a:cubicBezTo>
                    <a:cubicBezTo>
                      <a:pt x="6207" y="5837"/>
                      <a:pt x="6333" y="6120"/>
                      <a:pt x="6333" y="6435"/>
                    </a:cubicBezTo>
                    <a:cubicBezTo>
                      <a:pt x="6049" y="6435"/>
                      <a:pt x="5766" y="6309"/>
                      <a:pt x="5545" y="6120"/>
                    </a:cubicBezTo>
                    <a:cubicBezTo>
                      <a:pt x="5356" y="5931"/>
                      <a:pt x="5230" y="5648"/>
                      <a:pt x="5230" y="5333"/>
                    </a:cubicBezTo>
                    <a:close/>
                    <a:moveTo>
                      <a:pt x="8617" y="717"/>
                    </a:moveTo>
                    <a:cubicBezTo>
                      <a:pt x="9223" y="717"/>
                      <a:pt x="9830" y="953"/>
                      <a:pt x="10302" y="1426"/>
                    </a:cubicBezTo>
                    <a:cubicBezTo>
                      <a:pt x="11247" y="2340"/>
                      <a:pt x="11247" y="3883"/>
                      <a:pt x="10302" y="4828"/>
                    </a:cubicBezTo>
                    <a:lnTo>
                      <a:pt x="8381" y="6719"/>
                    </a:lnTo>
                    <a:cubicBezTo>
                      <a:pt x="8412" y="6404"/>
                      <a:pt x="8412" y="6089"/>
                      <a:pt x="8349" y="5774"/>
                    </a:cubicBezTo>
                    <a:lnTo>
                      <a:pt x="9798" y="4356"/>
                    </a:lnTo>
                    <a:cubicBezTo>
                      <a:pt x="10460" y="3663"/>
                      <a:pt x="10460" y="2560"/>
                      <a:pt x="9798" y="1930"/>
                    </a:cubicBezTo>
                    <a:cubicBezTo>
                      <a:pt x="9467" y="1599"/>
                      <a:pt x="9034" y="1434"/>
                      <a:pt x="8601" y="1434"/>
                    </a:cubicBezTo>
                    <a:cubicBezTo>
                      <a:pt x="8168" y="1434"/>
                      <a:pt x="7735" y="1599"/>
                      <a:pt x="7404" y="1930"/>
                    </a:cubicBezTo>
                    <a:cubicBezTo>
                      <a:pt x="7309" y="2025"/>
                      <a:pt x="5356" y="3946"/>
                      <a:pt x="5073" y="4230"/>
                    </a:cubicBezTo>
                    <a:cubicBezTo>
                      <a:pt x="4411" y="4892"/>
                      <a:pt x="4411" y="5963"/>
                      <a:pt x="5073" y="6624"/>
                    </a:cubicBezTo>
                    <a:cubicBezTo>
                      <a:pt x="5356" y="6908"/>
                      <a:pt x="5671" y="7065"/>
                      <a:pt x="6049" y="7097"/>
                    </a:cubicBezTo>
                    <a:lnTo>
                      <a:pt x="5514" y="7664"/>
                    </a:lnTo>
                    <a:cubicBezTo>
                      <a:pt x="5167" y="7538"/>
                      <a:pt x="4883" y="7349"/>
                      <a:pt x="4600" y="7097"/>
                    </a:cubicBezTo>
                    <a:cubicBezTo>
                      <a:pt x="3655" y="6152"/>
                      <a:pt x="3655" y="4671"/>
                      <a:pt x="4600" y="3726"/>
                    </a:cubicBezTo>
                    <a:lnTo>
                      <a:pt x="6931" y="1426"/>
                    </a:lnTo>
                    <a:cubicBezTo>
                      <a:pt x="7404" y="953"/>
                      <a:pt x="8010" y="717"/>
                      <a:pt x="8617" y="717"/>
                    </a:cubicBezTo>
                    <a:close/>
                    <a:moveTo>
                      <a:pt x="3497" y="6719"/>
                    </a:moveTo>
                    <a:cubicBezTo>
                      <a:pt x="3655" y="7034"/>
                      <a:pt x="3844" y="7286"/>
                      <a:pt x="4127" y="7569"/>
                    </a:cubicBezTo>
                    <a:cubicBezTo>
                      <a:pt x="4348" y="7821"/>
                      <a:pt x="4663" y="8042"/>
                      <a:pt x="4978" y="8168"/>
                    </a:cubicBezTo>
                    <a:lnTo>
                      <a:pt x="3812" y="9334"/>
                    </a:lnTo>
                    <a:cubicBezTo>
                      <a:pt x="3608" y="9538"/>
                      <a:pt x="3340" y="9641"/>
                      <a:pt x="3076" y="9641"/>
                    </a:cubicBezTo>
                    <a:cubicBezTo>
                      <a:pt x="2812" y="9641"/>
                      <a:pt x="2552" y="9538"/>
                      <a:pt x="2363" y="9334"/>
                    </a:cubicBezTo>
                    <a:cubicBezTo>
                      <a:pt x="1954" y="8956"/>
                      <a:pt x="1954" y="8294"/>
                      <a:pt x="2363" y="7884"/>
                    </a:cubicBezTo>
                    <a:lnTo>
                      <a:pt x="3497" y="6719"/>
                    </a:lnTo>
                    <a:close/>
                    <a:moveTo>
                      <a:pt x="6112" y="4135"/>
                    </a:moveTo>
                    <a:cubicBezTo>
                      <a:pt x="6396" y="4261"/>
                      <a:pt x="6742" y="4450"/>
                      <a:pt x="6963" y="4702"/>
                    </a:cubicBezTo>
                    <a:cubicBezTo>
                      <a:pt x="7908" y="5648"/>
                      <a:pt x="7908" y="7128"/>
                      <a:pt x="6963" y="8073"/>
                    </a:cubicBezTo>
                    <a:lnTo>
                      <a:pt x="4757" y="10342"/>
                    </a:lnTo>
                    <a:cubicBezTo>
                      <a:pt x="4285" y="10814"/>
                      <a:pt x="3671" y="11051"/>
                      <a:pt x="3056" y="11051"/>
                    </a:cubicBezTo>
                    <a:cubicBezTo>
                      <a:pt x="2442" y="11051"/>
                      <a:pt x="1828" y="10814"/>
                      <a:pt x="1355" y="10342"/>
                    </a:cubicBezTo>
                    <a:cubicBezTo>
                      <a:pt x="945" y="9901"/>
                      <a:pt x="662" y="9271"/>
                      <a:pt x="662" y="8641"/>
                    </a:cubicBezTo>
                    <a:cubicBezTo>
                      <a:pt x="662" y="8010"/>
                      <a:pt x="882" y="7380"/>
                      <a:pt x="1355" y="6939"/>
                    </a:cubicBezTo>
                    <a:lnTo>
                      <a:pt x="3214" y="5081"/>
                    </a:lnTo>
                    <a:lnTo>
                      <a:pt x="3214" y="5081"/>
                    </a:lnTo>
                    <a:cubicBezTo>
                      <a:pt x="3182" y="5396"/>
                      <a:pt x="3214" y="5679"/>
                      <a:pt x="3245" y="5994"/>
                    </a:cubicBezTo>
                    <a:lnTo>
                      <a:pt x="1828" y="7443"/>
                    </a:lnTo>
                    <a:cubicBezTo>
                      <a:pt x="1166" y="8105"/>
                      <a:pt x="1166" y="9176"/>
                      <a:pt x="1828" y="9838"/>
                    </a:cubicBezTo>
                    <a:cubicBezTo>
                      <a:pt x="2174" y="10184"/>
                      <a:pt x="2623" y="10358"/>
                      <a:pt x="3064" y="10358"/>
                    </a:cubicBezTo>
                    <a:cubicBezTo>
                      <a:pt x="3505" y="10358"/>
                      <a:pt x="3938" y="10184"/>
                      <a:pt x="4253" y="9838"/>
                    </a:cubicBezTo>
                    <a:lnTo>
                      <a:pt x="6490" y="7569"/>
                    </a:lnTo>
                    <a:cubicBezTo>
                      <a:pt x="7152" y="6908"/>
                      <a:pt x="7152" y="5837"/>
                      <a:pt x="6490" y="5175"/>
                    </a:cubicBezTo>
                    <a:cubicBezTo>
                      <a:pt x="6207" y="4892"/>
                      <a:pt x="5892" y="4734"/>
                      <a:pt x="5514" y="4702"/>
                    </a:cubicBezTo>
                    <a:lnTo>
                      <a:pt x="6112" y="4135"/>
                    </a:lnTo>
                    <a:close/>
                    <a:moveTo>
                      <a:pt x="8585" y="0"/>
                    </a:moveTo>
                    <a:cubicBezTo>
                      <a:pt x="7798" y="0"/>
                      <a:pt x="7010" y="308"/>
                      <a:pt x="6396" y="922"/>
                    </a:cubicBezTo>
                    <a:lnTo>
                      <a:pt x="4096" y="3190"/>
                    </a:lnTo>
                    <a:lnTo>
                      <a:pt x="882" y="6467"/>
                    </a:lnTo>
                    <a:cubicBezTo>
                      <a:pt x="315" y="7065"/>
                      <a:pt x="0" y="7821"/>
                      <a:pt x="0" y="8641"/>
                    </a:cubicBezTo>
                    <a:cubicBezTo>
                      <a:pt x="0" y="9460"/>
                      <a:pt x="315" y="10247"/>
                      <a:pt x="882" y="10814"/>
                    </a:cubicBezTo>
                    <a:cubicBezTo>
                      <a:pt x="1497" y="11413"/>
                      <a:pt x="2284" y="11712"/>
                      <a:pt x="3072" y="11712"/>
                    </a:cubicBezTo>
                    <a:cubicBezTo>
                      <a:pt x="3860" y="11712"/>
                      <a:pt x="4647" y="11413"/>
                      <a:pt x="5262" y="10814"/>
                    </a:cubicBezTo>
                    <a:cubicBezTo>
                      <a:pt x="8034" y="8010"/>
                      <a:pt x="6837" y="9145"/>
                      <a:pt x="10775" y="5301"/>
                    </a:cubicBezTo>
                    <a:cubicBezTo>
                      <a:pt x="12004" y="4072"/>
                      <a:pt x="12004" y="2151"/>
                      <a:pt x="10775" y="922"/>
                    </a:cubicBezTo>
                    <a:cubicBezTo>
                      <a:pt x="10161" y="308"/>
                      <a:pt x="9373" y="0"/>
                      <a:pt x="8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17963" name="Google Shape;12427;p89">
                <a:extLst>
                  <a:ext uri="{FF2B5EF4-FFF2-40B4-BE49-F238E27FC236}">
                    <a16:creationId xmlns:a16="http://schemas.microsoft.com/office/drawing/2014/main" id="{0619430C-B5A8-493B-CFF5-7596EFB33DEE}"/>
                  </a:ext>
                </a:extLst>
              </p:cNvPr>
              <p:cNvGrpSpPr/>
              <p:nvPr/>
            </p:nvGrpSpPr>
            <p:grpSpPr>
              <a:xfrm>
                <a:off x="4523765" y="1886197"/>
                <a:ext cx="644752" cy="640848"/>
                <a:chOff x="-4932650" y="2046625"/>
                <a:chExt cx="293025" cy="291250"/>
              </a:xfrm>
              <a:grpFill/>
            </p:grpSpPr>
            <p:sp>
              <p:nvSpPr>
                <p:cNvPr id="18002" name="Google Shape;12428;p89">
                  <a:extLst>
                    <a:ext uri="{FF2B5EF4-FFF2-40B4-BE49-F238E27FC236}">
                      <a16:creationId xmlns:a16="http://schemas.microsoft.com/office/drawing/2014/main" id="{63D810C6-38C2-435C-F3A9-622C5793C54F}"/>
                    </a:ext>
                  </a:extLst>
                </p:cNvPr>
                <p:cNvSpPr/>
                <p:nvPr/>
              </p:nvSpPr>
              <p:spPr>
                <a:xfrm>
                  <a:off x="-4932650" y="2046625"/>
                  <a:ext cx="293025" cy="29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0" extrusionOk="0">
                      <a:moveTo>
                        <a:pt x="7625" y="694"/>
                      </a:moveTo>
                      <a:cubicBezTo>
                        <a:pt x="9515" y="694"/>
                        <a:pt x="11059" y="2206"/>
                        <a:pt x="11059" y="4096"/>
                      </a:cubicBezTo>
                      <a:cubicBezTo>
                        <a:pt x="11059" y="5987"/>
                        <a:pt x="9515" y="7530"/>
                        <a:pt x="7625" y="7530"/>
                      </a:cubicBezTo>
                      <a:cubicBezTo>
                        <a:pt x="5735" y="7530"/>
                        <a:pt x="4223" y="5987"/>
                        <a:pt x="4223" y="4096"/>
                      </a:cubicBezTo>
                      <a:cubicBezTo>
                        <a:pt x="4223" y="2206"/>
                        <a:pt x="5735" y="694"/>
                        <a:pt x="7625" y="694"/>
                      </a:cubicBezTo>
                      <a:close/>
                      <a:moveTo>
                        <a:pt x="3344" y="8066"/>
                      </a:moveTo>
                      <a:cubicBezTo>
                        <a:pt x="3435" y="8066"/>
                        <a:pt x="3529" y="8098"/>
                        <a:pt x="3593" y="8161"/>
                      </a:cubicBezTo>
                      <a:cubicBezTo>
                        <a:pt x="3719" y="8287"/>
                        <a:pt x="3719" y="8507"/>
                        <a:pt x="3593" y="8633"/>
                      </a:cubicBezTo>
                      <a:lnTo>
                        <a:pt x="1324" y="10870"/>
                      </a:lnTo>
                      <a:cubicBezTo>
                        <a:pt x="1277" y="10933"/>
                        <a:pt x="1190" y="10964"/>
                        <a:pt x="1100" y="10964"/>
                      </a:cubicBezTo>
                      <a:cubicBezTo>
                        <a:pt x="1009" y="10964"/>
                        <a:pt x="915" y="10933"/>
                        <a:pt x="852" y="10870"/>
                      </a:cubicBezTo>
                      <a:cubicBezTo>
                        <a:pt x="757" y="10744"/>
                        <a:pt x="757" y="10523"/>
                        <a:pt x="852" y="10397"/>
                      </a:cubicBezTo>
                      <a:lnTo>
                        <a:pt x="3120" y="8161"/>
                      </a:lnTo>
                      <a:cubicBezTo>
                        <a:pt x="3167" y="8098"/>
                        <a:pt x="3254" y="8066"/>
                        <a:pt x="3344" y="8066"/>
                      </a:cubicBezTo>
                      <a:close/>
                      <a:moveTo>
                        <a:pt x="7625" y="1"/>
                      </a:moveTo>
                      <a:cubicBezTo>
                        <a:pt x="5357" y="1"/>
                        <a:pt x="3529" y="1860"/>
                        <a:pt x="3529" y="4096"/>
                      </a:cubicBezTo>
                      <a:cubicBezTo>
                        <a:pt x="3529" y="5136"/>
                        <a:pt x="3908" y="6050"/>
                        <a:pt x="4538" y="6743"/>
                      </a:cubicBezTo>
                      <a:lnTo>
                        <a:pt x="3813" y="7467"/>
                      </a:lnTo>
                      <a:cubicBezTo>
                        <a:pt x="3673" y="7386"/>
                        <a:pt x="3520" y="7347"/>
                        <a:pt x="3367" y="7347"/>
                      </a:cubicBezTo>
                      <a:cubicBezTo>
                        <a:pt x="3106" y="7347"/>
                        <a:pt x="2846" y="7458"/>
                        <a:pt x="2647" y="7656"/>
                      </a:cubicBezTo>
                      <a:lnTo>
                        <a:pt x="379" y="9893"/>
                      </a:lnTo>
                      <a:cubicBezTo>
                        <a:pt x="1" y="10271"/>
                        <a:pt x="1" y="10964"/>
                        <a:pt x="379" y="11343"/>
                      </a:cubicBezTo>
                      <a:cubicBezTo>
                        <a:pt x="584" y="11547"/>
                        <a:pt x="852" y="11650"/>
                        <a:pt x="1119" y="11650"/>
                      </a:cubicBezTo>
                      <a:cubicBezTo>
                        <a:pt x="1387" y="11650"/>
                        <a:pt x="1655" y="11547"/>
                        <a:pt x="1860" y="11343"/>
                      </a:cubicBezTo>
                      <a:lnTo>
                        <a:pt x="4097" y="9106"/>
                      </a:lnTo>
                      <a:cubicBezTo>
                        <a:pt x="4412" y="8791"/>
                        <a:pt x="4506" y="8318"/>
                        <a:pt x="4286" y="7909"/>
                      </a:cubicBezTo>
                      <a:lnTo>
                        <a:pt x="5010" y="7215"/>
                      </a:lnTo>
                      <a:cubicBezTo>
                        <a:pt x="5703" y="7814"/>
                        <a:pt x="6648" y="8192"/>
                        <a:pt x="7625" y="8192"/>
                      </a:cubicBezTo>
                      <a:cubicBezTo>
                        <a:pt x="9925" y="8192"/>
                        <a:pt x="11721" y="6333"/>
                        <a:pt x="11721" y="4096"/>
                      </a:cubicBezTo>
                      <a:cubicBezTo>
                        <a:pt x="11721" y="1828"/>
                        <a:pt x="9893" y="1"/>
                        <a:pt x="76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03" name="Google Shape;12429;p89">
                  <a:extLst>
                    <a:ext uri="{FF2B5EF4-FFF2-40B4-BE49-F238E27FC236}">
                      <a16:creationId xmlns:a16="http://schemas.microsoft.com/office/drawing/2014/main" id="{EC5FB6FC-1AA1-236A-6098-4C930B905704}"/>
                    </a:ext>
                  </a:extLst>
                </p:cNvPr>
                <p:cNvSpPr/>
                <p:nvPr/>
              </p:nvSpPr>
              <p:spPr>
                <a:xfrm>
                  <a:off x="-4802675" y="2115050"/>
                  <a:ext cx="122100" cy="8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442" extrusionOk="0">
                      <a:moveTo>
                        <a:pt x="2428" y="1"/>
                      </a:moveTo>
                      <a:cubicBezTo>
                        <a:pt x="2301" y="1"/>
                        <a:pt x="2172" y="72"/>
                        <a:pt x="2111" y="225"/>
                      </a:cubicBezTo>
                      <a:lnTo>
                        <a:pt x="1418" y="2116"/>
                      </a:lnTo>
                      <a:lnTo>
                        <a:pt x="693" y="225"/>
                      </a:lnTo>
                      <a:cubicBezTo>
                        <a:pt x="645" y="105"/>
                        <a:pt x="524" y="4"/>
                        <a:pt x="400" y="4"/>
                      </a:cubicBezTo>
                      <a:cubicBezTo>
                        <a:pt x="361" y="4"/>
                        <a:pt x="321" y="14"/>
                        <a:pt x="284" y="36"/>
                      </a:cubicBezTo>
                      <a:cubicBezTo>
                        <a:pt x="126" y="99"/>
                        <a:pt x="0" y="288"/>
                        <a:pt x="63" y="446"/>
                      </a:cubicBezTo>
                      <a:lnTo>
                        <a:pt x="1103" y="3218"/>
                      </a:lnTo>
                      <a:cubicBezTo>
                        <a:pt x="1168" y="3364"/>
                        <a:pt x="1299" y="3443"/>
                        <a:pt x="1428" y="3443"/>
                      </a:cubicBezTo>
                      <a:cubicBezTo>
                        <a:pt x="1551" y="3443"/>
                        <a:pt x="1672" y="3372"/>
                        <a:pt x="1733" y="3218"/>
                      </a:cubicBezTo>
                      <a:lnTo>
                        <a:pt x="2426" y="1328"/>
                      </a:lnTo>
                      <a:lnTo>
                        <a:pt x="3151" y="3218"/>
                      </a:lnTo>
                      <a:cubicBezTo>
                        <a:pt x="3215" y="3364"/>
                        <a:pt x="3346" y="3443"/>
                        <a:pt x="3476" y="3443"/>
                      </a:cubicBezTo>
                      <a:cubicBezTo>
                        <a:pt x="3598" y="3443"/>
                        <a:pt x="3719" y="3372"/>
                        <a:pt x="3781" y="3218"/>
                      </a:cubicBezTo>
                      <a:lnTo>
                        <a:pt x="4789" y="446"/>
                      </a:lnTo>
                      <a:cubicBezTo>
                        <a:pt x="4884" y="257"/>
                        <a:pt x="4789" y="68"/>
                        <a:pt x="4600" y="36"/>
                      </a:cubicBezTo>
                      <a:cubicBezTo>
                        <a:pt x="4562" y="14"/>
                        <a:pt x="4521" y="4"/>
                        <a:pt x="4479" y="4"/>
                      </a:cubicBezTo>
                      <a:cubicBezTo>
                        <a:pt x="4346" y="4"/>
                        <a:pt x="4207" y="105"/>
                        <a:pt x="4159" y="225"/>
                      </a:cubicBezTo>
                      <a:lnTo>
                        <a:pt x="3466" y="2116"/>
                      </a:lnTo>
                      <a:lnTo>
                        <a:pt x="2741" y="225"/>
                      </a:lnTo>
                      <a:cubicBezTo>
                        <a:pt x="2693" y="80"/>
                        <a:pt x="2561" y="1"/>
                        <a:pt x="242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64" name="Google Shape;12434;p89">
                <a:extLst>
                  <a:ext uri="{FF2B5EF4-FFF2-40B4-BE49-F238E27FC236}">
                    <a16:creationId xmlns:a16="http://schemas.microsoft.com/office/drawing/2014/main" id="{E78FBC4E-F3F4-2471-A124-01831244C7EC}"/>
                  </a:ext>
                </a:extLst>
              </p:cNvPr>
              <p:cNvGrpSpPr/>
              <p:nvPr/>
            </p:nvGrpSpPr>
            <p:grpSpPr>
              <a:xfrm>
                <a:off x="8665202" y="1924126"/>
                <a:ext cx="641288" cy="564991"/>
                <a:chOff x="-3137650" y="2067900"/>
                <a:chExt cx="291450" cy="256775"/>
              </a:xfrm>
              <a:grpFill/>
            </p:grpSpPr>
            <p:sp>
              <p:nvSpPr>
                <p:cNvPr id="17999" name="Google Shape;12435;p89">
                  <a:extLst>
                    <a:ext uri="{FF2B5EF4-FFF2-40B4-BE49-F238E27FC236}">
                      <a16:creationId xmlns:a16="http://schemas.microsoft.com/office/drawing/2014/main" id="{8942F43C-B2F0-5FE8-2427-F9B9FDB9B29D}"/>
                    </a:ext>
                  </a:extLst>
                </p:cNvPr>
                <p:cNvSpPr/>
                <p:nvPr/>
              </p:nvSpPr>
              <p:spPr>
                <a:xfrm>
                  <a:off x="-3137650" y="2067900"/>
                  <a:ext cx="291450" cy="187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7499" extrusionOk="0">
                      <a:moveTo>
                        <a:pt x="10618" y="694"/>
                      </a:moveTo>
                      <a:cubicBezTo>
                        <a:pt x="10838" y="694"/>
                        <a:pt x="10964" y="851"/>
                        <a:pt x="10964" y="1040"/>
                      </a:cubicBezTo>
                      <a:lnTo>
                        <a:pt x="10964" y="6522"/>
                      </a:lnTo>
                      <a:cubicBezTo>
                        <a:pt x="10964" y="6711"/>
                        <a:pt x="10838" y="6868"/>
                        <a:pt x="10618" y="6868"/>
                      </a:cubicBezTo>
                      <a:lnTo>
                        <a:pt x="1009" y="6868"/>
                      </a:lnTo>
                      <a:cubicBezTo>
                        <a:pt x="820" y="6868"/>
                        <a:pt x="662" y="6711"/>
                        <a:pt x="662" y="6522"/>
                      </a:cubicBezTo>
                      <a:lnTo>
                        <a:pt x="662" y="1040"/>
                      </a:lnTo>
                      <a:cubicBezTo>
                        <a:pt x="662" y="851"/>
                        <a:pt x="820" y="694"/>
                        <a:pt x="1009" y="694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9"/>
                      </a:cubicBezTo>
                      <a:lnTo>
                        <a:pt x="1" y="6490"/>
                      </a:lnTo>
                      <a:cubicBezTo>
                        <a:pt x="1" y="7026"/>
                        <a:pt x="473" y="7499"/>
                        <a:pt x="1009" y="7499"/>
                      </a:cubicBezTo>
                      <a:lnTo>
                        <a:pt x="10618" y="7499"/>
                      </a:lnTo>
                      <a:cubicBezTo>
                        <a:pt x="11185" y="7499"/>
                        <a:pt x="11658" y="7026"/>
                        <a:pt x="11658" y="6490"/>
                      </a:cubicBezTo>
                      <a:lnTo>
                        <a:pt x="11658" y="1009"/>
                      </a:ln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00" name="Google Shape;12436;p89">
                  <a:extLst>
                    <a:ext uri="{FF2B5EF4-FFF2-40B4-BE49-F238E27FC236}">
                      <a16:creationId xmlns:a16="http://schemas.microsoft.com/office/drawing/2014/main" id="{5E5238B5-0666-2EDE-D466-108CDA42A73B}"/>
                    </a:ext>
                  </a:extLst>
                </p:cNvPr>
                <p:cNvSpPr/>
                <p:nvPr/>
              </p:nvSpPr>
              <p:spPr>
                <a:xfrm>
                  <a:off x="-3137650" y="2273475"/>
                  <a:ext cx="291450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2048" extrusionOk="0">
                      <a:moveTo>
                        <a:pt x="10618" y="662"/>
                      </a:moveTo>
                      <a:cubicBezTo>
                        <a:pt x="10838" y="662"/>
                        <a:pt x="10964" y="819"/>
                        <a:pt x="10964" y="1008"/>
                      </a:cubicBezTo>
                      <a:cubicBezTo>
                        <a:pt x="10964" y="1197"/>
                        <a:pt x="10838" y="1355"/>
                        <a:pt x="10618" y="1355"/>
                      </a:cubicBezTo>
                      <a:lnTo>
                        <a:pt x="6050" y="1355"/>
                      </a:lnTo>
                      <a:cubicBezTo>
                        <a:pt x="6113" y="1260"/>
                        <a:pt x="6113" y="1134"/>
                        <a:pt x="6113" y="1008"/>
                      </a:cubicBezTo>
                      <a:cubicBezTo>
                        <a:pt x="6113" y="882"/>
                        <a:pt x="6050" y="788"/>
                        <a:pt x="6050" y="662"/>
                      </a:cubicBezTo>
                      <a:close/>
                      <a:moveTo>
                        <a:pt x="5105" y="662"/>
                      </a:moveTo>
                      <a:cubicBezTo>
                        <a:pt x="5294" y="662"/>
                        <a:pt x="5451" y="819"/>
                        <a:pt x="5451" y="1008"/>
                      </a:cubicBezTo>
                      <a:cubicBezTo>
                        <a:pt x="5451" y="1229"/>
                        <a:pt x="5294" y="1386"/>
                        <a:pt x="5105" y="1386"/>
                      </a:cubicBezTo>
                      <a:lnTo>
                        <a:pt x="1009" y="1386"/>
                      </a:lnTo>
                      <a:cubicBezTo>
                        <a:pt x="820" y="1355"/>
                        <a:pt x="662" y="1229"/>
                        <a:pt x="662" y="1008"/>
                      </a:cubicBez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8"/>
                      </a:cubicBezTo>
                      <a:cubicBezTo>
                        <a:pt x="1" y="1575"/>
                        <a:pt x="473" y="2048"/>
                        <a:pt x="1009" y="2048"/>
                      </a:cubicBezTo>
                      <a:lnTo>
                        <a:pt x="10618" y="2048"/>
                      </a:lnTo>
                      <a:cubicBezTo>
                        <a:pt x="11185" y="2048"/>
                        <a:pt x="11658" y="1575"/>
                        <a:pt x="11658" y="1008"/>
                      </a:cubicBez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01" name="Google Shape;12437;p89">
                  <a:extLst>
                    <a:ext uri="{FF2B5EF4-FFF2-40B4-BE49-F238E27FC236}">
                      <a16:creationId xmlns:a16="http://schemas.microsoft.com/office/drawing/2014/main" id="{B740A7CB-B335-728F-C77D-E89B3B5E0F3E}"/>
                    </a:ext>
                  </a:extLst>
                </p:cNvPr>
                <p:cNvSpPr/>
                <p:nvPr/>
              </p:nvSpPr>
              <p:spPr>
                <a:xfrm>
                  <a:off x="-3035250" y="2103000"/>
                  <a:ext cx="104000" cy="11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4740" extrusionOk="0">
                      <a:moveTo>
                        <a:pt x="662" y="896"/>
                      </a:moveTo>
                      <a:lnTo>
                        <a:pt x="3056" y="2346"/>
                      </a:lnTo>
                      <a:lnTo>
                        <a:pt x="662" y="3826"/>
                      </a:lnTo>
                      <a:lnTo>
                        <a:pt x="662" y="896"/>
                      </a:lnTo>
                      <a:close/>
                      <a:moveTo>
                        <a:pt x="322" y="1"/>
                      </a:moveTo>
                      <a:cubicBezTo>
                        <a:pt x="144" y="1"/>
                        <a:pt x="0" y="131"/>
                        <a:pt x="0" y="298"/>
                      </a:cubicBezTo>
                      <a:lnTo>
                        <a:pt x="0" y="4425"/>
                      </a:lnTo>
                      <a:cubicBezTo>
                        <a:pt x="0" y="4607"/>
                        <a:pt x="132" y="4740"/>
                        <a:pt x="301" y="4740"/>
                      </a:cubicBezTo>
                      <a:cubicBezTo>
                        <a:pt x="365" y="4740"/>
                        <a:pt x="435" y="4720"/>
                        <a:pt x="504" y="4677"/>
                      </a:cubicBezTo>
                      <a:lnTo>
                        <a:pt x="3939" y="2629"/>
                      </a:lnTo>
                      <a:cubicBezTo>
                        <a:pt x="4159" y="2535"/>
                        <a:pt x="4159" y="2219"/>
                        <a:pt x="3939" y="2093"/>
                      </a:cubicBezTo>
                      <a:lnTo>
                        <a:pt x="504" y="46"/>
                      </a:lnTo>
                      <a:cubicBezTo>
                        <a:pt x="443" y="15"/>
                        <a:pt x="381" y="1"/>
                        <a:pt x="32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65" name="Google Shape;12454;p89">
                <a:extLst>
                  <a:ext uri="{FF2B5EF4-FFF2-40B4-BE49-F238E27FC236}">
                    <a16:creationId xmlns:a16="http://schemas.microsoft.com/office/drawing/2014/main" id="{124B4D58-9924-AAFC-2F31-CB2234489B5A}"/>
                  </a:ext>
                </a:extLst>
              </p:cNvPr>
              <p:cNvSpPr/>
              <p:nvPr/>
            </p:nvSpPr>
            <p:spPr>
              <a:xfrm>
                <a:off x="1225976" y="1884797"/>
                <a:ext cx="642992" cy="643268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94" extrusionOk="0">
                    <a:moveTo>
                      <a:pt x="5829" y="2048"/>
                    </a:moveTo>
                    <a:cubicBezTo>
                      <a:pt x="6018" y="2048"/>
                      <a:pt x="6175" y="2206"/>
                      <a:pt x="6175" y="2395"/>
                    </a:cubicBezTo>
                    <a:cubicBezTo>
                      <a:pt x="6175" y="2615"/>
                      <a:pt x="6018" y="2804"/>
                      <a:pt x="5829" y="2804"/>
                    </a:cubicBezTo>
                    <a:cubicBezTo>
                      <a:pt x="5640" y="2804"/>
                      <a:pt x="5482" y="2615"/>
                      <a:pt x="5482" y="2395"/>
                    </a:cubicBezTo>
                    <a:cubicBezTo>
                      <a:pt x="5482" y="2206"/>
                      <a:pt x="5640" y="2048"/>
                      <a:pt x="5829" y="2048"/>
                    </a:cubicBezTo>
                    <a:close/>
                    <a:moveTo>
                      <a:pt x="5829" y="725"/>
                    </a:moveTo>
                    <a:cubicBezTo>
                      <a:pt x="6774" y="725"/>
                      <a:pt x="7530" y="1449"/>
                      <a:pt x="7530" y="2395"/>
                    </a:cubicBezTo>
                    <a:cubicBezTo>
                      <a:pt x="7530" y="2521"/>
                      <a:pt x="7530" y="2678"/>
                      <a:pt x="7467" y="2804"/>
                    </a:cubicBezTo>
                    <a:lnTo>
                      <a:pt x="6774" y="2804"/>
                    </a:lnTo>
                    <a:cubicBezTo>
                      <a:pt x="6806" y="2678"/>
                      <a:pt x="6837" y="2552"/>
                      <a:pt x="6837" y="2395"/>
                    </a:cubicBezTo>
                    <a:cubicBezTo>
                      <a:pt x="6837" y="1859"/>
                      <a:pt x="6364" y="1386"/>
                      <a:pt x="5829" y="1386"/>
                    </a:cubicBezTo>
                    <a:cubicBezTo>
                      <a:pt x="5262" y="1386"/>
                      <a:pt x="4789" y="1859"/>
                      <a:pt x="4789" y="2395"/>
                    </a:cubicBezTo>
                    <a:cubicBezTo>
                      <a:pt x="4789" y="2521"/>
                      <a:pt x="4852" y="2678"/>
                      <a:pt x="4884" y="2804"/>
                    </a:cubicBezTo>
                    <a:lnTo>
                      <a:pt x="4159" y="2804"/>
                    </a:lnTo>
                    <a:cubicBezTo>
                      <a:pt x="4128" y="2678"/>
                      <a:pt x="4128" y="2521"/>
                      <a:pt x="4128" y="2395"/>
                    </a:cubicBezTo>
                    <a:cubicBezTo>
                      <a:pt x="4128" y="1449"/>
                      <a:pt x="4884" y="725"/>
                      <a:pt x="5829" y="725"/>
                    </a:cubicBezTo>
                    <a:close/>
                    <a:moveTo>
                      <a:pt x="10681" y="3466"/>
                    </a:moveTo>
                    <a:cubicBezTo>
                      <a:pt x="10870" y="3466"/>
                      <a:pt x="11027" y="3623"/>
                      <a:pt x="11027" y="3812"/>
                    </a:cubicBezTo>
                    <a:cubicBezTo>
                      <a:pt x="11027" y="4033"/>
                      <a:pt x="10870" y="4190"/>
                      <a:pt x="10681" y="4190"/>
                    </a:cubicBezTo>
                    <a:lnTo>
                      <a:pt x="1009" y="4190"/>
                    </a:lnTo>
                    <a:cubicBezTo>
                      <a:pt x="820" y="4190"/>
                      <a:pt x="662" y="4033"/>
                      <a:pt x="662" y="3812"/>
                    </a:cubicBezTo>
                    <a:cubicBezTo>
                      <a:pt x="662" y="3623"/>
                      <a:pt x="851" y="3466"/>
                      <a:pt x="1009" y="3466"/>
                    </a:cubicBezTo>
                    <a:close/>
                    <a:moveTo>
                      <a:pt x="9799" y="4852"/>
                    </a:moveTo>
                    <a:lnTo>
                      <a:pt x="7058" y="7593"/>
                    </a:lnTo>
                    <a:lnTo>
                      <a:pt x="4600" y="7593"/>
                    </a:lnTo>
                    <a:lnTo>
                      <a:pt x="1859" y="4852"/>
                    </a:lnTo>
                    <a:close/>
                    <a:moveTo>
                      <a:pt x="6869" y="8255"/>
                    </a:moveTo>
                    <a:lnTo>
                      <a:pt x="6869" y="9767"/>
                    </a:lnTo>
                    <a:lnTo>
                      <a:pt x="4789" y="10775"/>
                    </a:lnTo>
                    <a:lnTo>
                      <a:pt x="4789" y="8255"/>
                    </a:lnTo>
                    <a:close/>
                    <a:moveTo>
                      <a:pt x="5829" y="0"/>
                    </a:moveTo>
                    <a:cubicBezTo>
                      <a:pt x="4474" y="0"/>
                      <a:pt x="3435" y="1071"/>
                      <a:pt x="3435" y="2395"/>
                    </a:cubicBezTo>
                    <a:cubicBezTo>
                      <a:pt x="3435" y="2521"/>
                      <a:pt x="3435" y="2678"/>
                      <a:pt x="3466" y="2804"/>
                    </a:cubicBezTo>
                    <a:lnTo>
                      <a:pt x="1009" y="2804"/>
                    </a:lnTo>
                    <a:cubicBezTo>
                      <a:pt x="473" y="2804"/>
                      <a:pt x="0" y="3277"/>
                      <a:pt x="0" y="3812"/>
                    </a:cubicBezTo>
                    <a:cubicBezTo>
                      <a:pt x="0" y="4348"/>
                      <a:pt x="379" y="4757"/>
                      <a:pt x="851" y="4852"/>
                    </a:cubicBezTo>
                    <a:lnTo>
                      <a:pt x="4096" y="8065"/>
                    </a:lnTo>
                    <a:lnTo>
                      <a:pt x="4096" y="11342"/>
                    </a:lnTo>
                    <a:cubicBezTo>
                      <a:pt x="4096" y="11518"/>
                      <a:pt x="4277" y="11694"/>
                      <a:pt x="4462" y="11694"/>
                    </a:cubicBezTo>
                    <a:cubicBezTo>
                      <a:pt x="4508" y="11694"/>
                      <a:pt x="4556" y="11683"/>
                      <a:pt x="4600" y="11657"/>
                    </a:cubicBezTo>
                    <a:lnTo>
                      <a:pt x="7373" y="10271"/>
                    </a:lnTo>
                    <a:cubicBezTo>
                      <a:pt x="7467" y="10239"/>
                      <a:pt x="7562" y="10113"/>
                      <a:pt x="7562" y="9956"/>
                    </a:cubicBezTo>
                    <a:lnTo>
                      <a:pt x="7562" y="8034"/>
                    </a:lnTo>
                    <a:lnTo>
                      <a:pt x="10838" y="4820"/>
                    </a:lnTo>
                    <a:cubicBezTo>
                      <a:pt x="11311" y="4757"/>
                      <a:pt x="11689" y="4348"/>
                      <a:pt x="11689" y="3812"/>
                    </a:cubicBezTo>
                    <a:cubicBezTo>
                      <a:pt x="11689" y="3277"/>
                      <a:pt x="11216" y="2804"/>
                      <a:pt x="10681" y="2804"/>
                    </a:cubicBezTo>
                    <a:lnTo>
                      <a:pt x="8192" y="2804"/>
                    </a:lnTo>
                    <a:cubicBezTo>
                      <a:pt x="8192" y="2678"/>
                      <a:pt x="8223" y="2521"/>
                      <a:pt x="8223" y="2395"/>
                    </a:cubicBezTo>
                    <a:cubicBezTo>
                      <a:pt x="8223" y="1071"/>
                      <a:pt x="7152" y="0"/>
                      <a:pt x="58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17966" name="Google Shape;12461;p89">
                <a:extLst>
                  <a:ext uri="{FF2B5EF4-FFF2-40B4-BE49-F238E27FC236}">
                    <a16:creationId xmlns:a16="http://schemas.microsoft.com/office/drawing/2014/main" id="{89BF3148-715D-DDBB-3A44-930833B9BB57}"/>
                  </a:ext>
                </a:extLst>
              </p:cNvPr>
              <p:cNvGrpSpPr/>
              <p:nvPr/>
            </p:nvGrpSpPr>
            <p:grpSpPr>
              <a:xfrm>
                <a:off x="5349172" y="1883391"/>
                <a:ext cx="646458" cy="646458"/>
                <a:chOff x="-4573475" y="2045850"/>
                <a:chExt cx="293800" cy="293800"/>
              </a:xfrm>
              <a:grpFill/>
            </p:grpSpPr>
            <p:sp>
              <p:nvSpPr>
                <p:cNvPr id="17997" name="Google Shape;12462;p89">
                  <a:extLst>
                    <a:ext uri="{FF2B5EF4-FFF2-40B4-BE49-F238E27FC236}">
                      <a16:creationId xmlns:a16="http://schemas.microsoft.com/office/drawing/2014/main" id="{EB7F5B95-3715-280C-398C-F0955EA6B8C7}"/>
                    </a:ext>
                  </a:extLst>
                </p:cNvPr>
                <p:cNvSpPr/>
                <p:nvPr/>
              </p:nvSpPr>
              <p:spPr>
                <a:xfrm>
                  <a:off x="-4573475" y="2045850"/>
                  <a:ext cx="293800" cy="29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52" h="11752" extrusionOk="0">
                      <a:moveTo>
                        <a:pt x="6333" y="756"/>
                      </a:moveTo>
                      <a:lnTo>
                        <a:pt x="6459" y="1292"/>
                      </a:lnTo>
                      <a:cubicBezTo>
                        <a:pt x="6490" y="1418"/>
                        <a:pt x="6585" y="1544"/>
                        <a:pt x="6742" y="1576"/>
                      </a:cubicBezTo>
                      <a:cubicBezTo>
                        <a:pt x="7372" y="1702"/>
                        <a:pt x="7908" y="1922"/>
                        <a:pt x="8444" y="2300"/>
                      </a:cubicBezTo>
                      <a:cubicBezTo>
                        <a:pt x="8491" y="2332"/>
                        <a:pt x="8546" y="2347"/>
                        <a:pt x="8605" y="2347"/>
                      </a:cubicBezTo>
                      <a:cubicBezTo>
                        <a:pt x="8664" y="2347"/>
                        <a:pt x="8727" y="2332"/>
                        <a:pt x="8790" y="2300"/>
                      </a:cubicBezTo>
                      <a:lnTo>
                        <a:pt x="9231" y="2017"/>
                      </a:lnTo>
                      <a:lnTo>
                        <a:pt x="9798" y="2584"/>
                      </a:lnTo>
                      <a:lnTo>
                        <a:pt x="9546" y="3025"/>
                      </a:lnTo>
                      <a:cubicBezTo>
                        <a:pt x="9452" y="3151"/>
                        <a:pt x="9452" y="3308"/>
                        <a:pt x="9546" y="3371"/>
                      </a:cubicBezTo>
                      <a:cubicBezTo>
                        <a:pt x="9893" y="3907"/>
                        <a:pt x="10113" y="4505"/>
                        <a:pt x="10239" y="5073"/>
                      </a:cubicBezTo>
                      <a:cubicBezTo>
                        <a:pt x="10271" y="5199"/>
                        <a:pt x="10365" y="5325"/>
                        <a:pt x="10523" y="5356"/>
                      </a:cubicBezTo>
                      <a:lnTo>
                        <a:pt x="11058" y="5482"/>
                      </a:lnTo>
                      <a:lnTo>
                        <a:pt x="11058" y="6301"/>
                      </a:lnTo>
                      <a:lnTo>
                        <a:pt x="10523" y="6427"/>
                      </a:lnTo>
                      <a:cubicBezTo>
                        <a:pt x="10397" y="6459"/>
                        <a:pt x="10271" y="6553"/>
                        <a:pt x="10239" y="6711"/>
                      </a:cubicBezTo>
                      <a:cubicBezTo>
                        <a:pt x="10113" y="7309"/>
                        <a:pt x="9893" y="7877"/>
                        <a:pt x="9546" y="8381"/>
                      </a:cubicBezTo>
                      <a:cubicBezTo>
                        <a:pt x="9452" y="8507"/>
                        <a:pt x="9452" y="8633"/>
                        <a:pt x="9546" y="8759"/>
                      </a:cubicBezTo>
                      <a:lnTo>
                        <a:pt x="9798" y="9168"/>
                      </a:lnTo>
                      <a:lnTo>
                        <a:pt x="9231" y="9767"/>
                      </a:lnTo>
                      <a:lnTo>
                        <a:pt x="8790" y="9483"/>
                      </a:lnTo>
                      <a:cubicBezTo>
                        <a:pt x="8727" y="9452"/>
                        <a:pt x="8656" y="9436"/>
                        <a:pt x="8593" y="9436"/>
                      </a:cubicBezTo>
                      <a:cubicBezTo>
                        <a:pt x="8530" y="9436"/>
                        <a:pt x="8475" y="9452"/>
                        <a:pt x="8444" y="9483"/>
                      </a:cubicBezTo>
                      <a:cubicBezTo>
                        <a:pt x="7908" y="9861"/>
                        <a:pt x="7341" y="10082"/>
                        <a:pt x="6742" y="10208"/>
                      </a:cubicBezTo>
                      <a:cubicBezTo>
                        <a:pt x="6616" y="10239"/>
                        <a:pt x="6490" y="10334"/>
                        <a:pt x="6459" y="10428"/>
                      </a:cubicBezTo>
                      <a:lnTo>
                        <a:pt x="6333" y="10964"/>
                      </a:lnTo>
                      <a:lnTo>
                        <a:pt x="5514" y="10964"/>
                      </a:lnTo>
                      <a:lnTo>
                        <a:pt x="5388" y="10428"/>
                      </a:lnTo>
                      <a:cubicBezTo>
                        <a:pt x="5356" y="10334"/>
                        <a:pt x="5230" y="10208"/>
                        <a:pt x="5136" y="10208"/>
                      </a:cubicBezTo>
                      <a:cubicBezTo>
                        <a:pt x="4505" y="10082"/>
                        <a:pt x="3938" y="9861"/>
                        <a:pt x="3434" y="9483"/>
                      </a:cubicBezTo>
                      <a:cubicBezTo>
                        <a:pt x="3371" y="9452"/>
                        <a:pt x="3308" y="9436"/>
                        <a:pt x="3249" y="9436"/>
                      </a:cubicBezTo>
                      <a:cubicBezTo>
                        <a:pt x="3190" y="9436"/>
                        <a:pt x="3135" y="9452"/>
                        <a:pt x="3088" y="9483"/>
                      </a:cubicBezTo>
                      <a:lnTo>
                        <a:pt x="2647" y="9767"/>
                      </a:lnTo>
                      <a:lnTo>
                        <a:pt x="2048" y="9168"/>
                      </a:lnTo>
                      <a:lnTo>
                        <a:pt x="2332" y="8759"/>
                      </a:lnTo>
                      <a:cubicBezTo>
                        <a:pt x="2395" y="8633"/>
                        <a:pt x="2395" y="8475"/>
                        <a:pt x="2332" y="8381"/>
                      </a:cubicBezTo>
                      <a:cubicBezTo>
                        <a:pt x="1985" y="7877"/>
                        <a:pt x="1733" y="7278"/>
                        <a:pt x="1607" y="6711"/>
                      </a:cubicBezTo>
                      <a:cubicBezTo>
                        <a:pt x="1575" y="6585"/>
                        <a:pt x="1512" y="6459"/>
                        <a:pt x="1386" y="6427"/>
                      </a:cubicBezTo>
                      <a:lnTo>
                        <a:pt x="882" y="6301"/>
                      </a:lnTo>
                      <a:lnTo>
                        <a:pt x="882" y="5482"/>
                      </a:lnTo>
                      <a:lnTo>
                        <a:pt x="1386" y="5356"/>
                      </a:lnTo>
                      <a:cubicBezTo>
                        <a:pt x="1512" y="5325"/>
                        <a:pt x="1607" y="5199"/>
                        <a:pt x="1607" y="5073"/>
                      </a:cubicBezTo>
                      <a:cubicBezTo>
                        <a:pt x="1733" y="4442"/>
                        <a:pt x="1985" y="3907"/>
                        <a:pt x="2332" y="3371"/>
                      </a:cubicBezTo>
                      <a:cubicBezTo>
                        <a:pt x="2395" y="3277"/>
                        <a:pt x="2395" y="3151"/>
                        <a:pt x="2332" y="3025"/>
                      </a:cubicBezTo>
                      <a:lnTo>
                        <a:pt x="2048" y="2584"/>
                      </a:lnTo>
                      <a:lnTo>
                        <a:pt x="2647" y="2017"/>
                      </a:lnTo>
                      <a:lnTo>
                        <a:pt x="3088" y="2300"/>
                      </a:lnTo>
                      <a:cubicBezTo>
                        <a:pt x="3135" y="2332"/>
                        <a:pt x="3198" y="2347"/>
                        <a:pt x="3261" y="2347"/>
                      </a:cubicBezTo>
                      <a:cubicBezTo>
                        <a:pt x="3324" y="2347"/>
                        <a:pt x="3387" y="2332"/>
                        <a:pt x="3434" y="2300"/>
                      </a:cubicBezTo>
                      <a:cubicBezTo>
                        <a:pt x="3938" y="1922"/>
                        <a:pt x="4537" y="1702"/>
                        <a:pt x="5136" y="1576"/>
                      </a:cubicBezTo>
                      <a:cubicBezTo>
                        <a:pt x="5230" y="1544"/>
                        <a:pt x="5356" y="1450"/>
                        <a:pt x="5388" y="1292"/>
                      </a:cubicBezTo>
                      <a:lnTo>
                        <a:pt x="5514" y="756"/>
                      </a:lnTo>
                      <a:close/>
                      <a:moveTo>
                        <a:pt x="5167" y="0"/>
                      </a:moveTo>
                      <a:cubicBezTo>
                        <a:pt x="5009" y="0"/>
                        <a:pt x="4852" y="126"/>
                        <a:pt x="4852" y="284"/>
                      </a:cubicBezTo>
                      <a:lnTo>
                        <a:pt x="4694" y="882"/>
                      </a:lnTo>
                      <a:cubicBezTo>
                        <a:pt x="4127" y="977"/>
                        <a:pt x="3623" y="1229"/>
                        <a:pt x="3119" y="1513"/>
                      </a:cubicBezTo>
                      <a:lnTo>
                        <a:pt x="2615" y="1197"/>
                      </a:lnTo>
                      <a:cubicBezTo>
                        <a:pt x="2557" y="1154"/>
                        <a:pt x="2485" y="1130"/>
                        <a:pt x="2412" y="1130"/>
                      </a:cubicBezTo>
                      <a:cubicBezTo>
                        <a:pt x="2327" y="1130"/>
                        <a:pt x="2242" y="1161"/>
                        <a:pt x="2174" y="1229"/>
                      </a:cubicBezTo>
                      <a:lnTo>
                        <a:pt x="1197" y="2206"/>
                      </a:lnTo>
                      <a:cubicBezTo>
                        <a:pt x="1071" y="2332"/>
                        <a:pt x="1071" y="2489"/>
                        <a:pt x="1134" y="2647"/>
                      </a:cubicBezTo>
                      <a:lnTo>
                        <a:pt x="1449" y="3151"/>
                      </a:lnTo>
                      <a:cubicBezTo>
                        <a:pt x="1134" y="3623"/>
                        <a:pt x="945" y="4159"/>
                        <a:pt x="819" y="4726"/>
                      </a:cubicBezTo>
                      <a:lnTo>
                        <a:pt x="284" y="4884"/>
                      </a:lnTo>
                      <a:cubicBezTo>
                        <a:pt x="126" y="4915"/>
                        <a:pt x="0" y="5041"/>
                        <a:pt x="0" y="5199"/>
                      </a:cubicBezTo>
                      <a:lnTo>
                        <a:pt x="0" y="6585"/>
                      </a:lnTo>
                      <a:cubicBezTo>
                        <a:pt x="0" y="6742"/>
                        <a:pt x="126" y="6868"/>
                        <a:pt x="284" y="6900"/>
                      </a:cubicBezTo>
                      <a:lnTo>
                        <a:pt x="819" y="7057"/>
                      </a:lnTo>
                      <a:cubicBezTo>
                        <a:pt x="945" y="7593"/>
                        <a:pt x="1197" y="8129"/>
                        <a:pt x="1449" y="8633"/>
                      </a:cubicBezTo>
                      <a:lnTo>
                        <a:pt x="1134" y="9137"/>
                      </a:lnTo>
                      <a:cubicBezTo>
                        <a:pt x="1071" y="9263"/>
                        <a:pt x="1071" y="9452"/>
                        <a:pt x="1197" y="9578"/>
                      </a:cubicBezTo>
                      <a:lnTo>
                        <a:pt x="2174" y="10554"/>
                      </a:lnTo>
                      <a:cubicBezTo>
                        <a:pt x="2242" y="10622"/>
                        <a:pt x="2318" y="10653"/>
                        <a:pt x="2399" y="10653"/>
                      </a:cubicBezTo>
                      <a:cubicBezTo>
                        <a:pt x="2469" y="10653"/>
                        <a:pt x="2542" y="10630"/>
                        <a:pt x="2615" y="10586"/>
                      </a:cubicBezTo>
                      <a:lnTo>
                        <a:pt x="3119" y="10271"/>
                      </a:lnTo>
                      <a:cubicBezTo>
                        <a:pt x="3592" y="10586"/>
                        <a:pt x="4127" y="10806"/>
                        <a:pt x="4694" y="10901"/>
                      </a:cubicBezTo>
                      <a:lnTo>
                        <a:pt x="4852" y="11468"/>
                      </a:lnTo>
                      <a:cubicBezTo>
                        <a:pt x="4883" y="11626"/>
                        <a:pt x="5009" y="11752"/>
                        <a:pt x="5167" y="11752"/>
                      </a:cubicBezTo>
                      <a:lnTo>
                        <a:pt x="6553" y="11752"/>
                      </a:lnTo>
                      <a:cubicBezTo>
                        <a:pt x="6711" y="11752"/>
                        <a:pt x="6805" y="11626"/>
                        <a:pt x="6868" y="11468"/>
                      </a:cubicBezTo>
                      <a:lnTo>
                        <a:pt x="7026" y="10901"/>
                      </a:lnTo>
                      <a:cubicBezTo>
                        <a:pt x="7561" y="10806"/>
                        <a:pt x="8065" y="10554"/>
                        <a:pt x="8601" y="10271"/>
                      </a:cubicBezTo>
                      <a:lnTo>
                        <a:pt x="9105" y="10586"/>
                      </a:lnTo>
                      <a:cubicBezTo>
                        <a:pt x="9164" y="10630"/>
                        <a:pt x="9236" y="10653"/>
                        <a:pt x="9309" y="10653"/>
                      </a:cubicBezTo>
                      <a:cubicBezTo>
                        <a:pt x="9393" y="10653"/>
                        <a:pt x="9479" y="10622"/>
                        <a:pt x="9546" y="10554"/>
                      </a:cubicBezTo>
                      <a:lnTo>
                        <a:pt x="10523" y="9578"/>
                      </a:lnTo>
                      <a:cubicBezTo>
                        <a:pt x="10649" y="9452"/>
                        <a:pt x="10649" y="9294"/>
                        <a:pt x="10554" y="9137"/>
                      </a:cubicBezTo>
                      <a:lnTo>
                        <a:pt x="10239" y="8633"/>
                      </a:lnTo>
                      <a:cubicBezTo>
                        <a:pt x="10554" y="8160"/>
                        <a:pt x="10743" y="7656"/>
                        <a:pt x="10869" y="7057"/>
                      </a:cubicBezTo>
                      <a:lnTo>
                        <a:pt x="11468" y="6900"/>
                      </a:lnTo>
                      <a:cubicBezTo>
                        <a:pt x="11626" y="6868"/>
                        <a:pt x="11752" y="6742"/>
                        <a:pt x="11752" y="6585"/>
                      </a:cubicBezTo>
                      <a:lnTo>
                        <a:pt x="11752" y="5199"/>
                      </a:lnTo>
                      <a:cubicBezTo>
                        <a:pt x="11752" y="5041"/>
                        <a:pt x="11626" y="4915"/>
                        <a:pt x="11468" y="4884"/>
                      </a:cubicBezTo>
                      <a:lnTo>
                        <a:pt x="10869" y="4726"/>
                      </a:lnTo>
                      <a:cubicBezTo>
                        <a:pt x="10743" y="4159"/>
                        <a:pt x="10523" y="3655"/>
                        <a:pt x="10239" y="3151"/>
                      </a:cubicBezTo>
                      <a:lnTo>
                        <a:pt x="10554" y="2647"/>
                      </a:lnTo>
                      <a:cubicBezTo>
                        <a:pt x="10649" y="2521"/>
                        <a:pt x="10649" y="2332"/>
                        <a:pt x="10523" y="2206"/>
                      </a:cubicBezTo>
                      <a:lnTo>
                        <a:pt x="9546" y="1229"/>
                      </a:lnTo>
                      <a:cubicBezTo>
                        <a:pt x="9479" y="1161"/>
                        <a:pt x="9402" y="1130"/>
                        <a:pt x="9321" y="1130"/>
                      </a:cubicBezTo>
                      <a:cubicBezTo>
                        <a:pt x="9251" y="1130"/>
                        <a:pt x="9178" y="1154"/>
                        <a:pt x="9105" y="1197"/>
                      </a:cubicBezTo>
                      <a:lnTo>
                        <a:pt x="8601" y="1513"/>
                      </a:lnTo>
                      <a:cubicBezTo>
                        <a:pt x="8128" y="1197"/>
                        <a:pt x="7593" y="977"/>
                        <a:pt x="7026" y="882"/>
                      </a:cubicBezTo>
                      <a:lnTo>
                        <a:pt x="6868" y="284"/>
                      </a:lnTo>
                      <a:cubicBezTo>
                        <a:pt x="6805" y="126"/>
                        <a:pt x="6711" y="0"/>
                        <a:pt x="655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98" name="Google Shape;12463;p89">
                  <a:extLst>
                    <a:ext uri="{FF2B5EF4-FFF2-40B4-BE49-F238E27FC236}">
                      <a16:creationId xmlns:a16="http://schemas.microsoft.com/office/drawing/2014/main" id="{885C0094-404D-3996-9CDD-0A2C1B7C6A73}"/>
                    </a:ext>
                  </a:extLst>
                </p:cNvPr>
                <p:cNvSpPr/>
                <p:nvPr/>
              </p:nvSpPr>
              <p:spPr>
                <a:xfrm>
                  <a:off x="-4521500" y="2099400"/>
                  <a:ext cx="189050" cy="188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7531" extrusionOk="0">
                      <a:moveTo>
                        <a:pt x="3750" y="662"/>
                      </a:moveTo>
                      <a:cubicBezTo>
                        <a:pt x="5451" y="662"/>
                        <a:pt x="6837" y="2017"/>
                        <a:pt x="6837" y="3718"/>
                      </a:cubicBezTo>
                      <a:cubicBezTo>
                        <a:pt x="6869" y="5104"/>
                        <a:pt x="6049" y="6239"/>
                        <a:pt x="4821" y="6648"/>
                      </a:cubicBezTo>
                      <a:lnTo>
                        <a:pt x="4821" y="5892"/>
                      </a:lnTo>
                      <a:cubicBezTo>
                        <a:pt x="5640" y="5514"/>
                        <a:pt x="6207" y="4663"/>
                        <a:pt x="6207" y="3718"/>
                      </a:cubicBezTo>
                      <a:cubicBezTo>
                        <a:pt x="6207" y="2710"/>
                        <a:pt x="5577" y="1796"/>
                        <a:pt x="4569" y="1481"/>
                      </a:cubicBezTo>
                      <a:cubicBezTo>
                        <a:pt x="4535" y="1472"/>
                        <a:pt x="4501" y="1467"/>
                        <a:pt x="4468" y="1467"/>
                      </a:cubicBezTo>
                      <a:cubicBezTo>
                        <a:pt x="4278" y="1467"/>
                        <a:pt x="4096" y="1609"/>
                        <a:pt x="4096" y="1796"/>
                      </a:cubicBezTo>
                      <a:lnTo>
                        <a:pt x="4096" y="3372"/>
                      </a:lnTo>
                      <a:lnTo>
                        <a:pt x="3435" y="3372"/>
                      </a:lnTo>
                      <a:lnTo>
                        <a:pt x="3435" y="1796"/>
                      </a:lnTo>
                      <a:cubicBezTo>
                        <a:pt x="3435" y="1609"/>
                        <a:pt x="3276" y="1467"/>
                        <a:pt x="3073" y="1467"/>
                      </a:cubicBezTo>
                      <a:cubicBezTo>
                        <a:pt x="3037" y="1467"/>
                        <a:pt x="3000" y="1472"/>
                        <a:pt x="2962" y="1481"/>
                      </a:cubicBezTo>
                      <a:cubicBezTo>
                        <a:pt x="2017" y="1828"/>
                        <a:pt x="1355" y="2742"/>
                        <a:pt x="1355" y="3718"/>
                      </a:cubicBezTo>
                      <a:cubicBezTo>
                        <a:pt x="1355" y="4663"/>
                        <a:pt x="1891" y="5514"/>
                        <a:pt x="2741" y="5892"/>
                      </a:cubicBezTo>
                      <a:lnTo>
                        <a:pt x="2741" y="6648"/>
                      </a:lnTo>
                      <a:cubicBezTo>
                        <a:pt x="1544" y="6207"/>
                        <a:pt x="694" y="5073"/>
                        <a:pt x="694" y="3718"/>
                      </a:cubicBezTo>
                      <a:cubicBezTo>
                        <a:pt x="694" y="2017"/>
                        <a:pt x="2048" y="662"/>
                        <a:pt x="3750" y="662"/>
                      </a:cubicBezTo>
                      <a:close/>
                      <a:moveTo>
                        <a:pt x="4852" y="2363"/>
                      </a:moveTo>
                      <a:cubicBezTo>
                        <a:pt x="5293" y="2679"/>
                        <a:pt x="5514" y="3183"/>
                        <a:pt x="5514" y="3718"/>
                      </a:cubicBezTo>
                      <a:cubicBezTo>
                        <a:pt x="5514" y="4443"/>
                        <a:pt x="5041" y="5104"/>
                        <a:pt x="4380" y="5356"/>
                      </a:cubicBezTo>
                      <a:cubicBezTo>
                        <a:pt x="4254" y="5388"/>
                        <a:pt x="4159" y="5545"/>
                        <a:pt x="4159" y="5671"/>
                      </a:cubicBezTo>
                      <a:lnTo>
                        <a:pt x="4159" y="6806"/>
                      </a:lnTo>
                      <a:lnTo>
                        <a:pt x="3781" y="6806"/>
                      </a:lnTo>
                      <a:cubicBezTo>
                        <a:pt x="3734" y="6821"/>
                        <a:pt x="3679" y="6829"/>
                        <a:pt x="3624" y="6829"/>
                      </a:cubicBezTo>
                      <a:cubicBezTo>
                        <a:pt x="3568" y="6829"/>
                        <a:pt x="3513" y="6821"/>
                        <a:pt x="3466" y="6806"/>
                      </a:cubicBezTo>
                      <a:lnTo>
                        <a:pt x="3466" y="5671"/>
                      </a:lnTo>
                      <a:cubicBezTo>
                        <a:pt x="3466" y="5514"/>
                        <a:pt x="3403" y="5388"/>
                        <a:pt x="3246" y="5356"/>
                      </a:cubicBezTo>
                      <a:cubicBezTo>
                        <a:pt x="2584" y="5104"/>
                        <a:pt x="2111" y="4443"/>
                        <a:pt x="2111" y="3718"/>
                      </a:cubicBezTo>
                      <a:cubicBezTo>
                        <a:pt x="2111" y="3183"/>
                        <a:pt x="2363" y="2679"/>
                        <a:pt x="2773" y="2363"/>
                      </a:cubicBezTo>
                      <a:lnTo>
                        <a:pt x="2773" y="3718"/>
                      </a:lnTo>
                      <a:cubicBezTo>
                        <a:pt x="2773" y="3939"/>
                        <a:pt x="2930" y="4096"/>
                        <a:pt x="3120" y="4096"/>
                      </a:cubicBezTo>
                      <a:lnTo>
                        <a:pt x="4506" y="4096"/>
                      </a:lnTo>
                      <a:cubicBezTo>
                        <a:pt x="4695" y="4096"/>
                        <a:pt x="4852" y="3939"/>
                        <a:pt x="4852" y="3718"/>
                      </a:cubicBezTo>
                      <a:lnTo>
                        <a:pt x="4852" y="2363"/>
                      </a:lnTo>
                      <a:close/>
                      <a:moveTo>
                        <a:pt x="3781" y="1"/>
                      </a:moveTo>
                      <a:cubicBezTo>
                        <a:pt x="1702" y="1"/>
                        <a:pt x="1" y="1670"/>
                        <a:pt x="1" y="3781"/>
                      </a:cubicBezTo>
                      <a:cubicBezTo>
                        <a:pt x="1" y="5861"/>
                        <a:pt x="1702" y="7530"/>
                        <a:pt x="3781" y="7530"/>
                      </a:cubicBezTo>
                      <a:cubicBezTo>
                        <a:pt x="5892" y="7530"/>
                        <a:pt x="7562" y="5861"/>
                        <a:pt x="7562" y="3781"/>
                      </a:cubicBezTo>
                      <a:cubicBezTo>
                        <a:pt x="7562" y="1670"/>
                        <a:pt x="5892" y="1"/>
                        <a:pt x="378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67" name="Google Shape;12473;p89">
                <a:extLst>
                  <a:ext uri="{FF2B5EF4-FFF2-40B4-BE49-F238E27FC236}">
                    <a16:creationId xmlns:a16="http://schemas.microsoft.com/office/drawing/2014/main" id="{DA894677-7B87-9FC3-C1F6-BCE105E09FD7}"/>
                  </a:ext>
                </a:extLst>
              </p:cNvPr>
              <p:cNvGrpSpPr/>
              <p:nvPr/>
            </p:nvGrpSpPr>
            <p:grpSpPr>
              <a:xfrm>
                <a:off x="9511570" y="1885950"/>
                <a:ext cx="632212" cy="641343"/>
                <a:chOff x="-2777700" y="2049775"/>
                <a:chExt cx="287325" cy="291475"/>
              </a:xfrm>
              <a:grpFill/>
            </p:grpSpPr>
            <p:sp>
              <p:nvSpPr>
                <p:cNvPr id="17994" name="Google Shape;12474;p89">
                  <a:extLst>
                    <a:ext uri="{FF2B5EF4-FFF2-40B4-BE49-F238E27FC236}">
                      <a16:creationId xmlns:a16="http://schemas.microsoft.com/office/drawing/2014/main" id="{EBB53317-8F2B-C961-8167-A3D69F910016}"/>
                    </a:ext>
                  </a:extLst>
                </p:cNvPr>
                <p:cNvSpPr/>
                <p:nvPr/>
              </p:nvSpPr>
              <p:spPr>
                <a:xfrm>
                  <a:off x="-2777700" y="2049775"/>
                  <a:ext cx="287325" cy="29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93" h="11659" extrusionOk="0">
                      <a:moveTo>
                        <a:pt x="7121" y="662"/>
                      </a:moveTo>
                      <a:cubicBezTo>
                        <a:pt x="7341" y="662"/>
                        <a:pt x="7499" y="820"/>
                        <a:pt x="7499" y="1040"/>
                      </a:cubicBezTo>
                      <a:cubicBezTo>
                        <a:pt x="7499" y="1230"/>
                        <a:pt x="7341" y="1387"/>
                        <a:pt x="7121" y="1387"/>
                      </a:cubicBezTo>
                      <a:lnTo>
                        <a:pt x="4380" y="1387"/>
                      </a:lnTo>
                      <a:cubicBezTo>
                        <a:pt x="4191" y="1387"/>
                        <a:pt x="4033" y="1230"/>
                        <a:pt x="4033" y="1040"/>
                      </a:cubicBezTo>
                      <a:cubicBezTo>
                        <a:pt x="4033" y="820"/>
                        <a:pt x="4191" y="662"/>
                        <a:pt x="4380" y="662"/>
                      </a:cubicBezTo>
                      <a:close/>
                      <a:moveTo>
                        <a:pt x="6774" y="2049"/>
                      </a:moveTo>
                      <a:lnTo>
                        <a:pt x="6774" y="4285"/>
                      </a:lnTo>
                      <a:cubicBezTo>
                        <a:pt x="6774" y="4412"/>
                        <a:pt x="6774" y="4443"/>
                        <a:pt x="7499" y="5514"/>
                      </a:cubicBezTo>
                      <a:lnTo>
                        <a:pt x="3970" y="5514"/>
                      </a:lnTo>
                      <a:cubicBezTo>
                        <a:pt x="4758" y="4412"/>
                        <a:pt x="4726" y="4443"/>
                        <a:pt x="4726" y="4348"/>
                      </a:cubicBezTo>
                      <a:lnTo>
                        <a:pt x="4726" y="2049"/>
                      </a:lnTo>
                      <a:close/>
                      <a:moveTo>
                        <a:pt x="8003" y="6176"/>
                      </a:moveTo>
                      <a:cubicBezTo>
                        <a:pt x="8696" y="7215"/>
                        <a:pt x="9578" y="8507"/>
                        <a:pt x="10177" y="9389"/>
                      </a:cubicBezTo>
                      <a:cubicBezTo>
                        <a:pt x="10649" y="10082"/>
                        <a:pt x="10177" y="10996"/>
                        <a:pt x="9294" y="10996"/>
                      </a:cubicBezTo>
                      <a:lnTo>
                        <a:pt x="2206" y="10996"/>
                      </a:lnTo>
                      <a:cubicBezTo>
                        <a:pt x="1387" y="10996"/>
                        <a:pt x="914" y="10051"/>
                        <a:pt x="1387" y="9389"/>
                      </a:cubicBezTo>
                      <a:cubicBezTo>
                        <a:pt x="1859" y="8665"/>
                        <a:pt x="2804" y="7341"/>
                        <a:pt x="3561" y="6176"/>
                      </a:cubicBezTo>
                      <a:close/>
                      <a:moveTo>
                        <a:pt x="4380" y="1"/>
                      </a:moveTo>
                      <a:cubicBezTo>
                        <a:pt x="3813" y="1"/>
                        <a:pt x="3340" y="473"/>
                        <a:pt x="3340" y="1040"/>
                      </a:cubicBezTo>
                      <a:cubicBezTo>
                        <a:pt x="3340" y="1513"/>
                        <a:pt x="3655" y="1860"/>
                        <a:pt x="4065" y="2017"/>
                      </a:cubicBezTo>
                      <a:lnTo>
                        <a:pt x="4065" y="4222"/>
                      </a:lnTo>
                      <a:cubicBezTo>
                        <a:pt x="3718" y="4790"/>
                        <a:pt x="1198" y="8413"/>
                        <a:pt x="788" y="8980"/>
                      </a:cubicBezTo>
                      <a:cubicBezTo>
                        <a:pt x="1" y="10114"/>
                        <a:pt x="820" y="11658"/>
                        <a:pt x="2206" y="11658"/>
                      </a:cubicBezTo>
                      <a:lnTo>
                        <a:pt x="9294" y="11658"/>
                      </a:lnTo>
                      <a:cubicBezTo>
                        <a:pt x="9308" y="11658"/>
                        <a:pt x="9322" y="11658"/>
                        <a:pt x="9335" y="11658"/>
                      </a:cubicBezTo>
                      <a:cubicBezTo>
                        <a:pt x="10697" y="11658"/>
                        <a:pt x="11492" y="10103"/>
                        <a:pt x="10712" y="9011"/>
                      </a:cubicBezTo>
                      <a:cubicBezTo>
                        <a:pt x="10271" y="8444"/>
                        <a:pt x="7845" y="4853"/>
                        <a:pt x="7499" y="4254"/>
                      </a:cubicBezTo>
                      <a:lnTo>
                        <a:pt x="7499" y="1986"/>
                      </a:lnTo>
                      <a:cubicBezTo>
                        <a:pt x="7877" y="1828"/>
                        <a:pt x="8160" y="1450"/>
                        <a:pt x="8160" y="1040"/>
                      </a:cubicBezTo>
                      <a:cubicBezTo>
                        <a:pt x="8160" y="473"/>
                        <a:pt x="7688" y="1"/>
                        <a:pt x="712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95" name="Google Shape;12475;p89">
                  <a:extLst>
                    <a:ext uri="{FF2B5EF4-FFF2-40B4-BE49-F238E27FC236}">
                      <a16:creationId xmlns:a16="http://schemas.microsoft.com/office/drawing/2014/main" id="{4F9C2A7A-93BB-AA19-0812-64B5CFEBC3F4}"/>
                    </a:ext>
                  </a:extLst>
                </p:cNvPr>
                <p:cNvSpPr/>
                <p:nvPr/>
              </p:nvSpPr>
              <p:spPr>
                <a:xfrm>
                  <a:off x="-2694200" y="2221475"/>
                  <a:ext cx="693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742" extrusionOk="0">
                      <a:moveTo>
                        <a:pt x="1386" y="694"/>
                      </a:moveTo>
                      <a:cubicBezTo>
                        <a:pt x="1733" y="694"/>
                        <a:pt x="2048" y="1009"/>
                        <a:pt x="2048" y="1356"/>
                      </a:cubicBezTo>
                      <a:cubicBezTo>
                        <a:pt x="2048" y="1765"/>
                        <a:pt x="1764" y="2049"/>
                        <a:pt x="1386" y="2049"/>
                      </a:cubicBezTo>
                      <a:cubicBezTo>
                        <a:pt x="1008" y="2049"/>
                        <a:pt x="725" y="1702"/>
                        <a:pt x="725" y="1356"/>
                      </a:cubicBezTo>
                      <a:cubicBezTo>
                        <a:pt x="725" y="978"/>
                        <a:pt x="1040" y="694"/>
                        <a:pt x="1386" y="694"/>
                      </a:cubicBezTo>
                      <a:close/>
                      <a:moveTo>
                        <a:pt x="1386" y="1"/>
                      </a:moveTo>
                      <a:cubicBezTo>
                        <a:pt x="630" y="1"/>
                        <a:pt x="0" y="631"/>
                        <a:pt x="0" y="1356"/>
                      </a:cubicBezTo>
                      <a:cubicBezTo>
                        <a:pt x="0" y="2112"/>
                        <a:pt x="630" y="2742"/>
                        <a:pt x="1386" y="2742"/>
                      </a:cubicBezTo>
                      <a:cubicBezTo>
                        <a:pt x="2142" y="2742"/>
                        <a:pt x="2772" y="2112"/>
                        <a:pt x="2772" y="1356"/>
                      </a:cubicBezTo>
                      <a:cubicBezTo>
                        <a:pt x="2772" y="631"/>
                        <a:pt x="2142" y="1"/>
                        <a:pt x="138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96" name="Google Shape;12476;p89">
                  <a:extLst>
                    <a:ext uri="{FF2B5EF4-FFF2-40B4-BE49-F238E27FC236}">
                      <a16:creationId xmlns:a16="http://schemas.microsoft.com/office/drawing/2014/main" id="{86DF9ECB-8FF4-2B82-B30E-5A97A1CA4FA1}"/>
                    </a:ext>
                  </a:extLst>
                </p:cNvPr>
                <p:cNvSpPr/>
                <p:nvPr/>
              </p:nvSpPr>
              <p:spPr>
                <a:xfrm>
                  <a:off x="-2608350" y="2255350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694"/>
                      </a:moveTo>
                      <a:cubicBezTo>
                        <a:pt x="1229" y="694"/>
                        <a:pt x="1386" y="851"/>
                        <a:pt x="1386" y="1040"/>
                      </a:cubicBezTo>
                      <a:cubicBezTo>
                        <a:pt x="1386" y="1229"/>
                        <a:pt x="1229" y="1387"/>
                        <a:pt x="1040" y="1387"/>
                      </a:cubicBezTo>
                      <a:cubicBezTo>
                        <a:pt x="819" y="1387"/>
                        <a:pt x="693" y="1229"/>
                        <a:pt x="693" y="1040"/>
                      </a:cubicBezTo>
                      <a:cubicBezTo>
                        <a:pt x="693" y="851"/>
                        <a:pt x="819" y="694"/>
                        <a:pt x="1040" y="694"/>
                      </a:cubicBezTo>
                      <a:close/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575" y="2048"/>
                        <a:pt x="2048" y="1576"/>
                        <a:pt x="2048" y="1040"/>
                      </a:cubicBezTo>
                      <a:cubicBezTo>
                        <a:pt x="2048" y="473"/>
                        <a:pt x="1575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68" name="Google Shape;12508;p89">
                <a:extLst>
                  <a:ext uri="{FF2B5EF4-FFF2-40B4-BE49-F238E27FC236}">
                    <a16:creationId xmlns:a16="http://schemas.microsoft.com/office/drawing/2014/main" id="{0F44B8FD-FB2F-D2D3-8F5A-D3E9B0DB723F}"/>
                  </a:ext>
                </a:extLst>
              </p:cNvPr>
              <p:cNvGrpSpPr/>
              <p:nvPr/>
            </p:nvGrpSpPr>
            <p:grpSpPr>
              <a:xfrm>
                <a:off x="6173618" y="1886830"/>
                <a:ext cx="643048" cy="639583"/>
                <a:chOff x="-4211975" y="2046625"/>
                <a:chExt cx="292250" cy="290675"/>
              </a:xfrm>
              <a:grpFill/>
            </p:grpSpPr>
            <p:sp>
              <p:nvSpPr>
                <p:cNvPr id="17992" name="Google Shape;12509;p89">
                  <a:extLst>
                    <a:ext uri="{FF2B5EF4-FFF2-40B4-BE49-F238E27FC236}">
                      <a16:creationId xmlns:a16="http://schemas.microsoft.com/office/drawing/2014/main" id="{AE89C19B-810A-5A63-83FF-619012D0CB1E}"/>
                    </a:ext>
                  </a:extLst>
                </p:cNvPr>
                <p:cNvSpPr/>
                <p:nvPr/>
              </p:nvSpPr>
              <p:spPr>
                <a:xfrm>
                  <a:off x="-4211975" y="2081300"/>
                  <a:ext cx="256025" cy="25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1" h="10240" extrusionOk="0">
                      <a:moveTo>
                        <a:pt x="4758" y="693"/>
                      </a:moveTo>
                      <a:lnTo>
                        <a:pt x="4758" y="5167"/>
                      </a:lnTo>
                      <a:cubicBezTo>
                        <a:pt x="4758" y="5356"/>
                        <a:pt x="4916" y="5513"/>
                        <a:pt x="5105" y="5513"/>
                      </a:cubicBezTo>
                      <a:lnTo>
                        <a:pt x="9578" y="5513"/>
                      </a:lnTo>
                      <a:cubicBezTo>
                        <a:pt x="9358" y="7813"/>
                        <a:pt x="7436" y="9609"/>
                        <a:pt x="5105" y="9609"/>
                      </a:cubicBezTo>
                      <a:cubicBezTo>
                        <a:pt x="2679" y="9609"/>
                        <a:pt x="663" y="7593"/>
                        <a:pt x="663" y="5167"/>
                      </a:cubicBezTo>
                      <a:cubicBezTo>
                        <a:pt x="663" y="2835"/>
                        <a:pt x="2490" y="914"/>
                        <a:pt x="4758" y="693"/>
                      </a:cubicBezTo>
                      <a:close/>
                      <a:moveTo>
                        <a:pt x="5105" y="0"/>
                      </a:moveTo>
                      <a:cubicBezTo>
                        <a:pt x="2269" y="0"/>
                        <a:pt x="1" y="2300"/>
                        <a:pt x="1" y="5104"/>
                      </a:cubicBezTo>
                      <a:cubicBezTo>
                        <a:pt x="1" y="7939"/>
                        <a:pt x="2269" y="10239"/>
                        <a:pt x="5105" y="10239"/>
                      </a:cubicBezTo>
                      <a:cubicBezTo>
                        <a:pt x="7940" y="10239"/>
                        <a:pt x="10240" y="7939"/>
                        <a:pt x="10240" y="5104"/>
                      </a:cubicBezTo>
                      <a:cubicBezTo>
                        <a:pt x="10240" y="4978"/>
                        <a:pt x="10083" y="4820"/>
                        <a:pt x="9925" y="4820"/>
                      </a:cubicBezTo>
                      <a:lnTo>
                        <a:pt x="5483" y="4820"/>
                      </a:lnTo>
                      <a:lnTo>
                        <a:pt x="5483" y="347"/>
                      </a:lnTo>
                      <a:cubicBezTo>
                        <a:pt x="5483" y="158"/>
                        <a:pt x="5325" y="0"/>
                        <a:pt x="510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93" name="Google Shape;12510;p89">
                  <a:extLst>
                    <a:ext uri="{FF2B5EF4-FFF2-40B4-BE49-F238E27FC236}">
                      <a16:creationId xmlns:a16="http://schemas.microsoft.com/office/drawing/2014/main" id="{7B5680EF-2AD7-2C69-8AD4-58C2ACB72F1C}"/>
                    </a:ext>
                  </a:extLst>
                </p:cNvPr>
                <p:cNvSpPr/>
                <p:nvPr/>
              </p:nvSpPr>
              <p:spPr>
                <a:xfrm>
                  <a:off x="-4057600" y="2046625"/>
                  <a:ext cx="137875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5" h="5515" extrusionOk="0">
                      <a:moveTo>
                        <a:pt x="663" y="694"/>
                      </a:moveTo>
                      <a:cubicBezTo>
                        <a:pt x="2836" y="851"/>
                        <a:pt x="4601" y="2616"/>
                        <a:pt x="4758" y="4790"/>
                      </a:cubicBezTo>
                      <a:lnTo>
                        <a:pt x="663" y="4790"/>
                      </a:lnTo>
                      <a:lnTo>
                        <a:pt x="663" y="694"/>
                      </a:lnTo>
                      <a:close/>
                      <a:moveTo>
                        <a:pt x="348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lnTo>
                        <a:pt x="1" y="5168"/>
                      </a:lnTo>
                      <a:cubicBezTo>
                        <a:pt x="1" y="5357"/>
                        <a:pt x="158" y="5514"/>
                        <a:pt x="348" y="5514"/>
                      </a:cubicBezTo>
                      <a:lnTo>
                        <a:pt x="5168" y="5514"/>
                      </a:lnTo>
                      <a:cubicBezTo>
                        <a:pt x="5357" y="5514"/>
                        <a:pt x="5514" y="5357"/>
                        <a:pt x="5514" y="5168"/>
                      </a:cubicBezTo>
                      <a:cubicBezTo>
                        <a:pt x="5483" y="3750"/>
                        <a:pt x="4979" y="2490"/>
                        <a:pt x="3971" y="1513"/>
                      </a:cubicBezTo>
                      <a:cubicBezTo>
                        <a:pt x="2994" y="536"/>
                        <a:pt x="1734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69" name="Google Shape;12519;p89">
                <a:extLst>
                  <a:ext uri="{FF2B5EF4-FFF2-40B4-BE49-F238E27FC236}">
                    <a16:creationId xmlns:a16="http://schemas.microsoft.com/office/drawing/2014/main" id="{478C0741-70E8-9CBC-1EB2-3D78E0187C82}"/>
                  </a:ext>
                </a:extLst>
              </p:cNvPr>
              <p:cNvSpPr/>
              <p:nvPr/>
            </p:nvSpPr>
            <p:spPr>
              <a:xfrm>
                <a:off x="10331675" y="1884054"/>
                <a:ext cx="608338" cy="644753"/>
              </a:xfrm>
              <a:custGeom>
                <a:avLst/>
                <a:gdLst/>
                <a:ahLst/>
                <a:cxnLst/>
                <a:rect l="l" t="t" r="r" b="b"/>
                <a:pathLst>
                  <a:path w="11059" h="11721" extrusionOk="0">
                    <a:moveTo>
                      <a:pt x="1418" y="693"/>
                    </a:moveTo>
                    <a:lnTo>
                      <a:pt x="1418" y="1387"/>
                    </a:lnTo>
                    <a:lnTo>
                      <a:pt x="725" y="1387"/>
                    </a:lnTo>
                    <a:lnTo>
                      <a:pt x="725" y="693"/>
                    </a:lnTo>
                    <a:close/>
                    <a:moveTo>
                      <a:pt x="9011" y="693"/>
                    </a:moveTo>
                    <a:lnTo>
                      <a:pt x="9011" y="1387"/>
                    </a:lnTo>
                    <a:lnTo>
                      <a:pt x="8349" y="1387"/>
                    </a:lnTo>
                    <a:lnTo>
                      <a:pt x="8349" y="693"/>
                    </a:lnTo>
                    <a:close/>
                    <a:moveTo>
                      <a:pt x="7656" y="1324"/>
                    </a:moveTo>
                    <a:lnTo>
                      <a:pt x="7656" y="1670"/>
                    </a:lnTo>
                    <a:cubicBezTo>
                      <a:pt x="7656" y="1891"/>
                      <a:pt x="7813" y="2048"/>
                      <a:pt x="8034" y="2048"/>
                    </a:cubicBezTo>
                    <a:lnTo>
                      <a:pt x="8381" y="2048"/>
                    </a:lnTo>
                    <a:lnTo>
                      <a:pt x="8381" y="4222"/>
                    </a:lnTo>
                    <a:cubicBezTo>
                      <a:pt x="8255" y="4253"/>
                      <a:pt x="8160" y="4316"/>
                      <a:pt x="8034" y="4411"/>
                    </a:cubicBezTo>
                    <a:cubicBezTo>
                      <a:pt x="7845" y="4243"/>
                      <a:pt x="7614" y="4159"/>
                      <a:pt x="7369" y="4159"/>
                    </a:cubicBezTo>
                    <a:cubicBezTo>
                      <a:pt x="7246" y="4159"/>
                      <a:pt x="7120" y="4180"/>
                      <a:pt x="6994" y="4222"/>
                    </a:cubicBezTo>
                    <a:lnTo>
                      <a:pt x="6994" y="3088"/>
                    </a:lnTo>
                    <a:cubicBezTo>
                      <a:pt x="6994" y="2552"/>
                      <a:pt x="6522" y="2080"/>
                      <a:pt x="5986" y="2080"/>
                    </a:cubicBezTo>
                    <a:cubicBezTo>
                      <a:pt x="5419" y="2080"/>
                      <a:pt x="4947" y="2552"/>
                      <a:pt x="4947" y="3088"/>
                    </a:cubicBezTo>
                    <a:lnTo>
                      <a:pt x="4947" y="6459"/>
                    </a:lnTo>
                    <a:lnTo>
                      <a:pt x="4789" y="6301"/>
                    </a:lnTo>
                    <a:cubicBezTo>
                      <a:pt x="4600" y="6097"/>
                      <a:pt x="4340" y="5994"/>
                      <a:pt x="4076" y="5994"/>
                    </a:cubicBezTo>
                    <a:cubicBezTo>
                      <a:pt x="3812" y="5994"/>
                      <a:pt x="3545" y="6097"/>
                      <a:pt x="3340" y="6301"/>
                    </a:cubicBezTo>
                    <a:cubicBezTo>
                      <a:pt x="2962" y="6679"/>
                      <a:pt x="2962" y="7341"/>
                      <a:pt x="3340" y="7751"/>
                    </a:cubicBezTo>
                    <a:lnTo>
                      <a:pt x="3812" y="8223"/>
                    </a:lnTo>
                    <a:lnTo>
                      <a:pt x="2111" y="8223"/>
                    </a:lnTo>
                    <a:lnTo>
                      <a:pt x="2111" y="7908"/>
                    </a:lnTo>
                    <a:cubicBezTo>
                      <a:pt x="2111" y="7719"/>
                      <a:pt x="1954" y="7561"/>
                      <a:pt x="1765" y="7561"/>
                    </a:cubicBezTo>
                    <a:lnTo>
                      <a:pt x="1418" y="7561"/>
                    </a:lnTo>
                    <a:lnTo>
                      <a:pt x="1418" y="2048"/>
                    </a:lnTo>
                    <a:lnTo>
                      <a:pt x="1765" y="2048"/>
                    </a:lnTo>
                    <a:cubicBezTo>
                      <a:pt x="1954" y="2048"/>
                      <a:pt x="2111" y="1891"/>
                      <a:pt x="2111" y="1670"/>
                    </a:cubicBezTo>
                    <a:lnTo>
                      <a:pt x="2111" y="1324"/>
                    </a:lnTo>
                    <a:close/>
                    <a:moveTo>
                      <a:pt x="1418" y="8255"/>
                    </a:moveTo>
                    <a:lnTo>
                      <a:pt x="1418" y="8948"/>
                    </a:lnTo>
                    <a:lnTo>
                      <a:pt x="725" y="8948"/>
                    </a:lnTo>
                    <a:lnTo>
                      <a:pt x="725" y="8255"/>
                    </a:lnTo>
                    <a:close/>
                    <a:moveTo>
                      <a:pt x="5955" y="2836"/>
                    </a:moveTo>
                    <a:cubicBezTo>
                      <a:pt x="6144" y="2836"/>
                      <a:pt x="6301" y="2993"/>
                      <a:pt x="6301" y="3182"/>
                    </a:cubicBezTo>
                    <a:lnTo>
                      <a:pt x="6301" y="6616"/>
                    </a:lnTo>
                    <a:cubicBezTo>
                      <a:pt x="6301" y="6805"/>
                      <a:pt x="6459" y="6963"/>
                      <a:pt x="6648" y="6963"/>
                    </a:cubicBezTo>
                    <a:cubicBezTo>
                      <a:pt x="6837" y="6963"/>
                      <a:pt x="6994" y="6805"/>
                      <a:pt x="6994" y="6616"/>
                    </a:cubicBezTo>
                    <a:lnTo>
                      <a:pt x="6994" y="5230"/>
                    </a:lnTo>
                    <a:cubicBezTo>
                      <a:pt x="6994" y="5041"/>
                      <a:pt x="7152" y="4884"/>
                      <a:pt x="7372" y="4884"/>
                    </a:cubicBezTo>
                    <a:cubicBezTo>
                      <a:pt x="7561" y="4884"/>
                      <a:pt x="7719" y="5041"/>
                      <a:pt x="7719" y="5230"/>
                    </a:cubicBezTo>
                    <a:lnTo>
                      <a:pt x="7719" y="6616"/>
                    </a:lnTo>
                    <a:cubicBezTo>
                      <a:pt x="7719" y="6805"/>
                      <a:pt x="7876" y="6963"/>
                      <a:pt x="8066" y="6963"/>
                    </a:cubicBezTo>
                    <a:cubicBezTo>
                      <a:pt x="8255" y="6963"/>
                      <a:pt x="8412" y="6805"/>
                      <a:pt x="8412" y="6616"/>
                    </a:cubicBezTo>
                    <a:lnTo>
                      <a:pt x="8412" y="5230"/>
                    </a:lnTo>
                    <a:cubicBezTo>
                      <a:pt x="8412" y="5041"/>
                      <a:pt x="8570" y="4884"/>
                      <a:pt x="8790" y="4884"/>
                    </a:cubicBezTo>
                    <a:cubicBezTo>
                      <a:pt x="8979" y="4884"/>
                      <a:pt x="9137" y="5041"/>
                      <a:pt x="9137" y="5230"/>
                    </a:cubicBezTo>
                    <a:lnTo>
                      <a:pt x="9137" y="6616"/>
                    </a:lnTo>
                    <a:cubicBezTo>
                      <a:pt x="9137" y="6805"/>
                      <a:pt x="9294" y="6963"/>
                      <a:pt x="9483" y="6963"/>
                    </a:cubicBezTo>
                    <a:cubicBezTo>
                      <a:pt x="9672" y="6963"/>
                      <a:pt x="9830" y="6805"/>
                      <a:pt x="9830" y="6616"/>
                    </a:cubicBezTo>
                    <a:lnTo>
                      <a:pt x="9830" y="5955"/>
                    </a:lnTo>
                    <a:cubicBezTo>
                      <a:pt x="9704" y="5703"/>
                      <a:pt x="9861" y="5545"/>
                      <a:pt x="10019" y="5545"/>
                    </a:cubicBezTo>
                    <a:cubicBezTo>
                      <a:pt x="10239" y="5545"/>
                      <a:pt x="10397" y="5703"/>
                      <a:pt x="10397" y="5892"/>
                    </a:cubicBezTo>
                    <a:lnTo>
                      <a:pt x="10397" y="7057"/>
                    </a:lnTo>
                    <a:cubicBezTo>
                      <a:pt x="10397" y="8003"/>
                      <a:pt x="10176" y="8885"/>
                      <a:pt x="9830" y="9672"/>
                    </a:cubicBezTo>
                    <a:lnTo>
                      <a:pt x="6144" y="9672"/>
                    </a:lnTo>
                    <a:lnTo>
                      <a:pt x="3812" y="7372"/>
                    </a:lnTo>
                    <a:cubicBezTo>
                      <a:pt x="3686" y="7246"/>
                      <a:pt x="3686" y="6994"/>
                      <a:pt x="3812" y="6900"/>
                    </a:cubicBezTo>
                    <a:cubicBezTo>
                      <a:pt x="3875" y="6837"/>
                      <a:pt x="3962" y="6805"/>
                      <a:pt x="4049" y="6805"/>
                    </a:cubicBezTo>
                    <a:cubicBezTo>
                      <a:pt x="4135" y="6805"/>
                      <a:pt x="4222" y="6837"/>
                      <a:pt x="4285" y="6900"/>
                    </a:cubicBezTo>
                    <a:lnTo>
                      <a:pt x="5010" y="7593"/>
                    </a:lnTo>
                    <a:cubicBezTo>
                      <a:pt x="5075" y="7659"/>
                      <a:pt x="5163" y="7690"/>
                      <a:pt x="5251" y="7690"/>
                    </a:cubicBezTo>
                    <a:cubicBezTo>
                      <a:pt x="5415" y="7690"/>
                      <a:pt x="5577" y="7578"/>
                      <a:pt x="5577" y="7372"/>
                    </a:cubicBezTo>
                    <a:lnTo>
                      <a:pt x="5577" y="3182"/>
                    </a:lnTo>
                    <a:cubicBezTo>
                      <a:pt x="5577" y="2993"/>
                      <a:pt x="5734" y="2836"/>
                      <a:pt x="5955" y="2836"/>
                    </a:cubicBezTo>
                    <a:close/>
                    <a:moveTo>
                      <a:pt x="9672" y="10302"/>
                    </a:moveTo>
                    <a:lnTo>
                      <a:pt x="9672" y="10680"/>
                    </a:lnTo>
                    <a:cubicBezTo>
                      <a:pt x="9704" y="10869"/>
                      <a:pt x="9546" y="11027"/>
                      <a:pt x="9357" y="11027"/>
                    </a:cubicBezTo>
                    <a:lnTo>
                      <a:pt x="6616" y="11027"/>
                    </a:lnTo>
                    <a:cubicBezTo>
                      <a:pt x="6396" y="11027"/>
                      <a:pt x="6238" y="10869"/>
                      <a:pt x="6238" y="10680"/>
                    </a:cubicBezTo>
                    <a:lnTo>
                      <a:pt x="6238" y="10302"/>
                    </a:lnTo>
                    <a:close/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1733"/>
                    </a:lnTo>
                    <a:cubicBezTo>
                      <a:pt x="0" y="1922"/>
                      <a:pt x="158" y="2080"/>
                      <a:pt x="347" y="2080"/>
                    </a:cubicBezTo>
                    <a:lnTo>
                      <a:pt x="693" y="2080"/>
                    </a:lnTo>
                    <a:lnTo>
                      <a:pt x="693" y="7593"/>
                    </a:lnTo>
                    <a:lnTo>
                      <a:pt x="347" y="7593"/>
                    </a:lnTo>
                    <a:cubicBezTo>
                      <a:pt x="158" y="7593"/>
                      <a:pt x="0" y="7751"/>
                      <a:pt x="0" y="7940"/>
                    </a:cubicBezTo>
                    <a:lnTo>
                      <a:pt x="0" y="9326"/>
                    </a:lnTo>
                    <a:cubicBezTo>
                      <a:pt x="0" y="9515"/>
                      <a:pt x="158" y="9672"/>
                      <a:pt x="347" y="9672"/>
                    </a:cubicBezTo>
                    <a:lnTo>
                      <a:pt x="1733" y="9672"/>
                    </a:lnTo>
                    <a:cubicBezTo>
                      <a:pt x="1922" y="9672"/>
                      <a:pt x="2080" y="9515"/>
                      <a:pt x="2080" y="9326"/>
                    </a:cubicBezTo>
                    <a:lnTo>
                      <a:pt x="2080" y="8979"/>
                    </a:lnTo>
                    <a:lnTo>
                      <a:pt x="4442" y="8979"/>
                    </a:lnTo>
                    <a:lnTo>
                      <a:pt x="5577" y="10113"/>
                    </a:lnTo>
                    <a:lnTo>
                      <a:pt x="5577" y="10712"/>
                    </a:lnTo>
                    <a:cubicBezTo>
                      <a:pt x="5577" y="11248"/>
                      <a:pt x="6049" y="11720"/>
                      <a:pt x="6616" y="11720"/>
                    </a:cubicBezTo>
                    <a:lnTo>
                      <a:pt x="9357" y="11720"/>
                    </a:lnTo>
                    <a:cubicBezTo>
                      <a:pt x="9924" y="11720"/>
                      <a:pt x="10397" y="11248"/>
                      <a:pt x="10397" y="10712"/>
                    </a:cubicBezTo>
                    <a:lnTo>
                      <a:pt x="10397" y="10113"/>
                    </a:lnTo>
                    <a:cubicBezTo>
                      <a:pt x="10806" y="9200"/>
                      <a:pt x="11058" y="8160"/>
                      <a:pt x="11058" y="7026"/>
                    </a:cubicBezTo>
                    <a:lnTo>
                      <a:pt x="11058" y="5892"/>
                    </a:lnTo>
                    <a:cubicBezTo>
                      <a:pt x="11058" y="5325"/>
                      <a:pt x="10617" y="4884"/>
                      <a:pt x="10019" y="4884"/>
                    </a:cubicBezTo>
                    <a:cubicBezTo>
                      <a:pt x="9924" y="4884"/>
                      <a:pt x="9767" y="4915"/>
                      <a:pt x="9641" y="4947"/>
                    </a:cubicBezTo>
                    <a:cubicBezTo>
                      <a:pt x="9546" y="4632"/>
                      <a:pt x="9326" y="4379"/>
                      <a:pt x="9011" y="4253"/>
                    </a:cubicBezTo>
                    <a:lnTo>
                      <a:pt x="9011" y="2080"/>
                    </a:lnTo>
                    <a:lnTo>
                      <a:pt x="9357" y="2080"/>
                    </a:lnTo>
                    <a:cubicBezTo>
                      <a:pt x="9546" y="2080"/>
                      <a:pt x="9735" y="1922"/>
                      <a:pt x="9735" y="1733"/>
                    </a:cubicBezTo>
                    <a:lnTo>
                      <a:pt x="9735" y="347"/>
                    </a:lnTo>
                    <a:cubicBezTo>
                      <a:pt x="9735" y="158"/>
                      <a:pt x="9546" y="0"/>
                      <a:pt x="9357" y="0"/>
                    </a:cubicBezTo>
                    <a:lnTo>
                      <a:pt x="7971" y="0"/>
                    </a:lnTo>
                    <a:cubicBezTo>
                      <a:pt x="7782" y="0"/>
                      <a:pt x="7624" y="158"/>
                      <a:pt x="7624" y="347"/>
                    </a:cubicBezTo>
                    <a:lnTo>
                      <a:pt x="7624" y="693"/>
                    </a:lnTo>
                    <a:lnTo>
                      <a:pt x="2080" y="693"/>
                    </a:lnTo>
                    <a:lnTo>
                      <a:pt x="2080" y="347"/>
                    </a:lnTo>
                    <a:cubicBezTo>
                      <a:pt x="2080" y="158"/>
                      <a:pt x="1922" y="0"/>
                      <a:pt x="17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17970" name="Google Shape;12532;p89">
                <a:extLst>
                  <a:ext uri="{FF2B5EF4-FFF2-40B4-BE49-F238E27FC236}">
                    <a16:creationId xmlns:a16="http://schemas.microsoft.com/office/drawing/2014/main" id="{36202708-71AF-A3B2-CE09-064DBF19A87D}"/>
                  </a:ext>
                </a:extLst>
              </p:cNvPr>
              <p:cNvGrpSpPr/>
              <p:nvPr/>
            </p:nvGrpSpPr>
            <p:grpSpPr>
              <a:xfrm>
                <a:off x="2875060" y="1885975"/>
                <a:ext cx="644752" cy="641288"/>
                <a:chOff x="-5635200" y="2037975"/>
                <a:chExt cx="293025" cy="291450"/>
              </a:xfrm>
              <a:grpFill/>
            </p:grpSpPr>
            <p:sp>
              <p:nvSpPr>
                <p:cNvPr id="17990" name="Google Shape;12533;p89">
                  <a:extLst>
                    <a:ext uri="{FF2B5EF4-FFF2-40B4-BE49-F238E27FC236}">
                      <a16:creationId xmlns:a16="http://schemas.microsoft.com/office/drawing/2014/main" id="{BB80D8B9-5322-8798-EDCE-84FD391D3C7F}"/>
                    </a:ext>
                  </a:extLst>
                </p:cNvPr>
                <p:cNvSpPr/>
                <p:nvPr/>
              </p:nvSpPr>
              <p:spPr>
                <a:xfrm>
                  <a:off x="-5635200" y="203797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2395" y="725"/>
                      </a:moveTo>
                      <a:cubicBezTo>
                        <a:pt x="2930" y="725"/>
                        <a:pt x="3403" y="1197"/>
                        <a:pt x="3403" y="1733"/>
                      </a:cubicBezTo>
                      <a:cubicBezTo>
                        <a:pt x="3403" y="2300"/>
                        <a:pt x="2930" y="2773"/>
                        <a:pt x="2395" y="2773"/>
                      </a:cubicBezTo>
                      <a:cubicBezTo>
                        <a:pt x="1828" y="2773"/>
                        <a:pt x="1355" y="2300"/>
                        <a:pt x="1355" y="1733"/>
                      </a:cubicBezTo>
                      <a:cubicBezTo>
                        <a:pt x="1355" y="1197"/>
                        <a:pt x="1828" y="725"/>
                        <a:pt x="2395" y="725"/>
                      </a:cubicBezTo>
                      <a:close/>
                      <a:moveTo>
                        <a:pt x="10303" y="725"/>
                      </a:moveTo>
                      <a:lnTo>
                        <a:pt x="10303" y="6585"/>
                      </a:lnTo>
                      <a:lnTo>
                        <a:pt x="10334" y="6585"/>
                      </a:lnTo>
                      <a:cubicBezTo>
                        <a:pt x="10334" y="6774"/>
                        <a:pt x="10177" y="6931"/>
                        <a:pt x="9988" y="6931"/>
                      </a:cubicBezTo>
                      <a:lnTo>
                        <a:pt x="4789" y="6931"/>
                      </a:lnTo>
                      <a:lnTo>
                        <a:pt x="4789" y="5167"/>
                      </a:lnTo>
                      <a:cubicBezTo>
                        <a:pt x="4789" y="4253"/>
                        <a:pt x="4285" y="3434"/>
                        <a:pt x="3498" y="3025"/>
                      </a:cubicBezTo>
                      <a:cubicBezTo>
                        <a:pt x="3844" y="2710"/>
                        <a:pt x="4096" y="2237"/>
                        <a:pt x="4096" y="1733"/>
                      </a:cubicBezTo>
                      <a:cubicBezTo>
                        <a:pt x="4096" y="1355"/>
                        <a:pt x="3970" y="977"/>
                        <a:pt x="3718" y="725"/>
                      </a:cubicBezTo>
                      <a:close/>
                      <a:moveTo>
                        <a:pt x="2710" y="3466"/>
                      </a:moveTo>
                      <a:cubicBezTo>
                        <a:pt x="3498" y="3623"/>
                        <a:pt x="4096" y="4316"/>
                        <a:pt x="4096" y="5167"/>
                      </a:cubicBezTo>
                      <a:lnTo>
                        <a:pt x="4096" y="7246"/>
                      </a:lnTo>
                      <a:cubicBezTo>
                        <a:pt x="4128" y="7435"/>
                        <a:pt x="3970" y="7593"/>
                        <a:pt x="3750" y="7593"/>
                      </a:cubicBezTo>
                      <a:cubicBezTo>
                        <a:pt x="3561" y="7593"/>
                        <a:pt x="3403" y="7750"/>
                        <a:pt x="3403" y="7971"/>
                      </a:cubicBezTo>
                      <a:lnTo>
                        <a:pt x="3403" y="10712"/>
                      </a:lnTo>
                      <a:cubicBezTo>
                        <a:pt x="3403" y="10901"/>
                        <a:pt x="3246" y="11058"/>
                        <a:pt x="3056" y="11058"/>
                      </a:cubicBezTo>
                      <a:lnTo>
                        <a:pt x="1670" y="11058"/>
                      </a:lnTo>
                      <a:cubicBezTo>
                        <a:pt x="1481" y="11058"/>
                        <a:pt x="1324" y="10901"/>
                        <a:pt x="1324" y="10712"/>
                      </a:cubicBezTo>
                      <a:lnTo>
                        <a:pt x="1324" y="7971"/>
                      </a:lnTo>
                      <a:cubicBezTo>
                        <a:pt x="1324" y="7750"/>
                        <a:pt x="1166" y="7593"/>
                        <a:pt x="977" y="7593"/>
                      </a:cubicBezTo>
                      <a:cubicBezTo>
                        <a:pt x="788" y="7593"/>
                        <a:pt x="631" y="7435"/>
                        <a:pt x="631" y="7246"/>
                      </a:cubicBezTo>
                      <a:lnTo>
                        <a:pt x="631" y="5167"/>
                      </a:lnTo>
                      <a:cubicBezTo>
                        <a:pt x="631" y="4316"/>
                        <a:pt x="1198" y="3623"/>
                        <a:pt x="1985" y="3466"/>
                      </a:cubicBezTo>
                      <a:lnTo>
                        <a:pt x="1985" y="5829"/>
                      </a:lnTo>
                      <a:cubicBezTo>
                        <a:pt x="1985" y="6018"/>
                        <a:pt x="2143" y="6175"/>
                        <a:pt x="2363" y="6175"/>
                      </a:cubicBezTo>
                      <a:cubicBezTo>
                        <a:pt x="2552" y="6175"/>
                        <a:pt x="2710" y="6018"/>
                        <a:pt x="2710" y="5829"/>
                      </a:cubicBezTo>
                      <a:lnTo>
                        <a:pt x="2710" y="3466"/>
                      </a:lnTo>
                      <a:close/>
                      <a:moveTo>
                        <a:pt x="2395" y="0"/>
                      </a:moveTo>
                      <a:cubicBezTo>
                        <a:pt x="1450" y="0"/>
                        <a:pt x="694" y="756"/>
                        <a:pt x="694" y="1702"/>
                      </a:cubicBezTo>
                      <a:cubicBezTo>
                        <a:pt x="694" y="2206"/>
                        <a:pt x="946" y="2678"/>
                        <a:pt x="1292" y="2993"/>
                      </a:cubicBezTo>
                      <a:cubicBezTo>
                        <a:pt x="536" y="3403"/>
                        <a:pt x="1" y="4222"/>
                        <a:pt x="1" y="5136"/>
                      </a:cubicBezTo>
                      <a:lnTo>
                        <a:pt x="1" y="7215"/>
                      </a:lnTo>
                      <a:cubicBezTo>
                        <a:pt x="1" y="7656"/>
                        <a:pt x="253" y="8034"/>
                        <a:pt x="662" y="8192"/>
                      </a:cubicBezTo>
                      <a:lnTo>
                        <a:pt x="662" y="10649"/>
                      </a:lnTo>
                      <a:cubicBezTo>
                        <a:pt x="662" y="11184"/>
                        <a:pt x="1135" y="11657"/>
                        <a:pt x="1670" y="11657"/>
                      </a:cubicBezTo>
                      <a:lnTo>
                        <a:pt x="3056" y="11657"/>
                      </a:lnTo>
                      <a:cubicBezTo>
                        <a:pt x="3624" y="11657"/>
                        <a:pt x="4096" y="11184"/>
                        <a:pt x="4096" y="10649"/>
                      </a:cubicBezTo>
                      <a:lnTo>
                        <a:pt x="4096" y="8192"/>
                      </a:lnTo>
                      <a:cubicBezTo>
                        <a:pt x="4348" y="8065"/>
                        <a:pt x="4600" y="7876"/>
                        <a:pt x="4726" y="7561"/>
                      </a:cubicBezTo>
                      <a:lnTo>
                        <a:pt x="9988" y="7561"/>
                      </a:lnTo>
                      <a:cubicBezTo>
                        <a:pt x="10555" y="7561"/>
                        <a:pt x="11027" y="7089"/>
                        <a:pt x="11027" y="6553"/>
                      </a:cubicBezTo>
                      <a:lnTo>
                        <a:pt x="11027" y="662"/>
                      </a:lnTo>
                      <a:lnTo>
                        <a:pt x="11374" y="662"/>
                      </a:lnTo>
                      <a:cubicBezTo>
                        <a:pt x="11563" y="662"/>
                        <a:pt x="11720" y="504"/>
                        <a:pt x="11720" y="315"/>
                      </a:cubicBezTo>
                      <a:cubicBezTo>
                        <a:pt x="11720" y="158"/>
                        <a:pt x="11563" y="0"/>
                        <a:pt x="113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91" name="Google Shape;12534;p89">
                  <a:extLst>
                    <a:ext uri="{FF2B5EF4-FFF2-40B4-BE49-F238E27FC236}">
                      <a16:creationId xmlns:a16="http://schemas.microsoft.com/office/drawing/2014/main" id="{C04E249A-478F-DF47-01B2-CE31CB8EB43F}"/>
                    </a:ext>
                  </a:extLst>
                </p:cNvPr>
                <p:cNvSpPr/>
                <p:nvPr/>
              </p:nvSpPr>
              <p:spPr>
                <a:xfrm>
                  <a:off x="-5496575" y="2072625"/>
                  <a:ext cx="102425" cy="10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4097" extrusionOk="0">
                      <a:moveTo>
                        <a:pt x="2395" y="725"/>
                      </a:moveTo>
                      <a:cubicBezTo>
                        <a:pt x="2867" y="851"/>
                        <a:pt x="3245" y="1229"/>
                        <a:pt x="3371" y="1733"/>
                      </a:cubicBezTo>
                      <a:lnTo>
                        <a:pt x="2395" y="1733"/>
                      </a:lnTo>
                      <a:lnTo>
                        <a:pt x="2395" y="725"/>
                      </a:lnTo>
                      <a:close/>
                      <a:moveTo>
                        <a:pt x="1733" y="757"/>
                      </a:moveTo>
                      <a:lnTo>
                        <a:pt x="1733" y="2080"/>
                      </a:lnTo>
                      <a:cubicBezTo>
                        <a:pt x="1733" y="2269"/>
                        <a:pt x="1891" y="2426"/>
                        <a:pt x="2080" y="2426"/>
                      </a:cubicBezTo>
                      <a:lnTo>
                        <a:pt x="3403" y="2426"/>
                      </a:lnTo>
                      <a:cubicBezTo>
                        <a:pt x="3245" y="3025"/>
                        <a:pt x="2741" y="3466"/>
                        <a:pt x="2080" y="3466"/>
                      </a:cubicBezTo>
                      <a:cubicBezTo>
                        <a:pt x="1324" y="3466"/>
                        <a:pt x="693" y="2836"/>
                        <a:pt x="693" y="2080"/>
                      </a:cubicBezTo>
                      <a:cubicBezTo>
                        <a:pt x="693" y="1418"/>
                        <a:pt x="1135" y="851"/>
                        <a:pt x="1733" y="757"/>
                      </a:cubicBezTo>
                      <a:close/>
                      <a:moveTo>
                        <a:pt x="2048" y="0"/>
                      </a:moveTo>
                      <a:cubicBezTo>
                        <a:pt x="883" y="0"/>
                        <a:pt x="0" y="914"/>
                        <a:pt x="0" y="2048"/>
                      </a:cubicBezTo>
                      <a:cubicBezTo>
                        <a:pt x="0" y="3182"/>
                        <a:pt x="946" y="4096"/>
                        <a:pt x="2048" y="4096"/>
                      </a:cubicBezTo>
                      <a:cubicBezTo>
                        <a:pt x="3182" y="4096"/>
                        <a:pt x="4096" y="3182"/>
                        <a:pt x="4096" y="2048"/>
                      </a:cubicBezTo>
                      <a:cubicBezTo>
                        <a:pt x="4096" y="914"/>
                        <a:pt x="3182" y="0"/>
                        <a:pt x="20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71" name="Google Shape;12543;p89">
                <a:extLst>
                  <a:ext uri="{FF2B5EF4-FFF2-40B4-BE49-F238E27FC236}">
                    <a16:creationId xmlns:a16="http://schemas.microsoft.com/office/drawing/2014/main" id="{7909E575-4799-3F40-682C-01B96AF230A5}"/>
                  </a:ext>
                </a:extLst>
              </p:cNvPr>
              <p:cNvGrpSpPr/>
              <p:nvPr/>
            </p:nvGrpSpPr>
            <p:grpSpPr>
              <a:xfrm>
                <a:off x="6983557" y="1885975"/>
                <a:ext cx="644752" cy="641288"/>
                <a:chOff x="-3854375" y="2046625"/>
                <a:chExt cx="293025" cy="291450"/>
              </a:xfrm>
              <a:grpFill/>
            </p:grpSpPr>
            <p:sp>
              <p:nvSpPr>
                <p:cNvPr id="17988" name="Google Shape;12544;p89">
                  <a:extLst>
                    <a:ext uri="{FF2B5EF4-FFF2-40B4-BE49-F238E27FC236}">
                      <a16:creationId xmlns:a16="http://schemas.microsoft.com/office/drawing/2014/main" id="{E4689601-FA05-9A75-62AE-059F64414DDA}"/>
                    </a:ext>
                  </a:extLst>
                </p:cNvPr>
                <p:cNvSpPr/>
                <p:nvPr/>
              </p:nvSpPr>
              <p:spPr>
                <a:xfrm>
                  <a:off x="-3854375" y="204662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7624" y="694"/>
                      </a:moveTo>
                      <a:cubicBezTo>
                        <a:pt x="9515" y="694"/>
                        <a:pt x="11058" y="2206"/>
                        <a:pt x="11058" y="4096"/>
                      </a:cubicBezTo>
                      <a:cubicBezTo>
                        <a:pt x="11058" y="5987"/>
                        <a:pt x="9515" y="7530"/>
                        <a:pt x="7624" y="7530"/>
                      </a:cubicBezTo>
                      <a:cubicBezTo>
                        <a:pt x="5734" y="7530"/>
                        <a:pt x="4190" y="5987"/>
                        <a:pt x="4190" y="4096"/>
                      </a:cubicBezTo>
                      <a:cubicBezTo>
                        <a:pt x="4190" y="2206"/>
                        <a:pt x="5734" y="694"/>
                        <a:pt x="7624" y="694"/>
                      </a:cubicBezTo>
                      <a:close/>
                      <a:moveTo>
                        <a:pt x="3336" y="8066"/>
                      </a:moveTo>
                      <a:cubicBezTo>
                        <a:pt x="3426" y="8066"/>
                        <a:pt x="3513" y="8098"/>
                        <a:pt x="3560" y="8161"/>
                      </a:cubicBezTo>
                      <a:cubicBezTo>
                        <a:pt x="3686" y="8287"/>
                        <a:pt x="3686" y="8507"/>
                        <a:pt x="3560" y="8633"/>
                      </a:cubicBezTo>
                      <a:lnTo>
                        <a:pt x="1323" y="10870"/>
                      </a:lnTo>
                      <a:cubicBezTo>
                        <a:pt x="1260" y="10933"/>
                        <a:pt x="1174" y="10964"/>
                        <a:pt x="1087" y="10964"/>
                      </a:cubicBezTo>
                      <a:cubicBezTo>
                        <a:pt x="1001" y="10964"/>
                        <a:pt x="914" y="10933"/>
                        <a:pt x="851" y="10870"/>
                      </a:cubicBezTo>
                      <a:cubicBezTo>
                        <a:pt x="725" y="10744"/>
                        <a:pt x="725" y="10523"/>
                        <a:pt x="851" y="10397"/>
                      </a:cubicBezTo>
                      <a:lnTo>
                        <a:pt x="3088" y="8161"/>
                      </a:lnTo>
                      <a:cubicBezTo>
                        <a:pt x="3151" y="8098"/>
                        <a:pt x="3245" y="8066"/>
                        <a:pt x="3336" y="8066"/>
                      </a:cubicBezTo>
                      <a:close/>
                      <a:moveTo>
                        <a:pt x="7624" y="1"/>
                      </a:moveTo>
                      <a:cubicBezTo>
                        <a:pt x="5356" y="1"/>
                        <a:pt x="3529" y="1860"/>
                        <a:pt x="3529" y="4096"/>
                      </a:cubicBezTo>
                      <a:cubicBezTo>
                        <a:pt x="3529" y="5136"/>
                        <a:pt x="3875" y="6050"/>
                        <a:pt x="4505" y="6743"/>
                      </a:cubicBezTo>
                      <a:lnTo>
                        <a:pt x="3812" y="7467"/>
                      </a:lnTo>
                      <a:cubicBezTo>
                        <a:pt x="3661" y="7386"/>
                        <a:pt x="3500" y="7347"/>
                        <a:pt x="3342" y="7347"/>
                      </a:cubicBezTo>
                      <a:cubicBezTo>
                        <a:pt x="3074" y="7347"/>
                        <a:pt x="2813" y="7458"/>
                        <a:pt x="2615" y="7656"/>
                      </a:cubicBezTo>
                      <a:lnTo>
                        <a:pt x="378" y="9893"/>
                      </a:lnTo>
                      <a:cubicBezTo>
                        <a:pt x="0" y="10271"/>
                        <a:pt x="0" y="10964"/>
                        <a:pt x="378" y="11343"/>
                      </a:cubicBezTo>
                      <a:cubicBezTo>
                        <a:pt x="567" y="11532"/>
                        <a:pt x="851" y="11658"/>
                        <a:pt x="1103" y="11658"/>
                      </a:cubicBezTo>
                      <a:cubicBezTo>
                        <a:pt x="1355" y="11658"/>
                        <a:pt x="1607" y="11532"/>
                        <a:pt x="1796" y="11343"/>
                      </a:cubicBezTo>
                      <a:lnTo>
                        <a:pt x="4033" y="9106"/>
                      </a:lnTo>
                      <a:cubicBezTo>
                        <a:pt x="4348" y="8791"/>
                        <a:pt x="4442" y="8318"/>
                        <a:pt x="4253" y="7909"/>
                      </a:cubicBezTo>
                      <a:lnTo>
                        <a:pt x="4947" y="7215"/>
                      </a:lnTo>
                      <a:cubicBezTo>
                        <a:pt x="5671" y="7814"/>
                        <a:pt x="6616" y="8192"/>
                        <a:pt x="7593" y="8192"/>
                      </a:cubicBezTo>
                      <a:cubicBezTo>
                        <a:pt x="9861" y="8192"/>
                        <a:pt x="11689" y="6333"/>
                        <a:pt x="11689" y="4096"/>
                      </a:cubicBezTo>
                      <a:cubicBezTo>
                        <a:pt x="11720" y="1828"/>
                        <a:pt x="9861" y="1"/>
                        <a:pt x="76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89" name="Google Shape;12545;p89">
                  <a:extLst>
                    <a:ext uri="{FF2B5EF4-FFF2-40B4-BE49-F238E27FC236}">
                      <a16:creationId xmlns:a16="http://schemas.microsoft.com/office/drawing/2014/main" id="{BE449B4E-D4AE-CAEE-1812-CE7A9C9B30B9}"/>
                    </a:ext>
                  </a:extLst>
                </p:cNvPr>
                <p:cNvSpPr/>
                <p:nvPr/>
              </p:nvSpPr>
              <p:spPr>
                <a:xfrm>
                  <a:off x="-3714975" y="2080500"/>
                  <a:ext cx="103200" cy="11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4790" extrusionOk="0">
                      <a:moveTo>
                        <a:pt x="2048" y="694"/>
                      </a:moveTo>
                      <a:cubicBezTo>
                        <a:pt x="2458" y="694"/>
                        <a:pt x="2710" y="1009"/>
                        <a:pt x="2710" y="1387"/>
                      </a:cubicBezTo>
                      <a:cubicBezTo>
                        <a:pt x="2710" y="1765"/>
                        <a:pt x="2395" y="2048"/>
                        <a:pt x="2048" y="2048"/>
                      </a:cubicBezTo>
                      <a:cubicBezTo>
                        <a:pt x="1702" y="2048"/>
                        <a:pt x="1387" y="1733"/>
                        <a:pt x="1387" y="1387"/>
                      </a:cubicBezTo>
                      <a:cubicBezTo>
                        <a:pt x="1355" y="1009"/>
                        <a:pt x="1670" y="694"/>
                        <a:pt x="2048" y="694"/>
                      </a:cubicBezTo>
                      <a:close/>
                      <a:moveTo>
                        <a:pt x="2363" y="2741"/>
                      </a:moveTo>
                      <a:cubicBezTo>
                        <a:pt x="2931" y="2741"/>
                        <a:pt x="3403" y="3214"/>
                        <a:pt x="3403" y="3781"/>
                      </a:cubicBezTo>
                      <a:lnTo>
                        <a:pt x="3403" y="4128"/>
                      </a:lnTo>
                      <a:lnTo>
                        <a:pt x="662" y="4128"/>
                      </a:lnTo>
                      <a:lnTo>
                        <a:pt x="662" y="3781"/>
                      </a:lnTo>
                      <a:cubicBezTo>
                        <a:pt x="662" y="3214"/>
                        <a:pt x="1135" y="2741"/>
                        <a:pt x="1702" y="2741"/>
                      </a:cubicBezTo>
                      <a:close/>
                      <a:moveTo>
                        <a:pt x="2048" y="1"/>
                      </a:moveTo>
                      <a:cubicBezTo>
                        <a:pt x="1292" y="1"/>
                        <a:pt x="662" y="631"/>
                        <a:pt x="662" y="1387"/>
                      </a:cubicBezTo>
                      <a:cubicBezTo>
                        <a:pt x="662" y="1702"/>
                        <a:pt x="788" y="2017"/>
                        <a:pt x="977" y="2237"/>
                      </a:cubicBezTo>
                      <a:cubicBezTo>
                        <a:pt x="410" y="2521"/>
                        <a:pt x="1" y="3119"/>
                        <a:pt x="1" y="3781"/>
                      </a:cubicBezTo>
                      <a:lnTo>
                        <a:pt x="1" y="4443"/>
                      </a:lnTo>
                      <a:cubicBezTo>
                        <a:pt x="1" y="4632"/>
                        <a:pt x="158" y="4789"/>
                        <a:pt x="347" y="4789"/>
                      </a:cubicBezTo>
                      <a:lnTo>
                        <a:pt x="3781" y="4789"/>
                      </a:lnTo>
                      <a:cubicBezTo>
                        <a:pt x="3970" y="4789"/>
                        <a:pt x="4128" y="4632"/>
                        <a:pt x="4128" y="4443"/>
                      </a:cubicBezTo>
                      <a:lnTo>
                        <a:pt x="4128" y="3781"/>
                      </a:lnTo>
                      <a:cubicBezTo>
                        <a:pt x="4096" y="3119"/>
                        <a:pt x="3718" y="2521"/>
                        <a:pt x="3120" y="2237"/>
                      </a:cubicBezTo>
                      <a:cubicBezTo>
                        <a:pt x="3309" y="2017"/>
                        <a:pt x="3435" y="1733"/>
                        <a:pt x="3435" y="1387"/>
                      </a:cubicBezTo>
                      <a:cubicBezTo>
                        <a:pt x="3435" y="631"/>
                        <a:pt x="2805" y="1"/>
                        <a:pt x="20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72" name="Google Shape;12552;p89">
                <a:extLst>
                  <a:ext uri="{FF2B5EF4-FFF2-40B4-BE49-F238E27FC236}">
                    <a16:creationId xmlns:a16="http://schemas.microsoft.com/office/drawing/2014/main" id="{13886317-5D42-3B97-8676-54241CB954F7}"/>
                  </a:ext>
                </a:extLst>
              </p:cNvPr>
              <p:cNvSpPr/>
              <p:nvPr/>
            </p:nvSpPr>
            <p:spPr>
              <a:xfrm>
                <a:off x="11151816" y="1962933"/>
                <a:ext cx="642992" cy="486989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8853" extrusionOk="0">
                    <a:moveTo>
                      <a:pt x="1040" y="2709"/>
                    </a:moveTo>
                    <a:cubicBezTo>
                      <a:pt x="1229" y="2709"/>
                      <a:pt x="1386" y="2867"/>
                      <a:pt x="1386" y="3056"/>
                    </a:cubicBezTo>
                    <a:lnTo>
                      <a:pt x="1386" y="5828"/>
                    </a:lnTo>
                    <a:cubicBezTo>
                      <a:pt x="1386" y="6017"/>
                      <a:pt x="1229" y="6175"/>
                      <a:pt x="1040" y="6175"/>
                    </a:cubicBezTo>
                    <a:cubicBezTo>
                      <a:pt x="819" y="6175"/>
                      <a:pt x="662" y="6017"/>
                      <a:pt x="662" y="5828"/>
                    </a:cubicBezTo>
                    <a:lnTo>
                      <a:pt x="662" y="3056"/>
                    </a:lnTo>
                    <a:cubicBezTo>
                      <a:pt x="662" y="2867"/>
                      <a:pt x="819" y="2709"/>
                      <a:pt x="1040" y="2709"/>
                    </a:cubicBezTo>
                    <a:close/>
                    <a:moveTo>
                      <a:pt x="9641" y="1449"/>
                    </a:moveTo>
                    <a:lnTo>
                      <a:pt x="9641" y="7435"/>
                    </a:lnTo>
                    <a:lnTo>
                      <a:pt x="2079" y="5545"/>
                    </a:lnTo>
                    <a:lnTo>
                      <a:pt x="2079" y="3340"/>
                    </a:lnTo>
                    <a:lnTo>
                      <a:pt x="9641" y="1449"/>
                    </a:lnTo>
                    <a:close/>
                    <a:moveTo>
                      <a:pt x="3466" y="6616"/>
                    </a:moveTo>
                    <a:lnTo>
                      <a:pt x="6112" y="7278"/>
                    </a:lnTo>
                    <a:cubicBezTo>
                      <a:pt x="5954" y="7845"/>
                      <a:pt x="5450" y="8223"/>
                      <a:pt x="4820" y="8223"/>
                    </a:cubicBezTo>
                    <a:cubicBezTo>
                      <a:pt x="4064" y="8223"/>
                      <a:pt x="3434" y="7593"/>
                      <a:pt x="3434" y="6837"/>
                    </a:cubicBezTo>
                    <a:cubicBezTo>
                      <a:pt x="3434" y="6774"/>
                      <a:pt x="3434" y="6679"/>
                      <a:pt x="3466" y="6616"/>
                    </a:cubicBezTo>
                    <a:close/>
                    <a:moveTo>
                      <a:pt x="10680" y="662"/>
                    </a:moveTo>
                    <a:cubicBezTo>
                      <a:pt x="10869" y="662"/>
                      <a:pt x="11027" y="819"/>
                      <a:pt x="11027" y="1008"/>
                    </a:cubicBezTo>
                    <a:lnTo>
                      <a:pt x="11027" y="7876"/>
                    </a:lnTo>
                    <a:cubicBezTo>
                      <a:pt x="11027" y="8065"/>
                      <a:pt x="10869" y="8223"/>
                      <a:pt x="10680" y="8223"/>
                    </a:cubicBezTo>
                    <a:cubicBezTo>
                      <a:pt x="10491" y="8223"/>
                      <a:pt x="10334" y="8065"/>
                      <a:pt x="10334" y="7876"/>
                    </a:cubicBezTo>
                    <a:lnTo>
                      <a:pt x="10334" y="1008"/>
                    </a:lnTo>
                    <a:cubicBezTo>
                      <a:pt x="10334" y="819"/>
                      <a:pt x="10491" y="662"/>
                      <a:pt x="10680" y="662"/>
                    </a:cubicBezTo>
                    <a:close/>
                    <a:moveTo>
                      <a:pt x="10680" y="0"/>
                    </a:moveTo>
                    <a:cubicBezTo>
                      <a:pt x="10208" y="0"/>
                      <a:pt x="9798" y="315"/>
                      <a:pt x="9704" y="756"/>
                    </a:cubicBezTo>
                    <a:lnTo>
                      <a:pt x="1985" y="2678"/>
                    </a:lnTo>
                    <a:cubicBezTo>
                      <a:pt x="1827" y="2331"/>
                      <a:pt x="1449" y="2048"/>
                      <a:pt x="1040" y="2048"/>
                    </a:cubicBezTo>
                    <a:cubicBezTo>
                      <a:pt x="473" y="2048"/>
                      <a:pt x="0" y="2520"/>
                      <a:pt x="0" y="3056"/>
                    </a:cubicBezTo>
                    <a:lnTo>
                      <a:pt x="0" y="5828"/>
                    </a:lnTo>
                    <a:cubicBezTo>
                      <a:pt x="0" y="6364"/>
                      <a:pt x="473" y="6837"/>
                      <a:pt x="1040" y="6837"/>
                    </a:cubicBezTo>
                    <a:cubicBezTo>
                      <a:pt x="1449" y="6837"/>
                      <a:pt x="1827" y="6616"/>
                      <a:pt x="1985" y="6206"/>
                    </a:cubicBezTo>
                    <a:lnTo>
                      <a:pt x="2804" y="6427"/>
                    </a:lnTo>
                    <a:cubicBezTo>
                      <a:pt x="2772" y="6522"/>
                      <a:pt x="2772" y="6679"/>
                      <a:pt x="2772" y="6805"/>
                    </a:cubicBezTo>
                    <a:cubicBezTo>
                      <a:pt x="2772" y="7939"/>
                      <a:pt x="3655" y="8853"/>
                      <a:pt x="4820" y="8853"/>
                    </a:cubicBezTo>
                    <a:cubicBezTo>
                      <a:pt x="5324" y="8853"/>
                      <a:pt x="5828" y="8664"/>
                      <a:pt x="6175" y="8317"/>
                    </a:cubicBezTo>
                    <a:cubicBezTo>
                      <a:pt x="6459" y="8065"/>
                      <a:pt x="6648" y="7719"/>
                      <a:pt x="6774" y="7341"/>
                    </a:cubicBezTo>
                    <a:lnTo>
                      <a:pt x="9704" y="8065"/>
                    </a:lnTo>
                    <a:cubicBezTo>
                      <a:pt x="9798" y="8506"/>
                      <a:pt x="10208" y="8821"/>
                      <a:pt x="10680" y="8821"/>
                    </a:cubicBezTo>
                    <a:cubicBezTo>
                      <a:pt x="11216" y="8821"/>
                      <a:pt x="11688" y="8349"/>
                      <a:pt x="11688" y="7782"/>
                    </a:cubicBezTo>
                    <a:lnTo>
                      <a:pt x="11688" y="945"/>
                    </a:lnTo>
                    <a:cubicBezTo>
                      <a:pt x="11688" y="473"/>
                      <a:pt x="11279" y="0"/>
                      <a:pt x="1068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17973" name="Google Shape;12561;p89">
                <a:extLst>
                  <a:ext uri="{FF2B5EF4-FFF2-40B4-BE49-F238E27FC236}">
                    <a16:creationId xmlns:a16="http://schemas.microsoft.com/office/drawing/2014/main" id="{C00FDAAE-69D3-E24C-E469-6CD49F8C387C}"/>
                  </a:ext>
                </a:extLst>
              </p:cNvPr>
              <p:cNvGrpSpPr/>
              <p:nvPr/>
            </p:nvGrpSpPr>
            <p:grpSpPr>
              <a:xfrm>
                <a:off x="3710685" y="1885124"/>
                <a:ext cx="643048" cy="642992"/>
                <a:chOff x="-5276050" y="2037975"/>
                <a:chExt cx="292250" cy="292225"/>
              </a:xfrm>
              <a:grpFill/>
            </p:grpSpPr>
            <p:sp>
              <p:nvSpPr>
                <p:cNvPr id="17985" name="Google Shape;12562;p89">
                  <a:extLst>
                    <a:ext uri="{FF2B5EF4-FFF2-40B4-BE49-F238E27FC236}">
                      <a16:creationId xmlns:a16="http://schemas.microsoft.com/office/drawing/2014/main" id="{A5DD58D6-EABE-20F5-E8C5-D2838623B304}"/>
                    </a:ext>
                  </a:extLst>
                </p:cNvPr>
                <p:cNvSpPr/>
                <p:nvPr/>
              </p:nvSpPr>
              <p:spPr>
                <a:xfrm>
                  <a:off x="-5102775" y="221125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0"/>
                      </a:moveTo>
                      <a:cubicBezTo>
                        <a:pt x="253" y="0"/>
                        <a:pt x="158" y="32"/>
                        <a:pt x="95" y="95"/>
                      </a:cubicBezTo>
                      <a:cubicBezTo>
                        <a:pt x="1" y="189"/>
                        <a:pt x="1" y="441"/>
                        <a:pt x="95" y="536"/>
                      </a:cubicBezTo>
                      <a:lnTo>
                        <a:pt x="536" y="977"/>
                      </a:lnTo>
                      <a:lnTo>
                        <a:pt x="95" y="1418"/>
                      </a:lnTo>
                      <a:cubicBezTo>
                        <a:pt x="1" y="1544"/>
                        <a:pt x="1" y="1765"/>
                        <a:pt x="95" y="1891"/>
                      </a:cubicBezTo>
                      <a:cubicBezTo>
                        <a:pt x="158" y="1954"/>
                        <a:pt x="253" y="1985"/>
                        <a:pt x="343" y="1985"/>
                      </a:cubicBezTo>
                      <a:cubicBezTo>
                        <a:pt x="434" y="1985"/>
                        <a:pt x="521" y="1954"/>
                        <a:pt x="568" y="1891"/>
                      </a:cubicBezTo>
                      <a:lnTo>
                        <a:pt x="1009" y="1450"/>
                      </a:lnTo>
                      <a:lnTo>
                        <a:pt x="1450" y="1891"/>
                      </a:lnTo>
                      <a:cubicBezTo>
                        <a:pt x="1513" y="1954"/>
                        <a:pt x="1600" y="1985"/>
                        <a:pt x="1686" y="1985"/>
                      </a:cubicBezTo>
                      <a:cubicBezTo>
                        <a:pt x="1773" y="1985"/>
                        <a:pt x="1860" y="1954"/>
                        <a:pt x="1923" y="1891"/>
                      </a:cubicBezTo>
                      <a:cubicBezTo>
                        <a:pt x="2049" y="1765"/>
                        <a:pt x="2049" y="1544"/>
                        <a:pt x="1923" y="1418"/>
                      </a:cubicBezTo>
                      <a:lnTo>
                        <a:pt x="1482" y="977"/>
                      </a:lnTo>
                      <a:lnTo>
                        <a:pt x="1923" y="536"/>
                      </a:lnTo>
                      <a:cubicBezTo>
                        <a:pt x="2049" y="441"/>
                        <a:pt x="2049" y="189"/>
                        <a:pt x="1923" y="95"/>
                      </a:cubicBezTo>
                      <a:cubicBezTo>
                        <a:pt x="1860" y="32"/>
                        <a:pt x="1773" y="0"/>
                        <a:pt x="1686" y="0"/>
                      </a:cubicBezTo>
                      <a:cubicBezTo>
                        <a:pt x="1600" y="0"/>
                        <a:pt x="1513" y="32"/>
                        <a:pt x="1450" y="95"/>
                      </a:cubicBezTo>
                      <a:lnTo>
                        <a:pt x="1009" y="504"/>
                      </a:lnTo>
                      <a:lnTo>
                        <a:pt x="568" y="95"/>
                      </a:lnTo>
                      <a:cubicBezTo>
                        <a:pt x="521" y="32"/>
                        <a:pt x="434" y="0"/>
                        <a:pt x="3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86" name="Google Shape;12563;p89">
                  <a:extLst>
                    <a:ext uri="{FF2B5EF4-FFF2-40B4-BE49-F238E27FC236}">
                      <a16:creationId xmlns:a16="http://schemas.microsoft.com/office/drawing/2014/main" id="{CEF76C97-E780-392A-60A8-F452C2A66250}"/>
                    </a:ext>
                  </a:extLst>
                </p:cNvPr>
                <p:cNvSpPr/>
                <p:nvPr/>
              </p:nvSpPr>
              <p:spPr>
                <a:xfrm>
                  <a:off x="-5224050" y="2107875"/>
                  <a:ext cx="51200" cy="4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1992" extrusionOk="0">
                      <a:moveTo>
                        <a:pt x="351" y="0"/>
                      </a:moveTo>
                      <a:cubicBezTo>
                        <a:pt x="260" y="0"/>
                        <a:pt x="173" y="24"/>
                        <a:pt x="126" y="71"/>
                      </a:cubicBezTo>
                      <a:cubicBezTo>
                        <a:pt x="0" y="197"/>
                        <a:pt x="0" y="449"/>
                        <a:pt x="126" y="544"/>
                      </a:cubicBezTo>
                      <a:lnTo>
                        <a:pt x="536" y="985"/>
                      </a:lnTo>
                      <a:lnTo>
                        <a:pt x="126" y="1426"/>
                      </a:lnTo>
                      <a:cubicBezTo>
                        <a:pt x="0" y="1552"/>
                        <a:pt x="0" y="1772"/>
                        <a:pt x="126" y="1898"/>
                      </a:cubicBezTo>
                      <a:cubicBezTo>
                        <a:pt x="173" y="1961"/>
                        <a:pt x="260" y="1993"/>
                        <a:pt x="351" y="1993"/>
                      </a:cubicBezTo>
                      <a:cubicBezTo>
                        <a:pt x="441" y="1993"/>
                        <a:pt x="536" y="1961"/>
                        <a:pt x="599" y="1898"/>
                      </a:cubicBezTo>
                      <a:lnTo>
                        <a:pt x="1008" y="1457"/>
                      </a:lnTo>
                      <a:lnTo>
                        <a:pt x="1449" y="1898"/>
                      </a:lnTo>
                      <a:cubicBezTo>
                        <a:pt x="1512" y="1961"/>
                        <a:pt x="1599" y="1993"/>
                        <a:pt x="1686" y="1993"/>
                      </a:cubicBezTo>
                      <a:cubicBezTo>
                        <a:pt x="1772" y="1993"/>
                        <a:pt x="1859" y="1961"/>
                        <a:pt x="1922" y="1898"/>
                      </a:cubicBezTo>
                      <a:cubicBezTo>
                        <a:pt x="2048" y="1772"/>
                        <a:pt x="2048" y="1520"/>
                        <a:pt x="1922" y="1426"/>
                      </a:cubicBezTo>
                      <a:lnTo>
                        <a:pt x="1481" y="985"/>
                      </a:lnTo>
                      <a:lnTo>
                        <a:pt x="1922" y="544"/>
                      </a:lnTo>
                      <a:cubicBezTo>
                        <a:pt x="2048" y="449"/>
                        <a:pt x="2048" y="197"/>
                        <a:pt x="1922" y="71"/>
                      </a:cubicBezTo>
                      <a:cubicBezTo>
                        <a:pt x="1875" y="24"/>
                        <a:pt x="1788" y="0"/>
                        <a:pt x="1697" y="0"/>
                      </a:cubicBezTo>
                      <a:cubicBezTo>
                        <a:pt x="1607" y="0"/>
                        <a:pt x="1512" y="24"/>
                        <a:pt x="1449" y="71"/>
                      </a:cubicBezTo>
                      <a:lnTo>
                        <a:pt x="1008" y="512"/>
                      </a:lnTo>
                      <a:lnTo>
                        <a:pt x="599" y="71"/>
                      </a:lnTo>
                      <a:cubicBezTo>
                        <a:pt x="536" y="24"/>
                        <a:pt x="441" y="0"/>
                        <a:pt x="3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87" name="Google Shape;12564;p89">
                  <a:extLst>
                    <a:ext uri="{FF2B5EF4-FFF2-40B4-BE49-F238E27FC236}">
                      <a16:creationId xmlns:a16="http://schemas.microsoft.com/office/drawing/2014/main" id="{8532E8DF-0A44-FE37-CC51-737ACDC46DF6}"/>
                    </a:ext>
                  </a:extLst>
                </p:cNvPr>
                <p:cNvSpPr/>
                <p:nvPr/>
              </p:nvSpPr>
              <p:spPr>
                <a:xfrm>
                  <a:off x="-5276050" y="2037975"/>
                  <a:ext cx="2922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90" h="11689" extrusionOk="0">
                      <a:moveTo>
                        <a:pt x="10334" y="3119"/>
                      </a:moveTo>
                      <a:cubicBezTo>
                        <a:pt x="10712" y="3119"/>
                        <a:pt x="11028" y="3403"/>
                        <a:pt x="11028" y="3781"/>
                      </a:cubicBezTo>
                      <a:cubicBezTo>
                        <a:pt x="11028" y="4190"/>
                        <a:pt x="10712" y="4442"/>
                        <a:pt x="10334" y="4442"/>
                      </a:cubicBezTo>
                      <a:cubicBezTo>
                        <a:pt x="9956" y="4442"/>
                        <a:pt x="9673" y="4127"/>
                        <a:pt x="9673" y="3781"/>
                      </a:cubicBezTo>
                      <a:cubicBezTo>
                        <a:pt x="9673" y="3403"/>
                        <a:pt x="9988" y="3119"/>
                        <a:pt x="10334" y="3119"/>
                      </a:cubicBezTo>
                      <a:close/>
                      <a:moveTo>
                        <a:pt x="4443" y="7593"/>
                      </a:moveTo>
                      <a:cubicBezTo>
                        <a:pt x="4853" y="7593"/>
                        <a:pt x="5105" y="7908"/>
                        <a:pt x="5105" y="8255"/>
                      </a:cubicBezTo>
                      <a:cubicBezTo>
                        <a:pt x="5105" y="8664"/>
                        <a:pt x="4790" y="8948"/>
                        <a:pt x="4443" y="8948"/>
                      </a:cubicBezTo>
                      <a:cubicBezTo>
                        <a:pt x="4065" y="8948"/>
                        <a:pt x="3781" y="8633"/>
                        <a:pt x="3781" y="8255"/>
                      </a:cubicBezTo>
                      <a:cubicBezTo>
                        <a:pt x="3781" y="7876"/>
                        <a:pt x="4096" y="7593"/>
                        <a:pt x="4443" y="7593"/>
                      </a:cubicBezTo>
                      <a:close/>
                      <a:moveTo>
                        <a:pt x="5829" y="725"/>
                      </a:moveTo>
                      <a:cubicBezTo>
                        <a:pt x="7341" y="725"/>
                        <a:pt x="8822" y="1386"/>
                        <a:pt x="9799" y="2521"/>
                      </a:cubicBezTo>
                      <a:cubicBezTo>
                        <a:pt x="9326" y="2710"/>
                        <a:pt x="8980" y="3245"/>
                        <a:pt x="8980" y="3781"/>
                      </a:cubicBezTo>
                      <a:cubicBezTo>
                        <a:pt x="8980" y="3718"/>
                        <a:pt x="8917" y="3623"/>
                        <a:pt x="8885" y="3560"/>
                      </a:cubicBezTo>
                      <a:lnTo>
                        <a:pt x="8854" y="3497"/>
                      </a:lnTo>
                      <a:lnTo>
                        <a:pt x="8192" y="2836"/>
                      </a:lnTo>
                      <a:cubicBezTo>
                        <a:pt x="8129" y="2773"/>
                        <a:pt x="8035" y="2741"/>
                        <a:pt x="7944" y="2741"/>
                      </a:cubicBezTo>
                      <a:cubicBezTo>
                        <a:pt x="7853" y="2741"/>
                        <a:pt x="7767" y="2773"/>
                        <a:pt x="7719" y="2836"/>
                      </a:cubicBezTo>
                      <a:cubicBezTo>
                        <a:pt x="7593" y="2962"/>
                        <a:pt x="7593" y="3182"/>
                        <a:pt x="7719" y="3308"/>
                      </a:cubicBezTo>
                      <a:lnTo>
                        <a:pt x="7814" y="3434"/>
                      </a:lnTo>
                      <a:cubicBezTo>
                        <a:pt x="6869" y="3466"/>
                        <a:pt x="5987" y="3875"/>
                        <a:pt x="5262" y="4568"/>
                      </a:cubicBezTo>
                      <a:cubicBezTo>
                        <a:pt x="4600" y="5230"/>
                        <a:pt x="4254" y="6081"/>
                        <a:pt x="4159" y="6963"/>
                      </a:cubicBezTo>
                      <a:cubicBezTo>
                        <a:pt x="3561" y="7120"/>
                        <a:pt x="3151" y="7656"/>
                        <a:pt x="3151" y="8318"/>
                      </a:cubicBezTo>
                      <a:cubicBezTo>
                        <a:pt x="3151" y="9074"/>
                        <a:pt x="3781" y="9704"/>
                        <a:pt x="4506" y="9704"/>
                      </a:cubicBezTo>
                      <a:cubicBezTo>
                        <a:pt x="5262" y="9704"/>
                        <a:pt x="5892" y="9074"/>
                        <a:pt x="5892" y="8318"/>
                      </a:cubicBezTo>
                      <a:cubicBezTo>
                        <a:pt x="5892" y="7687"/>
                        <a:pt x="5451" y="7120"/>
                        <a:pt x="4884" y="6963"/>
                      </a:cubicBezTo>
                      <a:cubicBezTo>
                        <a:pt x="5042" y="5482"/>
                        <a:pt x="6302" y="4222"/>
                        <a:pt x="7814" y="4127"/>
                      </a:cubicBezTo>
                      <a:lnTo>
                        <a:pt x="7814" y="4127"/>
                      </a:lnTo>
                      <a:lnTo>
                        <a:pt x="7751" y="4222"/>
                      </a:lnTo>
                      <a:cubicBezTo>
                        <a:pt x="7625" y="4348"/>
                        <a:pt x="7625" y="4568"/>
                        <a:pt x="7751" y="4694"/>
                      </a:cubicBezTo>
                      <a:cubicBezTo>
                        <a:pt x="7814" y="4757"/>
                        <a:pt x="7901" y="4789"/>
                        <a:pt x="7987" y="4789"/>
                      </a:cubicBezTo>
                      <a:cubicBezTo>
                        <a:pt x="8074" y="4789"/>
                        <a:pt x="8161" y="4757"/>
                        <a:pt x="8224" y="4694"/>
                      </a:cubicBezTo>
                      <a:lnTo>
                        <a:pt x="8885" y="4033"/>
                      </a:lnTo>
                      <a:cubicBezTo>
                        <a:pt x="8980" y="3938"/>
                        <a:pt x="9011" y="3875"/>
                        <a:pt x="9011" y="3781"/>
                      </a:cubicBezTo>
                      <a:cubicBezTo>
                        <a:pt x="9011" y="4537"/>
                        <a:pt x="9641" y="5167"/>
                        <a:pt x="10397" y="5167"/>
                      </a:cubicBezTo>
                      <a:cubicBezTo>
                        <a:pt x="10618" y="5167"/>
                        <a:pt x="10807" y="5136"/>
                        <a:pt x="11028" y="5010"/>
                      </a:cubicBezTo>
                      <a:cubicBezTo>
                        <a:pt x="11059" y="5293"/>
                        <a:pt x="11091" y="5545"/>
                        <a:pt x="11091" y="5829"/>
                      </a:cubicBezTo>
                      <a:cubicBezTo>
                        <a:pt x="11028" y="8696"/>
                        <a:pt x="8696" y="11027"/>
                        <a:pt x="5829" y="11027"/>
                      </a:cubicBezTo>
                      <a:cubicBezTo>
                        <a:pt x="2994" y="11027"/>
                        <a:pt x="694" y="8696"/>
                        <a:pt x="694" y="5829"/>
                      </a:cubicBezTo>
                      <a:cubicBezTo>
                        <a:pt x="694" y="2993"/>
                        <a:pt x="2994" y="725"/>
                        <a:pt x="5829" y="725"/>
                      </a:cubicBezTo>
                      <a:close/>
                      <a:moveTo>
                        <a:pt x="5829" y="0"/>
                      </a:moveTo>
                      <a:cubicBezTo>
                        <a:pt x="2584" y="0"/>
                        <a:pt x="1" y="2615"/>
                        <a:pt x="1" y="5829"/>
                      </a:cubicBezTo>
                      <a:cubicBezTo>
                        <a:pt x="1" y="7404"/>
                        <a:pt x="599" y="8853"/>
                        <a:pt x="1702" y="9956"/>
                      </a:cubicBezTo>
                      <a:cubicBezTo>
                        <a:pt x="2773" y="11058"/>
                        <a:pt x="4254" y="11689"/>
                        <a:pt x="5829" y="11689"/>
                      </a:cubicBezTo>
                      <a:cubicBezTo>
                        <a:pt x="6617" y="11689"/>
                        <a:pt x="7341" y="11531"/>
                        <a:pt x="8098" y="11216"/>
                      </a:cubicBezTo>
                      <a:cubicBezTo>
                        <a:pt x="8822" y="10901"/>
                        <a:pt x="9452" y="10523"/>
                        <a:pt x="9956" y="9956"/>
                      </a:cubicBezTo>
                      <a:cubicBezTo>
                        <a:pt x="10492" y="9420"/>
                        <a:pt x="10901" y="8790"/>
                        <a:pt x="11217" y="8128"/>
                      </a:cubicBezTo>
                      <a:cubicBezTo>
                        <a:pt x="11532" y="7404"/>
                        <a:pt x="11689" y="6616"/>
                        <a:pt x="11689" y="5829"/>
                      </a:cubicBezTo>
                      <a:cubicBezTo>
                        <a:pt x="11689" y="5356"/>
                        <a:pt x="11658" y="4884"/>
                        <a:pt x="11532" y="4442"/>
                      </a:cubicBezTo>
                      <a:cubicBezTo>
                        <a:pt x="11595" y="4253"/>
                        <a:pt x="11689" y="4033"/>
                        <a:pt x="11689" y="3781"/>
                      </a:cubicBezTo>
                      <a:cubicBezTo>
                        <a:pt x="11689" y="3119"/>
                        <a:pt x="11217" y="2552"/>
                        <a:pt x="10586" y="2458"/>
                      </a:cubicBezTo>
                      <a:cubicBezTo>
                        <a:pt x="9484" y="945"/>
                        <a:pt x="7719" y="0"/>
                        <a:pt x="58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74" name="Google Shape;12567;p89">
                <a:extLst>
                  <a:ext uri="{FF2B5EF4-FFF2-40B4-BE49-F238E27FC236}">
                    <a16:creationId xmlns:a16="http://schemas.microsoft.com/office/drawing/2014/main" id="{FEBA73E1-421A-E645-DA44-228FBD0AF023}"/>
                  </a:ext>
                </a:extLst>
              </p:cNvPr>
              <p:cNvGrpSpPr/>
              <p:nvPr/>
            </p:nvGrpSpPr>
            <p:grpSpPr>
              <a:xfrm>
                <a:off x="7915085" y="1885975"/>
                <a:ext cx="493975" cy="641288"/>
                <a:chOff x="-3462150" y="2046625"/>
                <a:chExt cx="224500" cy="291450"/>
              </a:xfrm>
              <a:grpFill/>
            </p:grpSpPr>
            <p:sp>
              <p:nvSpPr>
                <p:cNvPr id="17978" name="Google Shape;12568;p89">
                  <a:extLst>
                    <a:ext uri="{FF2B5EF4-FFF2-40B4-BE49-F238E27FC236}">
                      <a16:creationId xmlns:a16="http://schemas.microsoft.com/office/drawing/2014/main" id="{89EE24A4-82FC-2BCF-0164-FDDB7844DFE3}"/>
                    </a:ext>
                  </a:extLst>
                </p:cNvPr>
                <p:cNvSpPr/>
                <p:nvPr/>
              </p:nvSpPr>
              <p:spPr>
                <a:xfrm>
                  <a:off x="-3425125" y="2253000"/>
                  <a:ext cx="51225" cy="50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17" extrusionOk="0">
                      <a:moveTo>
                        <a:pt x="1009" y="662"/>
                      </a:moveTo>
                      <a:cubicBezTo>
                        <a:pt x="1198" y="662"/>
                        <a:pt x="1355" y="819"/>
                        <a:pt x="1355" y="1008"/>
                      </a:cubicBezTo>
                      <a:cubicBezTo>
                        <a:pt x="1355" y="1197"/>
                        <a:pt x="1166" y="1355"/>
                        <a:pt x="1009" y="1355"/>
                      </a:cubicBezTo>
                      <a:cubicBezTo>
                        <a:pt x="820" y="1355"/>
                        <a:pt x="662" y="1197"/>
                        <a:pt x="662" y="1008"/>
                      </a:cubicBez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0" y="441"/>
                        <a:pt x="0" y="1008"/>
                      </a:cubicBezTo>
                      <a:cubicBezTo>
                        <a:pt x="0" y="1575"/>
                        <a:pt x="473" y="2016"/>
                        <a:pt x="1009" y="2016"/>
                      </a:cubicBezTo>
                      <a:cubicBezTo>
                        <a:pt x="1576" y="2016"/>
                        <a:pt x="2048" y="1575"/>
                        <a:pt x="2048" y="1008"/>
                      </a:cubicBezTo>
                      <a:cubicBezTo>
                        <a:pt x="2048" y="441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79" name="Google Shape;12569;p89">
                  <a:extLst>
                    <a:ext uri="{FF2B5EF4-FFF2-40B4-BE49-F238E27FC236}">
                      <a16:creationId xmlns:a16="http://schemas.microsoft.com/office/drawing/2014/main" id="{98D8E98C-6B4F-09E9-B0E1-0C8A6E15025C}"/>
                    </a:ext>
                  </a:extLst>
                </p:cNvPr>
                <p:cNvSpPr/>
                <p:nvPr/>
              </p:nvSpPr>
              <p:spPr>
                <a:xfrm>
                  <a:off x="-3425125" y="2116725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190"/>
                        <a:pt x="0" y="442"/>
                        <a:pt x="95" y="536"/>
                      </a:cubicBezTo>
                      <a:lnTo>
                        <a:pt x="536" y="977"/>
                      </a:lnTo>
                      <a:lnTo>
                        <a:pt x="95" y="1418"/>
                      </a:lnTo>
                      <a:cubicBezTo>
                        <a:pt x="0" y="1544"/>
                        <a:pt x="0" y="1765"/>
                        <a:pt x="95" y="1891"/>
                      </a:cubicBezTo>
                      <a:cubicBezTo>
                        <a:pt x="158" y="1954"/>
                        <a:pt x="252" y="1986"/>
                        <a:pt x="343" y="1986"/>
                      </a:cubicBezTo>
                      <a:cubicBezTo>
                        <a:pt x="434" y="1986"/>
                        <a:pt x="520" y="1954"/>
                        <a:pt x="568" y="1891"/>
                      </a:cubicBezTo>
                      <a:lnTo>
                        <a:pt x="1009" y="1450"/>
                      </a:lnTo>
                      <a:lnTo>
                        <a:pt x="1450" y="1891"/>
                      </a:lnTo>
                      <a:cubicBezTo>
                        <a:pt x="1513" y="1954"/>
                        <a:pt x="1599" y="1986"/>
                        <a:pt x="1686" y="1986"/>
                      </a:cubicBezTo>
                      <a:cubicBezTo>
                        <a:pt x="1773" y="1986"/>
                        <a:pt x="1859" y="1954"/>
                        <a:pt x="1922" y="1891"/>
                      </a:cubicBezTo>
                      <a:cubicBezTo>
                        <a:pt x="2048" y="1765"/>
                        <a:pt x="2048" y="1544"/>
                        <a:pt x="1922" y="1418"/>
                      </a:cubicBezTo>
                      <a:lnTo>
                        <a:pt x="1481" y="977"/>
                      </a:lnTo>
                      <a:lnTo>
                        <a:pt x="1922" y="536"/>
                      </a:lnTo>
                      <a:cubicBezTo>
                        <a:pt x="2048" y="442"/>
                        <a:pt x="2048" y="190"/>
                        <a:pt x="1922" y="95"/>
                      </a:cubicBezTo>
                      <a:cubicBezTo>
                        <a:pt x="1859" y="32"/>
                        <a:pt x="1773" y="1"/>
                        <a:pt x="1686" y="1"/>
                      </a:cubicBezTo>
                      <a:cubicBezTo>
                        <a:pt x="1599" y="1"/>
                        <a:pt x="1513" y="32"/>
                        <a:pt x="1450" y="95"/>
                      </a:cubicBezTo>
                      <a:lnTo>
                        <a:pt x="1009" y="505"/>
                      </a:lnTo>
                      <a:lnTo>
                        <a:pt x="568" y="95"/>
                      </a:lnTo>
                      <a:cubicBezTo>
                        <a:pt x="520" y="32"/>
                        <a:pt x="434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80" name="Google Shape;12570;p89">
                  <a:extLst>
                    <a:ext uri="{FF2B5EF4-FFF2-40B4-BE49-F238E27FC236}">
                      <a16:creationId xmlns:a16="http://schemas.microsoft.com/office/drawing/2014/main" id="{6D922561-6533-8C0B-5611-3A45BE171933}"/>
                    </a:ext>
                  </a:extLst>
                </p:cNvPr>
                <p:cNvSpPr/>
                <p:nvPr/>
              </p:nvSpPr>
              <p:spPr>
                <a:xfrm>
                  <a:off x="-3425125" y="218525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221"/>
                        <a:pt x="0" y="442"/>
                        <a:pt x="95" y="568"/>
                      </a:cubicBezTo>
                      <a:lnTo>
                        <a:pt x="536" y="1009"/>
                      </a:lnTo>
                      <a:lnTo>
                        <a:pt x="95" y="1418"/>
                      </a:lnTo>
                      <a:cubicBezTo>
                        <a:pt x="0" y="1544"/>
                        <a:pt x="0" y="1796"/>
                        <a:pt x="95" y="1891"/>
                      </a:cubicBezTo>
                      <a:cubicBezTo>
                        <a:pt x="158" y="1954"/>
                        <a:pt x="252" y="1985"/>
                        <a:pt x="343" y="1985"/>
                      </a:cubicBezTo>
                      <a:cubicBezTo>
                        <a:pt x="434" y="1985"/>
                        <a:pt x="520" y="1954"/>
                        <a:pt x="568" y="1891"/>
                      </a:cubicBezTo>
                      <a:lnTo>
                        <a:pt x="1009" y="1481"/>
                      </a:lnTo>
                      <a:lnTo>
                        <a:pt x="1450" y="1891"/>
                      </a:lnTo>
                      <a:cubicBezTo>
                        <a:pt x="1513" y="1954"/>
                        <a:pt x="1599" y="1985"/>
                        <a:pt x="1686" y="1985"/>
                      </a:cubicBezTo>
                      <a:cubicBezTo>
                        <a:pt x="1773" y="1985"/>
                        <a:pt x="1859" y="1954"/>
                        <a:pt x="1922" y="1891"/>
                      </a:cubicBezTo>
                      <a:cubicBezTo>
                        <a:pt x="2048" y="1796"/>
                        <a:pt x="2048" y="1544"/>
                        <a:pt x="1922" y="1418"/>
                      </a:cubicBezTo>
                      <a:lnTo>
                        <a:pt x="1481" y="1009"/>
                      </a:lnTo>
                      <a:lnTo>
                        <a:pt x="1922" y="568"/>
                      </a:lnTo>
                      <a:cubicBezTo>
                        <a:pt x="2048" y="410"/>
                        <a:pt x="2048" y="221"/>
                        <a:pt x="1922" y="95"/>
                      </a:cubicBezTo>
                      <a:cubicBezTo>
                        <a:pt x="1859" y="32"/>
                        <a:pt x="1773" y="1"/>
                        <a:pt x="1686" y="1"/>
                      </a:cubicBezTo>
                      <a:cubicBezTo>
                        <a:pt x="1599" y="1"/>
                        <a:pt x="1513" y="32"/>
                        <a:pt x="1450" y="95"/>
                      </a:cubicBezTo>
                      <a:lnTo>
                        <a:pt x="1009" y="536"/>
                      </a:lnTo>
                      <a:lnTo>
                        <a:pt x="568" y="95"/>
                      </a:lnTo>
                      <a:cubicBezTo>
                        <a:pt x="520" y="32"/>
                        <a:pt x="434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81" name="Google Shape;12571;p89">
                  <a:extLst>
                    <a:ext uri="{FF2B5EF4-FFF2-40B4-BE49-F238E27FC236}">
                      <a16:creationId xmlns:a16="http://schemas.microsoft.com/office/drawing/2014/main" id="{E07FDB09-4E0B-0648-7916-18E6884C6D9C}"/>
                    </a:ext>
                  </a:extLst>
                </p:cNvPr>
                <p:cNvSpPr/>
                <p:nvPr/>
              </p:nvSpPr>
              <p:spPr>
                <a:xfrm>
                  <a:off x="-3462150" y="2046625"/>
                  <a:ext cx="22450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80" h="11658" extrusionOk="0">
                      <a:moveTo>
                        <a:pt x="5924" y="694"/>
                      </a:moveTo>
                      <a:cubicBezTo>
                        <a:pt x="6113" y="694"/>
                        <a:pt x="6270" y="851"/>
                        <a:pt x="6270" y="1040"/>
                      </a:cubicBezTo>
                      <a:cubicBezTo>
                        <a:pt x="6270" y="1229"/>
                        <a:pt x="6113" y="1387"/>
                        <a:pt x="5924" y="1387"/>
                      </a:cubicBezTo>
                      <a:lnTo>
                        <a:pt x="3151" y="1387"/>
                      </a:lnTo>
                      <a:cubicBezTo>
                        <a:pt x="2962" y="1387"/>
                        <a:pt x="2805" y="1229"/>
                        <a:pt x="2805" y="1040"/>
                      </a:cubicBezTo>
                      <a:cubicBezTo>
                        <a:pt x="2805" y="851"/>
                        <a:pt x="2962" y="694"/>
                        <a:pt x="3151" y="694"/>
                      </a:cubicBezTo>
                      <a:close/>
                      <a:moveTo>
                        <a:pt x="8034" y="1356"/>
                      </a:moveTo>
                      <a:cubicBezTo>
                        <a:pt x="8255" y="1356"/>
                        <a:pt x="8413" y="1513"/>
                        <a:pt x="8413" y="1702"/>
                      </a:cubicBezTo>
                      <a:lnTo>
                        <a:pt x="8413" y="10649"/>
                      </a:lnTo>
                      <a:lnTo>
                        <a:pt x="8287" y="10649"/>
                      </a:lnTo>
                      <a:cubicBezTo>
                        <a:pt x="8287" y="10838"/>
                        <a:pt x="8129" y="10996"/>
                        <a:pt x="7940" y="10996"/>
                      </a:cubicBezTo>
                      <a:lnTo>
                        <a:pt x="1103" y="10996"/>
                      </a:lnTo>
                      <a:cubicBezTo>
                        <a:pt x="914" y="10996"/>
                        <a:pt x="757" y="10838"/>
                        <a:pt x="757" y="10649"/>
                      </a:cubicBezTo>
                      <a:lnTo>
                        <a:pt x="757" y="1702"/>
                      </a:lnTo>
                      <a:cubicBezTo>
                        <a:pt x="757" y="1513"/>
                        <a:pt x="914" y="1356"/>
                        <a:pt x="1103" y="1356"/>
                      </a:cubicBezTo>
                      <a:lnTo>
                        <a:pt x="2206" y="1356"/>
                      </a:lnTo>
                      <a:cubicBezTo>
                        <a:pt x="2364" y="1734"/>
                        <a:pt x="2742" y="2017"/>
                        <a:pt x="3214" y="2017"/>
                      </a:cubicBezTo>
                      <a:lnTo>
                        <a:pt x="5955" y="2017"/>
                      </a:lnTo>
                      <a:cubicBezTo>
                        <a:pt x="6396" y="2017"/>
                        <a:pt x="6774" y="1734"/>
                        <a:pt x="6932" y="1356"/>
                      </a:cubicBezTo>
                      <a:close/>
                      <a:moveTo>
                        <a:pt x="3120" y="1"/>
                      </a:moveTo>
                      <a:cubicBezTo>
                        <a:pt x="2679" y="1"/>
                        <a:pt x="2301" y="284"/>
                        <a:pt x="2143" y="694"/>
                      </a:cubicBezTo>
                      <a:lnTo>
                        <a:pt x="1040" y="694"/>
                      </a:lnTo>
                      <a:cubicBezTo>
                        <a:pt x="473" y="694"/>
                        <a:pt x="1" y="1166"/>
                        <a:pt x="1" y="1702"/>
                      </a:cubicBezTo>
                      <a:lnTo>
                        <a:pt x="1" y="10649"/>
                      </a:lnTo>
                      <a:cubicBezTo>
                        <a:pt x="1" y="11185"/>
                        <a:pt x="473" y="11658"/>
                        <a:pt x="1040" y="11658"/>
                      </a:cubicBezTo>
                      <a:lnTo>
                        <a:pt x="7877" y="11658"/>
                      </a:lnTo>
                      <a:cubicBezTo>
                        <a:pt x="8444" y="11658"/>
                        <a:pt x="8917" y="11185"/>
                        <a:pt x="8917" y="10649"/>
                      </a:cubicBezTo>
                      <a:lnTo>
                        <a:pt x="8917" y="1702"/>
                      </a:lnTo>
                      <a:cubicBezTo>
                        <a:pt x="8980" y="1166"/>
                        <a:pt x="8507" y="694"/>
                        <a:pt x="7971" y="694"/>
                      </a:cubicBezTo>
                      <a:lnTo>
                        <a:pt x="6869" y="694"/>
                      </a:lnTo>
                      <a:cubicBezTo>
                        <a:pt x="6711" y="284"/>
                        <a:pt x="6365" y="1"/>
                        <a:pt x="58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82" name="Google Shape;12572;p89">
                  <a:extLst>
                    <a:ext uri="{FF2B5EF4-FFF2-40B4-BE49-F238E27FC236}">
                      <a16:creationId xmlns:a16="http://schemas.microsoft.com/office/drawing/2014/main" id="{DA0D56EE-8759-DB4C-49E4-E1B624EFB76C}"/>
                    </a:ext>
                  </a:extLst>
                </p:cNvPr>
                <p:cNvSpPr/>
                <p:nvPr/>
              </p:nvSpPr>
              <p:spPr>
                <a:xfrm>
                  <a:off x="-3358175" y="2133275"/>
                  <a:ext cx="866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088" y="725"/>
                      </a:lnTo>
                      <a:cubicBezTo>
                        <a:pt x="3308" y="725"/>
                        <a:pt x="3466" y="567"/>
                        <a:pt x="3466" y="378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83" name="Google Shape;12573;p89">
                  <a:extLst>
                    <a:ext uri="{FF2B5EF4-FFF2-40B4-BE49-F238E27FC236}">
                      <a16:creationId xmlns:a16="http://schemas.microsoft.com/office/drawing/2014/main" id="{FEE225A2-9D99-83C3-A3B2-FEDD51D5B889}"/>
                    </a:ext>
                  </a:extLst>
                </p:cNvPr>
                <p:cNvSpPr/>
                <p:nvPr/>
              </p:nvSpPr>
              <p:spPr>
                <a:xfrm>
                  <a:off x="-3358175" y="2201800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088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84" name="Google Shape;12574;p89">
                  <a:extLst>
                    <a:ext uri="{FF2B5EF4-FFF2-40B4-BE49-F238E27FC236}">
                      <a16:creationId xmlns:a16="http://schemas.microsoft.com/office/drawing/2014/main" id="{1A241D4B-4C83-8348-5179-DC4AFB3DB8A2}"/>
                    </a:ext>
                  </a:extLst>
                </p:cNvPr>
                <p:cNvSpPr/>
                <p:nvPr/>
              </p:nvSpPr>
              <p:spPr>
                <a:xfrm>
                  <a:off x="-3358175" y="2270325"/>
                  <a:ext cx="866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088" y="725"/>
                      </a:lnTo>
                      <a:cubicBezTo>
                        <a:pt x="3308" y="725"/>
                        <a:pt x="3466" y="567"/>
                        <a:pt x="3466" y="347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75" name="Google Shape;12602;p89">
                <a:extLst>
                  <a:ext uri="{FF2B5EF4-FFF2-40B4-BE49-F238E27FC236}">
                    <a16:creationId xmlns:a16="http://schemas.microsoft.com/office/drawing/2014/main" id="{256AE27E-D89D-E2DF-0EF9-5C708167F5A2}"/>
                  </a:ext>
                </a:extLst>
              </p:cNvPr>
              <p:cNvGrpSpPr/>
              <p:nvPr/>
            </p:nvGrpSpPr>
            <p:grpSpPr>
              <a:xfrm>
                <a:off x="2063594" y="1908370"/>
                <a:ext cx="624120" cy="625775"/>
                <a:chOff x="6679825" y="2693700"/>
                <a:chExt cx="257875" cy="258575"/>
              </a:xfrm>
              <a:grpFill/>
            </p:grpSpPr>
            <p:sp>
              <p:nvSpPr>
                <p:cNvPr id="17976" name="Google Shape;12603;p89">
                  <a:extLst>
                    <a:ext uri="{FF2B5EF4-FFF2-40B4-BE49-F238E27FC236}">
                      <a16:creationId xmlns:a16="http://schemas.microsoft.com/office/drawing/2014/main" id="{78082250-4658-47A0-1E4E-DE548BB3223E}"/>
                    </a:ext>
                  </a:extLst>
                </p:cNvPr>
                <p:cNvSpPr/>
                <p:nvPr/>
              </p:nvSpPr>
              <p:spPr>
                <a:xfrm>
                  <a:off x="6679825" y="2693700"/>
                  <a:ext cx="257875" cy="25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5" h="10343" extrusionOk="0">
                      <a:moveTo>
                        <a:pt x="5102" y="670"/>
                      </a:moveTo>
                      <a:cubicBezTo>
                        <a:pt x="5604" y="670"/>
                        <a:pt x="6022" y="1088"/>
                        <a:pt x="6022" y="1562"/>
                      </a:cubicBezTo>
                      <a:cubicBezTo>
                        <a:pt x="6022" y="2063"/>
                        <a:pt x="5604" y="2481"/>
                        <a:pt x="5102" y="2481"/>
                      </a:cubicBezTo>
                      <a:cubicBezTo>
                        <a:pt x="4600" y="2481"/>
                        <a:pt x="4182" y="2063"/>
                        <a:pt x="4182" y="1562"/>
                      </a:cubicBezTo>
                      <a:cubicBezTo>
                        <a:pt x="4182" y="1088"/>
                        <a:pt x="4600" y="670"/>
                        <a:pt x="5102" y="670"/>
                      </a:cubicBezTo>
                      <a:close/>
                      <a:moveTo>
                        <a:pt x="1757" y="1896"/>
                      </a:moveTo>
                      <a:cubicBezTo>
                        <a:pt x="2063" y="1896"/>
                        <a:pt x="2342" y="2175"/>
                        <a:pt x="2342" y="2481"/>
                      </a:cubicBezTo>
                      <a:cubicBezTo>
                        <a:pt x="2342" y="2788"/>
                        <a:pt x="2063" y="3067"/>
                        <a:pt x="1757" y="3067"/>
                      </a:cubicBezTo>
                      <a:cubicBezTo>
                        <a:pt x="1422" y="3067"/>
                        <a:pt x="1143" y="2788"/>
                        <a:pt x="1143" y="2481"/>
                      </a:cubicBezTo>
                      <a:cubicBezTo>
                        <a:pt x="1143" y="2119"/>
                        <a:pt x="1422" y="1896"/>
                        <a:pt x="1757" y="1896"/>
                      </a:cubicBezTo>
                      <a:close/>
                      <a:moveTo>
                        <a:pt x="8447" y="1896"/>
                      </a:moveTo>
                      <a:cubicBezTo>
                        <a:pt x="8781" y="1896"/>
                        <a:pt x="9032" y="2175"/>
                        <a:pt x="9032" y="2481"/>
                      </a:cubicBezTo>
                      <a:cubicBezTo>
                        <a:pt x="9032" y="2788"/>
                        <a:pt x="8753" y="3067"/>
                        <a:pt x="8447" y="3067"/>
                      </a:cubicBezTo>
                      <a:cubicBezTo>
                        <a:pt x="8112" y="3067"/>
                        <a:pt x="7834" y="2788"/>
                        <a:pt x="7834" y="2481"/>
                      </a:cubicBezTo>
                      <a:cubicBezTo>
                        <a:pt x="7834" y="2119"/>
                        <a:pt x="8112" y="1896"/>
                        <a:pt x="8447" y="1896"/>
                      </a:cubicBezTo>
                      <a:close/>
                      <a:moveTo>
                        <a:pt x="1701" y="3624"/>
                      </a:moveTo>
                      <a:cubicBezTo>
                        <a:pt x="2370" y="3624"/>
                        <a:pt x="2927" y="4182"/>
                        <a:pt x="2927" y="4851"/>
                      </a:cubicBezTo>
                      <a:lnTo>
                        <a:pt x="2927" y="6412"/>
                      </a:lnTo>
                      <a:cubicBezTo>
                        <a:pt x="2955" y="6635"/>
                        <a:pt x="2816" y="6719"/>
                        <a:pt x="2649" y="6719"/>
                      </a:cubicBezTo>
                      <a:cubicBezTo>
                        <a:pt x="2481" y="6719"/>
                        <a:pt x="2342" y="6858"/>
                        <a:pt x="2342" y="7053"/>
                      </a:cubicBezTo>
                      <a:lnTo>
                        <a:pt x="2342" y="8865"/>
                      </a:lnTo>
                      <a:cubicBezTo>
                        <a:pt x="2342" y="9032"/>
                        <a:pt x="2203" y="9172"/>
                        <a:pt x="2035" y="9172"/>
                      </a:cubicBezTo>
                      <a:lnTo>
                        <a:pt x="1422" y="9172"/>
                      </a:lnTo>
                      <a:cubicBezTo>
                        <a:pt x="1255" y="9172"/>
                        <a:pt x="1116" y="9032"/>
                        <a:pt x="1116" y="8865"/>
                      </a:cubicBezTo>
                      <a:lnTo>
                        <a:pt x="1116" y="7053"/>
                      </a:lnTo>
                      <a:cubicBezTo>
                        <a:pt x="1116" y="6858"/>
                        <a:pt x="976" y="6719"/>
                        <a:pt x="809" y="6719"/>
                      </a:cubicBezTo>
                      <a:cubicBezTo>
                        <a:pt x="642" y="6719"/>
                        <a:pt x="502" y="6579"/>
                        <a:pt x="502" y="6412"/>
                      </a:cubicBezTo>
                      <a:lnTo>
                        <a:pt x="502" y="4851"/>
                      </a:lnTo>
                      <a:cubicBezTo>
                        <a:pt x="502" y="4182"/>
                        <a:pt x="1060" y="3624"/>
                        <a:pt x="1701" y="3624"/>
                      </a:cubicBezTo>
                      <a:close/>
                      <a:moveTo>
                        <a:pt x="8391" y="3624"/>
                      </a:moveTo>
                      <a:cubicBezTo>
                        <a:pt x="9060" y="3624"/>
                        <a:pt x="9618" y="4182"/>
                        <a:pt x="9618" y="4851"/>
                      </a:cubicBezTo>
                      <a:lnTo>
                        <a:pt x="9618" y="6440"/>
                      </a:lnTo>
                      <a:lnTo>
                        <a:pt x="9645" y="6440"/>
                      </a:lnTo>
                      <a:cubicBezTo>
                        <a:pt x="9645" y="6635"/>
                        <a:pt x="9506" y="6774"/>
                        <a:pt x="9339" y="6774"/>
                      </a:cubicBezTo>
                      <a:cubicBezTo>
                        <a:pt x="9172" y="6774"/>
                        <a:pt x="9032" y="6914"/>
                        <a:pt x="9032" y="7081"/>
                      </a:cubicBezTo>
                      <a:lnTo>
                        <a:pt x="9032" y="8893"/>
                      </a:lnTo>
                      <a:cubicBezTo>
                        <a:pt x="9032" y="9060"/>
                        <a:pt x="8893" y="9199"/>
                        <a:pt x="8726" y="9199"/>
                      </a:cubicBezTo>
                      <a:lnTo>
                        <a:pt x="8112" y="9199"/>
                      </a:lnTo>
                      <a:cubicBezTo>
                        <a:pt x="7945" y="9199"/>
                        <a:pt x="7806" y="9060"/>
                        <a:pt x="7806" y="8893"/>
                      </a:cubicBezTo>
                      <a:lnTo>
                        <a:pt x="7806" y="7053"/>
                      </a:lnTo>
                      <a:cubicBezTo>
                        <a:pt x="7806" y="6858"/>
                        <a:pt x="7666" y="6719"/>
                        <a:pt x="7499" y="6719"/>
                      </a:cubicBezTo>
                      <a:cubicBezTo>
                        <a:pt x="7332" y="6719"/>
                        <a:pt x="7192" y="6579"/>
                        <a:pt x="7192" y="6412"/>
                      </a:cubicBezTo>
                      <a:lnTo>
                        <a:pt x="7192" y="4851"/>
                      </a:lnTo>
                      <a:cubicBezTo>
                        <a:pt x="7192" y="4182"/>
                        <a:pt x="7750" y="3624"/>
                        <a:pt x="8391" y="3624"/>
                      </a:cubicBezTo>
                      <a:close/>
                      <a:moveTo>
                        <a:pt x="5381" y="3095"/>
                      </a:moveTo>
                      <a:cubicBezTo>
                        <a:pt x="6077" y="3234"/>
                        <a:pt x="6635" y="3875"/>
                        <a:pt x="6635" y="4600"/>
                      </a:cubicBezTo>
                      <a:lnTo>
                        <a:pt x="6635" y="6440"/>
                      </a:lnTo>
                      <a:cubicBezTo>
                        <a:pt x="6663" y="6635"/>
                        <a:pt x="6523" y="6719"/>
                        <a:pt x="6356" y="6719"/>
                      </a:cubicBezTo>
                      <a:cubicBezTo>
                        <a:pt x="6161" y="6719"/>
                        <a:pt x="6022" y="6858"/>
                        <a:pt x="6022" y="7053"/>
                      </a:cubicBezTo>
                      <a:lnTo>
                        <a:pt x="6022" y="9478"/>
                      </a:lnTo>
                      <a:cubicBezTo>
                        <a:pt x="6022" y="9645"/>
                        <a:pt x="5882" y="9785"/>
                        <a:pt x="5715" y="9785"/>
                      </a:cubicBezTo>
                      <a:lnTo>
                        <a:pt x="4461" y="9785"/>
                      </a:lnTo>
                      <a:cubicBezTo>
                        <a:pt x="4293" y="9785"/>
                        <a:pt x="4154" y="9645"/>
                        <a:pt x="4154" y="9478"/>
                      </a:cubicBezTo>
                      <a:lnTo>
                        <a:pt x="4154" y="7053"/>
                      </a:lnTo>
                      <a:cubicBezTo>
                        <a:pt x="4154" y="6858"/>
                        <a:pt x="4015" y="6719"/>
                        <a:pt x="3847" y="6719"/>
                      </a:cubicBezTo>
                      <a:cubicBezTo>
                        <a:pt x="3652" y="6719"/>
                        <a:pt x="3513" y="6579"/>
                        <a:pt x="3513" y="6412"/>
                      </a:cubicBezTo>
                      <a:lnTo>
                        <a:pt x="3513" y="4851"/>
                      </a:lnTo>
                      <a:lnTo>
                        <a:pt x="3513" y="4600"/>
                      </a:lnTo>
                      <a:cubicBezTo>
                        <a:pt x="3513" y="3875"/>
                        <a:pt x="4043" y="3234"/>
                        <a:pt x="4739" y="3095"/>
                      </a:cubicBezTo>
                      <a:lnTo>
                        <a:pt x="4739" y="5185"/>
                      </a:lnTo>
                      <a:cubicBezTo>
                        <a:pt x="4739" y="5381"/>
                        <a:pt x="4879" y="5520"/>
                        <a:pt x="5046" y="5520"/>
                      </a:cubicBezTo>
                      <a:cubicBezTo>
                        <a:pt x="5241" y="5520"/>
                        <a:pt x="5381" y="5381"/>
                        <a:pt x="5381" y="5185"/>
                      </a:cubicBezTo>
                      <a:lnTo>
                        <a:pt x="5381" y="3095"/>
                      </a:lnTo>
                      <a:close/>
                      <a:moveTo>
                        <a:pt x="5130" y="1"/>
                      </a:moveTo>
                      <a:cubicBezTo>
                        <a:pt x="4293" y="1"/>
                        <a:pt x="3624" y="670"/>
                        <a:pt x="3624" y="1506"/>
                      </a:cubicBezTo>
                      <a:cubicBezTo>
                        <a:pt x="3624" y="1952"/>
                        <a:pt x="3847" y="2370"/>
                        <a:pt x="4154" y="2649"/>
                      </a:cubicBezTo>
                      <a:cubicBezTo>
                        <a:pt x="3736" y="2872"/>
                        <a:pt x="3373" y="3234"/>
                        <a:pt x="3206" y="3652"/>
                      </a:cubicBezTo>
                      <a:cubicBezTo>
                        <a:pt x="3067" y="3485"/>
                        <a:pt x="2900" y="3346"/>
                        <a:pt x="2677" y="3234"/>
                      </a:cubicBezTo>
                      <a:cubicBezTo>
                        <a:pt x="2900" y="3039"/>
                        <a:pt x="3039" y="2732"/>
                        <a:pt x="3039" y="2398"/>
                      </a:cubicBezTo>
                      <a:cubicBezTo>
                        <a:pt x="3039" y="1757"/>
                        <a:pt x="2481" y="1199"/>
                        <a:pt x="1812" y="1199"/>
                      </a:cubicBezTo>
                      <a:cubicBezTo>
                        <a:pt x="1143" y="1199"/>
                        <a:pt x="586" y="1757"/>
                        <a:pt x="586" y="2398"/>
                      </a:cubicBezTo>
                      <a:cubicBezTo>
                        <a:pt x="586" y="2732"/>
                        <a:pt x="725" y="3039"/>
                        <a:pt x="948" y="3234"/>
                      </a:cubicBezTo>
                      <a:cubicBezTo>
                        <a:pt x="391" y="3569"/>
                        <a:pt x="1" y="4154"/>
                        <a:pt x="1" y="4851"/>
                      </a:cubicBezTo>
                      <a:lnTo>
                        <a:pt x="1" y="6412"/>
                      </a:lnTo>
                      <a:cubicBezTo>
                        <a:pt x="1" y="6802"/>
                        <a:pt x="251" y="7137"/>
                        <a:pt x="586" y="7276"/>
                      </a:cubicBezTo>
                      <a:lnTo>
                        <a:pt x="586" y="8865"/>
                      </a:lnTo>
                      <a:cubicBezTo>
                        <a:pt x="586" y="9339"/>
                        <a:pt x="1004" y="9757"/>
                        <a:pt x="1506" y="9757"/>
                      </a:cubicBezTo>
                      <a:lnTo>
                        <a:pt x="2091" y="9757"/>
                      </a:lnTo>
                      <a:cubicBezTo>
                        <a:pt x="2593" y="9757"/>
                        <a:pt x="3011" y="9339"/>
                        <a:pt x="3011" y="8865"/>
                      </a:cubicBezTo>
                      <a:lnTo>
                        <a:pt x="3011" y="7276"/>
                      </a:lnTo>
                      <a:cubicBezTo>
                        <a:pt x="3095" y="7248"/>
                        <a:pt x="3206" y="7192"/>
                        <a:pt x="3318" y="7109"/>
                      </a:cubicBezTo>
                      <a:cubicBezTo>
                        <a:pt x="3429" y="7192"/>
                        <a:pt x="3485" y="7248"/>
                        <a:pt x="3624" y="7276"/>
                      </a:cubicBezTo>
                      <a:lnTo>
                        <a:pt x="3624" y="9450"/>
                      </a:lnTo>
                      <a:cubicBezTo>
                        <a:pt x="3624" y="9924"/>
                        <a:pt x="4043" y="10342"/>
                        <a:pt x="4544" y="10342"/>
                      </a:cubicBezTo>
                      <a:lnTo>
                        <a:pt x="5799" y="10342"/>
                      </a:lnTo>
                      <a:cubicBezTo>
                        <a:pt x="6273" y="10342"/>
                        <a:pt x="6691" y="9924"/>
                        <a:pt x="6691" y="9450"/>
                      </a:cubicBezTo>
                      <a:lnTo>
                        <a:pt x="6691" y="7276"/>
                      </a:lnTo>
                      <a:cubicBezTo>
                        <a:pt x="6802" y="7248"/>
                        <a:pt x="6914" y="7192"/>
                        <a:pt x="6997" y="7109"/>
                      </a:cubicBezTo>
                      <a:cubicBezTo>
                        <a:pt x="7109" y="7192"/>
                        <a:pt x="7192" y="7248"/>
                        <a:pt x="7332" y="7276"/>
                      </a:cubicBezTo>
                      <a:lnTo>
                        <a:pt x="7332" y="8865"/>
                      </a:lnTo>
                      <a:cubicBezTo>
                        <a:pt x="7332" y="9339"/>
                        <a:pt x="7750" y="9757"/>
                        <a:pt x="8224" y="9757"/>
                      </a:cubicBezTo>
                      <a:lnTo>
                        <a:pt x="8809" y="9757"/>
                      </a:lnTo>
                      <a:cubicBezTo>
                        <a:pt x="9311" y="9757"/>
                        <a:pt x="9729" y="9339"/>
                        <a:pt x="9729" y="8865"/>
                      </a:cubicBezTo>
                      <a:lnTo>
                        <a:pt x="9729" y="7276"/>
                      </a:lnTo>
                      <a:cubicBezTo>
                        <a:pt x="10064" y="7137"/>
                        <a:pt x="10314" y="6830"/>
                        <a:pt x="10314" y="6412"/>
                      </a:cubicBezTo>
                      <a:lnTo>
                        <a:pt x="10314" y="4851"/>
                      </a:lnTo>
                      <a:cubicBezTo>
                        <a:pt x="10287" y="4210"/>
                        <a:pt x="9896" y="3596"/>
                        <a:pt x="9339" y="3318"/>
                      </a:cubicBezTo>
                      <a:cubicBezTo>
                        <a:pt x="9562" y="3095"/>
                        <a:pt x="9701" y="2788"/>
                        <a:pt x="9701" y="2481"/>
                      </a:cubicBezTo>
                      <a:cubicBezTo>
                        <a:pt x="9701" y="1812"/>
                        <a:pt x="9144" y="1255"/>
                        <a:pt x="8475" y="1255"/>
                      </a:cubicBezTo>
                      <a:cubicBezTo>
                        <a:pt x="7806" y="1255"/>
                        <a:pt x="7248" y="1812"/>
                        <a:pt x="7248" y="2481"/>
                      </a:cubicBezTo>
                      <a:cubicBezTo>
                        <a:pt x="7248" y="2788"/>
                        <a:pt x="7388" y="3095"/>
                        <a:pt x="7611" y="3318"/>
                      </a:cubicBezTo>
                      <a:cubicBezTo>
                        <a:pt x="7388" y="3429"/>
                        <a:pt x="7220" y="3569"/>
                        <a:pt x="7081" y="3736"/>
                      </a:cubicBezTo>
                      <a:cubicBezTo>
                        <a:pt x="6969" y="3485"/>
                        <a:pt x="6802" y="3290"/>
                        <a:pt x="6635" y="3067"/>
                      </a:cubicBezTo>
                      <a:cubicBezTo>
                        <a:pt x="6496" y="2927"/>
                        <a:pt x="6300" y="2788"/>
                        <a:pt x="6105" y="2677"/>
                      </a:cubicBezTo>
                      <a:cubicBezTo>
                        <a:pt x="6440" y="2370"/>
                        <a:pt x="6663" y="1952"/>
                        <a:pt x="6663" y="1534"/>
                      </a:cubicBezTo>
                      <a:cubicBezTo>
                        <a:pt x="6663" y="1116"/>
                        <a:pt x="6496" y="725"/>
                        <a:pt x="6217" y="447"/>
                      </a:cubicBezTo>
                      <a:cubicBezTo>
                        <a:pt x="5938" y="168"/>
                        <a:pt x="5520" y="1"/>
                        <a:pt x="51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77" name="Google Shape;12604;p89">
                  <a:extLst>
                    <a:ext uri="{FF2B5EF4-FFF2-40B4-BE49-F238E27FC236}">
                      <a16:creationId xmlns:a16="http://schemas.microsoft.com/office/drawing/2014/main" id="{776BBE0F-C223-19BB-39DD-9478263B0E64}"/>
                    </a:ext>
                  </a:extLst>
                </p:cNvPr>
                <p:cNvSpPr/>
                <p:nvPr/>
              </p:nvSpPr>
              <p:spPr>
                <a:xfrm flipH="1">
                  <a:off x="6679825" y="2693700"/>
                  <a:ext cx="257875" cy="25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5" h="10343" extrusionOk="0">
                      <a:moveTo>
                        <a:pt x="5102" y="670"/>
                      </a:moveTo>
                      <a:cubicBezTo>
                        <a:pt x="5604" y="670"/>
                        <a:pt x="6022" y="1088"/>
                        <a:pt x="6022" y="1562"/>
                      </a:cubicBezTo>
                      <a:cubicBezTo>
                        <a:pt x="6022" y="2063"/>
                        <a:pt x="5604" y="2481"/>
                        <a:pt x="5102" y="2481"/>
                      </a:cubicBezTo>
                      <a:cubicBezTo>
                        <a:pt x="4600" y="2481"/>
                        <a:pt x="4182" y="2063"/>
                        <a:pt x="4182" y="1562"/>
                      </a:cubicBezTo>
                      <a:cubicBezTo>
                        <a:pt x="4182" y="1088"/>
                        <a:pt x="4600" y="670"/>
                        <a:pt x="5102" y="670"/>
                      </a:cubicBezTo>
                      <a:close/>
                      <a:moveTo>
                        <a:pt x="1757" y="1896"/>
                      </a:moveTo>
                      <a:cubicBezTo>
                        <a:pt x="2063" y="1896"/>
                        <a:pt x="2342" y="2175"/>
                        <a:pt x="2342" y="2481"/>
                      </a:cubicBezTo>
                      <a:cubicBezTo>
                        <a:pt x="2342" y="2788"/>
                        <a:pt x="2063" y="3067"/>
                        <a:pt x="1757" y="3067"/>
                      </a:cubicBezTo>
                      <a:cubicBezTo>
                        <a:pt x="1422" y="3067"/>
                        <a:pt x="1143" y="2788"/>
                        <a:pt x="1143" y="2481"/>
                      </a:cubicBezTo>
                      <a:cubicBezTo>
                        <a:pt x="1143" y="2119"/>
                        <a:pt x="1422" y="1896"/>
                        <a:pt x="1757" y="1896"/>
                      </a:cubicBezTo>
                      <a:close/>
                      <a:moveTo>
                        <a:pt x="8447" y="1896"/>
                      </a:moveTo>
                      <a:cubicBezTo>
                        <a:pt x="8781" y="1896"/>
                        <a:pt x="9032" y="2175"/>
                        <a:pt x="9032" y="2481"/>
                      </a:cubicBezTo>
                      <a:cubicBezTo>
                        <a:pt x="9032" y="2788"/>
                        <a:pt x="8753" y="3067"/>
                        <a:pt x="8447" y="3067"/>
                      </a:cubicBezTo>
                      <a:cubicBezTo>
                        <a:pt x="8112" y="3067"/>
                        <a:pt x="7834" y="2788"/>
                        <a:pt x="7834" y="2481"/>
                      </a:cubicBezTo>
                      <a:cubicBezTo>
                        <a:pt x="7834" y="2119"/>
                        <a:pt x="8112" y="1896"/>
                        <a:pt x="8447" y="1896"/>
                      </a:cubicBezTo>
                      <a:close/>
                      <a:moveTo>
                        <a:pt x="1701" y="3624"/>
                      </a:moveTo>
                      <a:cubicBezTo>
                        <a:pt x="2370" y="3624"/>
                        <a:pt x="2927" y="4182"/>
                        <a:pt x="2927" y="4851"/>
                      </a:cubicBezTo>
                      <a:lnTo>
                        <a:pt x="2927" y="6412"/>
                      </a:lnTo>
                      <a:cubicBezTo>
                        <a:pt x="2955" y="6635"/>
                        <a:pt x="2816" y="6719"/>
                        <a:pt x="2649" y="6719"/>
                      </a:cubicBezTo>
                      <a:cubicBezTo>
                        <a:pt x="2481" y="6719"/>
                        <a:pt x="2342" y="6858"/>
                        <a:pt x="2342" y="7053"/>
                      </a:cubicBezTo>
                      <a:lnTo>
                        <a:pt x="2342" y="8865"/>
                      </a:lnTo>
                      <a:cubicBezTo>
                        <a:pt x="2342" y="9032"/>
                        <a:pt x="2203" y="9172"/>
                        <a:pt x="2035" y="9172"/>
                      </a:cubicBezTo>
                      <a:lnTo>
                        <a:pt x="1422" y="9172"/>
                      </a:lnTo>
                      <a:cubicBezTo>
                        <a:pt x="1255" y="9172"/>
                        <a:pt x="1116" y="9032"/>
                        <a:pt x="1116" y="8865"/>
                      </a:cubicBezTo>
                      <a:lnTo>
                        <a:pt x="1116" y="7053"/>
                      </a:lnTo>
                      <a:cubicBezTo>
                        <a:pt x="1116" y="6858"/>
                        <a:pt x="976" y="6719"/>
                        <a:pt x="809" y="6719"/>
                      </a:cubicBezTo>
                      <a:cubicBezTo>
                        <a:pt x="642" y="6719"/>
                        <a:pt x="502" y="6579"/>
                        <a:pt x="502" y="6412"/>
                      </a:cubicBezTo>
                      <a:lnTo>
                        <a:pt x="502" y="4851"/>
                      </a:lnTo>
                      <a:cubicBezTo>
                        <a:pt x="502" y="4182"/>
                        <a:pt x="1060" y="3624"/>
                        <a:pt x="1701" y="3624"/>
                      </a:cubicBezTo>
                      <a:close/>
                      <a:moveTo>
                        <a:pt x="8391" y="3624"/>
                      </a:moveTo>
                      <a:cubicBezTo>
                        <a:pt x="9060" y="3624"/>
                        <a:pt x="9618" y="4182"/>
                        <a:pt x="9618" y="4851"/>
                      </a:cubicBezTo>
                      <a:lnTo>
                        <a:pt x="9618" y="6440"/>
                      </a:lnTo>
                      <a:lnTo>
                        <a:pt x="9645" y="6440"/>
                      </a:lnTo>
                      <a:cubicBezTo>
                        <a:pt x="9645" y="6635"/>
                        <a:pt x="9506" y="6774"/>
                        <a:pt x="9339" y="6774"/>
                      </a:cubicBezTo>
                      <a:cubicBezTo>
                        <a:pt x="9172" y="6774"/>
                        <a:pt x="9032" y="6914"/>
                        <a:pt x="9032" y="7081"/>
                      </a:cubicBezTo>
                      <a:lnTo>
                        <a:pt x="9032" y="8893"/>
                      </a:lnTo>
                      <a:cubicBezTo>
                        <a:pt x="9032" y="9060"/>
                        <a:pt x="8893" y="9199"/>
                        <a:pt x="8726" y="9199"/>
                      </a:cubicBezTo>
                      <a:lnTo>
                        <a:pt x="8112" y="9199"/>
                      </a:lnTo>
                      <a:cubicBezTo>
                        <a:pt x="7945" y="9199"/>
                        <a:pt x="7806" y="9060"/>
                        <a:pt x="7806" y="8893"/>
                      </a:cubicBezTo>
                      <a:lnTo>
                        <a:pt x="7806" y="7053"/>
                      </a:lnTo>
                      <a:cubicBezTo>
                        <a:pt x="7806" y="6858"/>
                        <a:pt x="7666" y="6719"/>
                        <a:pt x="7499" y="6719"/>
                      </a:cubicBezTo>
                      <a:cubicBezTo>
                        <a:pt x="7332" y="6719"/>
                        <a:pt x="7192" y="6579"/>
                        <a:pt x="7192" y="6412"/>
                      </a:cubicBezTo>
                      <a:lnTo>
                        <a:pt x="7192" y="4851"/>
                      </a:lnTo>
                      <a:cubicBezTo>
                        <a:pt x="7192" y="4182"/>
                        <a:pt x="7750" y="3624"/>
                        <a:pt x="8391" y="3624"/>
                      </a:cubicBezTo>
                      <a:close/>
                      <a:moveTo>
                        <a:pt x="5381" y="3095"/>
                      </a:moveTo>
                      <a:cubicBezTo>
                        <a:pt x="6077" y="3234"/>
                        <a:pt x="6635" y="3875"/>
                        <a:pt x="6635" y="4600"/>
                      </a:cubicBezTo>
                      <a:lnTo>
                        <a:pt x="6635" y="6440"/>
                      </a:lnTo>
                      <a:cubicBezTo>
                        <a:pt x="6663" y="6635"/>
                        <a:pt x="6523" y="6719"/>
                        <a:pt x="6356" y="6719"/>
                      </a:cubicBezTo>
                      <a:cubicBezTo>
                        <a:pt x="6161" y="6719"/>
                        <a:pt x="6022" y="6858"/>
                        <a:pt x="6022" y="7053"/>
                      </a:cubicBezTo>
                      <a:lnTo>
                        <a:pt x="6022" y="9478"/>
                      </a:lnTo>
                      <a:cubicBezTo>
                        <a:pt x="6022" y="9645"/>
                        <a:pt x="5882" y="9785"/>
                        <a:pt x="5715" y="9785"/>
                      </a:cubicBezTo>
                      <a:lnTo>
                        <a:pt x="4461" y="9785"/>
                      </a:lnTo>
                      <a:cubicBezTo>
                        <a:pt x="4293" y="9785"/>
                        <a:pt x="4154" y="9645"/>
                        <a:pt x="4154" y="9478"/>
                      </a:cubicBezTo>
                      <a:lnTo>
                        <a:pt x="4154" y="7053"/>
                      </a:lnTo>
                      <a:cubicBezTo>
                        <a:pt x="4154" y="6858"/>
                        <a:pt x="4015" y="6719"/>
                        <a:pt x="3847" y="6719"/>
                      </a:cubicBezTo>
                      <a:cubicBezTo>
                        <a:pt x="3652" y="6719"/>
                        <a:pt x="3513" y="6579"/>
                        <a:pt x="3513" y="6412"/>
                      </a:cubicBezTo>
                      <a:lnTo>
                        <a:pt x="3513" y="4851"/>
                      </a:lnTo>
                      <a:lnTo>
                        <a:pt x="3513" y="4600"/>
                      </a:lnTo>
                      <a:cubicBezTo>
                        <a:pt x="3513" y="3875"/>
                        <a:pt x="4043" y="3234"/>
                        <a:pt x="4739" y="3095"/>
                      </a:cubicBezTo>
                      <a:lnTo>
                        <a:pt x="4739" y="5185"/>
                      </a:lnTo>
                      <a:cubicBezTo>
                        <a:pt x="4739" y="5381"/>
                        <a:pt x="4879" y="5520"/>
                        <a:pt x="5046" y="5520"/>
                      </a:cubicBezTo>
                      <a:cubicBezTo>
                        <a:pt x="5241" y="5520"/>
                        <a:pt x="5381" y="5381"/>
                        <a:pt x="5381" y="5185"/>
                      </a:cubicBezTo>
                      <a:lnTo>
                        <a:pt x="5381" y="3095"/>
                      </a:lnTo>
                      <a:close/>
                      <a:moveTo>
                        <a:pt x="5130" y="1"/>
                      </a:moveTo>
                      <a:cubicBezTo>
                        <a:pt x="4293" y="1"/>
                        <a:pt x="3624" y="670"/>
                        <a:pt x="3624" y="1506"/>
                      </a:cubicBezTo>
                      <a:cubicBezTo>
                        <a:pt x="3624" y="1952"/>
                        <a:pt x="3847" y="2370"/>
                        <a:pt x="4154" y="2649"/>
                      </a:cubicBezTo>
                      <a:cubicBezTo>
                        <a:pt x="3736" y="2872"/>
                        <a:pt x="3373" y="3234"/>
                        <a:pt x="3206" y="3652"/>
                      </a:cubicBezTo>
                      <a:cubicBezTo>
                        <a:pt x="3067" y="3485"/>
                        <a:pt x="2900" y="3346"/>
                        <a:pt x="2677" y="3234"/>
                      </a:cubicBezTo>
                      <a:cubicBezTo>
                        <a:pt x="2900" y="3039"/>
                        <a:pt x="3039" y="2732"/>
                        <a:pt x="3039" y="2398"/>
                      </a:cubicBezTo>
                      <a:cubicBezTo>
                        <a:pt x="3039" y="1757"/>
                        <a:pt x="2481" y="1199"/>
                        <a:pt x="1812" y="1199"/>
                      </a:cubicBezTo>
                      <a:cubicBezTo>
                        <a:pt x="1143" y="1199"/>
                        <a:pt x="586" y="1757"/>
                        <a:pt x="586" y="2398"/>
                      </a:cubicBezTo>
                      <a:cubicBezTo>
                        <a:pt x="586" y="2732"/>
                        <a:pt x="725" y="3039"/>
                        <a:pt x="948" y="3234"/>
                      </a:cubicBezTo>
                      <a:cubicBezTo>
                        <a:pt x="391" y="3569"/>
                        <a:pt x="1" y="4154"/>
                        <a:pt x="1" y="4851"/>
                      </a:cubicBezTo>
                      <a:lnTo>
                        <a:pt x="1" y="6412"/>
                      </a:lnTo>
                      <a:cubicBezTo>
                        <a:pt x="1" y="6802"/>
                        <a:pt x="251" y="7137"/>
                        <a:pt x="586" y="7276"/>
                      </a:cubicBezTo>
                      <a:lnTo>
                        <a:pt x="586" y="8865"/>
                      </a:lnTo>
                      <a:cubicBezTo>
                        <a:pt x="586" y="9339"/>
                        <a:pt x="1004" y="9757"/>
                        <a:pt x="1506" y="9757"/>
                      </a:cubicBezTo>
                      <a:lnTo>
                        <a:pt x="2091" y="9757"/>
                      </a:lnTo>
                      <a:cubicBezTo>
                        <a:pt x="2593" y="9757"/>
                        <a:pt x="3011" y="9339"/>
                        <a:pt x="3011" y="8865"/>
                      </a:cubicBezTo>
                      <a:lnTo>
                        <a:pt x="3011" y="7276"/>
                      </a:lnTo>
                      <a:cubicBezTo>
                        <a:pt x="3095" y="7248"/>
                        <a:pt x="3206" y="7192"/>
                        <a:pt x="3318" y="7109"/>
                      </a:cubicBezTo>
                      <a:cubicBezTo>
                        <a:pt x="3429" y="7192"/>
                        <a:pt x="3485" y="7248"/>
                        <a:pt x="3624" y="7276"/>
                      </a:cubicBezTo>
                      <a:lnTo>
                        <a:pt x="3624" y="9450"/>
                      </a:lnTo>
                      <a:cubicBezTo>
                        <a:pt x="3624" y="9924"/>
                        <a:pt x="4043" y="10342"/>
                        <a:pt x="4544" y="10342"/>
                      </a:cubicBezTo>
                      <a:lnTo>
                        <a:pt x="5799" y="10342"/>
                      </a:lnTo>
                      <a:cubicBezTo>
                        <a:pt x="6273" y="10342"/>
                        <a:pt x="6691" y="9924"/>
                        <a:pt x="6691" y="9450"/>
                      </a:cubicBezTo>
                      <a:lnTo>
                        <a:pt x="6691" y="7276"/>
                      </a:lnTo>
                      <a:cubicBezTo>
                        <a:pt x="6802" y="7248"/>
                        <a:pt x="6914" y="7192"/>
                        <a:pt x="6997" y="7109"/>
                      </a:cubicBezTo>
                      <a:cubicBezTo>
                        <a:pt x="7109" y="7192"/>
                        <a:pt x="7192" y="7248"/>
                        <a:pt x="7332" y="7276"/>
                      </a:cubicBezTo>
                      <a:lnTo>
                        <a:pt x="7332" y="8865"/>
                      </a:lnTo>
                      <a:cubicBezTo>
                        <a:pt x="7332" y="9339"/>
                        <a:pt x="7750" y="9757"/>
                        <a:pt x="8224" y="9757"/>
                      </a:cubicBezTo>
                      <a:lnTo>
                        <a:pt x="8809" y="9757"/>
                      </a:lnTo>
                      <a:cubicBezTo>
                        <a:pt x="9311" y="9757"/>
                        <a:pt x="9729" y="9339"/>
                        <a:pt x="9729" y="8865"/>
                      </a:cubicBezTo>
                      <a:lnTo>
                        <a:pt x="9729" y="7276"/>
                      </a:lnTo>
                      <a:cubicBezTo>
                        <a:pt x="10064" y="7137"/>
                        <a:pt x="10314" y="6830"/>
                        <a:pt x="10314" y="6412"/>
                      </a:cubicBezTo>
                      <a:lnTo>
                        <a:pt x="10314" y="4851"/>
                      </a:lnTo>
                      <a:cubicBezTo>
                        <a:pt x="10287" y="4210"/>
                        <a:pt x="9896" y="3596"/>
                        <a:pt x="9339" y="3318"/>
                      </a:cubicBezTo>
                      <a:cubicBezTo>
                        <a:pt x="9562" y="3095"/>
                        <a:pt x="9701" y="2788"/>
                        <a:pt x="9701" y="2481"/>
                      </a:cubicBezTo>
                      <a:cubicBezTo>
                        <a:pt x="9701" y="1812"/>
                        <a:pt x="9144" y="1255"/>
                        <a:pt x="8475" y="1255"/>
                      </a:cubicBezTo>
                      <a:cubicBezTo>
                        <a:pt x="7806" y="1255"/>
                        <a:pt x="7248" y="1812"/>
                        <a:pt x="7248" y="2481"/>
                      </a:cubicBezTo>
                      <a:cubicBezTo>
                        <a:pt x="7248" y="2788"/>
                        <a:pt x="7388" y="3095"/>
                        <a:pt x="7611" y="3318"/>
                      </a:cubicBezTo>
                      <a:cubicBezTo>
                        <a:pt x="7388" y="3429"/>
                        <a:pt x="7220" y="3569"/>
                        <a:pt x="7081" y="3736"/>
                      </a:cubicBezTo>
                      <a:cubicBezTo>
                        <a:pt x="6969" y="3485"/>
                        <a:pt x="6802" y="3290"/>
                        <a:pt x="6635" y="3067"/>
                      </a:cubicBezTo>
                      <a:cubicBezTo>
                        <a:pt x="6496" y="2927"/>
                        <a:pt x="6300" y="2788"/>
                        <a:pt x="6105" y="2677"/>
                      </a:cubicBezTo>
                      <a:cubicBezTo>
                        <a:pt x="6440" y="2370"/>
                        <a:pt x="6663" y="1952"/>
                        <a:pt x="6663" y="1534"/>
                      </a:cubicBezTo>
                      <a:cubicBezTo>
                        <a:pt x="6663" y="1116"/>
                        <a:pt x="6496" y="725"/>
                        <a:pt x="6217" y="447"/>
                      </a:cubicBezTo>
                      <a:cubicBezTo>
                        <a:pt x="5938" y="168"/>
                        <a:pt x="5520" y="1"/>
                        <a:pt x="51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3965333-89C9-7913-C510-ED06EEBC28B9}"/>
                </a:ext>
              </a:extLst>
            </p:cNvPr>
            <p:cNvGrpSpPr/>
            <p:nvPr/>
          </p:nvGrpSpPr>
          <p:grpSpPr>
            <a:xfrm>
              <a:off x="401737" y="2551020"/>
              <a:ext cx="11393071" cy="646514"/>
              <a:chOff x="401737" y="2659314"/>
              <a:chExt cx="11393071" cy="646514"/>
            </a:xfrm>
            <a:grpFill/>
          </p:grpSpPr>
          <p:grpSp>
            <p:nvGrpSpPr>
              <p:cNvPr id="17910" name="Google Shape;12423;p89">
                <a:extLst>
                  <a:ext uri="{FF2B5EF4-FFF2-40B4-BE49-F238E27FC236}">
                    <a16:creationId xmlns:a16="http://schemas.microsoft.com/office/drawing/2014/main" id="{235070D5-7167-FE33-1ED0-81DE0A6EA5DF}"/>
                  </a:ext>
                </a:extLst>
              </p:cNvPr>
              <p:cNvGrpSpPr/>
              <p:nvPr/>
            </p:nvGrpSpPr>
            <p:grpSpPr>
              <a:xfrm>
                <a:off x="401737" y="2661924"/>
                <a:ext cx="649923" cy="641288"/>
                <a:chOff x="-6713450" y="2397900"/>
                <a:chExt cx="295375" cy="291450"/>
              </a:xfrm>
              <a:grpFill/>
            </p:grpSpPr>
            <p:sp>
              <p:nvSpPr>
                <p:cNvPr id="17960" name="Google Shape;12424;p89">
                  <a:extLst>
                    <a:ext uri="{FF2B5EF4-FFF2-40B4-BE49-F238E27FC236}">
                      <a16:creationId xmlns:a16="http://schemas.microsoft.com/office/drawing/2014/main" id="{D926DD64-0F13-4258-CBB9-925E0B544AB7}"/>
                    </a:ext>
                  </a:extLst>
                </p:cNvPr>
                <p:cNvSpPr/>
                <p:nvPr/>
              </p:nvSpPr>
              <p:spPr>
                <a:xfrm>
                  <a:off x="-6628400" y="2465650"/>
                  <a:ext cx="69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694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79" y="693"/>
                      </a:cubicBezTo>
                      <a:lnTo>
                        <a:pt x="2427" y="693"/>
                      </a:lnTo>
                      <a:cubicBezTo>
                        <a:pt x="2616" y="693"/>
                        <a:pt x="2773" y="536"/>
                        <a:pt x="2773" y="347"/>
                      </a:cubicBezTo>
                      <a:cubicBezTo>
                        <a:pt x="2773" y="158"/>
                        <a:pt x="2616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61" name="Google Shape;12425;p89">
                  <a:extLst>
                    <a:ext uri="{FF2B5EF4-FFF2-40B4-BE49-F238E27FC236}">
                      <a16:creationId xmlns:a16="http://schemas.microsoft.com/office/drawing/2014/main" id="{59DA1AC1-35B8-5B90-9D27-232D6E6C0F9A}"/>
                    </a:ext>
                  </a:extLst>
                </p:cNvPr>
                <p:cNvSpPr/>
                <p:nvPr/>
              </p:nvSpPr>
              <p:spPr>
                <a:xfrm>
                  <a:off x="-6713450" y="2397900"/>
                  <a:ext cx="29537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658" extrusionOk="0">
                      <a:moveTo>
                        <a:pt x="2048" y="1167"/>
                      </a:moveTo>
                      <a:lnTo>
                        <a:pt x="2048" y="2017"/>
                      </a:lnTo>
                      <a:lnTo>
                        <a:pt x="1166" y="2017"/>
                      </a:lnTo>
                      <a:lnTo>
                        <a:pt x="2048" y="1167"/>
                      </a:lnTo>
                      <a:close/>
                      <a:moveTo>
                        <a:pt x="10330" y="2773"/>
                      </a:moveTo>
                      <a:cubicBezTo>
                        <a:pt x="10507" y="2773"/>
                        <a:pt x="10680" y="2836"/>
                        <a:pt x="10806" y="2962"/>
                      </a:cubicBezTo>
                      <a:cubicBezTo>
                        <a:pt x="11058" y="3246"/>
                        <a:pt x="11058" y="3687"/>
                        <a:pt x="10775" y="3908"/>
                      </a:cubicBezTo>
                      <a:lnTo>
                        <a:pt x="10176" y="4506"/>
                      </a:lnTo>
                      <a:lnTo>
                        <a:pt x="9231" y="3561"/>
                      </a:lnTo>
                      <a:lnTo>
                        <a:pt x="9830" y="2962"/>
                      </a:lnTo>
                      <a:cubicBezTo>
                        <a:pt x="9972" y="2836"/>
                        <a:pt x="10153" y="2773"/>
                        <a:pt x="10330" y="2773"/>
                      </a:cubicBezTo>
                      <a:close/>
                      <a:moveTo>
                        <a:pt x="8727" y="4034"/>
                      </a:moveTo>
                      <a:lnTo>
                        <a:pt x="9672" y="4979"/>
                      </a:lnTo>
                      <a:cubicBezTo>
                        <a:pt x="8538" y="6207"/>
                        <a:pt x="7026" y="7688"/>
                        <a:pt x="5892" y="8854"/>
                      </a:cubicBezTo>
                      <a:lnTo>
                        <a:pt x="4915" y="7846"/>
                      </a:lnTo>
                      <a:lnTo>
                        <a:pt x="8727" y="4034"/>
                      </a:lnTo>
                      <a:close/>
                      <a:moveTo>
                        <a:pt x="4600" y="8539"/>
                      </a:moveTo>
                      <a:lnTo>
                        <a:pt x="5230" y="9169"/>
                      </a:lnTo>
                      <a:lnTo>
                        <a:pt x="4285" y="9421"/>
                      </a:lnTo>
                      <a:cubicBezTo>
                        <a:pt x="4348" y="9232"/>
                        <a:pt x="4505" y="8728"/>
                        <a:pt x="4600" y="8539"/>
                      </a:cubicBezTo>
                      <a:close/>
                      <a:moveTo>
                        <a:pt x="7908" y="694"/>
                      </a:moveTo>
                      <a:cubicBezTo>
                        <a:pt x="8097" y="694"/>
                        <a:pt x="8255" y="852"/>
                        <a:pt x="8255" y="1041"/>
                      </a:cubicBezTo>
                      <a:lnTo>
                        <a:pt x="8255" y="3592"/>
                      </a:lnTo>
                      <a:lnTo>
                        <a:pt x="7467" y="4380"/>
                      </a:lnTo>
                      <a:cubicBezTo>
                        <a:pt x="7435" y="4286"/>
                        <a:pt x="7309" y="4160"/>
                        <a:pt x="7152" y="4160"/>
                      </a:cubicBezTo>
                      <a:lnTo>
                        <a:pt x="1733" y="4160"/>
                      </a:lnTo>
                      <a:cubicBezTo>
                        <a:pt x="1512" y="4160"/>
                        <a:pt x="1386" y="4317"/>
                        <a:pt x="1386" y="4506"/>
                      </a:cubicBezTo>
                      <a:cubicBezTo>
                        <a:pt x="1386" y="4695"/>
                        <a:pt x="1512" y="4853"/>
                        <a:pt x="1733" y="4853"/>
                      </a:cubicBezTo>
                      <a:lnTo>
                        <a:pt x="6994" y="4853"/>
                      </a:lnTo>
                      <a:lnTo>
                        <a:pt x="6333" y="5546"/>
                      </a:lnTo>
                      <a:lnTo>
                        <a:pt x="1733" y="5546"/>
                      </a:lnTo>
                      <a:cubicBezTo>
                        <a:pt x="1512" y="5546"/>
                        <a:pt x="1355" y="5703"/>
                        <a:pt x="1355" y="5892"/>
                      </a:cubicBezTo>
                      <a:cubicBezTo>
                        <a:pt x="1355" y="6081"/>
                        <a:pt x="1512" y="6239"/>
                        <a:pt x="1733" y="6239"/>
                      </a:cubicBezTo>
                      <a:lnTo>
                        <a:pt x="5608" y="6239"/>
                      </a:lnTo>
                      <a:lnTo>
                        <a:pt x="4947" y="6901"/>
                      </a:lnTo>
                      <a:lnTo>
                        <a:pt x="1733" y="6901"/>
                      </a:lnTo>
                      <a:cubicBezTo>
                        <a:pt x="1512" y="6901"/>
                        <a:pt x="1355" y="7058"/>
                        <a:pt x="1355" y="7279"/>
                      </a:cubicBezTo>
                      <a:cubicBezTo>
                        <a:pt x="1355" y="7468"/>
                        <a:pt x="1512" y="7625"/>
                        <a:pt x="1733" y="7625"/>
                      </a:cubicBezTo>
                      <a:lnTo>
                        <a:pt x="4285" y="7625"/>
                      </a:lnTo>
                      <a:cubicBezTo>
                        <a:pt x="4190" y="7688"/>
                        <a:pt x="4159" y="7751"/>
                        <a:pt x="4127" y="7814"/>
                      </a:cubicBezTo>
                      <a:lnTo>
                        <a:pt x="3970" y="8287"/>
                      </a:lnTo>
                      <a:lnTo>
                        <a:pt x="1733" y="8287"/>
                      </a:lnTo>
                      <a:cubicBezTo>
                        <a:pt x="1512" y="8287"/>
                        <a:pt x="1355" y="8444"/>
                        <a:pt x="1355" y="8633"/>
                      </a:cubicBezTo>
                      <a:cubicBezTo>
                        <a:pt x="1355" y="8854"/>
                        <a:pt x="1512" y="9011"/>
                        <a:pt x="1733" y="9011"/>
                      </a:cubicBezTo>
                      <a:lnTo>
                        <a:pt x="3718" y="9011"/>
                      </a:lnTo>
                      <a:lnTo>
                        <a:pt x="3466" y="9893"/>
                      </a:lnTo>
                      <a:cubicBezTo>
                        <a:pt x="3385" y="10136"/>
                        <a:pt x="3557" y="10355"/>
                        <a:pt x="3766" y="10355"/>
                      </a:cubicBezTo>
                      <a:cubicBezTo>
                        <a:pt x="3802" y="10355"/>
                        <a:pt x="3839" y="10348"/>
                        <a:pt x="3875" y="10335"/>
                      </a:cubicBezTo>
                      <a:lnTo>
                        <a:pt x="6018" y="9704"/>
                      </a:lnTo>
                      <a:cubicBezTo>
                        <a:pt x="6049" y="9704"/>
                        <a:pt x="6144" y="9673"/>
                        <a:pt x="6175" y="9641"/>
                      </a:cubicBezTo>
                      <a:lnTo>
                        <a:pt x="8286" y="7499"/>
                      </a:lnTo>
                      <a:lnTo>
                        <a:pt x="8286" y="10681"/>
                      </a:lnTo>
                      <a:cubicBezTo>
                        <a:pt x="8255" y="10839"/>
                        <a:pt x="8097" y="10996"/>
                        <a:pt x="7908" y="10996"/>
                      </a:cubicBezTo>
                      <a:lnTo>
                        <a:pt x="1040" y="10996"/>
                      </a:lnTo>
                      <a:cubicBezTo>
                        <a:pt x="851" y="10996"/>
                        <a:pt x="693" y="10839"/>
                        <a:pt x="693" y="10650"/>
                      </a:cubicBezTo>
                      <a:lnTo>
                        <a:pt x="693" y="2742"/>
                      </a:lnTo>
                      <a:lnTo>
                        <a:pt x="2395" y="2742"/>
                      </a:lnTo>
                      <a:cubicBezTo>
                        <a:pt x="2584" y="2742"/>
                        <a:pt x="2741" y="2584"/>
                        <a:pt x="2741" y="2395"/>
                      </a:cubicBezTo>
                      <a:lnTo>
                        <a:pt x="2741" y="694"/>
                      </a:lnTo>
                      <a:close/>
                      <a:moveTo>
                        <a:pt x="2363" y="1"/>
                      </a:moveTo>
                      <a:cubicBezTo>
                        <a:pt x="2237" y="1"/>
                        <a:pt x="2143" y="64"/>
                        <a:pt x="2111" y="127"/>
                      </a:cubicBezTo>
                      <a:lnTo>
                        <a:pt x="158" y="2112"/>
                      </a:lnTo>
                      <a:cubicBezTo>
                        <a:pt x="63" y="2175"/>
                        <a:pt x="0" y="2269"/>
                        <a:pt x="0" y="2364"/>
                      </a:cubicBezTo>
                      <a:lnTo>
                        <a:pt x="0" y="10650"/>
                      </a:lnTo>
                      <a:cubicBezTo>
                        <a:pt x="0" y="11217"/>
                        <a:pt x="473" y="11658"/>
                        <a:pt x="1008" y="11658"/>
                      </a:cubicBezTo>
                      <a:lnTo>
                        <a:pt x="7908" y="11658"/>
                      </a:lnTo>
                      <a:cubicBezTo>
                        <a:pt x="8444" y="11658"/>
                        <a:pt x="8916" y="11217"/>
                        <a:pt x="8916" y="10650"/>
                      </a:cubicBezTo>
                      <a:lnTo>
                        <a:pt x="8916" y="6774"/>
                      </a:lnTo>
                      <a:lnTo>
                        <a:pt x="11279" y="4412"/>
                      </a:lnTo>
                      <a:cubicBezTo>
                        <a:pt x="11815" y="3876"/>
                        <a:pt x="11815" y="3025"/>
                        <a:pt x="11279" y="2490"/>
                      </a:cubicBezTo>
                      <a:cubicBezTo>
                        <a:pt x="11011" y="2222"/>
                        <a:pt x="10657" y="2088"/>
                        <a:pt x="10306" y="2088"/>
                      </a:cubicBezTo>
                      <a:cubicBezTo>
                        <a:pt x="9956" y="2088"/>
                        <a:pt x="9609" y="2222"/>
                        <a:pt x="9357" y="2490"/>
                      </a:cubicBezTo>
                      <a:lnTo>
                        <a:pt x="8916" y="2931"/>
                      </a:lnTo>
                      <a:lnTo>
                        <a:pt x="8916" y="1041"/>
                      </a:lnTo>
                      <a:cubicBezTo>
                        <a:pt x="8916" y="474"/>
                        <a:pt x="8444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11" name="Google Shape;12430;p89">
                <a:extLst>
                  <a:ext uri="{FF2B5EF4-FFF2-40B4-BE49-F238E27FC236}">
                    <a16:creationId xmlns:a16="http://schemas.microsoft.com/office/drawing/2014/main" id="{4943C284-2F6A-A0AE-E30C-F09A4079110D}"/>
                  </a:ext>
                </a:extLst>
              </p:cNvPr>
              <p:cNvSpPr/>
              <p:nvPr/>
            </p:nvSpPr>
            <p:spPr>
              <a:xfrm>
                <a:off x="4525976" y="2662556"/>
                <a:ext cx="641288" cy="639583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1627" extrusionOk="0">
                    <a:moveTo>
                      <a:pt x="6806" y="2017"/>
                    </a:moveTo>
                    <a:lnTo>
                      <a:pt x="6806" y="2773"/>
                    </a:lnTo>
                    <a:lnTo>
                      <a:pt x="4758" y="2773"/>
                    </a:lnTo>
                    <a:lnTo>
                      <a:pt x="4758" y="2017"/>
                    </a:lnTo>
                    <a:close/>
                    <a:moveTo>
                      <a:pt x="7152" y="694"/>
                    </a:moveTo>
                    <a:cubicBezTo>
                      <a:pt x="7688" y="694"/>
                      <a:pt x="8192" y="1167"/>
                      <a:pt x="8192" y="1702"/>
                    </a:cubicBezTo>
                    <a:lnTo>
                      <a:pt x="8192" y="2773"/>
                    </a:lnTo>
                    <a:lnTo>
                      <a:pt x="7499" y="2773"/>
                    </a:lnTo>
                    <a:lnTo>
                      <a:pt x="7499" y="1702"/>
                    </a:lnTo>
                    <a:cubicBezTo>
                      <a:pt x="7499" y="1513"/>
                      <a:pt x="7341" y="1356"/>
                      <a:pt x="7152" y="1356"/>
                    </a:cubicBezTo>
                    <a:lnTo>
                      <a:pt x="4411" y="1356"/>
                    </a:lnTo>
                    <a:cubicBezTo>
                      <a:pt x="4191" y="1356"/>
                      <a:pt x="4033" y="1513"/>
                      <a:pt x="4033" y="1702"/>
                    </a:cubicBezTo>
                    <a:lnTo>
                      <a:pt x="4033" y="2773"/>
                    </a:lnTo>
                    <a:lnTo>
                      <a:pt x="3371" y="2773"/>
                    </a:lnTo>
                    <a:lnTo>
                      <a:pt x="3371" y="1702"/>
                    </a:lnTo>
                    <a:cubicBezTo>
                      <a:pt x="3371" y="1167"/>
                      <a:pt x="3844" y="694"/>
                      <a:pt x="4411" y="694"/>
                    </a:cubicBezTo>
                    <a:close/>
                    <a:moveTo>
                      <a:pt x="10618" y="3498"/>
                    </a:moveTo>
                    <a:cubicBezTo>
                      <a:pt x="10807" y="3498"/>
                      <a:pt x="10964" y="3656"/>
                      <a:pt x="10964" y="3845"/>
                    </a:cubicBezTo>
                    <a:lnTo>
                      <a:pt x="10964" y="5010"/>
                    </a:lnTo>
                    <a:cubicBezTo>
                      <a:pt x="9546" y="6239"/>
                      <a:pt x="7688" y="6901"/>
                      <a:pt x="5766" y="6901"/>
                    </a:cubicBezTo>
                    <a:cubicBezTo>
                      <a:pt x="3876" y="6901"/>
                      <a:pt x="2080" y="6239"/>
                      <a:pt x="662" y="5010"/>
                    </a:cubicBezTo>
                    <a:lnTo>
                      <a:pt x="662" y="3971"/>
                    </a:lnTo>
                    <a:cubicBezTo>
                      <a:pt x="662" y="3687"/>
                      <a:pt x="851" y="3498"/>
                      <a:pt x="1135" y="3498"/>
                    </a:cubicBezTo>
                    <a:close/>
                    <a:moveTo>
                      <a:pt x="6806" y="7531"/>
                    </a:moveTo>
                    <a:lnTo>
                      <a:pt x="6806" y="7940"/>
                    </a:lnTo>
                    <a:cubicBezTo>
                      <a:pt x="6806" y="8129"/>
                      <a:pt x="6648" y="8287"/>
                      <a:pt x="6459" y="8287"/>
                    </a:cubicBezTo>
                    <a:lnTo>
                      <a:pt x="5073" y="8287"/>
                    </a:lnTo>
                    <a:cubicBezTo>
                      <a:pt x="4884" y="8287"/>
                      <a:pt x="4726" y="8129"/>
                      <a:pt x="4726" y="7940"/>
                    </a:cubicBezTo>
                    <a:lnTo>
                      <a:pt x="4726" y="7531"/>
                    </a:lnTo>
                    <a:lnTo>
                      <a:pt x="4758" y="7531"/>
                    </a:lnTo>
                    <a:cubicBezTo>
                      <a:pt x="5104" y="7594"/>
                      <a:pt x="5419" y="7625"/>
                      <a:pt x="5766" y="7625"/>
                    </a:cubicBezTo>
                    <a:cubicBezTo>
                      <a:pt x="6112" y="7625"/>
                      <a:pt x="6427" y="7594"/>
                      <a:pt x="6806" y="7531"/>
                    </a:cubicBezTo>
                    <a:close/>
                    <a:moveTo>
                      <a:pt x="10964" y="5892"/>
                    </a:moveTo>
                    <a:lnTo>
                      <a:pt x="10964" y="9988"/>
                    </a:lnTo>
                    <a:cubicBezTo>
                      <a:pt x="10964" y="10524"/>
                      <a:pt x="10492" y="10996"/>
                      <a:pt x="9956" y="10996"/>
                    </a:cubicBezTo>
                    <a:lnTo>
                      <a:pt x="1670" y="10996"/>
                    </a:lnTo>
                    <a:cubicBezTo>
                      <a:pt x="1135" y="10996"/>
                      <a:pt x="662" y="10524"/>
                      <a:pt x="662" y="9988"/>
                    </a:cubicBezTo>
                    <a:lnTo>
                      <a:pt x="662" y="5892"/>
                    </a:lnTo>
                    <a:cubicBezTo>
                      <a:pt x="1670" y="6649"/>
                      <a:pt x="2804" y="7184"/>
                      <a:pt x="4065" y="7436"/>
                    </a:cubicBezTo>
                    <a:lnTo>
                      <a:pt x="4065" y="7940"/>
                    </a:lnTo>
                    <a:cubicBezTo>
                      <a:pt x="4065" y="8476"/>
                      <a:pt x="4537" y="8948"/>
                      <a:pt x="5104" y="8948"/>
                    </a:cubicBezTo>
                    <a:lnTo>
                      <a:pt x="6490" y="8948"/>
                    </a:lnTo>
                    <a:cubicBezTo>
                      <a:pt x="7026" y="8948"/>
                      <a:pt x="7499" y="8476"/>
                      <a:pt x="7499" y="7940"/>
                    </a:cubicBezTo>
                    <a:lnTo>
                      <a:pt x="7499" y="7436"/>
                    </a:lnTo>
                    <a:cubicBezTo>
                      <a:pt x="7971" y="7342"/>
                      <a:pt x="8444" y="7184"/>
                      <a:pt x="8916" y="7027"/>
                    </a:cubicBezTo>
                    <a:cubicBezTo>
                      <a:pt x="9672" y="6743"/>
                      <a:pt x="10334" y="6365"/>
                      <a:pt x="10964" y="5892"/>
                    </a:cubicBezTo>
                    <a:close/>
                    <a:moveTo>
                      <a:pt x="4411" y="1"/>
                    </a:moveTo>
                    <a:cubicBezTo>
                      <a:pt x="3466" y="1"/>
                      <a:pt x="2710" y="757"/>
                      <a:pt x="2710" y="1702"/>
                    </a:cubicBezTo>
                    <a:lnTo>
                      <a:pt x="2710" y="2773"/>
                    </a:lnTo>
                    <a:lnTo>
                      <a:pt x="1135" y="2773"/>
                    </a:lnTo>
                    <a:cubicBezTo>
                      <a:pt x="505" y="2773"/>
                      <a:pt x="0" y="3277"/>
                      <a:pt x="0" y="3908"/>
                    </a:cubicBezTo>
                    <a:lnTo>
                      <a:pt x="0" y="9957"/>
                    </a:lnTo>
                    <a:cubicBezTo>
                      <a:pt x="0" y="10902"/>
                      <a:pt x="725" y="11626"/>
                      <a:pt x="1670" y="11626"/>
                    </a:cubicBezTo>
                    <a:lnTo>
                      <a:pt x="9956" y="11626"/>
                    </a:lnTo>
                    <a:cubicBezTo>
                      <a:pt x="10901" y="11626"/>
                      <a:pt x="11657" y="10902"/>
                      <a:pt x="11657" y="9957"/>
                    </a:cubicBezTo>
                    <a:lnTo>
                      <a:pt x="11657" y="3813"/>
                    </a:lnTo>
                    <a:cubicBezTo>
                      <a:pt x="11626" y="3246"/>
                      <a:pt x="11153" y="2773"/>
                      <a:pt x="10618" y="2773"/>
                    </a:cubicBezTo>
                    <a:lnTo>
                      <a:pt x="8853" y="2773"/>
                    </a:lnTo>
                    <a:lnTo>
                      <a:pt x="8853" y="1702"/>
                    </a:lnTo>
                    <a:cubicBezTo>
                      <a:pt x="8853" y="757"/>
                      <a:pt x="8097" y="1"/>
                      <a:pt x="715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17912" name="Google Shape;12438;p89">
                <a:extLst>
                  <a:ext uri="{FF2B5EF4-FFF2-40B4-BE49-F238E27FC236}">
                    <a16:creationId xmlns:a16="http://schemas.microsoft.com/office/drawing/2014/main" id="{B2123A64-A04E-082B-E9EB-D788C84BC4A8}"/>
                  </a:ext>
                </a:extLst>
              </p:cNvPr>
              <p:cNvGrpSpPr/>
              <p:nvPr/>
            </p:nvGrpSpPr>
            <p:grpSpPr>
              <a:xfrm>
                <a:off x="8665202" y="2661183"/>
                <a:ext cx="641288" cy="642773"/>
                <a:chOff x="-3137650" y="2408950"/>
                <a:chExt cx="291450" cy="292125"/>
              </a:xfrm>
              <a:grpFill/>
            </p:grpSpPr>
            <p:sp>
              <p:nvSpPr>
                <p:cNvPr id="17955" name="Google Shape;12439;p89">
                  <a:extLst>
                    <a:ext uri="{FF2B5EF4-FFF2-40B4-BE49-F238E27FC236}">
                      <a16:creationId xmlns:a16="http://schemas.microsoft.com/office/drawing/2014/main" id="{DE7E6BAD-B2C5-EA9E-CDCF-F36245FF52DB}"/>
                    </a:ext>
                  </a:extLst>
                </p:cNvPr>
                <p:cNvSpPr/>
                <p:nvPr/>
              </p:nvSpPr>
              <p:spPr>
                <a:xfrm>
                  <a:off x="-3137650" y="2408950"/>
                  <a:ext cx="291450" cy="29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5" extrusionOk="0">
                      <a:moveTo>
                        <a:pt x="10618" y="662"/>
                      </a:moveTo>
                      <a:cubicBezTo>
                        <a:pt x="10807" y="662"/>
                        <a:pt x="10964" y="851"/>
                        <a:pt x="10964" y="1040"/>
                      </a:cubicBezTo>
                      <a:lnTo>
                        <a:pt x="10964" y="2741"/>
                      </a:lnTo>
                      <a:lnTo>
                        <a:pt x="662" y="2741"/>
                      </a:lnTo>
                      <a:lnTo>
                        <a:pt x="662" y="1040"/>
                      </a:lnTo>
                      <a:cubicBezTo>
                        <a:pt x="662" y="851"/>
                        <a:pt x="820" y="662"/>
                        <a:pt x="1009" y="662"/>
                      </a:cubicBezTo>
                      <a:close/>
                      <a:moveTo>
                        <a:pt x="10964" y="3403"/>
                      </a:moveTo>
                      <a:lnTo>
                        <a:pt x="10964" y="8601"/>
                      </a:lnTo>
                      <a:cubicBezTo>
                        <a:pt x="10964" y="8790"/>
                        <a:pt x="10838" y="8947"/>
                        <a:pt x="10618" y="8947"/>
                      </a:cubicBezTo>
                      <a:lnTo>
                        <a:pt x="10145" y="8947"/>
                      </a:lnTo>
                      <a:cubicBezTo>
                        <a:pt x="10208" y="8727"/>
                        <a:pt x="10240" y="8443"/>
                        <a:pt x="10240" y="8160"/>
                      </a:cubicBezTo>
                      <a:lnTo>
                        <a:pt x="10240" y="5860"/>
                      </a:lnTo>
                      <a:cubicBezTo>
                        <a:pt x="10240" y="5673"/>
                        <a:pt x="10058" y="5531"/>
                        <a:pt x="9868" y="5531"/>
                      </a:cubicBezTo>
                      <a:cubicBezTo>
                        <a:pt x="9835" y="5531"/>
                        <a:pt x="9801" y="5535"/>
                        <a:pt x="9767" y="5545"/>
                      </a:cubicBezTo>
                      <a:cubicBezTo>
                        <a:pt x="9545" y="5641"/>
                        <a:pt x="9341" y="5691"/>
                        <a:pt x="9142" y="5691"/>
                      </a:cubicBezTo>
                      <a:cubicBezTo>
                        <a:pt x="8693" y="5691"/>
                        <a:pt x="8275" y="5439"/>
                        <a:pt x="7751" y="4915"/>
                      </a:cubicBezTo>
                      <a:cubicBezTo>
                        <a:pt x="7688" y="4868"/>
                        <a:pt x="7601" y="4844"/>
                        <a:pt x="7515" y="4844"/>
                      </a:cubicBezTo>
                      <a:cubicBezTo>
                        <a:pt x="7428" y="4844"/>
                        <a:pt x="7341" y="4868"/>
                        <a:pt x="7278" y="4915"/>
                      </a:cubicBezTo>
                      <a:cubicBezTo>
                        <a:pt x="6753" y="5440"/>
                        <a:pt x="6334" y="5677"/>
                        <a:pt x="5884" y="5677"/>
                      </a:cubicBezTo>
                      <a:cubicBezTo>
                        <a:pt x="5686" y="5677"/>
                        <a:pt x="5483" y="5631"/>
                        <a:pt x="5262" y="5545"/>
                      </a:cubicBezTo>
                      <a:cubicBezTo>
                        <a:pt x="5229" y="5535"/>
                        <a:pt x="5195" y="5531"/>
                        <a:pt x="5161" y="5531"/>
                      </a:cubicBezTo>
                      <a:cubicBezTo>
                        <a:pt x="4971" y="5531"/>
                        <a:pt x="4789" y="5673"/>
                        <a:pt x="4789" y="5860"/>
                      </a:cubicBezTo>
                      <a:lnTo>
                        <a:pt x="4789" y="8160"/>
                      </a:lnTo>
                      <a:cubicBezTo>
                        <a:pt x="4789" y="8443"/>
                        <a:pt x="4821" y="8664"/>
                        <a:pt x="4884" y="8947"/>
                      </a:cubicBezTo>
                      <a:lnTo>
                        <a:pt x="1009" y="8947"/>
                      </a:lnTo>
                      <a:cubicBezTo>
                        <a:pt x="820" y="8947"/>
                        <a:pt x="662" y="8790"/>
                        <a:pt x="662" y="8601"/>
                      </a:cubicBezTo>
                      <a:lnTo>
                        <a:pt x="662" y="3403"/>
                      </a:lnTo>
                      <a:close/>
                      <a:moveTo>
                        <a:pt x="7152" y="5923"/>
                      </a:moveTo>
                      <a:lnTo>
                        <a:pt x="7152" y="10838"/>
                      </a:lnTo>
                      <a:cubicBezTo>
                        <a:pt x="6144" y="10365"/>
                        <a:pt x="5451" y="9357"/>
                        <a:pt x="5451" y="8160"/>
                      </a:cubicBezTo>
                      <a:lnTo>
                        <a:pt x="5451" y="6301"/>
                      </a:lnTo>
                      <a:cubicBezTo>
                        <a:pt x="5604" y="6330"/>
                        <a:pt x="5750" y="6344"/>
                        <a:pt x="5891" y="6344"/>
                      </a:cubicBezTo>
                      <a:cubicBezTo>
                        <a:pt x="6359" y="6344"/>
                        <a:pt x="6765" y="6189"/>
                        <a:pt x="7152" y="5923"/>
                      </a:cubicBezTo>
                      <a:close/>
                      <a:moveTo>
                        <a:pt x="7877" y="5923"/>
                      </a:moveTo>
                      <a:cubicBezTo>
                        <a:pt x="8242" y="6166"/>
                        <a:pt x="8644" y="6353"/>
                        <a:pt x="9128" y="6353"/>
                      </a:cubicBezTo>
                      <a:cubicBezTo>
                        <a:pt x="9271" y="6353"/>
                        <a:pt x="9420" y="6337"/>
                        <a:pt x="9578" y="6301"/>
                      </a:cubicBezTo>
                      <a:lnTo>
                        <a:pt x="9578" y="8160"/>
                      </a:lnTo>
                      <a:cubicBezTo>
                        <a:pt x="9547" y="9357"/>
                        <a:pt x="8885" y="10365"/>
                        <a:pt x="7877" y="10838"/>
                      </a:cubicBezTo>
                      <a:lnTo>
                        <a:pt x="7877" y="5923"/>
                      </a:ln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lnTo>
                        <a:pt x="1" y="8601"/>
                      </a:lnTo>
                      <a:cubicBezTo>
                        <a:pt x="1" y="9136"/>
                        <a:pt x="473" y="9609"/>
                        <a:pt x="1009" y="9609"/>
                      </a:cubicBezTo>
                      <a:lnTo>
                        <a:pt x="5073" y="9609"/>
                      </a:lnTo>
                      <a:cubicBezTo>
                        <a:pt x="5199" y="9893"/>
                        <a:pt x="5357" y="10145"/>
                        <a:pt x="5514" y="10365"/>
                      </a:cubicBezTo>
                      <a:cubicBezTo>
                        <a:pt x="5987" y="10995"/>
                        <a:pt x="6617" y="11436"/>
                        <a:pt x="7404" y="11657"/>
                      </a:cubicBezTo>
                      <a:cubicBezTo>
                        <a:pt x="7446" y="11657"/>
                        <a:pt x="7488" y="11685"/>
                        <a:pt x="7530" y="11685"/>
                      </a:cubicBezTo>
                      <a:cubicBezTo>
                        <a:pt x="7551" y="11685"/>
                        <a:pt x="7572" y="11678"/>
                        <a:pt x="7593" y="11657"/>
                      </a:cubicBezTo>
                      <a:cubicBezTo>
                        <a:pt x="8350" y="11436"/>
                        <a:pt x="9011" y="10995"/>
                        <a:pt x="9484" y="10365"/>
                      </a:cubicBezTo>
                      <a:cubicBezTo>
                        <a:pt x="9641" y="10145"/>
                        <a:pt x="9799" y="9893"/>
                        <a:pt x="9925" y="9609"/>
                      </a:cubicBezTo>
                      <a:lnTo>
                        <a:pt x="10618" y="9609"/>
                      </a:lnTo>
                      <a:cubicBezTo>
                        <a:pt x="11185" y="9609"/>
                        <a:pt x="11658" y="9136"/>
                        <a:pt x="11658" y="8601"/>
                      </a:cubicBezTo>
                      <a:lnTo>
                        <a:pt x="11658" y="1040"/>
                      </a:ln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56" name="Google Shape;12440;p89">
                  <a:extLst>
                    <a:ext uri="{FF2B5EF4-FFF2-40B4-BE49-F238E27FC236}">
                      <a16:creationId xmlns:a16="http://schemas.microsoft.com/office/drawing/2014/main" id="{EB87A8EB-B2D1-02C0-328D-B73DF8C8686A}"/>
                    </a:ext>
                  </a:extLst>
                </p:cNvPr>
                <p:cNvSpPr/>
                <p:nvPr/>
              </p:nvSpPr>
              <p:spPr>
                <a:xfrm>
                  <a:off x="-3104575" y="2442800"/>
                  <a:ext cx="181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4" extrusionOk="0">
                      <a:moveTo>
                        <a:pt x="348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8" y="694"/>
                      </a:cubicBezTo>
                      <a:cubicBezTo>
                        <a:pt x="568" y="694"/>
                        <a:pt x="726" y="536"/>
                        <a:pt x="726" y="347"/>
                      </a:cubicBezTo>
                      <a:cubicBezTo>
                        <a:pt x="726" y="158"/>
                        <a:pt x="568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57" name="Google Shape;12441;p89">
                  <a:extLst>
                    <a:ext uri="{FF2B5EF4-FFF2-40B4-BE49-F238E27FC236}">
                      <a16:creationId xmlns:a16="http://schemas.microsoft.com/office/drawing/2014/main" id="{9D4BD96B-A1AF-0F63-AEC3-2D8E04F3826F}"/>
                    </a:ext>
                  </a:extLst>
                </p:cNvPr>
                <p:cNvSpPr/>
                <p:nvPr/>
              </p:nvSpPr>
              <p:spPr>
                <a:xfrm>
                  <a:off x="-3069900" y="24428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cubicBezTo>
                        <a:pt x="536" y="694"/>
                        <a:pt x="693" y="536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58" name="Google Shape;12442;p89">
                  <a:extLst>
                    <a:ext uri="{FF2B5EF4-FFF2-40B4-BE49-F238E27FC236}">
                      <a16:creationId xmlns:a16="http://schemas.microsoft.com/office/drawing/2014/main" id="{80944169-8515-6BEF-7FF7-74E0C2DB6FF1}"/>
                    </a:ext>
                  </a:extLst>
                </p:cNvPr>
                <p:cNvSpPr/>
                <p:nvPr/>
              </p:nvSpPr>
              <p:spPr>
                <a:xfrm>
                  <a:off x="-3035250" y="24428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cubicBezTo>
                        <a:pt x="536" y="694"/>
                        <a:pt x="693" y="536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59" name="Google Shape;12443;p89">
                  <a:extLst>
                    <a:ext uri="{FF2B5EF4-FFF2-40B4-BE49-F238E27FC236}">
                      <a16:creationId xmlns:a16="http://schemas.microsoft.com/office/drawing/2014/main" id="{974F1ED1-2271-0CA1-17E0-19BA09B76310}"/>
                    </a:ext>
                  </a:extLst>
                </p:cNvPr>
                <p:cNvSpPr/>
                <p:nvPr/>
              </p:nvSpPr>
              <p:spPr>
                <a:xfrm>
                  <a:off x="-3002175" y="2442800"/>
                  <a:ext cx="120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36"/>
                        <a:pt x="190" y="694"/>
                        <a:pt x="347" y="694"/>
                      </a:cubicBezTo>
                      <a:lnTo>
                        <a:pt x="4443" y="694"/>
                      </a:lnTo>
                      <a:cubicBezTo>
                        <a:pt x="4663" y="694"/>
                        <a:pt x="4821" y="536"/>
                        <a:pt x="4821" y="347"/>
                      </a:cubicBezTo>
                      <a:cubicBezTo>
                        <a:pt x="4821" y="158"/>
                        <a:pt x="4663" y="1"/>
                        <a:pt x="44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13" name="Google Shape;12455;p89">
                <a:extLst>
                  <a:ext uri="{FF2B5EF4-FFF2-40B4-BE49-F238E27FC236}">
                    <a16:creationId xmlns:a16="http://schemas.microsoft.com/office/drawing/2014/main" id="{DA10476B-BAE2-59D0-A85D-C45105BACB6A}"/>
                  </a:ext>
                </a:extLst>
              </p:cNvPr>
              <p:cNvSpPr/>
              <p:nvPr/>
            </p:nvSpPr>
            <p:spPr>
              <a:xfrm>
                <a:off x="1223364" y="2660190"/>
                <a:ext cx="648218" cy="644314"/>
              </a:xfrm>
              <a:custGeom>
                <a:avLst/>
                <a:gdLst/>
                <a:ahLst/>
                <a:cxnLst/>
                <a:rect l="l" t="t" r="r" b="b"/>
                <a:pathLst>
                  <a:path w="11784" h="11713" extrusionOk="0">
                    <a:moveTo>
                      <a:pt x="5136" y="4128"/>
                    </a:moveTo>
                    <a:cubicBezTo>
                      <a:pt x="5671" y="4128"/>
                      <a:pt x="6112" y="4569"/>
                      <a:pt x="6144" y="5136"/>
                    </a:cubicBezTo>
                    <a:lnTo>
                      <a:pt x="5230" y="4853"/>
                    </a:lnTo>
                    <a:cubicBezTo>
                      <a:pt x="5198" y="4839"/>
                      <a:pt x="5165" y="4832"/>
                      <a:pt x="5131" y="4832"/>
                    </a:cubicBezTo>
                    <a:cubicBezTo>
                      <a:pt x="4934" y="4832"/>
                      <a:pt x="4735" y="5052"/>
                      <a:pt x="4789" y="5294"/>
                    </a:cubicBezTo>
                    <a:lnTo>
                      <a:pt x="5073" y="6239"/>
                    </a:lnTo>
                    <a:cubicBezTo>
                      <a:pt x="4537" y="6176"/>
                      <a:pt x="4096" y="5703"/>
                      <a:pt x="4096" y="5168"/>
                    </a:cubicBezTo>
                    <a:cubicBezTo>
                      <a:pt x="4096" y="4601"/>
                      <a:pt x="4569" y="4128"/>
                      <a:pt x="5136" y="4128"/>
                    </a:cubicBezTo>
                    <a:close/>
                    <a:moveTo>
                      <a:pt x="5199" y="2364"/>
                    </a:moveTo>
                    <a:cubicBezTo>
                      <a:pt x="6680" y="2364"/>
                      <a:pt x="7940" y="3592"/>
                      <a:pt x="7940" y="5136"/>
                    </a:cubicBezTo>
                    <a:cubicBezTo>
                      <a:pt x="7940" y="5294"/>
                      <a:pt x="7940" y="5388"/>
                      <a:pt x="7908" y="5546"/>
                    </a:cubicBezTo>
                    <a:lnTo>
                      <a:pt x="6932" y="5294"/>
                    </a:lnTo>
                    <a:lnTo>
                      <a:pt x="6932" y="5136"/>
                    </a:lnTo>
                    <a:cubicBezTo>
                      <a:pt x="6806" y="4223"/>
                      <a:pt x="6049" y="3466"/>
                      <a:pt x="5104" y="3466"/>
                    </a:cubicBezTo>
                    <a:cubicBezTo>
                      <a:pt x="4159" y="3466"/>
                      <a:pt x="3435" y="4223"/>
                      <a:pt x="3435" y="5168"/>
                    </a:cubicBezTo>
                    <a:cubicBezTo>
                      <a:pt x="3435" y="5609"/>
                      <a:pt x="3624" y="6081"/>
                      <a:pt x="3939" y="6396"/>
                    </a:cubicBezTo>
                    <a:cubicBezTo>
                      <a:pt x="4254" y="6743"/>
                      <a:pt x="4695" y="6900"/>
                      <a:pt x="5167" y="6900"/>
                    </a:cubicBezTo>
                    <a:lnTo>
                      <a:pt x="5325" y="6900"/>
                    </a:lnTo>
                    <a:lnTo>
                      <a:pt x="5577" y="7877"/>
                    </a:lnTo>
                    <a:cubicBezTo>
                      <a:pt x="5482" y="7909"/>
                      <a:pt x="5325" y="7909"/>
                      <a:pt x="5199" y="7909"/>
                    </a:cubicBezTo>
                    <a:cubicBezTo>
                      <a:pt x="3687" y="7909"/>
                      <a:pt x="2426" y="6648"/>
                      <a:pt x="2426" y="5136"/>
                    </a:cubicBezTo>
                    <a:cubicBezTo>
                      <a:pt x="2426" y="3624"/>
                      <a:pt x="3655" y="2364"/>
                      <a:pt x="5199" y="2364"/>
                    </a:cubicBezTo>
                    <a:close/>
                    <a:moveTo>
                      <a:pt x="5167" y="726"/>
                    </a:moveTo>
                    <a:cubicBezTo>
                      <a:pt x="7940" y="726"/>
                      <a:pt x="10051" y="3277"/>
                      <a:pt x="9515" y="6018"/>
                    </a:cubicBezTo>
                    <a:lnTo>
                      <a:pt x="8507" y="5766"/>
                    </a:lnTo>
                    <a:cubicBezTo>
                      <a:pt x="8538" y="5546"/>
                      <a:pt x="8538" y="5357"/>
                      <a:pt x="8538" y="5136"/>
                    </a:cubicBezTo>
                    <a:cubicBezTo>
                      <a:pt x="8538" y="3246"/>
                      <a:pt x="7026" y="1702"/>
                      <a:pt x="5104" y="1702"/>
                    </a:cubicBezTo>
                    <a:cubicBezTo>
                      <a:pt x="3214" y="1702"/>
                      <a:pt x="1702" y="3246"/>
                      <a:pt x="1702" y="5136"/>
                    </a:cubicBezTo>
                    <a:cubicBezTo>
                      <a:pt x="1702" y="7027"/>
                      <a:pt x="3214" y="8602"/>
                      <a:pt x="5104" y="8602"/>
                    </a:cubicBezTo>
                    <a:cubicBezTo>
                      <a:pt x="5325" y="8602"/>
                      <a:pt x="5514" y="8602"/>
                      <a:pt x="5703" y="8539"/>
                    </a:cubicBezTo>
                    <a:lnTo>
                      <a:pt x="5986" y="9578"/>
                    </a:lnTo>
                    <a:cubicBezTo>
                      <a:pt x="5695" y="9636"/>
                      <a:pt x="5405" y="9664"/>
                      <a:pt x="5119" y="9664"/>
                    </a:cubicBezTo>
                    <a:cubicBezTo>
                      <a:pt x="2751" y="9664"/>
                      <a:pt x="694" y="7758"/>
                      <a:pt x="694" y="5199"/>
                    </a:cubicBezTo>
                    <a:cubicBezTo>
                      <a:pt x="694" y="2679"/>
                      <a:pt x="2773" y="726"/>
                      <a:pt x="5167" y="726"/>
                    </a:cubicBezTo>
                    <a:close/>
                    <a:moveTo>
                      <a:pt x="5671" y="5672"/>
                    </a:moveTo>
                    <a:lnTo>
                      <a:pt x="5671" y="5672"/>
                    </a:lnTo>
                    <a:cubicBezTo>
                      <a:pt x="10240" y="6964"/>
                      <a:pt x="9578" y="6774"/>
                      <a:pt x="9704" y="6806"/>
                    </a:cubicBezTo>
                    <a:lnTo>
                      <a:pt x="8853" y="7373"/>
                    </a:lnTo>
                    <a:cubicBezTo>
                      <a:pt x="8664" y="7499"/>
                      <a:pt x="8664" y="7751"/>
                      <a:pt x="8822" y="7877"/>
                    </a:cubicBezTo>
                    <a:lnTo>
                      <a:pt x="10964" y="9956"/>
                    </a:lnTo>
                    <a:cubicBezTo>
                      <a:pt x="11027" y="10114"/>
                      <a:pt x="11027" y="10335"/>
                      <a:pt x="10901" y="10492"/>
                    </a:cubicBezTo>
                    <a:lnTo>
                      <a:pt x="10429" y="10965"/>
                    </a:lnTo>
                    <a:cubicBezTo>
                      <a:pt x="10366" y="11012"/>
                      <a:pt x="10279" y="11035"/>
                      <a:pt x="10192" y="11035"/>
                    </a:cubicBezTo>
                    <a:cubicBezTo>
                      <a:pt x="10106" y="11035"/>
                      <a:pt x="10019" y="11012"/>
                      <a:pt x="9956" y="10965"/>
                    </a:cubicBezTo>
                    <a:lnTo>
                      <a:pt x="7845" y="8854"/>
                    </a:lnTo>
                    <a:cubicBezTo>
                      <a:pt x="7777" y="8786"/>
                      <a:pt x="7691" y="8753"/>
                      <a:pt x="7606" y="8753"/>
                    </a:cubicBezTo>
                    <a:cubicBezTo>
                      <a:pt x="7493" y="8753"/>
                      <a:pt x="7381" y="8809"/>
                      <a:pt x="7310" y="8917"/>
                    </a:cubicBezTo>
                    <a:cubicBezTo>
                      <a:pt x="7247" y="8980"/>
                      <a:pt x="6806" y="9641"/>
                      <a:pt x="6774" y="9736"/>
                    </a:cubicBezTo>
                    <a:cubicBezTo>
                      <a:pt x="6680" y="9484"/>
                      <a:pt x="5703" y="5861"/>
                      <a:pt x="5671" y="5672"/>
                    </a:cubicBezTo>
                    <a:close/>
                    <a:moveTo>
                      <a:pt x="5104" y="1"/>
                    </a:moveTo>
                    <a:cubicBezTo>
                      <a:pt x="2363" y="1"/>
                      <a:pt x="0" y="2238"/>
                      <a:pt x="0" y="5168"/>
                    </a:cubicBezTo>
                    <a:cubicBezTo>
                      <a:pt x="0" y="8066"/>
                      <a:pt x="2332" y="10303"/>
                      <a:pt x="5104" y="10303"/>
                    </a:cubicBezTo>
                    <a:cubicBezTo>
                      <a:pt x="5482" y="10303"/>
                      <a:pt x="5797" y="10272"/>
                      <a:pt x="6144" y="10208"/>
                    </a:cubicBezTo>
                    <a:lnTo>
                      <a:pt x="6270" y="10587"/>
                    </a:lnTo>
                    <a:cubicBezTo>
                      <a:pt x="6307" y="10755"/>
                      <a:pt x="6444" y="10845"/>
                      <a:pt x="6596" y="10845"/>
                    </a:cubicBezTo>
                    <a:cubicBezTo>
                      <a:pt x="6700" y="10845"/>
                      <a:pt x="6810" y="10802"/>
                      <a:pt x="6900" y="10713"/>
                    </a:cubicBezTo>
                    <a:lnTo>
                      <a:pt x="7625" y="9610"/>
                    </a:lnTo>
                    <a:lnTo>
                      <a:pt x="9483" y="11406"/>
                    </a:lnTo>
                    <a:cubicBezTo>
                      <a:pt x="9688" y="11610"/>
                      <a:pt x="9956" y="11713"/>
                      <a:pt x="10220" y="11713"/>
                    </a:cubicBezTo>
                    <a:cubicBezTo>
                      <a:pt x="10484" y="11713"/>
                      <a:pt x="10744" y="11610"/>
                      <a:pt x="10933" y="11406"/>
                    </a:cubicBezTo>
                    <a:lnTo>
                      <a:pt x="11405" y="10933"/>
                    </a:lnTo>
                    <a:cubicBezTo>
                      <a:pt x="11783" y="10555"/>
                      <a:pt x="11783" y="9893"/>
                      <a:pt x="11374" y="9484"/>
                    </a:cubicBezTo>
                    <a:lnTo>
                      <a:pt x="9515" y="7720"/>
                    </a:lnTo>
                    <a:lnTo>
                      <a:pt x="10618" y="6964"/>
                    </a:lnTo>
                    <a:cubicBezTo>
                      <a:pt x="10870" y="6806"/>
                      <a:pt x="10838" y="6428"/>
                      <a:pt x="10555" y="6333"/>
                    </a:cubicBezTo>
                    <a:lnTo>
                      <a:pt x="10145" y="6239"/>
                    </a:lnTo>
                    <a:cubicBezTo>
                      <a:pt x="10303" y="5483"/>
                      <a:pt x="10271" y="4695"/>
                      <a:pt x="10082" y="3908"/>
                    </a:cubicBezTo>
                    <a:cubicBezTo>
                      <a:pt x="9483" y="1576"/>
                      <a:pt x="7436" y="1"/>
                      <a:pt x="510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17914" name="Google Shape;12464;p89">
                <a:extLst>
                  <a:ext uri="{FF2B5EF4-FFF2-40B4-BE49-F238E27FC236}">
                    <a16:creationId xmlns:a16="http://schemas.microsoft.com/office/drawing/2014/main" id="{8F88F0EC-7613-AE49-DDFE-6DB0225E87C3}"/>
                  </a:ext>
                </a:extLst>
              </p:cNvPr>
              <p:cNvGrpSpPr/>
              <p:nvPr/>
            </p:nvGrpSpPr>
            <p:grpSpPr>
              <a:xfrm>
                <a:off x="5348293" y="2659314"/>
                <a:ext cx="648218" cy="646514"/>
                <a:chOff x="-4570325" y="2405775"/>
                <a:chExt cx="294600" cy="293825"/>
              </a:xfrm>
              <a:grpFill/>
            </p:grpSpPr>
            <p:sp>
              <p:nvSpPr>
                <p:cNvPr id="17953" name="Google Shape;12465;p89">
                  <a:extLst>
                    <a:ext uri="{FF2B5EF4-FFF2-40B4-BE49-F238E27FC236}">
                      <a16:creationId xmlns:a16="http://schemas.microsoft.com/office/drawing/2014/main" id="{F3E858C9-E5AE-FDFE-85A8-52936780A604}"/>
                    </a:ext>
                  </a:extLst>
                </p:cNvPr>
                <p:cNvSpPr/>
                <p:nvPr/>
              </p:nvSpPr>
              <p:spPr>
                <a:xfrm>
                  <a:off x="-4570325" y="2405775"/>
                  <a:ext cx="294600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53" extrusionOk="0">
                      <a:moveTo>
                        <a:pt x="5734" y="694"/>
                      </a:moveTo>
                      <a:cubicBezTo>
                        <a:pt x="7624" y="694"/>
                        <a:pt x="9168" y="2238"/>
                        <a:pt x="9168" y="4128"/>
                      </a:cubicBezTo>
                      <a:cubicBezTo>
                        <a:pt x="9168" y="6050"/>
                        <a:pt x="7624" y="7594"/>
                        <a:pt x="5734" y="7594"/>
                      </a:cubicBezTo>
                      <a:cubicBezTo>
                        <a:pt x="3844" y="7594"/>
                        <a:pt x="2332" y="6018"/>
                        <a:pt x="2332" y="4128"/>
                      </a:cubicBezTo>
                      <a:cubicBezTo>
                        <a:pt x="2332" y="2238"/>
                        <a:pt x="3844" y="694"/>
                        <a:pt x="5734" y="694"/>
                      </a:cubicBezTo>
                      <a:close/>
                      <a:moveTo>
                        <a:pt x="977" y="7531"/>
                      </a:moveTo>
                      <a:cubicBezTo>
                        <a:pt x="1166" y="7531"/>
                        <a:pt x="1323" y="7688"/>
                        <a:pt x="1323" y="7909"/>
                      </a:cubicBezTo>
                      <a:cubicBezTo>
                        <a:pt x="1292" y="8129"/>
                        <a:pt x="1134" y="8255"/>
                        <a:pt x="977" y="8255"/>
                      </a:cubicBezTo>
                      <a:cubicBezTo>
                        <a:pt x="788" y="8255"/>
                        <a:pt x="630" y="8098"/>
                        <a:pt x="630" y="7909"/>
                      </a:cubicBezTo>
                      <a:cubicBezTo>
                        <a:pt x="630" y="7688"/>
                        <a:pt x="788" y="7531"/>
                        <a:pt x="977" y="7531"/>
                      </a:cubicBezTo>
                      <a:close/>
                      <a:moveTo>
                        <a:pt x="10586" y="7531"/>
                      </a:moveTo>
                      <a:cubicBezTo>
                        <a:pt x="10775" y="7531"/>
                        <a:pt x="10932" y="7688"/>
                        <a:pt x="10932" y="7909"/>
                      </a:cubicBezTo>
                      <a:cubicBezTo>
                        <a:pt x="10932" y="8129"/>
                        <a:pt x="10775" y="8255"/>
                        <a:pt x="10586" y="8255"/>
                      </a:cubicBezTo>
                      <a:cubicBezTo>
                        <a:pt x="10397" y="8255"/>
                        <a:pt x="10239" y="8098"/>
                        <a:pt x="10239" y="7909"/>
                      </a:cubicBezTo>
                      <a:cubicBezTo>
                        <a:pt x="10239" y="7688"/>
                        <a:pt x="10397" y="7531"/>
                        <a:pt x="10586" y="7531"/>
                      </a:cubicBezTo>
                      <a:close/>
                      <a:moveTo>
                        <a:pt x="3025" y="9641"/>
                      </a:moveTo>
                      <a:cubicBezTo>
                        <a:pt x="3214" y="9641"/>
                        <a:pt x="3371" y="9799"/>
                        <a:pt x="3371" y="9988"/>
                      </a:cubicBezTo>
                      <a:cubicBezTo>
                        <a:pt x="3340" y="10177"/>
                        <a:pt x="3214" y="10335"/>
                        <a:pt x="3025" y="10335"/>
                      </a:cubicBezTo>
                      <a:cubicBezTo>
                        <a:pt x="2836" y="10335"/>
                        <a:pt x="2678" y="10177"/>
                        <a:pt x="2678" y="9988"/>
                      </a:cubicBezTo>
                      <a:cubicBezTo>
                        <a:pt x="2678" y="9799"/>
                        <a:pt x="2836" y="9641"/>
                        <a:pt x="3025" y="9641"/>
                      </a:cubicBezTo>
                      <a:close/>
                      <a:moveTo>
                        <a:pt x="8475" y="9641"/>
                      </a:moveTo>
                      <a:cubicBezTo>
                        <a:pt x="8696" y="9641"/>
                        <a:pt x="8822" y="9799"/>
                        <a:pt x="8822" y="9988"/>
                      </a:cubicBezTo>
                      <a:cubicBezTo>
                        <a:pt x="8822" y="10177"/>
                        <a:pt x="8664" y="10335"/>
                        <a:pt x="8475" y="10335"/>
                      </a:cubicBezTo>
                      <a:cubicBezTo>
                        <a:pt x="8255" y="10335"/>
                        <a:pt x="8128" y="10177"/>
                        <a:pt x="8128" y="9988"/>
                      </a:cubicBezTo>
                      <a:cubicBezTo>
                        <a:pt x="8128" y="9799"/>
                        <a:pt x="8255" y="9641"/>
                        <a:pt x="8475" y="9641"/>
                      </a:cubicBezTo>
                      <a:close/>
                      <a:moveTo>
                        <a:pt x="5734" y="10303"/>
                      </a:moveTo>
                      <a:cubicBezTo>
                        <a:pt x="5955" y="10303"/>
                        <a:pt x="6112" y="10461"/>
                        <a:pt x="6112" y="10650"/>
                      </a:cubicBezTo>
                      <a:cubicBezTo>
                        <a:pt x="6112" y="10839"/>
                        <a:pt x="5955" y="10996"/>
                        <a:pt x="5734" y="10996"/>
                      </a:cubicBezTo>
                      <a:cubicBezTo>
                        <a:pt x="5545" y="10996"/>
                        <a:pt x="5388" y="10839"/>
                        <a:pt x="5388" y="10650"/>
                      </a:cubicBezTo>
                      <a:cubicBezTo>
                        <a:pt x="5388" y="10461"/>
                        <a:pt x="5545" y="10303"/>
                        <a:pt x="5734" y="10303"/>
                      </a:cubicBezTo>
                      <a:close/>
                      <a:moveTo>
                        <a:pt x="5797" y="1"/>
                      </a:moveTo>
                      <a:cubicBezTo>
                        <a:pt x="3497" y="1"/>
                        <a:pt x="1701" y="1860"/>
                        <a:pt x="1701" y="4097"/>
                      </a:cubicBezTo>
                      <a:cubicBezTo>
                        <a:pt x="1701" y="5010"/>
                        <a:pt x="2017" y="5924"/>
                        <a:pt x="2552" y="6617"/>
                      </a:cubicBezTo>
                      <a:lnTo>
                        <a:pt x="1701" y="7153"/>
                      </a:lnTo>
                      <a:cubicBezTo>
                        <a:pt x="1481" y="6995"/>
                        <a:pt x="1260" y="6901"/>
                        <a:pt x="1040" y="6901"/>
                      </a:cubicBezTo>
                      <a:cubicBezTo>
                        <a:pt x="473" y="6901"/>
                        <a:pt x="0" y="7373"/>
                        <a:pt x="0" y="7940"/>
                      </a:cubicBezTo>
                      <a:cubicBezTo>
                        <a:pt x="0" y="8476"/>
                        <a:pt x="473" y="8948"/>
                        <a:pt x="1040" y="8948"/>
                      </a:cubicBezTo>
                      <a:cubicBezTo>
                        <a:pt x="1575" y="8948"/>
                        <a:pt x="2048" y="8476"/>
                        <a:pt x="2048" y="7940"/>
                      </a:cubicBezTo>
                      <a:lnTo>
                        <a:pt x="2048" y="7751"/>
                      </a:lnTo>
                      <a:lnTo>
                        <a:pt x="3088" y="7153"/>
                      </a:lnTo>
                      <a:cubicBezTo>
                        <a:pt x="3340" y="7373"/>
                        <a:pt x="3623" y="7625"/>
                        <a:pt x="3970" y="7783"/>
                      </a:cubicBezTo>
                      <a:lnTo>
                        <a:pt x="3308" y="8948"/>
                      </a:lnTo>
                      <a:lnTo>
                        <a:pt x="3119" y="8948"/>
                      </a:lnTo>
                      <a:cubicBezTo>
                        <a:pt x="2552" y="8948"/>
                        <a:pt x="2080" y="9421"/>
                        <a:pt x="2080" y="9988"/>
                      </a:cubicBezTo>
                      <a:cubicBezTo>
                        <a:pt x="2080" y="10524"/>
                        <a:pt x="2552" y="10996"/>
                        <a:pt x="3119" y="10996"/>
                      </a:cubicBezTo>
                      <a:cubicBezTo>
                        <a:pt x="3655" y="10996"/>
                        <a:pt x="4127" y="10524"/>
                        <a:pt x="4127" y="9988"/>
                      </a:cubicBezTo>
                      <a:cubicBezTo>
                        <a:pt x="4127" y="9736"/>
                        <a:pt x="4064" y="9515"/>
                        <a:pt x="3907" y="9326"/>
                      </a:cubicBezTo>
                      <a:lnTo>
                        <a:pt x="4600" y="8098"/>
                      </a:lnTo>
                      <a:cubicBezTo>
                        <a:pt x="4883" y="8161"/>
                        <a:pt x="5199" y="8255"/>
                        <a:pt x="5514" y="8287"/>
                      </a:cubicBezTo>
                      <a:lnTo>
                        <a:pt x="5514" y="9736"/>
                      </a:lnTo>
                      <a:cubicBezTo>
                        <a:pt x="5136" y="9894"/>
                        <a:pt x="4852" y="10272"/>
                        <a:pt x="4852" y="10713"/>
                      </a:cubicBezTo>
                      <a:cubicBezTo>
                        <a:pt x="4852" y="11280"/>
                        <a:pt x="5325" y="11752"/>
                        <a:pt x="5860" y="11752"/>
                      </a:cubicBezTo>
                      <a:cubicBezTo>
                        <a:pt x="6427" y="11752"/>
                        <a:pt x="6900" y="11280"/>
                        <a:pt x="6900" y="10713"/>
                      </a:cubicBezTo>
                      <a:cubicBezTo>
                        <a:pt x="6900" y="10303"/>
                        <a:pt x="6616" y="9894"/>
                        <a:pt x="6238" y="9736"/>
                      </a:cubicBezTo>
                      <a:lnTo>
                        <a:pt x="6238" y="8287"/>
                      </a:lnTo>
                      <a:cubicBezTo>
                        <a:pt x="6553" y="8255"/>
                        <a:pt x="6868" y="8224"/>
                        <a:pt x="7120" y="8098"/>
                      </a:cubicBezTo>
                      <a:lnTo>
                        <a:pt x="7845" y="9326"/>
                      </a:lnTo>
                      <a:cubicBezTo>
                        <a:pt x="7687" y="9515"/>
                        <a:pt x="7593" y="9736"/>
                        <a:pt x="7593" y="9988"/>
                      </a:cubicBezTo>
                      <a:cubicBezTo>
                        <a:pt x="7593" y="10524"/>
                        <a:pt x="8065" y="10996"/>
                        <a:pt x="8633" y="10996"/>
                      </a:cubicBezTo>
                      <a:cubicBezTo>
                        <a:pt x="9168" y="10996"/>
                        <a:pt x="9641" y="10524"/>
                        <a:pt x="9641" y="9988"/>
                      </a:cubicBezTo>
                      <a:cubicBezTo>
                        <a:pt x="9641" y="9421"/>
                        <a:pt x="9168" y="8948"/>
                        <a:pt x="8633" y="8948"/>
                      </a:cubicBezTo>
                      <a:lnTo>
                        <a:pt x="8444" y="8948"/>
                      </a:lnTo>
                      <a:lnTo>
                        <a:pt x="7750" y="7783"/>
                      </a:lnTo>
                      <a:cubicBezTo>
                        <a:pt x="8065" y="7625"/>
                        <a:pt x="8381" y="7373"/>
                        <a:pt x="8664" y="7153"/>
                      </a:cubicBezTo>
                      <a:lnTo>
                        <a:pt x="9735" y="7751"/>
                      </a:lnTo>
                      <a:lnTo>
                        <a:pt x="9735" y="7940"/>
                      </a:lnTo>
                      <a:cubicBezTo>
                        <a:pt x="9735" y="8476"/>
                        <a:pt x="10208" y="8948"/>
                        <a:pt x="10743" y="8948"/>
                      </a:cubicBezTo>
                      <a:cubicBezTo>
                        <a:pt x="11310" y="8948"/>
                        <a:pt x="11783" y="8476"/>
                        <a:pt x="11783" y="7940"/>
                      </a:cubicBezTo>
                      <a:cubicBezTo>
                        <a:pt x="11626" y="7342"/>
                        <a:pt x="11153" y="6901"/>
                        <a:pt x="10586" y="6901"/>
                      </a:cubicBezTo>
                      <a:cubicBezTo>
                        <a:pt x="10302" y="6901"/>
                        <a:pt x="10082" y="6995"/>
                        <a:pt x="9924" y="7153"/>
                      </a:cubicBezTo>
                      <a:lnTo>
                        <a:pt x="9011" y="6617"/>
                      </a:lnTo>
                      <a:cubicBezTo>
                        <a:pt x="9578" y="5924"/>
                        <a:pt x="9893" y="5010"/>
                        <a:pt x="9893" y="4097"/>
                      </a:cubicBezTo>
                      <a:cubicBezTo>
                        <a:pt x="9893" y="1828"/>
                        <a:pt x="8034" y="1"/>
                        <a:pt x="579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54" name="Google Shape;12466;p89">
                  <a:extLst>
                    <a:ext uri="{FF2B5EF4-FFF2-40B4-BE49-F238E27FC236}">
                      <a16:creationId xmlns:a16="http://schemas.microsoft.com/office/drawing/2014/main" id="{EBDB175D-931E-0B7D-33EE-EB41F064C384}"/>
                    </a:ext>
                  </a:extLst>
                </p:cNvPr>
                <p:cNvSpPr/>
                <p:nvPr/>
              </p:nvSpPr>
              <p:spPr>
                <a:xfrm>
                  <a:off x="-4478175" y="2439650"/>
                  <a:ext cx="103975" cy="12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21" extrusionOk="0">
                      <a:moveTo>
                        <a:pt x="2048" y="725"/>
                      </a:moveTo>
                      <a:cubicBezTo>
                        <a:pt x="2458" y="725"/>
                        <a:pt x="2741" y="1040"/>
                        <a:pt x="2741" y="1387"/>
                      </a:cubicBezTo>
                      <a:cubicBezTo>
                        <a:pt x="2741" y="1765"/>
                        <a:pt x="2426" y="2049"/>
                        <a:pt x="2048" y="2049"/>
                      </a:cubicBezTo>
                      <a:cubicBezTo>
                        <a:pt x="1702" y="2049"/>
                        <a:pt x="1387" y="1733"/>
                        <a:pt x="1387" y="1387"/>
                      </a:cubicBezTo>
                      <a:cubicBezTo>
                        <a:pt x="1387" y="1040"/>
                        <a:pt x="1702" y="725"/>
                        <a:pt x="2048" y="725"/>
                      </a:cubicBezTo>
                      <a:close/>
                      <a:moveTo>
                        <a:pt x="2363" y="2773"/>
                      </a:moveTo>
                      <a:cubicBezTo>
                        <a:pt x="2930" y="2773"/>
                        <a:pt x="3403" y="3246"/>
                        <a:pt x="3403" y="3781"/>
                      </a:cubicBezTo>
                      <a:lnTo>
                        <a:pt x="3403" y="4128"/>
                      </a:lnTo>
                      <a:lnTo>
                        <a:pt x="630" y="4128"/>
                      </a:lnTo>
                      <a:lnTo>
                        <a:pt x="630" y="3781"/>
                      </a:lnTo>
                      <a:lnTo>
                        <a:pt x="693" y="3781"/>
                      </a:lnTo>
                      <a:cubicBezTo>
                        <a:pt x="693" y="3246"/>
                        <a:pt x="1166" y="2773"/>
                        <a:pt x="1702" y="2773"/>
                      </a:cubicBezTo>
                      <a:close/>
                      <a:moveTo>
                        <a:pt x="2111" y="1"/>
                      </a:moveTo>
                      <a:cubicBezTo>
                        <a:pt x="1355" y="1"/>
                        <a:pt x="725" y="631"/>
                        <a:pt x="725" y="1387"/>
                      </a:cubicBezTo>
                      <a:cubicBezTo>
                        <a:pt x="725" y="1702"/>
                        <a:pt x="851" y="2017"/>
                        <a:pt x="1040" y="2238"/>
                      </a:cubicBezTo>
                      <a:cubicBezTo>
                        <a:pt x="441" y="2521"/>
                        <a:pt x="63" y="3120"/>
                        <a:pt x="63" y="3781"/>
                      </a:cubicBezTo>
                      <a:lnTo>
                        <a:pt x="63" y="4443"/>
                      </a:lnTo>
                      <a:cubicBezTo>
                        <a:pt x="0" y="4663"/>
                        <a:pt x="158" y="4821"/>
                        <a:pt x="378" y="4821"/>
                      </a:cubicBezTo>
                      <a:lnTo>
                        <a:pt x="3781" y="4821"/>
                      </a:lnTo>
                      <a:cubicBezTo>
                        <a:pt x="4001" y="4821"/>
                        <a:pt x="4159" y="4663"/>
                        <a:pt x="4159" y="4443"/>
                      </a:cubicBezTo>
                      <a:lnTo>
                        <a:pt x="4159" y="3781"/>
                      </a:lnTo>
                      <a:cubicBezTo>
                        <a:pt x="4159" y="3120"/>
                        <a:pt x="3749" y="2521"/>
                        <a:pt x="3151" y="2238"/>
                      </a:cubicBezTo>
                      <a:cubicBezTo>
                        <a:pt x="3371" y="2017"/>
                        <a:pt x="3466" y="1733"/>
                        <a:pt x="3466" y="1387"/>
                      </a:cubicBezTo>
                      <a:cubicBezTo>
                        <a:pt x="3466" y="631"/>
                        <a:pt x="2836" y="1"/>
                        <a:pt x="21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5" name="Google Shape;12477;p89">
                <a:extLst>
                  <a:ext uri="{FF2B5EF4-FFF2-40B4-BE49-F238E27FC236}">
                    <a16:creationId xmlns:a16="http://schemas.microsoft.com/office/drawing/2014/main" id="{6AFF3CB8-423E-09B0-D949-E18BA5A99A54}"/>
                  </a:ext>
                </a:extLst>
              </p:cNvPr>
              <p:cNvGrpSpPr/>
              <p:nvPr/>
            </p:nvGrpSpPr>
            <p:grpSpPr>
              <a:xfrm>
                <a:off x="9506180" y="2661954"/>
                <a:ext cx="642992" cy="641232"/>
                <a:chOff x="-2571737" y="2403625"/>
                <a:chExt cx="292225" cy="291425"/>
              </a:xfrm>
              <a:grpFill/>
            </p:grpSpPr>
            <p:sp>
              <p:nvSpPr>
                <p:cNvPr id="17946" name="Google Shape;12478;p89">
                  <a:extLst>
                    <a:ext uri="{FF2B5EF4-FFF2-40B4-BE49-F238E27FC236}">
                      <a16:creationId xmlns:a16="http://schemas.microsoft.com/office/drawing/2014/main" id="{921B997F-BF35-FD71-95E0-CA667DD81679}"/>
                    </a:ext>
                  </a:extLst>
                </p:cNvPr>
                <p:cNvSpPr/>
                <p:nvPr/>
              </p:nvSpPr>
              <p:spPr>
                <a:xfrm>
                  <a:off x="-2571737" y="2403625"/>
                  <a:ext cx="292225" cy="2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57" extrusionOk="0">
                      <a:moveTo>
                        <a:pt x="9547" y="725"/>
                      </a:moveTo>
                      <a:cubicBezTo>
                        <a:pt x="9704" y="725"/>
                        <a:pt x="9830" y="788"/>
                        <a:pt x="9893" y="914"/>
                      </a:cubicBezTo>
                      <a:lnTo>
                        <a:pt x="10681" y="2772"/>
                      </a:lnTo>
                      <a:lnTo>
                        <a:pt x="1135" y="2772"/>
                      </a:lnTo>
                      <a:lnTo>
                        <a:pt x="1891" y="914"/>
                      </a:lnTo>
                      <a:cubicBezTo>
                        <a:pt x="1922" y="788"/>
                        <a:pt x="2080" y="725"/>
                        <a:pt x="2206" y="725"/>
                      </a:cubicBezTo>
                      <a:close/>
                      <a:moveTo>
                        <a:pt x="10649" y="3403"/>
                      </a:moveTo>
                      <a:cubicBezTo>
                        <a:pt x="10870" y="3403"/>
                        <a:pt x="11027" y="3560"/>
                        <a:pt x="11027" y="3749"/>
                      </a:cubicBezTo>
                      <a:lnTo>
                        <a:pt x="11027" y="5167"/>
                      </a:lnTo>
                      <a:cubicBezTo>
                        <a:pt x="11027" y="5356"/>
                        <a:pt x="10870" y="5513"/>
                        <a:pt x="10649" y="5513"/>
                      </a:cubicBezTo>
                      <a:lnTo>
                        <a:pt x="1040" y="5513"/>
                      </a:lnTo>
                      <a:cubicBezTo>
                        <a:pt x="851" y="5513"/>
                        <a:pt x="694" y="5356"/>
                        <a:pt x="694" y="5167"/>
                      </a:cubicBezTo>
                      <a:lnTo>
                        <a:pt x="694" y="3749"/>
                      </a:lnTo>
                      <a:cubicBezTo>
                        <a:pt x="694" y="3560"/>
                        <a:pt x="851" y="3403"/>
                        <a:pt x="1040" y="3403"/>
                      </a:cubicBezTo>
                      <a:close/>
                      <a:moveTo>
                        <a:pt x="10681" y="6206"/>
                      </a:moveTo>
                      <a:cubicBezTo>
                        <a:pt x="10870" y="6238"/>
                        <a:pt x="11027" y="6364"/>
                        <a:pt x="11027" y="6553"/>
                      </a:cubicBezTo>
                      <a:lnTo>
                        <a:pt x="11027" y="7939"/>
                      </a:lnTo>
                      <a:cubicBezTo>
                        <a:pt x="11027" y="8128"/>
                        <a:pt x="10870" y="8286"/>
                        <a:pt x="10681" y="8286"/>
                      </a:cubicBezTo>
                      <a:lnTo>
                        <a:pt x="1072" y="8286"/>
                      </a:lnTo>
                      <a:cubicBezTo>
                        <a:pt x="851" y="8286"/>
                        <a:pt x="694" y="8128"/>
                        <a:pt x="694" y="7939"/>
                      </a:cubicBezTo>
                      <a:lnTo>
                        <a:pt x="694" y="6553"/>
                      </a:lnTo>
                      <a:cubicBezTo>
                        <a:pt x="694" y="6364"/>
                        <a:pt x="851" y="6206"/>
                        <a:pt x="1072" y="6206"/>
                      </a:cubicBezTo>
                      <a:close/>
                      <a:moveTo>
                        <a:pt x="10681" y="8947"/>
                      </a:moveTo>
                      <a:cubicBezTo>
                        <a:pt x="10870" y="8947"/>
                        <a:pt x="11027" y="9105"/>
                        <a:pt x="11027" y="9294"/>
                      </a:cubicBezTo>
                      <a:lnTo>
                        <a:pt x="11027" y="10680"/>
                      </a:lnTo>
                      <a:cubicBezTo>
                        <a:pt x="11027" y="10869"/>
                        <a:pt x="10870" y="11027"/>
                        <a:pt x="10681" y="11027"/>
                      </a:cubicBezTo>
                      <a:lnTo>
                        <a:pt x="1072" y="11027"/>
                      </a:lnTo>
                      <a:cubicBezTo>
                        <a:pt x="851" y="11027"/>
                        <a:pt x="694" y="10869"/>
                        <a:pt x="694" y="10680"/>
                      </a:cubicBezTo>
                      <a:lnTo>
                        <a:pt x="694" y="9294"/>
                      </a:lnTo>
                      <a:cubicBezTo>
                        <a:pt x="694" y="9105"/>
                        <a:pt x="851" y="8947"/>
                        <a:pt x="1072" y="8947"/>
                      </a:cubicBezTo>
                      <a:close/>
                      <a:moveTo>
                        <a:pt x="2174" y="0"/>
                      </a:moveTo>
                      <a:cubicBezTo>
                        <a:pt x="1733" y="0"/>
                        <a:pt x="1387" y="252"/>
                        <a:pt x="1229" y="630"/>
                      </a:cubicBezTo>
                      <a:lnTo>
                        <a:pt x="64" y="3403"/>
                      </a:lnTo>
                      <a:cubicBezTo>
                        <a:pt x="32" y="3529"/>
                        <a:pt x="0" y="3686"/>
                        <a:pt x="0" y="3781"/>
                      </a:cubicBezTo>
                      <a:lnTo>
                        <a:pt x="0" y="5198"/>
                      </a:lnTo>
                      <a:cubicBezTo>
                        <a:pt x="0" y="5482"/>
                        <a:pt x="127" y="5734"/>
                        <a:pt x="284" y="5860"/>
                      </a:cubicBezTo>
                      <a:cubicBezTo>
                        <a:pt x="127" y="6080"/>
                        <a:pt x="0" y="6301"/>
                        <a:pt x="0" y="6553"/>
                      </a:cubicBezTo>
                      <a:lnTo>
                        <a:pt x="0" y="7908"/>
                      </a:lnTo>
                      <a:cubicBezTo>
                        <a:pt x="0" y="8191"/>
                        <a:pt x="127" y="8443"/>
                        <a:pt x="284" y="8601"/>
                      </a:cubicBezTo>
                      <a:cubicBezTo>
                        <a:pt x="127" y="8790"/>
                        <a:pt x="0" y="9010"/>
                        <a:pt x="0" y="9262"/>
                      </a:cubicBezTo>
                      <a:lnTo>
                        <a:pt x="0" y="10649"/>
                      </a:lnTo>
                      <a:cubicBezTo>
                        <a:pt x="0" y="11184"/>
                        <a:pt x="473" y="11657"/>
                        <a:pt x="1009" y="11657"/>
                      </a:cubicBezTo>
                      <a:lnTo>
                        <a:pt x="10618" y="11657"/>
                      </a:lnTo>
                      <a:cubicBezTo>
                        <a:pt x="11185" y="11657"/>
                        <a:pt x="11657" y="11184"/>
                        <a:pt x="11657" y="10649"/>
                      </a:cubicBezTo>
                      <a:lnTo>
                        <a:pt x="11657" y="9262"/>
                      </a:lnTo>
                      <a:cubicBezTo>
                        <a:pt x="11657" y="8979"/>
                        <a:pt x="11531" y="8758"/>
                        <a:pt x="11374" y="8601"/>
                      </a:cubicBezTo>
                      <a:cubicBezTo>
                        <a:pt x="11531" y="8380"/>
                        <a:pt x="11657" y="8160"/>
                        <a:pt x="11657" y="7908"/>
                      </a:cubicBezTo>
                      <a:lnTo>
                        <a:pt x="11657" y="6553"/>
                      </a:lnTo>
                      <a:cubicBezTo>
                        <a:pt x="11657" y="6269"/>
                        <a:pt x="11531" y="6017"/>
                        <a:pt x="11374" y="5860"/>
                      </a:cubicBezTo>
                      <a:cubicBezTo>
                        <a:pt x="11531" y="5671"/>
                        <a:pt x="11657" y="5450"/>
                        <a:pt x="11657" y="5198"/>
                      </a:cubicBezTo>
                      <a:lnTo>
                        <a:pt x="11657" y="3781"/>
                      </a:lnTo>
                      <a:lnTo>
                        <a:pt x="11689" y="3781"/>
                      </a:lnTo>
                      <a:cubicBezTo>
                        <a:pt x="11689" y="3686"/>
                        <a:pt x="11657" y="3529"/>
                        <a:pt x="11594" y="3403"/>
                      </a:cubicBezTo>
                      <a:lnTo>
                        <a:pt x="10460" y="630"/>
                      </a:lnTo>
                      <a:cubicBezTo>
                        <a:pt x="10303" y="252"/>
                        <a:pt x="9925" y="0"/>
                        <a:pt x="951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47" name="Google Shape;12479;p89">
                  <a:extLst>
                    <a:ext uri="{FF2B5EF4-FFF2-40B4-BE49-F238E27FC236}">
                      <a16:creationId xmlns:a16="http://schemas.microsoft.com/office/drawing/2014/main" id="{DA31558F-C9C0-711C-12F6-89C3486DC946}"/>
                    </a:ext>
                  </a:extLst>
                </p:cNvPr>
                <p:cNvSpPr/>
                <p:nvPr/>
              </p:nvSpPr>
              <p:spPr>
                <a:xfrm>
                  <a:off x="-2485967" y="2649150"/>
                  <a:ext cx="17330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2" h="726" extrusionOk="0">
                      <a:moveTo>
                        <a:pt x="378" y="1"/>
                      </a:moveTo>
                      <a:cubicBezTo>
                        <a:pt x="158" y="1"/>
                        <a:pt x="0" y="159"/>
                        <a:pt x="0" y="379"/>
                      </a:cubicBezTo>
                      <a:cubicBezTo>
                        <a:pt x="0" y="568"/>
                        <a:pt x="158" y="726"/>
                        <a:pt x="378" y="726"/>
                      </a:cubicBezTo>
                      <a:lnTo>
                        <a:pt x="6585" y="726"/>
                      </a:lnTo>
                      <a:cubicBezTo>
                        <a:pt x="6774" y="726"/>
                        <a:pt x="6931" y="568"/>
                        <a:pt x="6931" y="379"/>
                      </a:cubicBezTo>
                      <a:cubicBezTo>
                        <a:pt x="6931" y="159"/>
                        <a:pt x="6774" y="1"/>
                        <a:pt x="65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48" name="Google Shape;12480;p89">
                  <a:extLst>
                    <a:ext uri="{FF2B5EF4-FFF2-40B4-BE49-F238E27FC236}">
                      <a16:creationId xmlns:a16="http://schemas.microsoft.com/office/drawing/2014/main" id="{865D2A7C-061E-B673-07A7-01B5BF587C07}"/>
                    </a:ext>
                  </a:extLst>
                </p:cNvPr>
                <p:cNvSpPr/>
                <p:nvPr/>
              </p:nvSpPr>
              <p:spPr>
                <a:xfrm>
                  <a:off x="-2485967" y="2511325"/>
                  <a:ext cx="17330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2" h="726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lnTo>
                        <a:pt x="6585" y="725"/>
                      </a:lnTo>
                      <a:cubicBezTo>
                        <a:pt x="6774" y="725"/>
                        <a:pt x="6931" y="568"/>
                        <a:pt x="6931" y="379"/>
                      </a:cubicBezTo>
                      <a:cubicBezTo>
                        <a:pt x="6931" y="158"/>
                        <a:pt x="6774" y="1"/>
                        <a:pt x="65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49" name="Google Shape;12481;p89">
                  <a:extLst>
                    <a:ext uri="{FF2B5EF4-FFF2-40B4-BE49-F238E27FC236}">
                      <a16:creationId xmlns:a16="http://schemas.microsoft.com/office/drawing/2014/main" id="{A7F437E1-1D76-22E7-740D-9C0A1C53EC03}"/>
                    </a:ext>
                  </a:extLst>
                </p:cNvPr>
                <p:cNvSpPr/>
                <p:nvPr/>
              </p:nvSpPr>
              <p:spPr>
                <a:xfrm>
                  <a:off x="-2540185" y="2511325"/>
                  <a:ext cx="18125" cy="18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57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57"/>
                        <a:pt x="378" y="757"/>
                      </a:cubicBezTo>
                      <a:cubicBezTo>
                        <a:pt x="567" y="757"/>
                        <a:pt x="725" y="568"/>
                        <a:pt x="725" y="379"/>
                      </a:cubicBezTo>
                      <a:cubicBezTo>
                        <a:pt x="725" y="158"/>
                        <a:pt x="567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50" name="Google Shape;12482;p89">
                  <a:extLst>
                    <a:ext uri="{FF2B5EF4-FFF2-40B4-BE49-F238E27FC236}">
                      <a16:creationId xmlns:a16="http://schemas.microsoft.com/office/drawing/2014/main" id="{5D03F988-B22F-D11C-D816-7B43CA186117}"/>
                    </a:ext>
                  </a:extLst>
                </p:cNvPr>
                <p:cNvSpPr/>
                <p:nvPr/>
              </p:nvSpPr>
              <p:spPr>
                <a:xfrm>
                  <a:off x="-2485579" y="2580625"/>
                  <a:ext cx="172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1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36"/>
                        <a:pt x="158" y="693"/>
                        <a:pt x="347" y="693"/>
                      </a:cubicBezTo>
                      <a:lnTo>
                        <a:pt x="6554" y="693"/>
                      </a:lnTo>
                      <a:cubicBezTo>
                        <a:pt x="6774" y="693"/>
                        <a:pt x="6900" y="536"/>
                        <a:pt x="6900" y="347"/>
                      </a:cubicBezTo>
                      <a:cubicBezTo>
                        <a:pt x="6900" y="158"/>
                        <a:pt x="6774" y="0"/>
                        <a:pt x="655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51" name="Google Shape;12483;p89">
                  <a:extLst>
                    <a:ext uri="{FF2B5EF4-FFF2-40B4-BE49-F238E27FC236}">
                      <a16:creationId xmlns:a16="http://schemas.microsoft.com/office/drawing/2014/main" id="{55CCAF49-0EA5-E651-74F6-642DFE58B183}"/>
                    </a:ext>
                  </a:extLst>
                </p:cNvPr>
                <p:cNvSpPr/>
                <p:nvPr/>
              </p:nvSpPr>
              <p:spPr>
                <a:xfrm>
                  <a:off x="-2540185" y="2580625"/>
                  <a:ext cx="181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694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78" y="693"/>
                      </a:cubicBezTo>
                      <a:cubicBezTo>
                        <a:pt x="567" y="693"/>
                        <a:pt x="725" y="536"/>
                        <a:pt x="725" y="347"/>
                      </a:cubicBez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52" name="Google Shape;12484;p89">
                  <a:extLst>
                    <a:ext uri="{FF2B5EF4-FFF2-40B4-BE49-F238E27FC236}">
                      <a16:creationId xmlns:a16="http://schemas.microsoft.com/office/drawing/2014/main" id="{1953CE53-D970-ABFB-61AC-E11656D8EAD3}"/>
                    </a:ext>
                  </a:extLst>
                </p:cNvPr>
                <p:cNvSpPr/>
                <p:nvPr/>
              </p:nvSpPr>
              <p:spPr>
                <a:xfrm>
                  <a:off x="-2540185" y="2649150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78" y="1"/>
                      </a:moveTo>
                      <a:cubicBezTo>
                        <a:pt x="158" y="1"/>
                        <a:pt x="0" y="159"/>
                        <a:pt x="0" y="379"/>
                      </a:cubicBezTo>
                      <a:cubicBezTo>
                        <a:pt x="0" y="568"/>
                        <a:pt x="158" y="726"/>
                        <a:pt x="378" y="726"/>
                      </a:cubicBezTo>
                      <a:cubicBezTo>
                        <a:pt x="567" y="726"/>
                        <a:pt x="725" y="568"/>
                        <a:pt x="725" y="379"/>
                      </a:cubicBezTo>
                      <a:cubicBezTo>
                        <a:pt x="725" y="159"/>
                        <a:pt x="567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6" name="Google Shape;12511;p89">
                <a:extLst>
                  <a:ext uri="{FF2B5EF4-FFF2-40B4-BE49-F238E27FC236}">
                    <a16:creationId xmlns:a16="http://schemas.microsoft.com/office/drawing/2014/main" id="{C18DD444-575E-5890-ED73-B9D53083201D}"/>
                  </a:ext>
                </a:extLst>
              </p:cNvPr>
              <p:cNvGrpSpPr/>
              <p:nvPr/>
            </p:nvGrpSpPr>
            <p:grpSpPr>
              <a:xfrm>
                <a:off x="6249888" y="2659314"/>
                <a:ext cx="490509" cy="646514"/>
                <a:chOff x="-4178875" y="2405775"/>
                <a:chExt cx="222925" cy="293825"/>
              </a:xfrm>
              <a:grpFill/>
            </p:grpSpPr>
            <p:sp>
              <p:nvSpPr>
                <p:cNvPr id="17943" name="Google Shape;12512;p89">
                  <a:extLst>
                    <a:ext uri="{FF2B5EF4-FFF2-40B4-BE49-F238E27FC236}">
                      <a16:creationId xmlns:a16="http://schemas.microsoft.com/office/drawing/2014/main" id="{E296B638-B224-E3C2-3EFC-EABC6D2DE2C6}"/>
                    </a:ext>
                  </a:extLst>
                </p:cNvPr>
                <p:cNvSpPr/>
                <p:nvPr/>
              </p:nvSpPr>
              <p:spPr>
                <a:xfrm>
                  <a:off x="-4178875" y="2405775"/>
                  <a:ext cx="222925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7" h="11753" extrusionOk="0">
                      <a:moveTo>
                        <a:pt x="4474" y="694"/>
                      </a:moveTo>
                      <a:cubicBezTo>
                        <a:pt x="6553" y="694"/>
                        <a:pt x="8254" y="2395"/>
                        <a:pt x="8254" y="4475"/>
                      </a:cubicBezTo>
                      <a:cubicBezTo>
                        <a:pt x="8191" y="5262"/>
                        <a:pt x="7971" y="6018"/>
                        <a:pt x="7530" y="6649"/>
                      </a:cubicBezTo>
                      <a:lnTo>
                        <a:pt x="4474" y="10776"/>
                      </a:lnTo>
                      <a:lnTo>
                        <a:pt x="1418" y="6712"/>
                      </a:lnTo>
                      <a:cubicBezTo>
                        <a:pt x="945" y="6050"/>
                        <a:pt x="693" y="5294"/>
                        <a:pt x="693" y="4475"/>
                      </a:cubicBezTo>
                      <a:cubicBezTo>
                        <a:pt x="693" y="2395"/>
                        <a:pt x="2363" y="694"/>
                        <a:pt x="4474" y="694"/>
                      </a:cubicBezTo>
                      <a:close/>
                      <a:moveTo>
                        <a:pt x="4474" y="1"/>
                      </a:moveTo>
                      <a:cubicBezTo>
                        <a:pt x="2017" y="1"/>
                        <a:pt x="0" y="2017"/>
                        <a:pt x="0" y="4475"/>
                      </a:cubicBezTo>
                      <a:cubicBezTo>
                        <a:pt x="0" y="5451"/>
                        <a:pt x="315" y="6365"/>
                        <a:pt x="882" y="7153"/>
                      </a:cubicBezTo>
                      <a:lnTo>
                        <a:pt x="4190" y="11595"/>
                      </a:lnTo>
                      <a:cubicBezTo>
                        <a:pt x="4253" y="11689"/>
                        <a:pt x="4348" y="11752"/>
                        <a:pt x="4474" y="11752"/>
                      </a:cubicBezTo>
                      <a:cubicBezTo>
                        <a:pt x="4568" y="11752"/>
                        <a:pt x="4663" y="11721"/>
                        <a:pt x="4726" y="11595"/>
                      </a:cubicBezTo>
                      <a:lnTo>
                        <a:pt x="8097" y="7058"/>
                      </a:lnTo>
                      <a:cubicBezTo>
                        <a:pt x="8633" y="6333"/>
                        <a:pt x="8916" y="5420"/>
                        <a:pt x="8916" y="4506"/>
                      </a:cubicBezTo>
                      <a:cubicBezTo>
                        <a:pt x="8916" y="1986"/>
                        <a:pt x="6900" y="1"/>
                        <a:pt x="447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44" name="Google Shape;12513;p89">
                  <a:extLst>
                    <a:ext uri="{FF2B5EF4-FFF2-40B4-BE49-F238E27FC236}">
                      <a16:creationId xmlns:a16="http://schemas.microsoft.com/office/drawing/2014/main" id="{38BFB5F0-4FE6-C17E-1E45-D61408AC5B9F}"/>
                    </a:ext>
                  </a:extLst>
                </p:cNvPr>
                <p:cNvSpPr/>
                <p:nvPr/>
              </p:nvSpPr>
              <p:spPr>
                <a:xfrm>
                  <a:off x="-4093025" y="24916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40" y="630"/>
                      </a:moveTo>
                      <a:cubicBezTo>
                        <a:pt x="1229" y="630"/>
                        <a:pt x="1386" y="788"/>
                        <a:pt x="1386" y="1008"/>
                      </a:cubicBezTo>
                      <a:cubicBezTo>
                        <a:pt x="1386" y="1197"/>
                        <a:pt x="1197" y="1355"/>
                        <a:pt x="1040" y="1355"/>
                      </a:cubicBezTo>
                      <a:cubicBezTo>
                        <a:pt x="819" y="1355"/>
                        <a:pt x="662" y="1197"/>
                        <a:pt x="662" y="1008"/>
                      </a:cubicBezTo>
                      <a:cubicBezTo>
                        <a:pt x="662" y="788"/>
                        <a:pt x="819" y="630"/>
                        <a:pt x="1040" y="630"/>
                      </a:cubicBezTo>
                      <a:close/>
                      <a:moveTo>
                        <a:pt x="1040" y="0"/>
                      </a:moveTo>
                      <a:cubicBezTo>
                        <a:pt x="473" y="0"/>
                        <a:pt x="0" y="473"/>
                        <a:pt x="0" y="1040"/>
                      </a:cubicBezTo>
                      <a:cubicBezTo>
                        <a:pt x="0" y="1575"/>
                        <a:pt x="473" y="2048"/>
                        <a:pt x="1040" y="2048"/>
                      </a:cubicBezTo>
                      <a:cubicBezTo>
                        <a:pt x="1575" y="2048"/>
                        <a:pt x="2048" y="1575"/>
                        <a:pt x="2048" y="1040"/>
                      </a:cubicBezTo>
                      <a:cubicBezTo>
                        <a:pt x="2048" y="441"/>
                        <a:pt x="1575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45" name="Google Shape;12514;p89">
                  <a:extLst>
                    <a:ext uri="{FF2B5EF4-FFF2-40B4-BE49-F238E27FC236}">
                      <a16:creationId xmlns:a16="http://schemas.microsoft.com/office/drawing/2014/main" id="{F21535A2-49CB-A77D-AD20-062AE3B0FB08}"/>
                    </a:ext>
                  </a:extLst>
                </p:cNvPr>
                <p:cNvSpPr/>
                <p:nvPr/>
              </p:nvSpPr>
              <p:spPr>
                <a:xfrm>
                  <a:off x="-4145800" y="2439650"/>
                  <a:ext cx="155975" cy="155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6208" extrusionOk="0">
                      <a:moveTo>
                        <a:pt x="3403" y="694"/>
                      </a:moveTo>
                      <a:lnTo>
                        <a:pt x="3403" y="1166"/>
                      </a:lnTo>
                      <a:cubicBezTo>
                        <a:pt x="3403" y="1324"/>
                        <a:pt x="3497" y="1450"/>
                        <a:pt x="3655" y="1481"/>
                      </a:cubicBezTo>
                      <a:cubicBezTo>
                        <a:pt x="3844" y="1576"/>
                        <a:pt x="4033" y="1670"/>
                        <a:pt x="4191" y="1828"/>
                      </a:cubicBezTo>
                      <a:cubicBezTo>
                        <a:pt x="4268" y="1867"/>
                        <a:pt x="4358" y="1894"/>
                        <a:pt x="4445" y="1894"/>
                      </a:cubicBezTo>
                      <a:cubicBezTo>
                        <a:pt x="4499" y="1894"/>
                        <a:pt x="4552" y="1884"/>
                        <a:pt x="4600" y="1859"/>
                      </a:cubicBezTo>
                      <a:lnTo>
                        <a:pt x="4978" y="1607"/>
                      </a:lnTo>
                      <a:lnTo>
                        <a:pt x="5356" y="2206"/>
                      </a:lnTo>
                      <a:lnTo>
                        <a:pt x="4947" y="2458"/>
                      </a:lnTo>
                      <a:cubicBezTo>
                        <a:pt x="4821" y="2521"/>
                        <a:pt x="4789" y="2647"/>
                        <a:pt x="4789" y="2805"/>
                      </a:cubicBezTo>
                      <a:cubicBezTo>
                        <a:pt x="4821" y="3025"/>
                        <a:pt x="4821" y="3183"/>
                        <a:pt x="4789" y="3435"/>
                      </a:cubicBezTo>
                      <a:cubicBezTo>
                        <a:pt x="4758" y="3592"/>
                        <a:pt x="4821" y="3687"/>
                        <a:pt x="4947" y="3781"/>
                      </a:cubicBezTo>
                      <a:lnTo>
                        <a:pt x="5356" y="4033"/>
                      </a:lnTo>
                      <a:lnTo>
                        <a:pt x="4978" y="4600"/>
                      </a:lnTo>
                      <a:lnTo>
                        <a:pt x="4600" y="4380"/>
                      </a:lnTo>
                      <a:cubicBezTo>
                        <a:pt x="4554" y="4345"/>
                        <a:pt x="4503" y="4332"/>
                        <a:pt x="4452" y="4332"/>
                      </a:cubicBezTo>
                      <a:cubicBezTo>
                        <a:pt x="4363" y="4332"/>
                        <a:pt x="4270" y="4372"/>
                        <a:pt x="4191" y="4411"/>
                      </a:cubicBezTo>
                      <a:cubicBezTo>
                        <a:pt x="4033" y="4537"/>
                        <a:pt x="3844" y="4632"/>
                        <a:pt x="3655" y="4726"/>
                      </a:cubicBezTo>
                      <a:cubicBezTo>
                        <a:pt x="3529" y="4758"/>
                        <a:pt x="3403" y="4915"/>
                        <a:pt x="3403" y="5041"/>
                      </a:cubicBezTo>
                      <a:lnTo>
                        <a:pt x="3403" y="5514"/>
                      </a:lnTo>
                      <a:lnTo>
                        <a:pt x="2741" y="5514"/>
                      </a:lnTo>
                      <a:lnTo>
                        <a:pt x="2741" y="5041"/>
                      </a:lnTo>
                      <a:cubicBezTo>
                        <a:pt x="2741" y="4884"/>
                        <a:pt x="2678" y="4758"/>
                        <a:pt x="2521" y="4726"/>
                      </a:cubicBezTo>
                      <a:cubicBezTo>
                        <a:pt x="2300" y="4663"/>
                        <a:pt x="2111" y="4569"/>
                        <a:pt x="1954" y="4411"/>
                      </a:cubicBezTo>
                      <a:cubicBezTo>
                        <a:pt x="1874" y="4372"/>
                        <a:pt x="1782" y="4332"/>
                        <a:pt x="1701" y="4332"/>
                      </a:cubicBezTo>
                      <a:cubicBezTo>
                        <a:pt x="1654" y="4332"/>
                        <a:pt x="1610" y="4345"/>
                        <a:pt x="1576" y="4380"/>
                      </a:cubicBezTo>
                      <a:lnTo>
                        <a:pt x="1166" y="4600"/>
                      </a:lnTo>
                      <a:lnTo>
                        <a:pt x="820" y="4033"/>
                      </a:lnTo>
                      <a:lnTo>
                        <a:pt x="1198" y="3781"/>
                      </a:lnTo>
                      <a:cubicBezTo>
                        <a:pt x="1324" y="3718"/>
                        <a:pt x="1418" y="3592"/>
                        <a:pt x="1355" y="3435"/>
                      </a:cubicBezTo>
                      <a:cubicBezTo>
                        <a:pt x="1324" y="3183"/>
                        <a:pt x="1324" y="3025"/>
                        <a:pt x="1355" y="2805"/>
                      </a:cubicBezTo>
                      <a:cubicBezTo>
                        <a:pt x="1418" y="2647"/>
                        <a:pt x="1324" y="2521"/>
                        <a:pt x="1198" y="2458"/>
                      </a:cubicBezTo>
                      <a:lnTo>
                        <a:pt x="820" y="2206"/>
                      </a:lnTo>
                      <a:lnTo>
                        <a:pt x="1166" y="1607"/>
                      </a:lnTo>
                      <a:lnTo>
                        <a:pt x="1576" y="1859"/>
                      </a:lnTo>
                      <a:cubicBezTo>
                        <a:pt x="1612" y="1884"/>
                        <a:pt x="1657" y="1894"/>
                        <a:pt x="1706" y="1894"/>
                      </a:cubicBezTo>
                      <a:cubicBezTo>
                        <a:pt x="1786" y="1894"/>
                        <a:pt x="1876" y="1867"/>
                        <a:pt x="1954" y="1828"/>
                      </a:cubicBezTo>
                      <a:cubicBezTo>
                        <a:pt x="2111" y="1702"/>
                        <a:pt x="2300" y="1576"/>
                        <a:pt x="2521" y="1481"/>
                      </a:cubicBezTo>
                      <a:cubicBezTo>
                        <a:pt x="2615" y="1450"/>
                        <a:pt x="2741" y="1292"/>
                        <a:pt x="2741" y="1166"/>
                      </a:cubicBezTo>
                      <a:lnTo>
                        <a:pt x="2741" y="694"/>
                      </a:lnTo>
                      <a:close/>
                      <a:moveTo>
                        <a:pt x="2426" y="1"/>
                      </a:moveTo>
                      <a:cubicBezTo>
                        <a:pt x="2237" y="1"/>
                        <a:pt x="2080" y="158"/>
                        <a:pt x="2080" y="347"/>
                      </a:cubicBezTo>
                      <a:lnTo>
                        <a:pt x="2080" y="946"/>
                      </a:lnTo>
                      <a:cubicBezTo>
                        <a:pt x="1954" y="977"/>
                        <a:pt x="1828" y="1072"/>
                        <a:pt x="1765" y="1135"/>
                      </a:cubicBezTo>
                      <a:lnTo>
                        <a:pt x="1261" y="851"/>
                      </a:lnTo>
                      <a:cubicBezTo>
                        <a:pt x="1211" y="831"/>
                        <a:pt x="1158" y="821"/>
                        <a:pt x="1104" y="821"/>
                      </a:cubicBezTo>
                      <a:cubicBezTo>
                        <a:pt x="990" y="821"/>
                        <a:pt x="874" y="870"/>
                        <a:pt x="788" y="977"/>
                      </a:cubicBezTo>
                      <a:lnTo>
                        <a:pt x="126" y="2175"/>
                      </a:lnTo>
                      <a:cubicBezTo>
                        <a:pt x="32" y="2332"/>
                        <a:pt x="63" y="2521"/>
                        <a:pt x="221" y="2647"/>
                      </a:cubicBezTo>
                      <a:lnTo>
                        <a:pt x="757" y="2899"/>
                      </a:lnTo>
                      <a:lnTo>
                        <a:pt x="757" y="3120"/>
                      </a:lnTo>
                      <a:lnTo>
                        <a:pt x="757" y="3309"/>
                      </a:lnTo>
                      <a:lnTo>
                        <a:pt x="221" y="3592"/>
                      </a:lnTo>
                      <a:cubicBezTo>
                        <a:pt x="63" y="3655"/>
                        <a:pt x="0" y="3907"/>
                        <a:pt x="126" y="4065"/>
                      </a:cubicBezTo>
                      <a:lnTo>
                        <a:pt x="788" y="5231"/>
                      </a:lnTo>
                      <a:cubicBezTo>
                        <a:pt x="831" y="5337"/>
                        <a:pt x="960" y="5415"/>
                        <a:pt x="1088" y="5415"/>
                      </a:cubicBezTo>
                      <a:cubicBezTo>
                        <a:pt x="1149" y="5415"/>
                        <a:pt x="1210" y="5397"/>
                        <a:pt x="1261" y="5357"/>
                      </a:cubicBezTo>
                      <a:lnTo>
                        <a:pt x="1765" y="5073"/>
                      </a:lnTo>
                      <a:cubicBezTo>
                        <a:pt x="1891" y="5167"/>
                        <a:pt x="1954" y="5199"/>
                        <a:pt x="2080" y="5262"/>
                      </a:cubicBezTo>
                      <a:lnTo>
                        <a:pt x="2080" y="5861"/>
                      </a:lnTo>
                      <a:cubicBezTo>
                        <a:pt x="2080" y="6050"/>
                        <a:pt x="2237" y="6207"/>
                        <a:pt x="2426" y="6207"/>
                      </a:cubicBezTo>
                      <a:lnTo>
                        <a:pt x="3812" y="6207"/>
                      </a:lnTo>
                      <a:cubicBezTo>
                        <a:pt x="4002" y="6207"/>
                        <a:pt x="4159" y="6050"/>
                        <a:pt x="4159" y="5861"/>
                      </a:cubicBezTo>
                      <a:lnTo>
                        <a:pt x="4159" y="5262"/>
                      </a:lnTo>
                      <a:cubicBezTo>
                        <a:pt x="4285" y="5231"/>
                        <a:pt x="4411" y="5167"/>
                        <a:pt x="4474" y="5073"/>
                      </a:cubicBezTo>
                      <a:lnTo>
                        <a:pt x="4978" y="5357"/>
                      </a:lnTo>
                      <a:cubicBezTo>
                        <a:pt x="5028" y="5376"/>
                        <a:pt x="5084" y="5387"/>
                        <a:pt x="5141" y="5387"/>
                      </a:cubicBezTo>
                      <a:cubicBezTo>
                        <a:pt x="5263" y="5387"/>
                        <a:pt x="5386" y="5338"/>
                        <a:pt x="5451" y="5231"/>
                      </a:cubicBezTo>
                      <a:lnTo>
                        <a:pt x="6144" y="4065"/>
                      </a:lnTo>
                      <a:cubicBezTo>
                        <a:pt x="6207" y="3907"/>
                        <a:pt x="6175" y="3687"/>
                        <a:pt x="6018" y="3592"/>
                      </a:cubicBezTo>
                      <a:lnTo>
                        <a:pt x="5514" y="3309"/>
                      </a:lnTo>
                      <a:lnTo>
                        <a:pt x="5514" y="3120"/>
                      </a:lnTo>
                      <a:lnTo>
                        <a:pt x="5514" y="2899"/>
                      </a:lnTo>
                      <a:lnTo>
                        <a:pt x="6018" y="2647"/>
                      </a:lnTo>
                      <a:cubicBezTo>
                        <a:pt x="6175" y="2521"/>
                        <a:pt x="6238" y="2332"/>
                        <a:pt x="6144" y="2175"/>
                      </a:cubicBezTo>
                      <a:lnTo>
                        <a:pt x="5451" y="977"/>
                      </a:lnTo>
                      <a:cubicBezTo>
                        <a:pt x="5408" y="870"/>
                        <a:pt x="5278" y="807"/>
                        <a:pt x="5149" y="807"/>
                      </a:cubicBezTo>
                      <a:cubicBezTo>
                        <a:pt x="5089" y="807"/>
                        <a:pt x="5029" y="821"/>
                        <a:pt x="4978" y="851"/>
                      </a:cubicBezTo>
                      <a:lnTo>
                        <a:pt x="4474" y="1135"/>
                      </a:lnTo>
                      <a:cubicBezTo>
                        <a:pt x="4348" y="1072"/>
                        <a:pt x="4285" y="1009"/>
                        <a:pt x="4159" y="946"/>
                      </a:cubicBezTo>
                      <a:lnTo>
                        <a:pt x="4159" y="347"/>
                      </a:lnTo>
                      <a:cubicBezTo>
                        <a:pt x="4159" y="158"/>
                        <a:pt x="4002" y="1"/>
                        <a:pt x="38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7" name="Google Shape;12520;p89">
                <a:extLst>
                  <a:ext uri="{FF2B5EF4-FFF2-40B4-BE49-F238E27FC236}">
                    <a16:creationId xmlns:a16="http://schemas.microsoft.com/office/drawing/2014/main" id="{CBE1D596-53C2-62CB-5CE5-1C24CA6B0F0D}"/>
                  </a:ext>
                </a:extLst>
              </p:cNvPr>
              <p:cNvGrpSpPr/>
              <p:nvPr/>
            </p:nvGrpSpPr>
            <p:grpSpPr>
              <a:xfrm>
                <a:off x="10314963" y="2661925"/>
                <a:ext cx="641288" cy="641288"/>
                <a:chOff x="-2419325" y="2408150"/>
                <a:chExt cx="291450" cy="291450"/>
              </a:xfrm>
              <a:grpFill/>
            </p:grpSpPr>
            <p:sp>
              <p:nvSpPr>
                <p:cNvPr id="17936" name="Google Shape;12521;p89">
                  <a:extLst>
                    <a:ext uri="{FF2B5EF4-FFF2-40B4-BE49-F238E27FC236}">
                      <a16:creationId xmlns:a16="http://schemas.microsoft.com/office/drawing/2014/main" id="{31F545B9-DF46-87AC-FF1B-65E055502B2D}"/>
                    </a:ext>
                  </a:extLst>
                </p:cNvPr>
                <p:cNvSpPr/>
                <p:nvPr/>
              </p:nvSpPr>
              <p:spPr>
                <a:xfrm>
                  <a:off x="-2419325" y="2408150"/>
                  <a:ext cx="29145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58" extrusionOk="0">
                      <a:moveTo>
                        <a:pt x="8948" y="725"/>
                      </a:moveTo>
                      <a:lnTo>
                        <a:pt x="8948" y="2489"/>
                      </a:lnTo>
                      <a:lnTo>
                        <a:pt x="8948" y="10366"/>
                      </a:lnTo>
                      <a:cubicBezTo>
                        <a:pt x="8948" y="10586"/>
                        <a:pt x="9011" y="10838"/>
                        <a:pt x="9137" y="11027"/>
                      </a:cubicBezTo>
                      <a:lnTo>
                        <a:pt x="1733" y="11027"/>
                      </a:lnTo>
                      <a:cubicBezTo>
                        <a:pt x="1134" y="11027"/>
                        <a:pt x="662" y="10586"/>
                        <a:pt x="662" y="10019"/>
                      </a:cubicBezTo>
                      <a:lnTo>
                        <a:pt x="662" y="725"/>
                      </a:lnTo>
                      <a:close/>
                      <a:moveTo>
                        <a:pt x="11027" y="2836"/>
                      </a:moveTo>
                      <a:lnTo>
                        <a:pt x="11027" y="10366"/>
                      </a:lnTo>
                      <a:lnTo>
                        <a:pt x="10995" y="10366"/>
                      </a:lnTo>
                      <a:cubicBezTo>
                        <a:pt x="10995" y="10744"/>
                        <a:pt x="10680" y="11027"/>
                        <a:pt x="10334" y="11027"/>
                      </a:cubicBezTo>
                      <a:cubicBezTo>
                        <a:pt x="9987" y="11027"/>
                        <a:pt x="9672" y="10712"/>
                        <a:pt x="9672" y="10366"/>
                      </a:cubicBezTo>
                      <a:lnTo>
                        <a:pt x="9672" y="2836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9956"/>
                      </a:lnTo>
                      <a:cubicBezTo>
                        <a:pt x="0" y="10901"/>
                        <a:pt x="756" y="11657"/>
                        <a:pt x="1702" y="11657"/>
                      </a:cubicBezTo>
                      <a:lnTo>
                        <a:pt x="10302" y="11657"/>
                      </a:lnTo>
                      <a:cubicBezTo>
                        <a:pt x="11027" y="11657"/>
                        <a:pt x="11657" y="11027"/>
                        <a:pt x="11657" y="10271"/>
                      </a:cubicBezTo>
                      <a:lnTo>
                        <a:pt x="11657" y="2395"/>
                      </a:lnTo>
                      <a:cubicBezTo>
                        <a:pt x="11657" y="2300"/>
                        <a:pt x="11500" y="2143"/>
                        <a:pt x="11342" y="2143"/>
                      </a:cubicBezTo>
                      <a:lnTo>
                        <a:pt x="9641" y="2143"/>
                      </a:lnTo>
                      <a:lnTo>
                        <a:pt x="9641" y="347"/>
                      </a:lnTo>
                      <a:cubicBezTo>
                        <a:pt x="9641" y="158"/>
                        <a:pt x="9483" y="1"/>
                        <a:pt x="929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37" name="Google Shape;12522;p89">
                  <a:extLst>
                    <a:ext uri="{FF2B5EF4-FFF2-40B4-BE49-F238E27FC236}">
                      <a16:creationId xmlns:a16="http://schemas.microsoft.com/office/drawing/2014/main" id="{2A3506A7-D906-2548-13A5-D69DED6E19F9}"/>
                    </a:ext>
                  </a:extLst>
                </p:cNvPr>
                <p:cNvSpPr/>
                <p:nvPr/>
              </p:nvSpPr>
              <p:spPr>
                <a:xfrm>
                  <a:off x="-2385475" y="2444375"/>
                  <a:ext cx="1733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3" h="3467" extrusionOk="0">
                      <a:moveTo>
                        <a:pt x="6207" y="694"/>
                      </a:moveTo>
                      <a:lnTo>
                        <a:pt x="6207" y="2742"/>
                      </a:lnTo>
                      <a:lnTo>
                        <a:pt x="694" y="2742"/>
                      </a:lnTo>
                      <a:lnTo>
                        <a:pt x="694" y="694"/>
                      </a:lnTo>
                      <a:close/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79"/>
                      </a:cubicBezTo>
                      <a:lnTo>
                        <a:pt x="1" y="3120"/>
                      </a:lnTo>
                      <a:cubicBezTo>
                        <a:pt x="1" y="3309"/>
                        <a:pt x="159" y="3466"/>
                        <a:pt x="348" y="3466"/>
                      </a:cubicBezTo>
                      <a:lnTo>
                        <a:pt x="6554" y="3466"/>
                      </a:lnTo>
                      <a:cubicBezTo>
                        <a:pt x="6775" y="3466"/>
                        <a:pt x="6932" y="3309"/>
                        <a:pt x="6932" y="3120"/>
                      </a:cubicBezTo>
                      <a:lnTo>
                        <a:pt x="6932" y="379"/>
                      </a:lnTo>
                      <a:cubicBezTo>
                        <a:pt x="6869" y="158"/>
                        <a:pt x="6712" y="1"/>
                        <a:pt x="65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38" name="Google Shape;12523;p89">
                  <a:extLst>
                    <a:ext uri="{FF2B5EF4-FFF2-40B4-BE49-F238E27FC236}">
                      <a16:creationId xmlns:a16="http://schemas.microsoft.com/office/drawing/2014/main" id="{D4289652-BC4E-6B63-6141-2A42468FC51D}"/>
                    </a:ext>
                  </a:extLst>
                </p:cNvPr>
                <p:cNvSpPr/>
                <p:nvPr/>
              </p:nvSpPr>
              <p:spPr>
                <a:xfrm>
                  <a:off x="-2385475" y="2545975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2742" y="757"/>
                      </a:moveTo>
                      <a:lnTo>
                        <a:pt x="2742" y="2805"/>
                      </a:lnTo>
                      <a:lnTo>
                        <a:pt x="694" y="2805"/>
                      </a:lnTo>
                      <a:lnTo>
                        <a:pt x="694" y="757"/>
                      </a:lnTo>
                      <a:close/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47"/>
                      </a:cubicBezTo>
                      <a:lnTo>
                        <a:pt x="1" y="3120"/>
                      </a:lnTo>
                      <a:cubicBezTo>
                        <a:pt x="1" y="3309"/>
                        <a:pt x="159" y="3466"/>
                        <a:pt x="348" y="3466"/>
                      </a:cubicBezTo>
                      <a:lnTo>
                        <a:pt x="3088" y="3466"/>
                      </a:lnTo>
                      <a:cubicBezTo>
                        <a:pt x="3309" y="3466"/>
                        <a:pt x="3467" y="3309"/>
                        <a:pt x="3467" y="3120"/>
                      </a:cubicBezTo>
                      <a:lnTo>
                        <a:pt x="3467" y="347"/>
                      </a:lnTo>
                      <a:cubicBezTo>
                        <a:pt x="3467" y="158"/>
                        <a:pt x="3309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39" name="Google Shape;12524;p89">
                  <a:extLst>
                    <a:ext uri="{FF2B5EF4-FFF2-40B4-BE49-F238E27FC236}">
                      <a16:creationId xmlns:a16="http://schemas.microsoft.com/office/drawing/2014/main" id="{4899E015-8B2A-A5C7-E822-449A4C40A70F}"/>
                    </a:ext>
                  </a:extLst>
                </p:cNvPr>
                <p:cNvSpPr/>
                <p:nvPr/>
              </p:nvSpPr>
              <p:spPr>
                <a:xfrm>
                  <a:off x="-2281500" y="2546775"/>
                  <a:ext cx="69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2395" y="725"/>
                      </a:lnTo>
                      <a:cubicBezTo>
                        <a:pt x="2616" y="725"/>
                        <a:pt x="2773" y="567"/>
                        <a:pt x="2773" y="378"/>
                      </a:cubicBezTo>
                      <a:cubicBezTo>
                        <a:pt x="2710" y="158"/>
                        <a:pt x="2553" y="0"/>
                        <a:pt x="23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40" name="Google Shape;12525;p89">
                  <a:extLst>
                    <a:ext uri="{FF2B5EF4-FFF2-40B4-BE49-F238E27FC236}">
                      <a16:creationId xmlns:a16="http://schemas.microsoft.com/office/drawing/2014/main" id="{40A262F1-8F59-FEFA-1ECB-0148BF09822F}"/>
                    </a:ext>
                  </a:extLst>
                </p:cNvPr>
                <p:cNvSpPr/>
                <p:nvPr/>
              </p:nvSpPr>
              <p:spPr>
                <a:xfrm>
                  <a:off x="-2281500" y="2581425"/>
                  <a:ext cx="69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2395" y="725"/>
                      </a:lnTo>
                      <a:cubicBezTo>
                        <a:pt x="2616" y="725"/>
                        <a:pt x="2773" y="568"/>
                        <a:pt x="2773" y="347"/>
                      </a:cubicBezTo>
                      <a:cubicBezTo>
                        <a:pt x="2710" y="158"/>
                        <a:pt x="2553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41" name="Google Shape;12526;p89">
                  <a:extLst>
                    <a:ext uri="{FF2B5EF4-FFF2-40B4-BE49-F238E27FC236}">
                      <a16:creationId xmlns:a16="http://schemas.microsoft.com/office/drawing/2014/main" id="{616FDFE0-8124-3813-8625-394D90B03D40}"/>
                    </a:ext>
                  </a:extLst>
                </p:cNvPr>
                <p:cNvSpPr/>
                <p:nvPr/>
              </p:nvSpPr>
              <p:spPr>
                <a:xfrm>
                  <a:off x="-2281500" y="2616075"/>
                  <a:ext cx="69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2395" y="694"/>
                      </a:lnTo>
                      <a:cubicBezTo>
                        <a:pt x="2616" y="694"/>
                        <a:pt x="2773" y="536"/>
                        <a:pt x="2773" y="347"/>
                      </a:cubicBezTo>
                      <a:cubicBezTo>
                        <a:pt x="2710" y="158"/>
                        <a:pt x="2553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42" name="Google Shape;12527;p89">
                  <a:extLst>
                    <a:ext uri="{FF2B5EF4-FFF2-40B4-BE49-F238E27FC236}">
                      <a16:creationId xmlns:a16="http://schemas.microsoft.com/office/drawing/2014/main" id="{B2D90093-D4C2-436D-AEE2-E97DD3D2E44A}"/>
                    </a:ext>
                  </a:extLst>
                </p:cNvPr>
                <p:cNvSpPr/>
                <p:nvPr/>
              </p:nvSpPr>
              <p:spPr>
                <a:xfrm>
                  <a:off x="-2385475" y="2649150"/>
                  <a:ext cx="1733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3" h="726" extrusionOk="0">
                      <a:moveTo>
                        <a:pt x="348" y="1"/>
                      </a:moveTo>
                      <a:cubicBezTo>
                        <a:pt x="159" y="1"/>
                        <a:pt x="1" y="159"/>
                        <a:pt x="1" y="379"/>
                      </a:cubicBezTo>
                      <a:cubicBezTo>
                        <a:pt x="1" y="568"/>
                        <a:pt x="159" y="726"/>
                        <a:pt x="348" y="726"/>
                      </a:cubicBezTo>
                      <a:lnTo>
                        <a:pt x="6554" y="726"/>
                      </a:lnTo>
                      <a:cubicBezTo>
                        <a:pt x="6775" y="726"/>
                        <a:pt x="6932" y="568"/>
                        <a:pt x="6932" y="379"/>
                      </a:cubicBezTo>
                      <a:cubicBezTo>
                        <a:pt x="6869" y="159"/>
                        <a:pt x="6712" y="1"/>
                        <a:pt x="65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8" name="Google Shape;12535;p89">
                <a:extLst>
                  <a:ext uri="{FF2B5EF4-FFF2-40B4-BE49-F238E27FC236}">
                    <a16:creationId xmlns:a16="http://schemas.microsoft.com/office/drawing/2014/main" id="{24C4B461-37E4-32CA-43EA-2006F7AA39C6}"/>
                  </a:ext>
                </a:extLst>
              </p:cNvPr>
              <p:cNvGrpSpPr/>
              <p:nvPr/>
            </p:nvGrpSpPr>
            <p:grpSpPr>
              <a:xfrm>
                <a:off x="2872448" y="2661924"/>
                <a:ext cx="649979" cy="641288"/>
                <a:chOff x="-5637575" y="2397900"/>
                <a:chExt cx="295400" cy="291450"/>
              </a:xfrm>
              <a:grpFill/>
            </p:grpSpPr>
            <p:sp>
              <p:nvSpPr>
                <p:cNvPr id="17932" name="Google Shape;12536;p89">
                  <a:extLst>
                    <a:ext uri="{FF2B5EF4-FFF2-40B4-BE49-F238E27FC236}">
                      <a16:creationId xmlns:a16="http://schemas.microsoft.com/office/drawing/2014/main" id="{24372630-B038-9420-2836-DE731CAB85D9}"/>
                    </a:ext>
                  </a:extLst>
                </p:cNvPr>
                <p:cNvSpPr/>
                <p:nvPr/>
              </p:nvSpPr>
              <p:spPr>
                <a:xfrm>
                  <a:off x="-5575350" y="2547550"/>
                  <a:ext cx="79575" cy="88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3" h="3530" extrusionOk="0">
                      <a:moveTo>
                        <a:pt x="1088" y="1"/>
                      </a:moveTo>
                      <a:cubicBezTo>
                        <a:pt x="1001" y="1"/>
                        <a:pt x="915" y="32"/>
                        <a:pt x="852" y="95"/>
                      </a:cubicBezTo>
                      <a:lnTo>
                        <a:pt x="379" y="568"/>
                      </a:lnTo>
                      <a:cubicBezTo>
                        <a:pt x="1" y="978"/>
                        <a:pt x="1" y="1639"/>
                        <a:pt x="379" y="2017"/>
                      </a:cubicBezTo>
                      <a:cubicBezTo>
                        <a:pt x="584" y="2222"/>
                        <a:pt x="852" y="2324"/>
                        <a:pt x="1115" y="2324"/>
                      </a:cubicBezTo>
                      <a:cubicBezTo>
                        <a:pt x="1379" y="2324"/>
                        <a:pt x="1639" y="2222"/>
                        <a:pt x="1828" y="2017"/>
                      </a:cubicBezTo>
                      <a:cubicBezTo>
                        <a:pt x="1891" y="1970"/>
                        <a:pt x="1986" y="1946"/>
                        <a:pt x="2076" y="1946"/>
                      </a:cubicBezTo>
                      <a:cubicBezTo>
                        <a:pt x="2167" y="1946"/>
                        <a:pt x="2253" y="1970"/>
                        <a:pt x="2301" y="2017"/>
                      </a:cubicBezTo>
                      <a:cubicBezTo>
                        <a:pt x="2427" y="2143"/>
                        <a:pt x="2427" y="2395"/>
                        <a:pt x="2301" y="2490"/>
                      </a:cubicBezTo>
                      <a:lnTo>
                        <a:pt x="1828" y="2962"/>
                      </a:lnTo>
                      <a:cubicBezTo>
                        <a:pt x="1734" y="3088"/>
                        <a:pt x="1734" y="3340"/>
                        <a:pt x="1828" y="3435"/>
                      </a:cubicBezTo>
                      <a:cubicBezTo>
                        <a:pt x="1891" y="3498"/>
                        <a:pt x="1986" y="3529"/>
                        <a:pt x="2076" y="3529"/>
                      </a:cubicBezTo>
                      <a:cubicBezTo>
                        <a:pt x="2167" y="3529"/>
                        <a:pt x="2253" y="3498"/>
                        <a:pt x="2301" y="3435"/>
                      </a:cubicBezTo>
                      <a:lnTo>
                        <a:pt x="2773" y="2962"/>
                      </a:lnTo>
                      <a:cubicBezTo>
                        <a:pt x="3183" y="2584"/>
                        <a:pt x="3183" y="1923"/>
                        <a:pt x="2773" y="1513"/>
                      </a:cubicBezTo>
                      <a:cubicBezTo>
                        <a:pt x="2569" y="1293"/>
                        <a:pt x="2309" y="1182"/>
                        <a:pt x="2049" y="1182"/>
                      </a:cubicBezTo>
                      <a:cubicBezTo>
                        <a:pt x="1789" y="1182"/>
                        <a:pt x="1529" y="1293"/>
                        <a:pt x="1324" y="1513"/>
                      </a:cubicBezTo>
                      <a:cubicBezTo>
                        <a:pt x="1261" y="1576"/>
                        <a:pt x="1174" y="1608"/>
                        <a:pt x="1088" y="1608"/>
                      </a:cubicBezTo>
                      <a:cubicBezTo>
                        <a:pt x="1001" y="1608"/>
                        <a:pt x="915" y="1576"/>
                        <a:pt x="852" y="1513"/>
                      </a:cubicBezTo>
                      <a:cubicBezTo>
                        <a:pt x="726" y="1387"/>
                        <a:pt x="726" y="1167"/>
                        <a:pt x="852" y="1041"/>
                      </a:cubicBezTo>
                      <a:lnTo>
                        <a:pt x="1324" y="568"/>
                      </a:lnTo>
                      <a:cubicBezTo>
                        <a:pt x="1450" y="442"/>
                        <a:pt x="1450" y="221"/>
                        <a:pt x="1324" y="95"/>
                      </a:cubicBezTo>
                      <a:cubicBezTo>
                        <a:pt x="1261" y="32"/>
                        <a:pt x="1174" y="1"/>
                        <a:pt x="1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33" name="Google Shape;12537;p89">
                  <a:extLst>
                    <a:ext uri="{FF2B5EF4-FFF2-40B4-BE49-F238E27FC236}">
                      <a16:creationId xmlns:a16="http://schemas.microsoft.com/office/drawing/2014/main" id="{01E43FCF-63C5-51F2-9B86-C07C9F9BC7FD}"/>
                    </a:ext>
                  </a:extLst>
                </p:cNvPr>
                <p:cNvSpPr/>
                <p:nvPr/>
              </p:nvSpPr>
              <p:spPr>
                <a:xfrm>
                  <a:off x="-5526500" y="2499525"/>
                  <a:ext cx="85075" cy="8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03" h="3269" extrusionOk="0">
                      <a:moveTo>
                        <a:pt x="1107" y="0"/>
                      </a:moveTo>
                      <a:cubicBezTo>
                        <a:pt x="1016" y="0"/>
                        <a:pt x="930" y="32"/>
                        <a:pt x="882" y="95"/>
                      </a:cubicBezTo>
                      <a:lnTo>
                        <a:pt x="410" y="567"/>
                      </a:lnTo>
                      <a:cubicBezTo>
                        <a:pt x="0" y="945"/>
                        <a:pt x="0" y="1638"/>
                        <a:pt x="410" y="2016"/>
                      </a:cubicBezTo>
                      <a:lnTo>
                        <a:pt x="882" y="2489"/>
                      </a:lnTo>
                      <a:lnTo>
                        <a:pt x="1355" y="2962"/>
                      </a:lnTo>
                      <a:cubicBezTo>
                        <a:pt x="1544" y="3166"/>
                        <a:pt x="1804" y="3269"/>
                        <a:pt x="2068" y="3269"/>
                      </a:cubicBezTo>
                      <a:cubicBezTo>
                        <a:pt x="2332" y="3269"/>
                        <a:pt x="2599" y="3166"/>
                        <a:pt x="2804" y="2962"/>
                      </a:cubicBezTo>
                      <a:lnTo>
                        <a:pt x="3277" y="2489"/>
                      </a:lnTo>
                      <a:cubicBezTo>
                        <a:pt x="3403" y="2363"/>
                        <a:pt x="3403" y="2142"/>
                        <a:pt x="3277" y="2016"/>
                      </a:cubicBezTo>
                      <a:cubicBezTo>
                        <a:pt x="3178" y="1918"/>
                        <a:pt x="3070" y="1870"/>
                        <a:pt x="2977" y="1870"/>
                      </a:cubicBezTo>
                      <a:cubicBezTo>
                        <a:pt x="2892" y="1870"/>
                        <a:pt x="2818" y="1910"/>
                        <a:pt x="2773" y="1985"/>
                      </a:cubicBezTo>
                      <a:lnTo>
                        <a:pt x="2300" y="2457"/>
                      </a:lnTo>
                      <a:cubicBezTo>
                        <a:pt x="2237" y="2520"/>
                        <a:pt x="2143" y="2552"/>
                        <a:pt x="2052" y="2552"/>
                      </a:cubicBezTo>
                      <a:cubicBezTo>
                        <a:pt x="1961" y="2552"/>
                        <a:pt x="1875" y="2520"/>
                        <a:pt x="1827" y="2457"/>
                      </a:cubicBezTo>
                      <a:lnTo>
                        <a:pt x="1575" y="2205"/>
                      </a:lnTo>
                      <a:lnTo>
                        <a:pt x="2300" y="1512"/>
                      </a:lnTo>
                      <a:cubicBezTo>
                        <a:pt x="2395" y="1386"/>
                        <a:pt x="2395" y="1134"/>
                        <a:pt x="2300" y="1040"/>
                      </a:cubicBezTo>
                      <a:cubicBezTo>
                        <a:pt x="2237" y="977"/>
                        <a:pt x="2143" y="945"/>
                        <a:pt x="2052" y="945"/>
                      </a:cubicBezTo>
                      <a:cubicBezTo>
                        <a:pt x="1961" y="945"/>
                        <a:pt x="1875" y="977"/>
                        <a:pt x="1827" y="1040"/>
                      </a:cubicBezTo>
                      <a:lnTo>
                        <a:pt x="1103" y="1733"/>
                      </a:lnTo>
                      <a:lnTo>
                        <a:pt x="882" y="1512"/>
                      </a:lnTo>
                      <a:cubicBezTo>
                        <a:pt x="756" y="1386"/>
                        <a:pt x="756" y="1166"/>
                        <a:pt x="882" y="1040"/>
                      </a:cubicBezTo>
                      <a:lnTo>
                        <a:pt x="1355" y="567"/>
                      </a:lnTo>
                      <a:cubicBezTo>
                        <a:pt x="1449" y="441"/>
                        <a:pt x="1449" y="221"/>
                        <a:pt x="1355" y="95"/>
                      </a:cubicBezTo>
                      <a:cubicBezTo>
                        <a:pt x="1292" y="32"/>
                        <a:pt x="1197" y="0"/>
                        <a:pt x="110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34" name="Google Shape;12538;p89">
                  <a:extLst>
                    <a:ext uri="{FF2B5EF4-FFF2-40B4-BE49-F238E27FC236}">
                      <a16:creationId xmlns:a16="http://schemas.microsoft.com/office/drawing/2014/main" id="{8A6D95F0-C143-3B8D-0916-FC908A6EB3E7}"/>
                    </a:ext>
                  </a:extLst>
                </p:cNvPr>
                <p:cNvSpPr/>
                <p:nvPr/>
              </p:nvSpPr>
              <p:spPr>
                <a:xfrm>
                  <a:off x="-5480050" y="2456975"/>
                  <a:ext cx="80375" cy="7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15" h="3026" extrusionOk="0">
                      <a:moveTo>
                        <a:pt x="1100" y="686"/>
                      </a:moveTo>
                      <a:cubicBezTo>
                        <a:pt x="1190" y="686"/>
                        <a:pt x="1277" y="710"/>
                        <a:pt x="1324" y="757"/>
                      </a:cubicBezTo>
                      <a:lnTo>
                        <a:pt x="2332" y="1765"/>
                      </a:lnTo>
                      <a:cubicBezTo>
                        <a:pt x="2490" y="1860"/>
                        <a:pt x="2490" y="2112"/>
                        <a:pt x="2332" y="2238"/>
                      </a:cubicBezTo>
                      <a:cubicBezTo>
                        <a:pt x="2269" y="2285"/>
                        <a:pt x="2183" y="2309"/>
                        <a:pt x="2096" y="2309"/>
                      </a:cubicBezTo>
                      <a:cubicBezTo>
                        <a:pt x="2009" y="2309"/>
                        <a:pt x="1923" y="2285"/>
                        <a:pt x="1860" y="2238"/>
                      </a:cubicBezTo>
                      <a:lnTo>
                        <a:pt x="852" y="1229"/>
                      </a:lnTo>
                      <a:cubicBezTo>
                        <a:pt x="757" y="1135"/>
                        <a:pt x="757" y="883"/>
                        <a:pt x="852" y="757"/>
                      </a:cubicBezTo>
                      <a:cubicBezTo>
                        <a:pt x="915" y="710"/>
                        <a:pt x="1009" y="686"/>
                        <a:pt x="1100" y="686"/>
                      </a:cubicBezTo>
                      <a:close/>
                      <a:moveTo>
                        <a:pt x="1119" y="1"/>
                      </a:moveTo>
                      <a:cubicBezTo>
                        <a:pt x="852" y="1"/>
                        <a:pt x="584" y="95"/>
                        <a:pt x="379" y="284"/>
                      </a:cubicBezTo>
                      <a:cubicBezTo>
                        <a:pt x="1" y="694"/>
                        <a:pt x="1" y="1356"/>
                        <a:pt x="379" y="1765"/>
                      </a:cubicBezTo>
                      <a:lnTo>
                        <a:pt x="1387" y="2742"/>
                      </a:lnTo>
                      <a:cubicBezTo>
                        <a:pt x="1576" y="2931"/>
                        <a:pt x="1836" y="3025"/>
                        <a:pt x="2100" y="3025"/>
                      </a:cubicBezTo>
                      <a:cubicBezTo>
                        <a:pt x="2364" y="3025"/>
                        <a:pt x="2632" y="2931"/>
                        <a:pt x="2836" y="2742"/>
                      </a:cubicBezTo>
                      <a:cubicBezTo>
                        <a:pt x="3214" y="2332"/>
                        <a:pt x="3214" y="1671"/>
                        <a:pt x="2836" y="1293"/>
                      </a:cubicBezTo>
                      <a:lnTo>
                        <a:pt x="1860" y="284"/>
                      </a:lnTo>
                      <a:cubicBezTo>
                        <a:pt x="1655" y="95"/>
                        <a:pt x="1387" y="1"/>
                        <a:pt x="1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35" name="Google Shape;12539;p89">
                  <a:extLst>
                    <a:ext uri="{FF2B5EF4-FFF2-40B4-BE49-F238E27FC236}">
                      <a16:creationId xmlns:a16="http://schemas.microsoft.com/office/drawing/2014/main" id="{009E0E45-7417-52F0-696C-2491A44194F7}"/>
                    </a:ext>
                  </a:extLst>
                </p:cNvPr>
                <p:cNvSpPr/>
                <p:nvPr/>
              </p:nvSpPr>
              <p:spPr>
                <a:xfrm>
                  <a:off x="-5637575" y="2397900"/>
                  <a:ext cx="29540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6" h="11658" extrusionOk="0">
                      <a:moveTo>
                        <a:pt x="9185" y="1479"/>
                      </a:moveTo>
                      <a:cubicBezTo>
                        <a:pt x="9245" y="1479"/>
                        <a:pt x="9245" y="1482"/>
                        <a:pt x="9263" y="1482"/>
                      </a:cubicBezTo>
                      <a:cubicBezTo>
                        <a:pt x="9421" y="1482"/>
                        <a:pt x="9579" y="1513"/>
                        <a:pt x="9673" y="1545"/>
                      </a:cubicBezTo>
                      <a:lnTo>
                        <a:pt x="9106" y="2143"/>
                      </a:lnTo>
                      <a:cubicBezTo>
                        <a:pt x="8980" y="2269"/>
                        <a:pt x="8980" y="2490"/>
                        <a:pt x="9106" y="2616"/>
                      </a:cubicBezTo>
                      <a:cubicBezTo>
                        <a:pt x="9153" y="2679"/>
                        <a:pt x="9240" y="2710"/>
                        <a:pt x="9330" y="2710"/>
                      </a:cubicBezTo>
                      <a:cubicBezTo>
                        <a:pt x="9421" y="2710"/>
                        <a:pt x="9515" y="2679"/>
                        <a:pt x="9579" y="2616"/>
                      </a:cubicBezTo>
                      <a:lnTo>
                        <a:pt x="10146" y="2017"/>
                      </a:lnTo>
                      <a:cubicBezTo>
                        <a:pt x="10272" y="2175"/>
                        <a:pt x="10303" y="2332"/>
                        <a:pt x="10303" y="2553"/>
                      </a:cubicBezTo>
                      <a:lnTo>
                        <a:pt x="10146" y="5325"/>
                      </a:lnTo>
                      <a:cubicBezTo>
                        <a:pt x="10114" y="5798"/>
                        <a:pt x="9925" y="6239"/>
                        <a:pt x="9515" y="6554"/>
                      </a:cubicBezTo>
                      <a:lnTo>
                        <a:pt x="9484" y="6585"/>
                      </a:lnTo>
                      <a:lnTo>
                        <a:pt x="8570" y="7499"/>
                      </a:lnTo>
                      <a:cubicBezTo>
                        <a:pt x="5231" y="10902"/>
                        <a:pt x="5829" y="10303"/>
                        <a:pt x="5199" y="10902"/>
                      </a:cubicBezTo>
                      <a:cubicBezTo>
                        <a:pt x="5136" y="10949"/>
                        <a:pt x="5050" y="10972"/>
                        <a:pt x="4963" y="10972"/>
                      </a:cubicBezTo>
                      <a:cubicBezTo>
                        <a:pt x="4876" y="10972"/>
                        <a:pt x="4790" y="10949"/>
                        <a:pt x="4727" y="10902"/>
                      </a:cubicBezTo>
                      <a:lnTo>
                        <a:pt x="820" y="6995"/>
                      </a:lnTo>
                      <a:cubicBezTo>
                        <a:pt x="694" y="6869"/>
                        <a:pt x="694" y="6648"/>
                        <a:pt x="820" y="6522"/>
                      </a:cubicBezTo>
                      <a:lnTo>
                        <a:pt x="5262" y="2112"/>
                      </a:lnTo>
                      <a:cubicBezTo>
                        <a:pt x="5577" y="1797"/>
                        <a:pt x="5987" y="1639"/>
                        <a:pt x="6365" y="1608"/>
                      </a:cubicBezTo>
                      <a:cubicBezTo>
                        <a:pt x="8503" y="1495"/>
                        <a:pt x="9033" y="1479"/>
                        <a:pt x="9185" y="1479"/>
                      </a:cubicBezTo>
                      <a:close/>
                      <a:moveTo>
                        <a:pt x="11422" y="1"/>
                      </a:moveTo>
                      <a:cubicBezTo>
                        <a:pt x="11335" y="1"/>
                        <a:pt x="11248" y="32"/>
                        <a:pt x="11185" y="95"/>
                      </a:cubicBezTo>
                      <a:lnTo>
                        <a:pt x="10240" y="1041"/>
                      </a:lnTo>
                      <a:cubicBezTo>
                        <a:pt x="9958" y="871"/>
                        <a:pt x="9650" y="752"/>
                        <a:pt x="9316" y="752"/>
                      </a:cubicBezTo>
                      <a:cubicBezTo>
                        <a:pt x="9278" y="752"/>
                        <a:pt x="9239" y="754"/>
                        <a:pt x="9200" y="757"/>
                      </a:cubicBezTo>
                      <a:lnTo>
                        <a:pt x="6428" y="883"/>
                      </a:lnTo>
                      <a:cubicBezTo>
                        <a:pt x="5829" y="915"/>
                        <a:pt x="5262" y="1167"/>
                        <a:pt x="4853" y="1608"/>
                      </a:cubicBezTo>
                      <a:lnTo>
                        <a:pt x="379" y="6018"/>
                      </a:lnTo>
                      <a:cubicBezTo>
                        <a:pt x="1" y="6396"/>
                        <a:pt x="1" y="7058"/>
                        <a:pt x="379" y="7468"/>
                      </a:cubicBezTo>
                      <a:lnTo>
                        <a:pt x="4286" y="11374"/>
                      </a:lnTo>
                      <a:cubicBezTo>
                        <a:pt x="4490" y="11563"/>
                        <a:pt x="4758" y="11658"/>
                        <a:pt x="5022" y="11658"/>
                      </a:cubicBezTo>
                      <a:cubicBezTo>
                        <a:pt x="5286" y="11658"/>
                        <a:pt x="5546" y="11563"/>
                        <a:pt x="5735" y="11374"/>
                      </a:cubicBezTo>
                      <a:lnTo>
                        <a:pt x="9137" y="7972"/>
                      </a:lnTo>
                      <a:lnTo>
                        <a:pt x="10051" y="7058"/>
                      </a:lnTo>
                      <a:cubicBezTo>
                        <a:pt x="10555" y="6648"/>
                        <a:pt x="10870" y="6018"/>
                        <a:pt x="10902" y="5388"/>
                      </a:cubicBezTo>
                      <a:lnTo>
                        <a:pt x="11059" y="2584"/>
                      </a:lnTo>
                      <a:cubicBezTo>
                        <a:pt x="11059" y="2238"/>
                        <a:pt x="10996" y="1828"/>
                        <a:pt x="10776" y="1545"/>
                      </a:cubicBezTo>
                      <a:lnTo>
                        <a:pt x="11721" y="600"/>
                      </a:lnTo>
                      <a:cubicBezTo>
                        <a:pt x="11815" y="442"/>
                        <a:pt x="11815" y="221"/>
                        <a:pt x="11658" y="95"/>
                      </a:cubicBezTo>
                      <a:cubicBezTo>
                        <a:pt x="11595" y="32"/>
                        <a:pt x="11508" y="1"/>
                        <a:pt x="1142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9" name="Google Shape;12546;p89">
                <a:extLst>
                  <a:ext uri="{FF2B5EF4-FFF2-40B4-BE49-F238E27FC236}">
                    <a16:creationId xmlns:a16="http://schemas.microsoft.com/office/drawing/2014/main" id="{9FC9ED1C-9C23-AA5D-345B-B162C8B5DF84}"/>
                  </a:ext>
                </a:extLst>
              </p:cNvPr>
              <p:cNvGrpSpPr/>
              <p:nvPr/>
            </p:nvGrpSpPr>
            <p:grpSpPr>
              <a:xfrm>
                <a:off x="6981824" y="2659341"/>
                <a:ext cx="648218" cy="646458"/>
                <a:chOff x="-3854375" y="2405000"/>
                <a:chExt cx="294600" cy="293800"/>
              </a:xfrm>
              <a:grpFill/>
            </p:grpSpPr>
            <p:sp>
              <p:nvSpPr>
                <p:cNvPr id="17930" name="Google Shape;12547;p89">
                  <a:extLst>
                    <a:ext uri="{FF2B5EF4-FFF2-40B4-BE49-F238E27FC236}">
                      <a16:creationId xmlns:a16="http://schemas.microsoft.com/office/drawing/2014/main" id="{CF4A9842-FA89-D11D-FB35-CD221623D43A}"/>
                    </a:ext>
                  </a:extLst>
                </p:cNvPr>
                <p:cNvSpPr/>
                <p:nvPr/>
              </p:nvSpPr>
              <p:spPr>
                <a:xfrm>
                  <a:off x="-3854375" y="2405000"/>
                  <a:ext cx="294600" cy="29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52" extrusionOk="0">
                      <a:moveTo>
                        <a:pt x="6994" y="694"/>
                      </a:moveTo>
                      <a:lnTo>
                        <a:pt x="6994" y="1103"/>
                      </a:lnTo>
                      <a:cubicBezTo>
                        <a:pt x="6994" y="1261"/>
                        <a:pt x="7120" y="1387"/>
                        <a:pt x="7278" y="1418"/>
                      </a:cubicBezTo>
                      <a:cubicBezTo>
                        <a:pt x="7467" y="1481"/>
                        <a:pt x="7719" y="1576"/>
                        <a:pt x="7908" y="1702"/>
                      </a:cubicBezTo>
                      <a:cubicBezTo>
                        <a:pt x="7954" y="1736"/>
                        <a:pt x="8009" y="1750"/>
                        <a:pt x="8066" y="1750"/>
                      </a:cubicBezTo>
                      <a:cubicBezTo>
                        <a:pt x="8164" y="1750"/>
                        <a:pt x="8269" y="1710"/>
                        <a:pt x="8349" y="1670"/>
                      </a:cubicBezTo>
                      <a:lnTo>
                        <a:pt x="8664" y="1355"/>
                      </a:lnTo>
                      <a:lnTo>
                        <a:pt x="9137" y="1828"/>
                      </a:lnTo>
                      <a:lnTo>
                        <a:pt x="8822" y="2143"/>
                      </a:lnTo>
                      <a:cubicBezTo>
                        <a:pt x="8696" y="2269"/>
                        <a:pt x="8696" y="2426"/>
                        <a:pt x="8759" y="2584"/>
                      </a:cubicBezTo>
                      <a:cubicBezTo>
                        <a:pt x="8885" y="2773"/>
                        <a:pt x="8979" y="2962"/>
                        <a:pt x="9042" y="3214"/>
                      </a:cubicBezTo>
                      <a:cubicBezTo>
                        <a:pt x="9074" y="3372"/>
                        <a:pt x="9200" y="3466"/>
                        <a:pt x="9357" y="3466"/>
                      </a:cubicBezTo>
                      <a:lnTo>
                        <a:pt x="9798" y="3466"/>
                      </a:lnTo>
                      <a:lnTo>
                        <a:pt x="9798" y="4159"/>
                      </a:lnTo>
                      <a:lnTo>
                        <a:pt x="9357" y="4159"/>
                      </a:lnTo>
                      <a:cubicBezTo>
                        <a:pt x="9200" y="4159"/>
                        <a:pt x="9074" y="4222"/>
                        <a:pt x="9042" y="4380"/>
                      </a:cubicBezTo>
                      <a:cubicBezTo>
                        <a:pt x="9011" y="4569"/>
                        <a:pt x="8885" y="4821"/>
                        <a:pt x="8759" y="5010"/>
                      </a:cubicBezTo>
                      <a:cubicBezTo>
                        <a:pt x="8696" y="5136"/>
                        <a:pt x="8727" y="5325"/>
                        <a:pt x="8822" y="5451"/>
                      </a:cubicBezTo>
                      <a:lnTo>
                        <a:pt x="9137" y="5766"/>
                      </a:lnTo>
                      <a:lnTo>
                        <a:pt x="8664" y="6238"/>
                      </a:lnTo>
                      <a:lnTo>
                        <a:pt x="8349" y="5923"/>
                      </a:lnTo>
                      <a:cubicBezTo>
                        <a:pt x="8275" y="5850"/>
                        <a:pt x="8191" y="5819"/>
                        <a:pt x="8101" y="5819"/>
                      </a:cubicBezTo>
                      <a:cubicBezTo>
                        <a:pt x="8038" y="5819"/>
                        <a:pt x="7973" y="5834"/>
                        <a:pt x="7908" y="5860"/>
                      </a:cubicBezTo>
                      <a:cubicBezTo>
                        <a:pt x="7719" y="5986"/>
                        <a:pt x="7498" y="6081"/>
                        <a:pt x="7278" y="6144"/>
                      </a:cubicBezTo>
                      <a:cubicBezTo>
                        <a:pt x="7120" y="6175"/>
                        <a:pt x="6994" y="6301"/>
                        <a:pt x="6994" y="6459"/>
                      </a:cubicBezTo>
                      <a:lnTo>
                        <a:pt x="6994" y="6900"/>
                      </a:lnTo>
                      <a:lnTo>
                        <a:pt x="6333" y="6900"/>
                      </a:lnTo>
                      <a:lnTo>
                        <a:pt x="6333" y="6459"/>
                      </a:lnTo>
                      <a:cubicBezTo>
                        <a:pt x="6333" y="6301"/>
                        <a:pt x="6207" y="6207"/>
                        <a:pt x="6049" y="6144"/>
                      </a:cubicBezTo>
                      <a:cubicBezTo>
                        <a:pt x="5860" y="6112"/>
                        <a:pt x="5608" y="5986"/>
                        <a:pt x="5419" y="5860"/>
                      </a:cubicBezTo>
                      <a:cubicBezTo>
                        <a:pt x="5374" y="5838"/>
                        <a:pt x="5322" y="5828"/>
                        <a:pt x="5267" y="5828"/>
                      </a:cubicBezTo>
                      <a:cubicBezTo>
                        <a:pt x="5167" y="5828"/>
                        <a:pt x="5059" y="5862"/>
                        <a:pt x="4978" y="5923"/>
                      </a:cubicBezTo>
                      <a:lnTo>
                        <a:pt x="4663" y="6238"/>
                      </a:lnTo>
                      <a:lnTo>
                        <a:pt x="4190" y="5766"/>
                      </a:lnTo>
                      <a:lnTo>
                        <a:pt x="4505" y="5451"/>
                      </a:lnTo>
                      <a:cubicBezTo>
                        <a:pt x="4631" y="5325"/>
                        <a:pt x="4631" y="5167"/>
                        <a:pt x="4568" y="5010"/>
                      </a:cubicBezTo>
                      <a:cubicBezTo>
                        <a:pt x="4442" y="4821"/>
                        <a:pt x="4348" y="4632"/>
                        <a:pt x="4285" y="4380"/>
                      </a:cubicBezTo>
                      <a:cubicBezTo>
                        <a:pt x="4253" y="4254"/>
                        <a:pt x="4127" y="4159"/>
                        <a:pt x="4001" y="4159"/>
                      </a:cubicBezTo>
                      <a:lnTo>
                        <a:pt x="3529" y="4159"/>
                      </a:lnTo>
                      <a:lnTo>
                        <a:pt x="3529" y="3466"/>
                      </a:lnTo>
                      <a:lnTo>
                        <a:pt x="3970" y="3466"/>
                      </a:lnTo>
                      <a:cubicBezTo>
                        <a:pt x="4127" y="3466"/>
                        <a:pt x="4253" y="3372"/>
                        <a:pt x="4285" y="3214"/>
                      </a:cubicBezTo>
                      <a:cubicBezTo>
                        <a:pt x="4316" y="2993"/>
                        <a:pt x="4442" y="2773"/>
                        <a:pt x="4568" y="2584"/>
                      </a:cubicBezTo>
                      <a:cubicBezTo>
                        <a:pt x="4631" y="2458"/>
                        <a:pt x="4600" y="2269"/>
                        <a:pt x="4505" y="2143"/>
                      </a:cubicBezTo>
                      <a:lnTo>
                        <a:pt x="4190" y="1828"/>
                      </a:lnTo>
                      <a:lnTo>
                        <a:pt x="4663" y="1355"/>
                      </a:lnTo>
                      <a:lnTo>
                        <a:pt x="4978" y="1670"/>
                      </a:lnTo>
                      <a:cubicBezTo>
                        <a:pt x="5046" y="1738"/>
                        <a:pt x="5122" y="1769"/>
                        <a:pt x="5203" y="1769"/>
                      </a:cubicBezTo>
                      <a:cubicBezTo>
                        <a:pt x="5273" y="1769"/>
                        <a:pt x="5346" y="1746"/>
                        <a:pt x="5419" y="1702"/>
                      </a:cubicBezTo>
                      <a:cubicBezTo>
                        <a:pt x="5608" y="1576"/>
                        <a:pt x="5829" y="1513"/>
                        <a:pt x="6049" y="1418"/>
                      </a:cubicBezTo>
                      <a:cubicBezTo>
                        <a:pt x="6207" y="1387"/>
                        <a:pt x="6333" y="1261"/>
                        <a:pt x="6333" y="1103"/>
                      </a:cubicBezTo>
                      <a:lnTo>
                        <a:pt x="6333" y="694"/>
                      </a:lnTo>
                      <a:close/>
                      <a:moveTo>
                        <a:pt x="10964" y="4821"/>
                      </a:moveTo>
                      <a:lnTo>
                        <a:pt x="9830" y="8255"/>
                      </a:lnTo>
                      <a:lnTo>
                        <a:pt x="2773" y="8255"/>
                      </a:lnTo>
                      <a:lnTo>
                        <a:pt x="2143" y="4821"/>
                      </a:lnTo>
                      <a:lnTo>
                        <a:pt x="3686" y="4821"/>
                      </a:lnTo>
                      <a:cubicBezTo>
                        <a:pt x="3718" y="4947"/>
                        <a:pt x="3781" y="5010"/>
                        <a:pt x="3812" y="5136"/>
                      </a:cubicBezTo>
                      <a:lnTo>
                        <a:pt x="3466" y="5482"/>
                      </a:lnTo>
                      <a:cubicBezTo>
                        <a:pt x="3340" y="5608"/>
                        <a:pt x="3340" y="5829"/>
                        <a:pt x="3466" y="5955"/>
                      </a:cubicBezTo>
                      <a:lnTo>
                        <a:pt x="4442" y="6932"/>
                      </a:lnTo>
                      <a:cubicBezTo>
                        <a:pt x="4505" y="6995"/>
                        <a:pt x="4592" y="7026"/>
                        <a:pt x="4679" y="7026"/>
                      </a:cubicBezTo>
                      <a:cubicBezTo>
                        <a:pt x="4765" y="7026"/>
                        <a:pt x="4852" y="6995"/>
                        <a:pt x="4915" y="6932"/>
                      </a:cubicBezTo>
                      <a:lnTo>
                        <a:pt x="5262" y="6585"/>
                      </a:lnTo>
                      <a:cubicBezTo>
                        <a:pt x="5356" y="6617"/>
                        <a:pt x="5451" y="6680"/>
                        <a:pt x="5577" y="6711"/>
                      </a:cubicBezTo>
                      <a:lnTo>
                        <a:pt x="5577" y="7215"/>
                      </a:lnTo>
                      <a:cubicBezTo>
                        <a:pt x="5577" y="7404"/>
                        <a:pt x="5734" y="7562"/>
                        <a:pt x="5923" y="7562"/>
                      </a:cubicBezTo>
                      <a:lnTo>
                        <a:pt x="7309" y="7562"/>
                      </a:lnTo>
                      <a:cubicBezTo>
                        <a:pt x="7498" y="7562"/>
                        <a:pt x="7656" y="7404"/>
                        <a:pt x="7656" y="7215"/>
                      </a:cubicBezTo>
                      <a:lnTo>
                        <a:pt x="7656" y="6711"/>
                      </a:lnTo>
                      <a:cubicBezTo>
                        <a:pt x="7782" y="6680"/>
                        <a:pt x="7876" y="6617"/>
                        <a:pt x="7971" y="6585"/>
                      </a:cubicBezTo>
                      <a:lnTo>
                        <a:pt x="8349" y="6932"/>
                      </a:lnTo>
                      <a:cubicBezTo>
                        <a:pt x="8396" y="6995"/>
                        <a:pt x="8483" y="7026"/>
                        <a:pt x="8574" y="7026"/>
                      </a:cubicBezTo>
                      <a:cubicBezTo>
                        <a:pt x="8664" y="7026"/>
                        <a:pt x="8759" y="6995"/>
                        <a:pt x="8822" y="6932"/>
                      </a:cubicBezTo>
                      <a:lnTo>
                        <a:pt x="9798" y="5955"/>
                      </a:lnTo>
                      <a:cubicBezTo>
                        <a:pt x="9924" y="5829"/>
                        <a:pt x="9924" y="5608"/>
                        <a:pt x="9798" y="5482"/>
                      </a:cubicBezTo>
                      <a:lnTo>
                        <a:pt x="9452" y="5136"/>
                      </a:lnTo>
                      <a:cubicBezTo>
                        <a:pt x="9483" y="5041"/>
                        <a:pt x="9515" y="4947"/>
                        <a:pt x="9546" y="4821"/>
                      </a:cubicBezTo>
                      <a:close/>
                      <a:moveTo>
                        <a:pt x="3907" y="10334"/>
                      </a:moveTo>
                      <a:cubicBezTo>
                        <a:pt x="4096" y="10366"/>
                        <a:pt x="4253" y="10523"/>
                        <a:pt x="4253" y="10681"/>
                      </a:cubicBezTo>
                      <a:cubicBezTo>
                        <a:pt x="4253" y="10870"/>
                        <a:pt x="4096" y="11027"/>
                        <a:pt x="3907" y="11027"/>
                      </a:cubicBezTo>
                      <a:cubicBezTo>
                        <a:pt x="3686" y="11027"/>
                        <a:pt x="3529" y="10870"/>
                        <a:pt x="3529" y="10681"/>
                      </a:cubicBezTo>
                      <a:cubicBezTo>
                        <a:pt x="3529" y="10492"/>
                        <a:pt x="3686" y="10334"/>
                        <a:pt x="3907" y="10334"/>
                      </a:cubicBezTo>
                      <a:close/>
                      <a:moveTo>
                        <a:pt x="8664" y="10334"/>
                      </a:moveTo>
                      <a:cubicBezTo>
                        <a:pt x="8853" y="10366"/>
                        <a:pt x="9011" y="10523"/>
                        <a:pt x="9011" y="10681"/>
                      </a:cubicBezTo>
                      <a:cubicBezTo>
                        <a:pt x="9011" y="10870"/>
                        <a:pt x="8853" y="11027"/>
                        <a:pt x="8664" y="11027"/>
                      </a:cubicBezTo>
                      <a:cubicBezTo>
                        <a:pt x="8444" y="11027"/>
                        <a:pt x="8286" y="10870"/>
                        <a:pt x="8286" y="10681"/>
                      </a:cubicBezTo>
                      <a:cubicBezTo>
                        <a:pt x="8286" y="10492"/>
                        <a:pt x="8444" y="10334"/>
                        <a:pt x="8664" y="10334"/>
                      </a:cubicBezTo>
                      <a:close/>
                      <a:moveTo>
                        <a:pt x="5892" y="0"/>
                      </a:moveTo>
                      <a:cubicBezTo>
                        <a:pt x="5703" y="0"/>
                        <a:pt x="5545" y="158"/>
                        <a:pt x="5545" y="379"/>
                      </a:cubicBezTo>
                      <a:lnTo>
                        <a:pt x="5545" y="883"/>
                      </a:lnTo>
                      <a:cubicBezTo>
                        <a:pt x="5419" y="914"/>
                        <a:pt x="5356" y="946"/>
                        <a:pt x="5230" y="1009"/>
                      </a:cubicBezTo>
                      <a:lnTo>
                        <a:pt x="4883" y="631"/>
                      </a:lnTo>
                      <a:cubicBezTo>
                        <a:pt x="4820" y="583"/>
                        <a:pt x="4734" y="560"/>
                        <a:pt x="4647" y="560"/>
                      </a:cubicBezTo>
                      <a:cubicBezTo>
                        <a:pt x="4561" y="560"/>
                        <a:pt x="4474" y="583"/>
                        <a:pt x="4411" y="631"/>
                      </a:cubicBezTo>
                      <a:lnTo>
                        <a:pt x="3434" y="1639"/>
                      </a:lnTo>
                      <a:cubicBezTo>
                        <a:pt x="3308" y="1733"/>
                        <a:pt x="3308" y="1985"/>
                        <a:pt x="3434" y="2111"/>
                      </a:cubicBezTo>
                      <a:lnTo>
                        <a:pt x="3781" y="2458"/>
                      </a:lnTo>
                      <a:cubicBezTo>
                        <a:pt x="3718" y="2521"/>
                        <a:pt x="3686" y="2647"/>
                        <a:pt x="3655" y="2773"/>
                      </a:cubicBezTo>
                      <a:lnTo>
                        <a:pt x="3151" y="2773"/>
                      </a:lnTo>
                      <a:cubicBezTo>
                        <a:pt x="2930" y="2773"/>
                        <a:pt x="2773" y="2930"/>
                        <a:pt x="2773" y="3119"/>
                      </a:cubicBezTo>
                      <a:lnTo>
                        <a:pt x="2773" y="4159"/>
                      </a:lnTo>
                      <a:lnTo>
                        <a:pt x="1985" y="4159"/>
                      </a:lnTo>
                      <a:lnTo>
                        <a:pt x="1765" y="2930"/>
                      </a:lnTo>
                      <a:cubicBezTo>
                        <a:pt x="1670" y="2458"/>
                        <a:pt x="1197" y="2111"/>
                        <a:pt x="693" y="2111"/>
                      </a:cubicBezTo>
                      <a:lnTo>
                        <a:pt x="347" y="2111"/>
                      </a:lnTo>
                      <a:cubicBezTo>
                        <a:pt x="158" y="2111"/>
                        <a:pt x="0" y="2269"/>
                        <a:pt x="0" y="2458"/>
                      </a:cubicBezTo>
                      <a:cubicBezTo>
                        <a:pt x="0" y="2647"/>
                        <a:pt x="158" y="2804"/>
                        <a:pt x="347" y="2804"/>
                      </a:cubicBezTo>
                      <a:lnTo>
                        <a:pt x="693" y="2804"/>
                      </a:lnTo>
                      <a:cubicBezTo>
                        <a:pt x="882" y="2804"/>
                        <a:pt x="1103" y="2930"/>
                        <a:pt x="1103" y="3088"/>
                      </a:cubicBezTo>
                      <a:lnTo>
                        <a:pt x="2080" y="8570"/>
                      </a:lnTo>
                      <a:cubicBezTo>
                        <a:pt x="1891" y="8759"/>
                        <a:pt x="1765" y="9042"/>
                        <a:pt x="1765" y="9357"/>
                      </a:cubicBezTo>
                      <a:cubicBezTo>
                        <a:pt x="1765" y="9861"/>
                        <a:pt x="2143" y="10366"/>
                        <a:pt x="2867" y="10366"/>
                      </a:cubicBezTo>
                      <a:cubicBezTo>
                        <a:pt x="2836" y="10492"/>
                        <a:pt x="2836" y="10618"/>
                        <a:pt x="2836" y="10712"/>
                      </a:cubicBezTo>
                      <a:cubicBezTo>
                        <a:pt x="2836" y="11279"/>
                        <a:pt x="3308" y="11752"/>
                        <a:pt x="3844" y="11752"/>
                      </a:cubicBezTo>
                      <a:cubicBezTo>
                        <a:pt x="4411" y="11752"/>
                        <a:pt x="4883" y="11279"/>
                        <a:pt x="4883" y="10712"/>
                      </a:cubicBezTo>
                      <a:cubicBezTo>
                        <a:pt x="4883" y="10618"/>
                        <a:pt x="4820" y="10492"/>
                        <a:pt x="4820" y="10366"/>
                      </a:cubicBezTo>
                      <a:lnTo>
                        <a:pt x="7719" y="10366"/>
                      </a:lnTo>
                      <a:cubicBezTo>
                        <a:pt x="7656" y="10492"/>
                        <a:pt x="7656" y="10618"/>
                        <a:pt x="7656" y="10712"/>
                      </a:cubicBezTo>
                      <a:cubicBezTo>
                        <a:pt x="7656" y="11279"/>
                        <a:pt x="8129" y="11752"/>
                        <a:pt x="8696" y="11752"/>
                      </a:cubicBezTo>
                      <a:cubicBezTo>
                        <a:pt x="9231" y="11752"/>
                        <a:pt x="9735" y="11279"/>
                        <a:pt x="9735" y="10712"/>
                      </a:cubicBezTo>
                      <a:cubicBezTo>
                        <a:pt x="9735" y="10618"/>
                        <a:pt x="9672" y="10492"/>
                        <a:pt x="9672" y="10366"/>
                      </a:cubicBezTo>
                      <a:lnTo>
                        <a:pt x="10082" y="10366"/>
                      </a:lnTo>
                      <a:cubicBezTo>
                        <a:pt x="10271" y="10366"/>
                        <a:pt x="10428" y="10208"/>
                        <a:pt x="10428" y="10019"/>
                      </a:cubicBezTo>
                      <a:cubicBezTo>
                        <a:pt x="10428" y="9830"/>
                        <a:pt x="10271" y="9672"/>
                        <a:pt x="10082" y="9672"/>
                      </a:cubicBezTo>
                      <a:lnTo>
                        <a:pt x="2867" y="9672"/>
                      </a:lnTo>
                      <a:cubicBezTo>
                        <a:pt x="2678" y="9672"/>
                        <a:pt x="2521" y="9515"/>
                        <a:pt x="2521" y="9294"/>
                      </a:cubicBezTo>
                      <a:cubicBezTo>
                        <a:pt x="2521" y="9137"/>
                        <a:pt x="2678" y="8948"/>
                        <a:pt x="2867" y="8948"/>
                      </a:cubicBezTo>
                      <a:lnTo>
                        <a:pt x="10082" y="8948"/>
                      </a:lnTo>
                      <a:cubicBezTo>
                        <a:pt x="10239" y="8948"/>
                        <a:pt x="10334" y="8885"/>
                        <a:pt x="10397" y="8727"/>
                      </a:cubicBezTo>
                      <a:lnTo>
                        <a:pt x="11720" y="4663"/>
                      </a:lnTo>
                      <a:cubicBezTo>
                        <a:pt x="11783" y="4537"/>
                        <a:pt x="11720" y="4411"/>
                        <a:pt x="11689" y="4348"/>
                      </a:cubicBezTo>
                      <a:cubicBezTo>
                        <a:pt x="11563" y="4191"/>
                        <a:pt x="11405" y="4191"/>
                        <a:pt x="11279" y="4191"/>
                      </a:cubicBezTo>
                      <a:lnTo>
                        <a:pt x="10397" y="4191"/>
                      </a:lnTo>
                      <a:lnTo>
                        <a:pt x="10397" y="3119"/>
                      </a:lnTo>
                      <a:cubicBezTo>
                        <a:pt x="10397" y="2930"/>
                        <a:pt x="10239" y="2773"/>
                        <a:pt x="10019" y="2773"/>
                      </a:cubicBezTo>
                      <a:lnTo>
                        <a:pt x="9515" y="2773"/>
                      </a:lnTo>
                      <a:cubicBezTo>
                        <a:pt x="9483" y="2647"/>
                        <a:pt x="9452" y="2584"/>
                        <a:pt x="9389" y="2458"/>
                      </a:cubicBezTo>
                      <a:lnTo>
                        <a:pt x="9767" y="2080"/>
                      </a:lnTo>
                      <a:cubicBezTo>
                        <a:pt x="9861" y="1985"/>
                        <a:pt x="9861" y="1733"/>
                        <a:pt x="9767" y="1607"/>
                      </a:cubicBezTo>
                      <a:lnTo>
                        <a:pt x="8759" y="631"/>
                      </a:lnTo>
                      <a:cubicBezTo>
                        <a:pt x="8711" y="568"/>
                        <a:pt x="8625" y="536"/>
                        <a:pt x="8534" y="536"/>
                      </a:cubicBezTo>
                      <a:cubicBezTo>
                        <a:pt x="8444" y="536"/>
                        <a:pt x="8349" y="568"/>
                        <a:pt x="8286" y="631"/>
                      </a:cubicBezTo>
                      <a:lnTo>
                        <a:pt x="7939" y="1009"/>
                      </a:lnTo>
                      <a:cubicBezTo>
                        <a:pt x="7876" y="946"/>
                        <a:pt x="7750" y="914"/>
                        <a:pt x="7624" y="883"/>
                      </a:cubicBezTo>
                      <a:lnTo>
                        <a:pt x="7624" y="379"/>
                      </a:lnTo>
                      <a:cubicBezTo>
                        <a:pt x="7624" y="158"/>
                        <a:pt x="7467" y="0"/>
                        <a:pt x="72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31" name="Google Shape;12548;p89">
                  <a:extLst>
                    <a:ext uri="{FF2B5EF4-FFF2-40B4-BE49-F238E27FC236}">
                      <a16:creationId xmlns:a16="http://schemas.microsoft.com/office/drawing/2014/main" id="{6EB5A4D6-B014-8D53-01AF-705A47F2E3AF}"/>
                    </a:ext>
                  </a:extLst>
                </p:cNvPr>
                <p:cNvSpPr/>
                <p:nvPr/>
              </p:nvSpPr>
              <p:spPr>
                <a:xfrm>
                  <a:off x="-3731500" y="2458550"/>
                  <a:ext cx="84300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3372" extrusionOk="0">
                      <a:moveTo>
                        <a:pt x="1701" y="631"/>
                      </a:moveTo>
                      <a:cubicBezTo>
                        <a:pt x="2237" y="631"/>
                        <a:pt x="2709" y="1103"/>
                        <a:pt x="2709" y="1639"/>
                      </a:cubicBezTo>
                      <a:cubicBezTo>
                        <a:pt x="2709" y="2206"/>
                        <a:pt x="2237" y="2679"/>
                        <a:pt x="1701" y="2679"/>
                      </a:cubicBezTo>
                      <a:cubicBezTo>
                        <a:pt x="1134" y="2679"/>
                        <a:pt x="662" y="2206"/>
                        <a:pt x="662" y="1639"/>
                      </a:cubicBezTo>
                      <a:cubicBezTo>
                        <a:pt x="662" y="1103"/>
                        <a:pt x="1134" y="631"/>
                        <a:pt x="1701" y="631"/>
                      </a:cubicBezTo>
                      <a:close/>
                      <a:moveTo>
                        <a:pt x="1701" y="1"/>
                      </a:moveTo>
                      <a:cubicBezTo>
                        <a:pt x="756" y="1"/>
                        <a:pt x="0" y="725"/>
                        <a:pt x="0" y="1702"/>
                      </a:cubicBezTo>
                      <a:cubicBezTo>
                        <a:pt x="0" y="2647"/>
                        <a:pt x="756" y="3372"/>
                        <a:pt x="1701" y="3372"/>
                      </a:cubicBezTo>
                      <a:cubicBezTo>
                        <a:pt x="2646" y="3372"/>
                        <a:pt x="3371" y="2647"/>
                        <a:pt x="3371" y="1702"/>
                      </a:cubicBezTo>
                      <a:cubicBezTo>
                        <a:pt x="3371" y="725"/>
                        <a:pt x="2646" y="1"/>
                        <a:pt x="170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20" name="Google Shape;12553;p89">
                <a:extLst>
                  <a:ext uri="{FF2B5EF4-FFF2-40B4-BE49-F238E27FC236}">
                    <a16:creationId xmlns:a16="http://schemas.microsoft.com/office/drawing/2014/main" id="{4D890F3F-F373-DF0E-09C8-B09329338EDA}"/>
                  </a:ext>
                </a:extLst>
              </p:cNvPr>
              <p:cNvSpPr/>
              <p:nvPr/>
            </p:nvSpPr>
            <p:spPr>
              <a:xfrm>
                <a:off x="11151816" y="2661730"/>
                <a:ext cx="642992" cy="641232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57" extrusionOk="0">
                    <a:moveTo>
                      <a:pt x="5860" y="662"/>
                    </a:moveTo>
                    <a:cubicBezTo>
                      <a:pt x="6080" y="662"/>
                      <a:pt x="6238" y="851"/>
                      <a:pt x="6238" y="1040"/>
                    </a:cubicBezTo>
                    <a:lnTo>
                      <a:pt x="6238" y="1386"/>
                    </a:lnTo>
                    <a:lnTo>
                      <a:pt x="756" y="1386"/>
                    </a:lnTo>
                    <a:lnTo>
                      <a:pt x="756" y="1040"/>
                    </a:lnTo>
                    <a:cubicBezTo>
                      <a:pt x="725" y="851"/>
                      <a:pt x="882" y="662"/>
                      <a:pt x="1071" y="662"/>
                    </a:cubicBezTo>
                    <a:close/>
                    <a:moveTo>
                      <a:pt x="6175" y="2048"/>
                    </a:moveTo>
                    <a:lnTo>
                      <a:pt x="6175" y="3686"/>
                    </a:lnTo>
                    <a:cubicBezTo>
                      <a:pt x="5639" y="3686"/>
                      <a:pt x="5198" y="4096"/>
                      <a:pt x="5198" y="4663"/>
                    </a:cubicBezTo>
                    <a:cubicBezTo>
                      <a:pt x="4820" y="4694"/>
                      <a:pt x="4505" y="4883"/>
                      <a:pt x="4348" y="5261"/>
                    </a:cubicBezTo>
                    <a:lnTo>
                      <a:pt x="3592" y="4505"/>
                    </a:lnTo>
                    <a:cubicBezTo>
                      <a:pt x="3403" y="4300"/>
                      <a:pt x="3135" y="4198"/>
                      <a:pt x="2867" y="4198"/>
                    </a:cubicBezTo>
                    <a:cubicBezTo>
                      <a:pt x="2599" y="4198"/>
                      <a:pt x="2331" y="4300"/>
                      <a:pt x="2142" y="4505"/>
                    </a:cubicBezTo>
                    <a:cubicBezTo>
                      <a:pt x="1733" y="4883"/>
                      <a:pt x="1733" y="5576"/>
                      <a:pt x="2142" y="5954"/>
                    </a:cubicBezTo>
                    <a:lnTo>
                      <a:pt x="4505" y="8317"/>
                    </a:lnTo>
                    <a:lnTo>
                      <a:pt x="4316" y="8317"/>
                    </a:lnTo>
                    <a:cubicBezTo>
                      <a:pt x="3875" y="8317"/>
                      <a:pt x="3466" y="8601"/>
                      <a:pt x="3308" y="9042"/>
                    </a:cubicBezTo>
                    <a:lnTo>
                      <a:pt x="725" y="9042"/>
                    </a:lnTo>
                    <a:lnTo>
                      <a:pt x="725" y="8979"/>
                    </a:lnTo>
                    <a:lnTo>
                      <a:pt x="725" y="2048"/>
                    </a:lnTo>
                    <a:close/>
                    <a:moveTo>
                      <a:pt x="7640" y="3907"/>
                    </a:moveTo>
                    <a:cubicBezTo>
                      <a:pt x="7727" y="3907"/>
                      <a:pt x="7813" y="3938"/>
                      <a:pt x="7876" y="4001"/>
                    </a:cubicBezTo>
                    <a:lnTo>
                      <a:pt x="8664" y="4789"/>
                    </a:lnTo>
                    <a:cubicBezTo>
                      <a:pt x="9325" y="5450"/>
                      <a:pt x="9861" y="6238"/>
                      <a:pt x="10113" y="7026"/>
                    </a:cubicBezTo>
                    <a:lnTo>
                      <a:pt x="7530" y="9609"/>
                    </a:lnTo>
                    <a:lnTo>
                      <a:pt x="4222" y="9609"/>
                    </a:lnTo>
                    <a:cubicBezTo>
                      <a:pt x="4033" y="9609"/>
                      <a:pt x="3875" y="9451"/>
                      <a:pt x="3875" y="9262"/>
                    </a:cubicBezTo>
                    <a:cubicBezTo>
                      <a:pt x="3875" y="9073"/>
                      <a:pt x="4033" y="8916"/>
                      <a:pt x="4222" y="8916"/>
                    </a:cubicBezTo>
                    <a:lnTo>
                      <a:pt x="5230" y="8916"/>
                    </a:lnTo>
                    <a:cubicBezTo>
                      <a:pt x="5387" y="8916"/>
                      <a:pt x="5513" y="8821"/>
                      <a:pt x="5545" y="8695"/>
                    </a:cubicBezTo>
                    <a:cubicBezTo>
                      <a:pt x="5608" y="8601"/>
                      <a:pt x="5608" y="8443"/>
                      <a:pt x="5482" y="8349"/>
                    </a:cubicBezTo>
                    <a:lnTo>
                      <a:pt x="2520" y="5387"/>
                    </a:lnTo>
                    <a:cubicBezTo>
                      <a:pt x="2394" y="5293"/>
                      <a:pt x="2394" y="5041"/>
                      <a:pt x="2520" y="4915"/>
                    </a:cubicBezTo>
                    <a:cubicBezTo>
                      <a:pt x="2583" y="4868"/>
                      <a:pt x="2670" y="4844"/>
                      <a:pt x="2757" y="4844"/>
                    </a:cubicBezTo>
                    <a:cubicBezTo>
                      <a:pt x="2843" y="4844"/>
                      <a:pt x="2930" y="4868"/>
                      <a:pt x="2993" y="4915"/>
                    </a:cubicBezTo>
                    <a:lnTo>
                      <a:pt x="4442" y="6395"/>
                    </a:lnTo>
                    <a:lnTo>
                      <a:pt x="5450" y="7372"/>
                    </a:lnTo>
                    <a:cubicBezTo>
                      <a:pt x="5498" y="7435"/>
                      <a:pt x="5584" y="7467"/>
                      <a:pt x="5675" y="7467"/>
                    </a:cubicBezTo>
                    <a:cubicBezTo>
                      <a:pt x="5765" y="7467"/>
                      <a:pt x="5860" y="7435"/>
                      <a:pt x="5923" y="7372"/>
                    </a:cubicBezTo>
                    <a:cubicBezTo>
                      <a:pt x="6017" y="7246"/>
                      <a:pt x="6017" y="7026"/>
                      <a:pt x="5923" y="6900"/>
                    </a:cubicBezTo>
                    <a:lnTo>
                      <a:pt x="4915" y="5923"/>
                    </a:lnTo>
                    <a:cubicBezTo>
                      <a:pt x="4820" y="5797"/>
                      <a:pt x="4820" y="5545"/>
                      <a:pt x="4915" y="5450"/>
                    </a:cubicBezTo>
                    <a:cubicBezTo>
                      <a:pt x="4978" y="5387"/>
                      <a:pt x="5072" y="5356"/>
                      <a:pt x="5163" y="5356"/>
                    </a:cubicBezTo>
                    <a:cubicBezTo>
                      <a:pt x="5253" y="5356"/>
                      <a:pt x="5340" y="5387"/>
                      <a:pt x="5387" y="5450"/>
                    </a:cubicBezTo>
                    <a:lnTo>
                      <a:pt x="6396" y="6427"/>
                    </a:lnTo>
                    <a:cubicBezTo>
                      <a:pt x="6443" y="6490"/>
                      <a:pt x="6529" y="6522"/>
                      <a:pt x="6620" y="6522"/>
                    </a:cubicBezTo>
                    <a:cubicBezTo>
                      <a:pt x="6711" y="6522"/>
                      <a:pt x="6805" y="6490"/>
                      <a:pt x="6868" y="6427"/>
                    </a:cubicBezTo>
                    <a:cubicBezTo>
                      <a:pt x="6963" y="6301"/>
                      <a:pt x="6963" y="6080"/>
                      <a:pt x="6868" y="5954"/>
                    </a:cubicBezTo>
                    <a:lnTo>
                      <a:pt x="5860" y="4978"/>
                    </a:lnTo>
                    <a:cubicBezTo>
                      <a:pt x="5765" y="4852"/>
                      <a:pt x="5765" y="4631"/>
                      <a:pt x="5860" y="4505"/>
                    </a:cubicBezTo>
                    <a:cubicBezTo>
                      <a:pt x="5923" y="4442"/>
                      <a:pt x="6017" y="4411"/>
                      <a:pt x="6108" y="4411"/>
                    </a:cubicBezTo>
                    <a:cubicBezTo>
                      <a:pt x="6199" y="4411"/>
                      <a:pt x="6285" y="4442"/>
                      <a:pt x="6333" y="4505"/>
                    </a:cubicBezTo>
                    <a:lnTo>
                      <a:pt x="7341" y="5482"/>
                    </a:lnTo>
                    <a:cubicBezTo>
                      <a:pt x="7388" y="5545"/>
                      <a:pt x="7475" y="5576"/>
                      <a:pt x="7565" y="5576"/>
                    </a:cubicBezTo>
                    <a:cubicBezTo>
                      <a:pt x="7656" y="5576"/>
                      <a:pt x="7750" y="5545"/>
                      <a:pt x="7813" y="5482"/>
                    </a:cubicBezTo>
                    <a:cubicBezTo>
                      <a:pt x="7908" y="5356"/>
                      <a:pt x="7908" y="5135"/>
                      <a:pt x="7813" y="5009"/>
                    </a:cubicBezTo>
                    <a:lnTo>
                      <a:pt x="7341" y="4537"/>
                    </a:lnTo>
                    <a:cubicBezTo>
                      <a:pt x="7278" y="4348"/>
                      <a:pt x="7278" y="4096"/>
                      <a:pt x="7404" y="4001"/>
                    </a:cubicBezTo>
                    <a:cubicBezTo>
                      <a:pt x="7467" y="3938"/>
                      <a:pt x="7553" y="3907"/>
                      <a:pt x="7640" y="3907"/>
                    </a:cubicBezTo>
                    <a:close/>
                    <a:moveTo>
                      <a:pt x="10554" y="7624"/>
                    </a:moveTo>
                    <a:lnTo>
                      <a:pt x="10806" y="7845"/>
                    </a:lnTo>
                    <a:cubicBezTo>
                      <a:pt x="10964" y="8002"/>
                      <a:pt x="10964" y="8191"/>
                      <a:pt x="10806" y="8317"/>
                    </a:cubicBezTo>
                    <a:lnTo>
                      <a:pt x="8853" y="10239"/>
                    </a:lnTo>
                    <a:cubicBezTo>
                      <a:pt x="8806" y="10302"/>
                      <a:pt x="8719" y="10334"/>
                      <a:pt x="8628" y="10334"/>
                    </a:cubicBezTo>
                    <a:cubicBezTo>
                      <a:pt x="8538" y="10334"/>
                      <a:pt x="8443" y="10302"/>
                      <a:pt x="8380" y="10239"/>
                    </a:cubicBezTo>
                    <a:lnTo>
                      <a:pt x="8160" y="10019"/>
                    </a:lnTo>
                    <a:lnTo>
                      <a:pt x="10554" y="7624"/>
                    </a:lnTo>
                    <a:close/>
                    <a:moveTo>
                      <a:pt x="3277" y="9672"/>
                    </a:moveTo>
                    <a:cubicBezTo>
                      <a:pt x="3434" y="10050"/>
                      <a:pt x="3781" y="10334"/>
                      <a:pt x="4222" y="10334"/>
                    </a:cubicBezTo>
                    <a:lnTo>
                      <a:pt x="6143" y="10334"/>
                    </a:lnTo>
                    <a:lnTo>
                      <a:pt x="6143" y="10680"/>
                    </a:lnTo>
                    <a:lnTo>
                      <a:pt x="6175" y="10680"/>
                    </a:lnTo>
                    <a:cubicBezTo>
                      <a:pt x="6175" y="10869"/>
                      <a:pt x="6017" y="11027"/>
                      <a:pt x="5828" y="11027"/>
                    </a:cubicBezTo>
                    <a:lnTo>
                      <a:pt x="1040" y="11027"/>
                    </a:lnTo>
                    <a:cubicBezTo>
                      <a:pt x="819" y="11027"/>
                      <a:pt x="662" y="10869"/>
                      <a:pt x="662" y="10680"/>
                    </a:cubicBezTo>
                    <a:lnTo>
                      <a:pt x="662" y="9672"/>
                    </a:lnTo>
                    <a:close/>
                    <a:moveTo>
                      <a:pt x="1040" y="0"/>
                    </a:moveTo>
                    <a:cubicBezTo>
                      <a:pt x="473" y="0"/>
                      <a:pt x="0" y="473"/>
                      <a:pt x="0" y="1040"/>
                    </a:cubicBezTo>
                    <a:lnTo>
                      <a:pt x="0" y="10649"/>
                    </a:lnTo>
                    <a:cubicBezTo>
                      <a:pt x="0" y="11184"/>
                      <a:pt x="473" y="11657"/>
                      <a:pt x="1040" y="11657"/>
                    </a:cubicBezTo>
                    <a:lnTo>
                      <a:pt x="5828" y="11657"/>
                    </a:lnTo>
                    <a:cubicBezTo>
                      <a:pt x="6396" y="11657"/>
                      <a:pt x="6868" y="11184"/>
                      <a:pt x="6868" y="10649"/>
                    </a:cubicBezTo>
                    <a:lnTo>
                      <a:pt x="6868" y="10334"/>
                    </a:lnTo>
                    <a:lnTo>
                      <a:pt x="7467" y="10334"/>
                    </a:lnTo>
                    <a:lnTo>
                      <a:pt x="7876" y="10775"/>
                    </a:lnTo>
                    <a:cubicBezTo>
                      <a:pt x="8081" y="10964"/>
                      <a:pt x="8349" y="11058"/>
                      <a:pt x="8613" y="11058"/>
                    </a:cubicBezTo>
                    <a:cubicBezTo>
                      <a:pt x="8877" y="11058"/>
                      <a:pt x="9136" y="10964"/>
                      <a:pt x="9325" y="10775"/>
                    </a:cubicBezTo>
                    <a:lnTo>
                      <a:pt x="11279" y="8821"/>
                    </a:lnTo>
                    <a:cubicBezTo>
                      <a:pt x="11688" y="8443"/>
                      <a:pt x="11688" y="7782"/>
                      <a:pt x="11310" y="7372"/>
                    </a:cubicBezTo>
                    <a:lnTo>
                      <a:pt x="10869" y="6931"/>
                    </a:lnTo>
                    <a:cubicBezTo>
                      <a:pt x="10554" y="6080"/>
                      <a:pt x="10082" y="5261"/>
                      <a:pt x="9420" y="4505"/>
                    </a:cubicBezTo>
                    <a:lnTo>
                      <a:pt x="8380" y="3466"/>
                    </a:lnTo>
                    <a:cubicBezTo>
                      <a:pt x="8191" y="3277"/>
                      <a:pt x="7931" y="3182"/>
                      <a:pt x="7668" y="3182"/>
                    </a:cubicBezTo>
                    <a:cubicBezTo>
                      <a:pt x="7404" y="3182"/>
                      <a:pt x="7136" y="3277"/>
                      <a:pt x="6931" y="3466"/>
                    </a:cubicBezTo>
                    <a:lnTo>
                      <a:pt x="6868" y="3560"/>
                    </a:lnTo>
                    <a:lnTo>
                      <a:pt x="6868" y="1040"/>
                    </a:lnTo>
                    <a:cubicBezTo>
                      <a:pt x="6868" y="473"/>
                      <a:pt x="6396" y="0"/>
                      <a:pt x="58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7921" name="Google Shape;12565;p89">
                <a:extLst>
                  <a:ext uri="{FF2B5EF4-FFF2-40B4-BE49-F238E27FC236}">
                    <a16:creationId xmlns:a16="http://schemas.microsoft.com/office/drawing/2014/main" id="{B8441954-3CBD-BA88-144B-9BB99E064BFF}"/>
                  </a:ext>
                </a:extLst>
              </p:cNvPr>
              <p:cNvSpPr/>
              <p:nvPr/>
            </p:nvSpPr>
            <p:spPr>
              <a:xfrm>
                <a:off x="3705147" y="2680982"/>
                <a:ext cx="655149" cy="602727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0957" extrusionOk="0">
                    <a:moveTo>
                      <a:pt x="7325" y="654"/>
                    </a:moveTo>
                    <a:cubicBezTo>
                      <a:pt x="7412" y="654"/>
                      <a:pt x="7498" y="686"/>
                      <a:pt x="7561" y="749"/>
                    </a:cubicBezTo>
                    <a:lnTo>
                      <a:pt x="10995" y="4088"/>
                    </a:lnTo>
                    <a:cubicBezTo>
                      <a:pt x="11122" y="4246"/>
                      <a:pt x="11122" y="4466"/>
                      <a:pt x="10995" y="4592"/>
                    </a:cubicBezTo>
                    <a:lnTo>
                      <a:pt x="10082" y="5506"/>
                    </a:lnTo>
                    <a:lnTo>
                      <a:pt x="7404" y="2859"/>
                    </a:lnTo>
                    <a:cubicBezTo>
                      <a:pt x="7215" y="2670"/>
                      <a:pt x="6955" y="2576"/>
                      <a:pt x="6691" y="2576"/>
                    </a:cubicBezTo>
                    <a:cubicBezTo>
                      <a:pt x="6427" y="2576"/>
                      <a:pt x="6159" y="2670"/>
                      <a:pt x="5955" y="2859"/>
                    </a:cubicBezTo>
                    <a:lnTo>
                      <a:pt x="4978" y="3805"/>
                    </a:lnTo>
                    <a:cubicBezTo>
                      <a:pt x="4915" y="3868"/>
                      <a:pt x="4828" y="3899"/>
                      <a:pt x="4742" y="3899"/>
                    </a:cubicBezTo>
                    <a:cubicBezTo>
                      <a:pt x="4655" y="3899"/>
                      <a:pt x="4568" y="3868"/>
                      <a:pt x="4505" y="3805"/>
                    </a:cubicBezTo>
                    <a:cubicBezTo>
                      <a:pt x="4379" y="3679"/>
                      <a:pt x="4379" y="3458"/>
                      <a:pt x="4505" y="3332"/>
                    </a:cubicBezTo>
                    <a:lnTo>
                      <a:pt x="5955" y="1883"/>
                    </a:lnTo>
                    <a:lnTo>
                      <a:pt x="7089" y="749"/>
                    </a:lnTo>
                    <a:cubicBezTo>
                      <a:pt x="7152" y="686"/>
                      <a:pt x="7239" y="654"/>
                      <a:pt x="7325" y="654"/>
                    </a:cubicBezTo>
                    <a:close/>
                    <a:moveTo>
                      <a:pt x="2808" y="5183"/>
                    </a:moveTo>
                    <a:cubicBezTo>
                      <a:pt x="2899" y="5183"/>
                      <a:pt x="2993" y="5207"/>
                      <a:pt x="3056" y="5254"/>
                    </a:cubicBezTo>
                    <a:cubicBezTo>
                      <a:pt x="3151" y="5380"/>
                      <a:pt x="3151" y="5632"/>
                      <a:pt x="3056" y="5726"/>
                    </a:cubicBezTo>
                    <a:lnTo>
                      <a:pt x="2048" y="6735"/>
                    </a:lnTo>
                    <a:cubicBezTo>
                      <a:pt x="2001" y="6782"/>
                      <a:pt x="1914" y="6805"/>
                      <a:pt x="1824" y="6805"/>
                    </a:cubicBezTo>
                    <a:cubicBezTo>
                      <a:pt x="1733" y="6805"/>
                      <a:pt x="1639" y="6782"/>
                      <a:pt x="1576" y="6735"/>
                    </a:cubicBezTo>
                    <a:cubicBezTo>
                      <a:pt x="1449" y="6609"/>
                      <a:pt x="1449" y="6357"/>
                      <a:pt x="1576" y="6262"/>
                    </a:cubicBezTo>
                    <a:lnTo>
                      <a:pt x="2584" y="5254"/>
                    </a:lnTo>
                    <a:cubicBezTo>
                      <a:pt x="2631" y="5207"/>
                      <a:pt x="2718" y="5183"/>
                      <a:pt x="2808" y="5183"/>
                    </a:cubicBezTo>
                    <a:close/>
                    <a:moveTo>
                      <a:pt x="3785" y="6167"/>
                    </a:moveTo>
                    <a:cubicBezTo>
                      <a:pt x="3875" y="6167"/>
                      <a:pt x="3970" y="6199"/>
                      <a:pt x="4033" y="6262"/>
                    </a:cubicBezTo>
                    <a:cubicBezTo>
                      <a:pt x="4159" y="6357"/>
                      <a:pt x="4159" y="6609"/>
                      <a:pt x="4033" y="6735"/>
                    </a:cubicBezTo>
                    <a:lnTo>
                      <a:pt x="3056" y="7711"/>
                    </a:lnTo>
                    <a:cubicBezTo>
                      <a:pt x="2993" y="7774"/>
                      <a:pt x="2899" y="7806"/>
                      <a:pt x="2808" y="7806"/>
                    </a:cubicBezTo>
                    <a:cubicBezTo>
                      <a:pt x="2718" y="7806"/>
                      <a:pt x="2631" y="7774"/>
                      <a:pt x="2584" y="7711"/>
                    </a:cubicBezTo>
                    <a:cubicBezTo>
                      <a:pt x="2395" y="7554"/>
                      <a:pt x="2395" y="7365"/>
                      <a:pt x="2584" y="7239"/>
                    </a:cubicBezTo>
                    <a:lnTo>
                      <a:pt x="3560" y="6262"/>
                    </a:lnTo>
                    <a:cubicBezTo>
                      <a:pt x="3608" y="6199"/>
                      <a:pt x="3694" y="6167"/>
                      <a:pt x="3785" y="6167"/>
                    </a:cubicBezTo>
                    <a:close/>
                    <a:moveTo>
                      <a:pt x="4730" y="7113"/>
                    </a:moveTo>
                    <a:cubicBezTo>
                      <a:pt x="4821" y="7113"/>
                      <a:pt x="4915" y="7144"/>
                      <a:pt x="4978" y="7207"/>
                    </a:cubicBezTo>
                    <a:cubicBezTo>
                      <a:pt x="5073" y="7302"/>
                      <a:pt x="5073" y="7554"/>
                      <a:pt x="4978" y="7680"/>
                    </a:cubicBezTo>
                    <a:lnTo>
                      <a:pt x="4001" y="8656"/>
                    </a:lnTo>
                    <a:cubicBezTo>
                      <a:pt x="3938" y="8719"/>
                      <a:pt x="3844" y="8751"/>
                      <a:pt x="3749" y="8751"/>
                    </a:cubicBezTo>
                    <a:cubicBezTo>
                      <a:pt x="3655" y="8751"/>
                      <a:pt x="3560" y="8719"/>
                      <a:pt x="3497" y="8656"/>
                    </a:cubicBezTo>
                    <a:cubicBezTo>
                      <a:pt x="3403" y="8530"/>
                      <a:pt x="3403" y="8310"/>
                      <a:pt x="3497" y="8184"/>
                    </a:cubicBezTo>
                    <a:lnTo>
                      <a:pt x="4505" y="7207"/>
                    </a:lnTo>
                    <a:cubicBezTo>
                      <a:pt x="4553" y="7144"/>
                      <a:pt x="4639" y="7113"/>
                      <a:pt x="4730" y="7113"/>
                    </a:cubicBezTo>
                    <a:close/>
                    <a:moveTo>
                      <a:pt x="4100" y="969"/>
                    </a:moveTo>
                    <a:cubicBezTo>
                      <a:pt x="4190" y="969"/>
                      <a:pt x="4285" y="1001"/>
                      <a:pt x="4348" y="1064"/>
                    </a:cubicBezTo>
                    <a:lnTo>
                      <a:pt x="5041" y="1725"/>
                    </a:lnTo>
                    <a:lnTo>
                      <a:pt x="3938" y="2828"/>
                    </a:lnTo>
                    <a:cubicBezTo>
                      <a:pt x="3560" y="3206"/>
                      <a:pt x="3560" y="3899"/>
                      <a:pt x="3938" y="4277"/>
                    </a:cubicBezTo>
                    <a:cubicBezTo>
                      <a:pt x="4143" y="4482"/>
                      <a:pt x="4411" y="4584"/>
                      <a:pt x="4675" y="4584"/>
                    </a:cubicBezTo>
                    <a:cubicBezTo>
                      <a:pt x="4939" y="4584"/>
                      <a:pt x="5199" y="4482"/>
                      <a:pt x="5388" y="4277"/>
                    </a:cubicBezTo>
                    <a:lnTo>
                      <a:pt x="6396" y="3332"/>
                    </a:lnTo>
                    <a:cubicBezTo>
                      <a:pt x="6443" y="3269"/>
                      <a:pt x="6530" y="3238"/>
                      <a:pt x="6620" y="3238"/>
                    </a:cubicBezTo>
                    <a:cubicBezTo>
                      <a:pt x="6711" y="3238"/>
                      <a:pt x="6805" y="3269"/>
                      <a:pt x="6868" y="3332"/>
                    </a:cubicBezTo>
                    <a:lnTo>
                      <a:pt x="10334" y="6735"/>
                    </a:lnTo>
                    <a:cubicBezTo>
                      <a:pt x="10491" y="6829"/>
                      <a:pt x="10491" y="7113"/>
                      <a:pt x="10365" y="7239"/>
                    </a:cubicBezTo>
                    <a:cubicBezTo>
                      <a:pt x="10302" y="7302"/>
                      <a:pt x="10216" y="7333"/>
                      <a:pt x="10129" y="7333"/>
                    </a:cubicBezTo>
                    <a:cubicBezTo>
                      <a:pt x="10042" y="7333"/>
                      <a:pt x="9956" y="7302"/>
                      <a:pt x="9893" y="7239"/>
                    </a:cubicBezTo>
                    <a:lnTo>
                      <a:pt x="8444" y="5789"/>
                    </a:lnTo>
                    <a:cubicBezTo>
                      <a:pt x="8381" y="5726"/>
                      <a:pt x="8286" y="5695"/>
                      <a:pt x="8195" y="5695"/>
                    </a:cubicBezTo>
                    <a:cubicBezTo>
                      <a:pt x="8105" y="5695"/>
                      <a:pt x="8018" y="5726"/>
                      <a:pt x="7971" y="5789"/>
                    </a:cubicBezTo>
                    <a:cubicBezTo>
                      <a:pt x="7845" y="5884"/>
                      <a:pt x="7845" y="6136"/>
                      <a:pt x="7971" y="6262"/>
                    </a:cubicBezTo>
                    <a:lnTo>
                      <a:pt x="9420" y="7711"/>
                    </a:lnTo>
                    <a:cubicBezTo>
                      <a:pt x="9546" y="7837"/>
                      <a:pt x="9546" y="8058"/>
                      <a:pt x="9420" y="8184"/>
                    </a:cubicBezTo>
                    <a:cubicBezTo>
                      <a:pt x="9357" y="8247"/>
                      <a:pt x="9271" y="8278"/>
                      <a:pt x="9184" y="8278"/>
                    </a:cubicBezTo>
                    <a:cubicBezTo>
                      <a:pt x="9097" y="8278"/>
                      <a:pt x="9011" y="8247"/>
                      <a:pt x="8948" y="8184"/>
                    </a:cubicBezTo>
                    <a:lnTo>
                      <a:pt x="7498" y="6735"/>
                    </a:lnTo>
                    <a:cubicBezTo>
                      <a:pt x="7435" y="6672"/>
                      <a:pt x="7341" y="6640"/>
                      <a:pt x="7250" y="6640"/>
                    </a:cubicBezTo>
                    <a:cubicBezTo>
                      <a:pt x="7160" y="6640"/>
                      <a:pt x="7073" y="6672"/>
                      <a:pt x="7026" y="6735"/>
                    </a:cubicBezTo>
                    <a:cubicBezTo>
                      <a:pt x="6900" y="6829"/>
                      <a:pt x="6900" y="7081"/>
                      <a:pt x="7026" y="7176"/>
                    </a:cubicBezTo>
                    <a:lnTo>
                      <a:pt x="8475" y="8656"/>
                    </a:lnTo>
                    <a:cubicBezTo>
                      <a:pt x="8601" y="8751"/>
                      <a:pt x="8601" y="9003"/>
                      <a:pt x="8475" y="9129"/>
                    </a:cubicBezTo>
                    <a:cubicBezTo>
                      <a:pt x="8412" y="9176"/>
                      <a:pt x="8325" y="9200"/>
                      <a:pt x="8239" y="9200"/>
                    </a:cubicBezTo>
                    <a:cubicBezTo>
                      <a:pt x="8152" y="9200"/>
                      <a:pt x="8066" y="9176"/>
                      <a:pt x="8003" y="9129"/>
                    </a:cubicBezTo>
                    <a:lnTo>
                      <a:pt x="6459" y="7648"/>
                    </a:lnTo>
                    <a:cubicBezTo>
                      <a:pt x="6270" y="7459"/>
                      <a:pt x="6018" y="7396"/>
                      <a:pt x="5797" y="7396"/>
                    </a:cubicBezTo>
                    <a:cubicBezTo>
                      <a:pt x="5797" y="7144"/>
                      <a:pt x="5671" y="6924"/>
                      <a:pt x="5482" y="6735"/>
                    </a:cubicBezTo>
                    <a:cubicBezTo>
                      <a:pt x="5293" y="6514"/>
                      <a:pt x="5041" y="6451"/>
                      <a:pt x="4821" y="6388"/>
                    </a:cubicBezTo>
                    <a:cubicBezTo>
                      <a:pt x="4821" y="6167"/>
                      <a:pt x="4694" y="5947"/>
                      <a:pt x="4505" y="5726"/>
                    </a:cubicBezTo>
                    <a:cubicBezTo>
                      <a:pt x="4285" y="5537"/>
                      <a:pt x="4064" y="5474"/>
                      <a:pt x="3812" y="5411"/>
                    </a:cubicBezTo>
                    <a:cubicBezTo>
                      <a:pt x="3812" y="5191"/>
                      <a:pt x="3718" y="4939"/>
                      <a:pt x="3497" y="4750"/>
                    </a:cubicBezTo>
                    <a:cubicBezTo>
                      <a:pt x="3308" y="4561"/>
                      <a:pt x="3048" y="4466"/>
                      <a:pt x="2785" y="4466"/>
                    </a:cubicBezTo>
                    <a:cubicBezTo>
                      <a:pt x="2521" y="4466"/>
                      <a:pt x="2253" y="4561"/>
                      <a:pt x="2048" y="4750"/>
                    </a:cubicBezTo>
                    <a:lnTo>
                      <a:pt x="1544" y="5254"/>
                    </a:lnTo>
                    <a:lnTo>
                      <a:pt x="819" y="4561"/>
                    </a:lnTo>
                    <a:cubicBezTo>
                      <a:pt x="725" y="4435"/>
                      <a:pt x="725" y="4183"/>
                      <a:pt x="819" y="4088"/>
                    </a:cubicBezTo>
                    <a:lnTo>
                      <a:pt x="3875" y="1064"/>
                    </a:lnTo>
                    <a:cubicBezTo>
                      <a:pt x="3923" y="1001"/>
                      <a:pt x="4009" y="969"/>
                      <a:pt x="4100" y="969"/>
                    </a:cubicBezTo>
                    <a:close/>
                    <a:moveTo>
                      <a:pt x="5718" y="8089"/>
                    </a:moveTo>
                    <a:cubicBezTo>
                      <a:pt x="5805" y="8089"/>
                      <a:pt x="5892" y="8121"/>
                      <a:pt x="5955" y="8184"/>
                    </a:cubicBezTo>
                    <a:cubicBezTo>
                      <a:pt x="6081" y="8310"/>
                      <a:pt x="6081" y="8530"/>
                      <a:pt x="5955" y="8656"/>
                    </a:cubicBezTo>
                    <a:lnTo>
                      <a:pt x="4978" y="9633"/>
                    </a:lnTo>
                    <a:cubicBezTo>
                      <a:pt x="4915" y="9696"/>
                      <a:pt x="4821" y="9728"/>
                      <a:pt x="4730" y="9728"/>
                    </a:cubicBezTo>
                    <a:cubicBezTo>
                      <a:pt x="4639" y="9728"/>
                      <a:pt x="4553" y="9696"/>
                      <a:pt x="4505" y="9633"/>
                    </a:cubicBezTo>
                    <a:cubicBezTo>
                      <a:pt x="4379" y="9507"/>
                      <a:pt x="4379" y="9286"/>
                      <a:pt x="4505" y="9160"/>
                    </a:cubicBezTo>
                    <a:lnTo>
                      <a:pt x="5482" y="8184"/>
                    </a:lnTo>
                    <a:cubicBezTo>
                      <a:pt x="5545" y="8121"/>
                      <a:pt x="5632" y="8089"/>
                      <a:pt x="5718" y="8089"/>
                    </a:cubicBezTo>
                    <a:close/>
                    <a:moveTo>
                      <a:pt x="6616" y="8877"/>
                    </a:moveTo>
                    <a:lnTo>
                      <a:pt x="7467" y="9665"/>
                    </a:lnTo>
                    <a:cubicBezTo>
                      <a:pt x="7593" y="9759"/>
                      <a:pt x="7593" y="9980"/>
                      <a:pt x="7435" y="10106"/>
                    </a:cubicBezTo>
                    <a:cubicBezTo>
                      <a:pt x="7388" y="10169"/>
                      <a:pt x="7286" y="10200"/>
                      <a:pt x="7179" y="10200"/>
                    </a:cubicBezTo>
                    <a:cubicBezTo>
                      <a:pt x="7073" y="10200"/>
                      <a:pt x="6963" y="10169"/>
                      <a:pt x="6900" y="10106"/>
                    </a:cubicBezTo>
                    <a:lnTo>
                      <a:pt x="6207" y="9412"/>
                    </a:lnTo>
                    <a:lnTo>
                      <a:pt x="6427" y="9160"/>
                    </a:lnTo>
                    <a:cubicBezTo>
                      <a:pt x="6522" y="9097"/>
                      <a:pt x="6585" y="8971"/>
                      <a:pt x="6616" y="8877"/>
                    </a:cubicBezTo>
                    <a:close/>
                    <a:moveTo>
                      <a:pt x="7309" y="0"/>
                    </a:moveTo>
                    <a:cubicBezTo>
                      <a:pt x="7042" y="0"/>
                      <a:pt x="6774" y="103"/>
                      <a:pt x="6585" y="308"/>
                    </a:cubicBezTo>
                    <a:lnTo>
                      <a:pt x="5608" y="1284"/>
                    </a:lnTo>
                    <a:lnTo>
                      <a:pt x="4852" y="560"/>
                    </a:lnTo>
                    <a:cubicBezTo>
                      <a:pt x="4656" y="394"/>
                      <a:pt x="4409" y="307"/>
                      <a:pt x="4163" y="307"/>
                    </a:cubicBezTo>
                    <a:cubicBezTo>
                      <a:pt x="3897" y="307"/>
                      <a:pt x="3631" y="409"/>
                      <a:pt x="3434" y="623"/>
                    </a:cubicBezTo>
                    <a:lnTo>
                      <a:pt x="410" y="3647"/>
                    </a:lnTo>
                    <a:cubicBezTo>
                      <a:pt x="0" y="4025"/>
                      <a:pt x="0" y="4718"/>
                      <a:pt x="410" y="5096"/>
                    </a:cubicBezTo>
                    <a:lnTo>
                      <a:pt x="1103" y="5821"/>
                    </a:lnTo>
                    <a:cubicBezTo>
                      <a:pt x="725" y="6199"/>
                      <a:pt x="725" y="6829"/>
                      <a:pt x="1103" y="7239"/>
                    </a:cubicBezTo>
                    <a:cubicBezTo>
                      <a:pt x="1292" y="7428"/>
                      <a:pt x="1544" y="7491"/>
                      <a:pt x="1765" y="7554"/>
                    </a:cubicBezTo>
                    <a:cubicBezTo>
                      <a:pt x="1765" y="7774"/>
                      <a:pt x="1891" y="8026"/>
                      <a:pt x="2080" y="8215"/>
                    </a:cubicBezTo>
                    <a:cubicBezTo>
                      <a:pt x="2300" y="8404"/>
                      <a:pt x="2521" y="8499"/>
                      <a:pt x="2773" y="8530"/>
                    </a:cubicBezTo>
                    <a:cubicBezTo>
                      <a:pt x="2773" y="8751"/>
                      <a:pt x="2867" y="9003"/>
                      <a:pt x="3088" y="9192"/>
                    </a:cubicBezTo>
                    <a:cubicBezTo>
                      <a:pt x="3277" y="9381"/>
                      <a:pt x="3497" y="9475"/>
                      <a:pt x="3749" y="9507"/>
                    </a:cubicBezTo>
                    <a:cubicBezTo>
                      <a:pt x="3749" y="9759"/>
                      <a:pt x="3875" y="9980"/>
                      <a:pt x="4064" y="10169"/>
                    </a:cubicBezTo>
                    <a:cubicBezTo>
                      <a:pt x="4253" y="10373"/>
                      <a:pt x="4521" y="10476"/>
                      <a:pt x="4789" y="10476"/>
                    </a:cubicBezTo>
                    <a:cubicBezTo>
                      <a:pt x="5057" y="10476"/>
                      <a:pt x="5325" y="10373"/>
                      <a:pt x="5514" y="10169"/>
                    </a:cubicBezTo>
                    <a:lnTo>
                      <a:pt x="5766" y="9948"/>
                    </a:lnTo>
                    <a:lnTo>
                      <a:pt x="6459" y="10673"/>
                    </a:lnTo>
                    <a:cubicBezTo>
                      <a:pt x="6664" y="10862"/>
                      <a:pt x="6939" y="10956"/>
                      <a:pt x="7219" y="10956"/>
                    </a:cubicBezTo>
                    <a:cubicBezTo>
                      <a:pt x="7498" y="10956"/>
                      <a:pt x="7782" y="10862"/>
                      <a:pt x="8003" y="10673"/>
                    </a:cubicBezTo>
                    <a:cubicBezTo>
                      <a:pt x="8192" y="10452"/>
                      <a:pt x="8286" y="10232"/>
                      <a:pt x="8318" y="9980"/>
                    </a:cubicBezTo>
                    <a:cubicBezTo>
                      <a:pt x="8538" y="9980"/>
                      <a:pt x="8790" y="9885"/>
                      <a:pt x="8979" y="9665"/>
                    </a:cubicBezTo>
                    <a:cubicBezTo>
                      <a:pt x="9168" y="9475"/>
                      <a:pt x="9263" y="9255"/>
                      <a:pt x="9294" y="9003"/>
                    </a:cubicBezTo>
                    <a:cubicBezTo>
                      <a:pt x="9546" y="9003"/>
                      <a:pt x="9767" y="8877"/>
                      <a:pt x="9956" y="8688"/>
                    </a:cubicBezTo>
                    <a:cubicBezTo>
                      <a:pt x="10176" y="8499"/>
                      <a:pt x="10239" y="8247"/>
                      <a:pt x="10271" y="8026"/>
                    </a:cubicBezTo>
                    <a:cubicBezTo>
                      <a:pt x="10523" y="8026"/>
                      <a:pt x="10743" y="7900"/>
                      <a:pt x="10964" y="7711"/>
                    </a:cubicBezTo>
                    <a:cubicBezTo>
                      <a:pt x="11342" y="7302"/>
                      <a:pt x="11342" y="6640"/>
                      <a:pt x="10964" y="6262"/>
                    </a:cubicBezTo>
                    <a:lnTo>
                      <a:pt x="10680" y="5978"/>
                    </a:lnTo>
                    <a:lnTo>
                      <a:pt x="11594" y="5065"/>
                    </a:lnTo>
                    <a:cubicBezTo>
                      <a:pt x="11909" y="4687"/>
                      <a:pt x="11909" y="4057"/>
                      <a:pt x="11468" y="3647"/>
                    </a:cubicBezTo>
                    <a:lnTo>
                      <a:pt x="8034" y="308"/>
                    </a:lnTo>
                    <a:cubicBezTo>
                      <a:pt x="7845" y="103"/>
                      <a:pt x="7577" y="0"/>
                      <a:pt x="73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17922" name="Google Shape;12575;p89">
                <a:extLst>
                  <a:ext uri="{FF2B5EF4-FFF2-40B4-BE49-F238E27FC236}">
                    <a16:creationId xmlns:a16="http://schemas.microsoft.com/office/drawing/2014/main" id="{AEAC7F7A-EBF5-D34C-103F-35436B5BFD98}"/>
                  </a:ext>
                </a:extLst>
              </p:cNvPr>
              <p:cNvGrpSpPr/>
              <p:nvPr/>
            </p:nvGrpSpPr>
            <p:grpSpPr>
              <a:xfrm>
                <a:off x="7877844" y="2660193"/>
                <a:ext cx="568457" cy="644753"/>
                <a:chOff x="-3478675" y="2405775"/>
                <a:chExt cx="258350" cy="293025"/>
              </a:xfrm>
              <a:grpFill/>
            </p:grpSpPr>
            <p:sp>
              <p:nvSpPr>
                <p:cNvPr id="17926" name="Google Shape;12576;p89">
                  <a:extLst>
                    <a:ext uri="{FF2B5EF4-FFF2-40B4-BE49-F238E27FC236}">
                      <a16:creationId xmlns:a16="http://schemas.microsoft.com/office/drawing/2014/main" id="{AAE4F2EB-9A22-0C38-F29B-01B3C31EB726}"/>
                    </a:ext>
                  </a:extLst>
                </p:cNvPr>
                <p:cNvSpPr/>
                <p:nvPr/>
              </p:nvSpPr>
              <p:spPr>
                <a:xfrm>
                  <a:off x="-3478675" y="2405775"/>
                  <a:ext cx="258350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34" h="11721" extrusionOk="0">
                      <a:moveTo>
                        <a:pt x="6018" y="694"/>
                      </a:moveTo>
                      <a:cubicBezTo>
                        <a:pt x="6175" y="694"/>
                        <a:pt x="6301" y="757"/>
                        <a:pt x="6333" y="915"/>
                      </a:cubicBezTo>
                      <a:lnTo>
                        <a:pt x="6490" y="1450"/>
                      </a:lnTo>
                      <a:lnTo>
                        <a:pt x="3781" y="1450"/>
                      </a:lnTo>
                      <a:lnTo>
                        <a:pt x="3970" y="915"/>
                      </a:lnTo>
                      <a:cubicBezTo>
                        <a:pt x="4033" y="757"/>
                        <a:pt x="4127" y="694"/>
                        <a:pt x="4285" y="694"/>
                      </a:cubicBezTo>
                      <a:close/>
                      <a:moveTo>
                        <a:pt x="9326" y="2049"/>
                      </a:moveTo>
                      <a:cubicBezTo>
                        <a:pt x="9546" y="2049"/>
                        <a:pt x="9704" y="2206"/>
                        <a:pt x="9704" y="2427"/>
                      </a:cubicBezTo>
                      <a:lnTo>
                        <a:pt x="9704" y="2773"/>
                      </a:lnTo>
                      <a:lnTo>
                        <a:pt x="756" y="2773"/>
                      </a:lnTo>
                      <a:lnTo>
                        <a:pt x="756" y="2427"/>
                      </a:lnTo>
                      <a:cubicBezTo>
                        <a:pt x="756" y="2206"/>
                        <a:pt x="914" y="2049"/>
                        <a:pt x="1103" y="2049"/>
                      </a:cubicBezTo>
                      <a:close/>
                      <a:moveTo>
                        <a:pt x="8916" y="3498"/>
                      </a:moveTo>
                      <a:lnTo>
                        <a:pt x="8317" y="10681"/>
                      </a:lnTo>
                      <a:cubicBezTo>
                        <a:pt x="8317" y="10839"/>
                        <a:pt x="8160" y="10996"/>
                        <a:pt x="7971" y="10996"/>
                      </a:cubicBezTo>
                      <a:lnTo>
                        <a:pt x="2363" y="10996"/>
                      </a:lnTo>
                      <a:cubicBezTo>
                        <a:pt x="2174" y="10996"/>
                        <a:pt x="2048" y="10902"/>
                        <a:pt x="2016" y="10681"/>
                      </a:cubicBezTo>
                      <a:lnTo>
                        <a:pt x="1418" y="3498"/>
                      </a:lnTo>
                      <a:close/>
                      <a:moveTo>
                        <a:pt x="4285" y="1"/>
                      </a:moveTo>
                      <a:cubicBezTo>
                        <a:pt x="3875" y="1"/>
                        <a:pt x="3466" y="285"/>
                        <a:pt x="3308" y="726"/>
                      </a:cubicBezTo>
                      <a:lnTo>
                        <a:pt x="3088" y="1450"/>
                      </a:lnTo>
                      <a:lnTo>
                        <a:pt x="1040" y="1450"/>
                      </a:lnTo>
                      <a:cubicBezTo>
                        <a:pt x="473" y="1450"/>
                        <a:pt x="0" y="1923"/>
                        <a:pt x="0" y="2458"/>
                      </a:cubicBezTo>
                      <a:lnTo>
                        <a:pt x="0" y="3120"/>
                      </a:lnTo>
                      <a:cubicBezTo>
                        <a:pt x="0" y="3341"/>
                        <a:pt x="158" y="3498"/>
                        <a:pt x="347" y="3498"/>
                      </a:cubicBezTo>
                      <a:lnTo>
                        <a:pt x="725" y="3498"/>
                      </a:lnTo>
                      <a:lnTo>
                        <a:pt x="1292" y="10776"/>
                      </a:lnTo>
                      <a:cubicBezTo>
                        <a:pt x="1355" y="11311"/>
                        <a:pt x="1764" y="11721"/>
                        <a:pt x="2331" y="11721"/>
                      </a:cubicBezTo>
                      <a:lnTo>
                        <a:pt x="7908" y="11721"/>
                      </a:lnTo>
                      <a:cubicBezTo>
                        <a:pt x="8475" y="11721"/>
                        <a:pt x="8916" y="11311"/>
                        <a:pt x="8948" y="10776"/>
                      </a:cubicBezTo>
                      <a:lnTo>
                        <a:pt x="9546" y="3498"/>
                      </a:lnTo>
                      <a:lnTo>
                        <a:pt x="9893" y="3498"/>
                      </a:lnTo>
                      <a:cubicBezTo>
                        <a:pt x="10082" y="3498"/>
                        <a:pt x="10239" y="3341"/>
                        <a:pt x="10239" y="3120"/>
                      </a:cubicBezTo>
                      <a:lnTo>
                        <a:pt x="10239" y="2458"/>
                      </a:lnTo>
                      <a:cubicBezTo>
                        <a:pt x="10334" y="1860"/>
                        <a:pt x="9861" y="1450"/>
                        <a:pt x="9294" y="1450"/>
                      </a:cubicBezTo>
                      <a:lnTo>
                        <a:pt x="7246" y="1450"/>
                      </a:lnTo>
                      <a:lnTo>
                        <a:pt x="7026" y="726"/>
                      </a:lnTo>
                      <a:cubicBezTo>
                        <a:pt x="6868" y="285"/>
                        <a:pt x="6490" y="1"/>
                        <a:pt x="60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27" name="Google Shape;12577;p89">
                  <a:extLst>
                    <a:ext uri="{FF2B5EF4-FFF2-40B4-BE49-F238E27FC236}">
                      <a16:creationId xmlns:a16="http://schemas.microsoft.com/office/drawing/2014/main" id="{494E8645-E081-0788-19D6-822F7E1D64B1}"/>
                    </a:ext>
                  </a:extLst>
                </p:cNvPr>
                <p:cNvSpPr/>
                <p:nvPr/>
              </p:nvSpPr>
              <p:spPr>
                <a:xfrm>
                  <a:off x="-3408575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5829"/>
                      </a:lnTo>
                      <a:cubicBezTo>
                        <a:pt x="0" y="6018"/>
                        <a:pt x="158" y="6176"/>
                        <a:pt x="347" y="6176"/>
                      </a:cubicBezTo>
                      <a:cubicBezTo>
                        <a:pt x="536" y="6176"/>
                        <a:pt x="693" y="6018"/>
                        <a:pt x="693" y="5829"/>
                      </a:cubicBezTo>
                      <a:lnTo>
                        <a:pt x="693" y="347"/>
                      </a:ln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28" name="Google Shape;12578;p89">
                  <a:extLst>
                    <a:ext uri="{FF2B5EF4-FFF2-40B4-BE49-F238E27FC236}">
                      <a16:creationId xmlns:a16="http://schemas.microsoft.com/office/drawing/2014/main" id="{609F482E-69DE-AE29-6A6E-833D6C58DADA}"/>
                    </a:ext>
                  </a:extLst>
                </p:cNvPr>
                <p:cNvSpPr/>
                <p:nvPr/>
              </p:nvSpPr>
              <p:spPr>
                <a:xfrm>
                  <a:off x="-3357400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5829"/>
                      </a:lnTo>
                      <a:cubicBezTo>
                        <a:pt x="1" y="6018"/>
                        <a:pt x="158" y="6176"/>
                        <a:pt x="347" y="6176"/>
                      </a:cubicBezTo>
                      <a:cubicBezTo>
                        <a:pt x="536" y="6176"/>
                        <a:pt x="694" y="6018"/>
                        <a:pt x="694" y="5829"/>
                      </a:cubicBezTo>
                      <a:lnTo>
                        <a:pt x="694" y="347"/>
                      </a:lnTo>
                      <a:cubicBezTo>
                        <a:pt x="694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29" name="Google Shape;12579;p89">
                  <a:extLst>
                    <a:ext uri="{FF2B5EF4-FFF2-40B4-BE49-F238E27FC236}">
                      <a16:creationId xmlns:a16="http://schemas.microsoft.com/office/drawing/2014/main" id="{EC43C7A9-C292-414E-8050-0E7AAF666C6D}"/>
                    </a:ext>
                  </a:extLst>
                </p:cNvPr>
                <p:cNvSpPr/>
                <p:nvPr/>
              </p:nvSpPr>
              <p:spPr>
                <a:xfrm>
                  <a:off x="-3306200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5829"/>
                      </a:lnTo>
                      <a:cubicBezTo>
                        <a:pt x="1" y="6018"/>
                        <a:pt x="158" y="6176"/>
                        <a:pt x="347" y="6176"/>
                      </a:cubicBezTo>
                      <a:cubicBezTo>
                        <a:pt x="536" y="6176"/>
                        <a:pt x="694" y="6018"/>
                        <a:pt x="694" y="5829"/>
                      </a:cubicBezTo>
                      <a:lnTo>
                        <a:pt x="694" y="347"/>
                      </a:lnTo>
                      <a:cubicBezTo>
                        <a:pt x="694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23" name="Google Shape;12605;p89">
                <a:extLst>
                  <a:ext uri="{FF2B5EF4-FFF2-40B4-BE49-F238E27FC236}">
                    <a16:creationId xmlns:a16="http://schemas.microsoft.com/office/drawing/2014/main" id="{45581EF9-4E84-89A4-3B13-AAE6BBAC4ABE}"/>
                  </a:ext>
                </a:extLst>
              </p:cNvPr>
              <p:cNvGrpSpPr/>
              <p:nvPr/>
            </p:nvGrpSpPr>
            <p:grpSpPr>
              <a:xfrm>
                <a:off x="2047704" y="2664512"/>
                <a:ext cx="640885" cy="635902"/>
                <a:chOff x="6790450" y="3119050"/>
                <a:chExt cx="262750" cy="260675"/>
              </a:xfrm>
              <a:grpFill/>
            </p:grpSpPr>
            <p:sp>
              <p:nvSpPr>
                <p:cNvPr id="17924" name="Google Shape;12606;p89">
                  <a:extLst>
                    <a:ext uri="{FF2B5EF4-FFF2-40B4-BE49-F238E27FC236}">
                      <a16:creationId xmlns:a16="http://schemas.microsoft.com/office/drawing/2014/main" id="{063F5ED9-20CA-52E2-BEBC-95B3AB105629}"/>
                    </a:ext>
                  </a:extLst>
                </p:cNvPr>
                <p:cNvSpPr/>
                <p:nvPr/>
              </p:nvSpPr>
              <p:spPr>
                <a:xfrm>
                  <a:off x="6790450" y="3119050"/>
                  <a:ext cx="262750" cy="26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0" h="10427" extrusionOk="0">
                      <a:moveTo>
                        <a:pt x="5269" y="1924"/>
                      </a:moveTo>
                      <a:cubicBezTo>
                        <a:pt x="6022" y="1924"/>
                        <a:pt x="6635" y="2454"/>
                        <a:pt x="6774" y="3151"/>
                      </a:cubicBezTo>
                      <a:lnTo>
                        <a:pt x="3791" y="3151"/>
                      </a:lnTo>
                      <a:cubicBezTo>
                        <a:pt x="3931" y="2454"/>
                        <a:pt x="4544" y="1924"/>
                        <a:pt x="5269" y="1924"/>
                      </a:cubicBezTo>
                      <a:close/>
                      <a:moveTo>
                        <a:pt x="4962" y="3764"/>
                      </a:moveTo>
                      <a:lnTo>
                        <a:pt x="4962" y="9785"/>
                      </a:lnTo>
                      <a:cubicBezTo>
                        <a:pt x="3959" y="9646"/>
                        <a:pt x="3150" y="8754"/>
                        <a:pt x="3150" y="7694"/>
                      </a:cubicBezTo>
                      <a:lnTo>
                        <a:pt x="3150" y="4071"/>
                      </a:lnTo>
                      <a:cubicBezTo>
                        <a:pt x="3150" y="3903"/>
                        <a:pt x="3290" y="3764"/>
                        <a:pt x="3485" y="3764"/>
                      </a:cubicBezTo>
                      <a:close/>
                      <a:moveTo>
                        <a:pt x="7109" y="3764"/>
                      </a:moveTo>
                      <a:cubicBezTo>
                        <a:pt x="7276" y="3764"/>
                        <a:pt x="7415" y="3903"/>
                        <a:pt x="7415" y="4071"/>
                      </a:cubicBezTo>
                      <a:lnTo>
                        <a:pt x="7415" y="7694"/>
                      </a:lnTo>
                      <a:cubicBezTo>
                        <a:pt x="7415" y="8754"/>
                        <a:pt x="6607" y="9646"/>
                        <a:pt x="5603" y="9785"/>
                      </a:cubicBezTo>
                      <a:lnTo>
                        <a:pt x="5603" y="3764"/>
                      </a:lnTo>
                      <a:close/>
                      <a:moveTo>
                        <a:pt x="3987" y="1"/>
                      </a:moveTo>
                      <a:cubicBezTo>
                        <a:pt x="3819" y="1"/>
                        <a:pt x="3680" y="140"/>
                        <a:pt x="3680" y="307"/>
                      </a:cubicBezTo>
                      <a:lnTo>
                        <a:pt x="3680" y="921"/>
                      </a:lnTo>
                      <a:cubicBezTo>
                        <a:pt x="3680" y="1199"/>
                        <a:pt x="3819" y="1422"/>
                        <a:pt x="3987" y="1618"/>
                      </a:cubicBezTo>
                      <a:cubicBezTo>
                        <a:pt x="3513" y="1952"/>
                        <a:pt x="3150" y="2482"/>
                        <a:pt x="3095" y="3095"/>
                      </a:cubicBezTo>
                      <a:cubicBezTo>
                        <a:pt x="2732" y="3206"/>
                        <a:pt x="2453" y="3569"/>
                        <a:pt x="2453" y="3987"/>
                      </a:cubicBezTo>
                      <a:lnTo>
                        <a:pt x="2453" y="4294"/>
                      </a:lnTo>
                      <a:lnTo>
                        <a:pt x="1840" y="4294"/>
                      </a:lnTo>
                      <a:cubicBezTo>
                        <a:pt x="1450" y="4294"/>
                        <a:pt x="1115" y="4043"/>
                        <a:pt x="976" y="3652"/>
                      </a:cubicBezTo>
                      <a:lnTo>
                        <a:pt x="642" y="2677"/>
                      </a:lnTo>
                      <a:cubicBezTo>
                        <a:pt x="600" y="2551"/>
                        <a:pt x="511" y="2489"/>
                        <a:pt x="399" y="2489"/>
                      </a:cubicBezTo>
                      <a:cubicBezTo>
                        <a:pt x="361" y="2489"/>
                        <a:pt x="321" y="2496"/>
                        <a:pt x="279" y="2510"/>
                      </a:cubicBezTo>
                      <a:cubicBezTo>
                        <a:pt x="84" y="2565"/>
                        <a:pt x="28" y="2705"/>
                        <a:pt x="84" y="2900"/>
                      </a:cubicBezTo>
                      <a:lnTo>
                        <a:pt x="419" y="3875"/>
                      </a:lnTo>
                      <a:cubicBezTo>
                        <a:pt x="614" y="4489"/>
                        <a:pt x="1171" y="4907"/>
                        <a:pt x="1840" y="4907"/>
                      </a:cubicBezTo>
                      <a:lnTo>
                        <a:pt x="2453" y="4907"/>
                      </a:lnTo>
                      <a:lnTo>
                        <a:pt x="2453" y="6133"/>
                      </a:lnTo>
                      <a:lnTo>
                        <a:pt x="335" y="6133"/>
                      </a:lnTo>
                      <a:cubicBezTo>
                        <a:pt x="168" y="6133"/>
                        <a:pt x="28" y="6273"/>
                        <a:pt x="28" y="6440"/>
                      </a:cubicBezTo>
                      <a:cubicBezTo>
                        <a:pt x="28" y="6635"/>
                        <a:pt x="168" y="6775"/>
                        <a:pt x="335" y="6775"/>
                      </a:cubicBezTo>
                      <a:lnTo>
                        <a:pt x="2453" y="6775"/>
                      </a:lnTo>
                      <a:lnTo>
                        <a:pt x="2453" y="7667"/>
                      </a:lnTo>
                      <a:lnTo>
                        <a:pt x="2453" y="7973"/>
                      </a:lnTo>
                      <a:lnTo>
                        <a:pt x="1812" y="7973"/>
                      </a:lnTo>
                      <a:cubicBezTo>
                        <a:pt x="1143" y="7973"/>
                        <a:pt x="586" y="8391"/>
                        <a:pt x="363" y="9032"/>
                      </a:cubicBezTo>
                      <a:lnTo>
                        <a:pt x="56" y="10008"/>
                      </a:lnTo>
                      <a:cubicBezTo>
                        <a:pt x="0" y="10175"/>
                        <a:pt x="84" y="10315"/>
                        <a:pt x="223" y="10398"/>
                      </a:cubicBezTo>
                      <a:cubicBezTo>
                        <a:pt x="259" y="10408"/>
                        <a:pt x="292" y="10413"/>
                        <a:pt x="323" y="10413"/>
                      </a:cubicBezTo>
                      <a:cubicBezTo>
                        <a:pt x="466" y="10413"/>
                        <a:pt x="568" y="10317"/>
                        <a:pt x="614" y="10203"/>
                      </a:cubicBezTo>
                      <a:lnTo>
                        <a:pt x="920" y="9228"/>
                      </a:lnTo>
                      <a:cubicBezTo>
                        <a:pt x="1060" y="8865"/>
                        <a:pt x="1394" y="8614"/>
                        <a:pt x="1812" y="8614"/>
                      </a:cubicBezTo>
                      <a:lnTo>
                        <a:pt x="2593" y="8614"/>
                      </a:lnTo>
                      <a:cubicBezTo>
                        <a:pt x="2983" y="9646"/>
                        <a:pt x="3987" y="10426"/>
                        <a:pt x="5185" y="10426"/>
                      </a:cubicBezTo>
                      <a:cubicBezTo>
                        <a:pt x="6356" y="10426"/>
                        <a:pt x="7387" y="9646"/>
                        <a:pt x="7750" y="8614"/>
                      </a:cubicBezTo>
                      <a:lnTo>
                        <a:pt x="8586" y="8614"/>
                      </a:lnTo>
                      <a:cubicBezTo>
                        <a:pt x="8976" y="8614"/>
                        <a:pt x="9339" y="8837"/>
                        <a:pt x="9478" y="9228"/>
                      </a:cubicBezTo>
                      <a:lnTo>
                        <a:pt x="9785" y="10203"/>
                      </a:lnTo>
                      <a:cubicBezTo>
                        <a:pt x="9827" y="10351"/>
                        <a:pt x="9917" y="10419"/>
                        <a:pt x="10043" y="10419"/>
                      </a:cubicBezTo>
                      <a:cubicBezTo>
                        <a:pt x="10084" y="10419"/>
                        <a:pt x="10128" y="10412"/>
                        <a:pt x="10175" y="10398"/>
                      </a:cubicBezTo>
                      <a:cubicBezTo>
                        <a:pt x="10342" y="10315"/>
                        <a:pt x="10398" y="10175"/>
                        <a:pt x="10342" y="10008"/>
                      </a:cubicBezTo>
                      <a:lnTo>
                        <a:pt x="10119" y="9032"/>
                      </a:lnTo>
                      <a:cubicBezTo>
                        <a:pt x="9924" y="8391"/>
                        <a:pt x="9367" y="7973"/>
                        <a:pt x="8698" y="7973"/>
                      </a:cubicBezTo>
                      <a:lnTo>
                        <a:pt x="8001" y="7973"/>
                      </a:lnTo>
                      <a:lnTo>
                        <a:pt x="8001" y="7667"/>
                      </a:lnTo>
                      <a:lnTo>
                        <a:pt x="8001" y="6775"/>
                      </a:lnTo>
                      <a:lnTo>
                        <a:pt x="10175" y="6775"/>
                      </a:lnTo>
                      <a:cubicBezTo>
                        <a:pt x="10342" y="6775"/>
                        <a:pt x="10482" y="6635"/>
                        <a:pt x="10482" y="6440"/>
                      </a:cubicBezTo>
                      <a:cubicBezTo>
                        <a:pt x="10482" y="6273"/>
                        <a:pt x="10342" y="6133"/>
                        <a:pt x="10175" y="6133"/>
                      </a:cubicBezTo>
                      <a:lnTo>
                        <a:pt x="8001" y="6133"/>
                      </a:lnTo>
                      <a:lnTo>
                        <a:pt x="8001" y="4907"/>
                      </a:lnTo>
                      <a:lnTo>
                        <a:pt x="8698" y="4907"/>
                      </a:lnTo>
                      <a:cubicBezTo>
                        <a:pt x="9367" y="4907"/>
                        <a:pt x="9924" y="4489"/>
                        <a:pt x="10119" y="3875"/>
                      </a:cubicBezTo>
                      <a:lnTo>
                        <a:pt x="10454" y="2900"/>
                      </a:lnTo>
                      <a:cubicBezTo>
                        <a:pt x="10509" y="2705"/>
                        <a:pt x="10398" y="2565"/>
                        <a:pt x="10259" y="2510"/>
                      </a:cubicBezTo>
                      <a:cubicBezTo>
                        <a:pt x="10223" y="2498"/>
                        <a:pt x="10188" y="2492"/>
                        <a:pt x="10156" y="2492"/>
                      </a:cubicBezTo>
                      <a:cubicBezTo>
                        <a:pt x="10036" y="2492"/>
                        <a:pt x="9940" y="2567"/>
                        <a:pt x="9896" y="2677"/>
                      </a:cubicBezTo>
                      <a:lnTo>
                        <a:pt x="9562" y="3652"/>
                      </a:lnTo>
                      <a:cubicBezTo>
                        <a:pt x="9422" y="4043"/>
                        <a:pt x="9116" y="4294"/>
                        <a:pt x="8698" y="4294"/>
                      </a:cubicBezTo>
                      <a:lnTo>
                        <a:pt x="8001" y="4294"/>
                      </a:lnTo>
                      <a:lnTo>
                        <a:pt x="8001" y="3987"/>
                      </a:lnTo>
                      <a:cubicBezTo>
                        <a:pt x="8001" y="3597"/>
                        <a:pt x="7750" y="3234"/>
                        <a:pt x="7387" y="3095"/>
                      </a:cubicBezTo>
                      <a:cubicBezTo>
                        <a:pt x="7304" y="2482"/>
                        <a:pt x="6969" y="1952"/>
                        <a:pt x="6468" y="1618"/>
                      </a:cubicBezTo>
                      <a:cubicBezTo>
                        <a:pt x="6691" y="1422"/>
                        <a:pt x="6774" y="1199"/>
                        <a:pt x="6774" y="921"/>
                      </a:cubicBezTo>
                      <a:lnTo>
                        <a:pt x="6774" y="307"/>
                      </a:lnTo>
                      <a:cubicBezTo>
                        <a:pt x="6774" y="140"/>
                        <a:pt x="6635" y="1"/>
                        <a:pt x="6468" y="1"/>
                      </a:cubicBezTo>
                      <a:cubicBezTo>
                        <a:pt x="6300" y="1"/>
                        <a:pt x="6161" y="140"/>
                        <a:pt x="6161" y="307"/>
                      </a:cubicBezTo>
                      <a:lnTo>
                        <a:pt x="6161" y="921"/>
                      </a:lnTo>
                      <a:cubicBezTo>
                        <a:pt x="6161" y="1088"/>
                        <a:pt x="6022" y="1255"/>
                        <a:pt x="5854" y="1255"/>
                      </a:cubicBezTo>
                      <a:lnTo>
                        <a:pt x="4628" y="1255"/>
                      </a:lnTo>
                      <a:cubicBezTo>
                        <a:pt x="4488" y="1255"/>
                        <a:pt x="4321" y="1088"/>
                        <a:pt x="4321" y="921"/>
                      </a:cubicBezTo>
                      <a:lnTo>
                        <a:pt x="4321" y="307"/>
                      </a:lnTo>
                      <a:cubicBezTo>
                        <a:pt x="4321" y="140"/>
                        <a:pt x="4182" y="1"/>
                        <a:pt x="39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25" name="Google Shape;12607;p89">
                  <a:extLst>
                    <a:ext uri="{FF2B5EF4-FFF2-40B4-BE49-F238E27FC236}">
                      <a16:creationId xmlns:a16="http://schemas.microsoft.com/office/drawing/2014/main" id="{CC635ADE-EA37-BDCD-4710-9758FCC6D602}"/>
                    </a:ext>
                  </a:extLst>
                </p:cNvPr>
                <p:cNvSpPr/>
                <p:nvPr/>
              </p:nvSpPr>
              <p:spPr>
                <a:xfrm flipH="1">
                  <a:off x="6790450" y="3119050"/>
                  <a:ext cx="262750" cy="26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0" h="10427" extrusionOk="0">
                      <a:moveTo>
                        <a:pt x="5269" y="1924"/>
                      </a:moveTo>
                      <a:cubicBezTo>
                        <a:pt x="6022" y="1924"/>
                        <a:pt x="6635" y="2454"/>
                        <a:pt x="6774" y="3151"/>
                      </a:cubicBezTo>
                      <a:lnTo>
                        <a:pt x="3791" y="3151"/>
                      </a:lnTo>
                      <a:cubicBezTo>
                        <a:pt x="3931" y="2454"/>
                        <a:pt x="4544" y="1924"/>
                        <a:pt x="5269" y="1924"/>
                      </a:cubicBezTo>
                      <a:close/>
                      <a:moveTo>
                        <a:pt x="4962" y="3764"/>
                      </a:moveTo>
                      <a:lnTo>
                        <a:pt x="4962" y="9785"/>
                      </a:lnTo>
                      <a:cubicBezTo>
                        <a:pt x="3959" y="9646"/>
                        <a:pt x="3150" y="8754"/>
                        <a:pt x="3150" y="7694"/>
                      </a:cubicBezTo>
                      <a:lnTo>
                        <a:pt x="3150" y="4071"/>
                      </a:lnTo>
                      <a:cubicBezTo>
                        <a:pt x="3150" y="3903"/>
                        <a:pt x="3290" y="3764"/>
                        <a:pt x="3485" y="3764"/>
                      </a:cubicBezTo>
                      <a:close/>
                      <a:moveTo>
                        <a:pt x="7109" y="3764"/>
                      </a:moveTo>
                      <a:cubicBezTo>
                        <a:pt x="7276" y="3764"/>
                        <a:pt x="7415" y="3903"/>
                        <a:pt x="7415" y="4071"/>
                      </a:cubicBezTo>
                      <a:lnTo>
                        <a:pt x="7415" y="7694"/>
                      </a:lnTo>
                      <a:cubicBezTo>
                        <a:pt x="7415" y="8754"/>
                        <a:pt x="6607" y="9646"/>
                        <a:pt x="5603" y="9785"/>
                      </a:cubicBezTo>
                      <a:lnTo>
                        <a:pt x="5603" y="3764"/>
                      </a:lnTo>
                      <a:close/>
                      <a:moveTo>
                        <a:pt x="3987" y="1"/>
                      </a:moveTo>
                      <a:cubicBezTo>
                        <a:pt x="3819" y="1"/>
                        <a:pt x="3680" y="140"/>
                        <a:pt x="3680" y="307"/>
                      </a:cubicBezTo>
                      <a:lnTo>
                        <a:pt x="3680" y="921"/>
                      </a:lnTo>
                      <a:cubicBezTo>
                        <a:pt x="3680" y="1199"/>
                        <a:pt x="3819" y="1422"/>
                        <a:pt x="3987" y="1618"/>
                      </a:cubicBezTo>
                      <a:cubicBezTo>
                        <a:pt x="3513" y="1952"/>
                        <a:pt x="3150" y="2482"/>
                        <a:pt x="3095" y="3095"/>
                      </a:cubicBezTo>
                      <a:cubicBezTo>
                        <a:pt x="2732" y="3206"/>
                        <a:pt x="2453" y="3569"/>
                        <a:pt x="2453" y="3987"/>
                      </a:cubicBezTo>
                      <a:lnTo>
                        <a:pt x="2453" y="4294"/>
                      </a:lnTo>
                      <a:lnTo>
                        <a:pt x="1840" y="4294"/>
                      </a:lnTo>
                      <a:cubicBezTo>
                        <a:pt x="1450" y="4294"/>
                        <a:pt x="1115" y="4043"/>
                        <a:pt x="976" y="3652"/>
                      </a:cubicBezTo>
                      <a:lnTo>
                        <a:pt x="642" y="2677"/>
                      </a:lnTo>
                      <a:cubicBezTo>
                        <a:pt x="600" y="2551"/>
                        <a:pt x="511" y="2489"/>
                        <a:pt x="399" y="2489"/>
                      </a:cubicBezTo>
                      <a:cubicBezTo>
                        <a:pt x="361" y="2489"/>
                        <a:pt x="321" y="2496"/>
                        <a:pt x="279" y="2510"/>
                      </a:cubicBezTo>
                      <a:cubicBezTo>
                        <a:pt x="84" y="2565"/>
                        <a:pt x="28" y="2705"/>
                        <a:pt x="84" y="2900"/>
                      </a:cubicBezTo>
                      <a:lnTo>
                        <a:pt x="419" y="3875"/>
                      </a:lnTo>
                      <a:cubicBezTo>
                        <a:pt x="614" y="4489"/>
                        <a:pt x="1171" y="4907"/>
                        <a:pt x="1840" y="4907"/>
                      </a:cubicBezTo>
                      <a:lnTo>
                        <a:pt x="2453" y="4907"/>
                      </a:lnTo>
                      <a:lnTo>
                        <a:pt x="2453" y="6133"/>
                      </a:lnTo>
                      <a:lnTo>
                        <a:pt x="335" y="6133"/>
                      </a:lnTo>
                      <a:cubicBezTo>
                        <a:pt x="168" y="6133"/>
                        <a:pt x="28" y="6273"/>
                        <a:pt x="28" y="6440"/>
                      </a:cubicBezTo>
                      <a:cubicBezTo>
                        <a:pt x="28" y="6635"/>
                        <a:pt x="168" y="6775"/>
                        <a:pt x="335" y="6775"/>
                      </a:cubicBezTo>
                      <a:lnTo>
                        <a:pt x="2453" y="6775"/>
                      </a:lnTo>
                      <a:lnTo>
                        <a:pt x="2453" y="7667"/>
                      </a:lnTo>
                      <a:lnTo>
                        <a:pt x="2453" y="7973"/>
                      </a:lnTo>
                      <a:lnTo>
                        <a:pt x="1812" y="7973"/>
                      </a:lnTo>
                      <a:cubicBezTo>
                        <a:pt x="1143" y="7973"/>
                        <a:pt x="586" y="8391"/>
                        <a:pt x="363" y="9032"/>
                      </a:cubicBezTo>
                      <a:lnTo>
                        <a:pt x="56" y="10008"/>
                      </a:lnTo>
                      <a:cubicBezTo>
                        <a:pt x="0" y="10175"/>
                        <a:pt x="84" y="10315"/>
                        <a:pt x="223" y="10398"/>
                      </a:cubicBezTo>
                      <a:cubicBezTo>
                        <a:pt x="259" y="10408"/>
                        <a:pt x="292" y="10413"/>
                        <a:pt x="323" y="10413"/>
                      </a:cubicBezTo>
                      <a:cubicBezTo>
                        <a:pt x="466" y="10413"/>
                        <a:pt x="568" y="10317"/>
                        <a:pt x="614" y="10203"/>
                      </a:cubicBezTo>
                      <a:lnTo>
                        <a:pt x="920" y="9228"/>
                      </a:lnTo>
                      <a:cubicBezTo>
                        <a:pt x="1060" y="8865"/>
                        <a:pt x="1394" y="8614"/>
                        <a:pt x="1812" y="8614"/>
                      </a:cubicBezTo>
                      <a:lnTo>
                        <a:pt x="2593" y="8614"/>
                      </a:lnTo>
                      <a:cubicBezTo>
                        <a:pt x="2983" y="9646"/>
                        <a:pt x="3987" y="10426"/>
                        <a:pt x="5185" y="10426"/>
                      </a:cubicBezTo>
                      <a:cubicBezTo>
                        <a:pt x="6356" y="10426"/>
                        <a:pt x="7387" y="9646"/>
                        <a:pt x="7750" y="8614"/>
                      </a:cubicBezTo>
                      <a:lnTo>
                        <a:pt x="8586" y="8614"/>
                      </a:lnTo>
                      <a:cubicBezTo>
                        <a:pt x="8976" y="8614"/>
                        <a:pt x="9339" y="8837"/>
                        <a:pt x="9478" y="9228"/>
                      </a:cubicBezTo>
                      <a:lnTo>
                        <a:pt x="9785" y="10203"/>
                      </a:lnTo>
                      <a:cubicBezTo>
                        <a:pt x="9827" y="10351"/>
                        <a:pt x="9917" y="10419"/>
                        <a:pt x="10043" y="10419"/>
                      </a:cubicBezTo>
                      <a:cubicBezTo>
                        <a:pt x="10084" y="10419"/>
                        <a:pt x="10128" y="10412"/>
                        <a:pt x="10175" y="10398"/>
                      </a:cubicBezTo>
                      <a:cubicBezTo>
                        <a:pt x="10342" y="10315"/>
                        <a:pt x="10398" y="10175"/>
                        <a:pt x="10342" y="10008"/>
                      </a:cubicBezTo>
                      <a:lnTo>
                        <a:pt x="10119" y="9032"/>
                      </a:lnTo>
                      <a:cubicBezTo>
                        <a:pt x="9924" y="8391"/>
                        <a:pt x="9367" y="7973"/>
                        <a:pt x="8698" y="7973"/>
                      </a:cubicBezTo>
                      <a:lnTo>
                        <a:pt x="8001" y="7973"/>
                      </a:lnTo>
                      <a:lnTo>
                        <a:pt x="8001" y="7667"/>
                      </a:lnTo>
                      <a:lnTo>
                        <a:pt x="8001" y="6775"/>
                      </a:lnTo>
                      <a:lnTo>
                        <a:pt x="10175" y="6775"/>
                      </a:lnTo>
                      <a:cubicBezTo>
                        <a:pt x="10342" y="6775"/>
                        <a:pt x="10482" y="6635"/>
                        <a:pt x="10482" y="6440"/>
                      </a:cubicBezTo>
                      <a:cubicBezTo>
                        <a:pt x="10482" y="6273"/>
                        <a:pt x="10342" y="6133"/>
                        <a:pt x="10175" y="6133"/>
                      </a:cubicBezTo>
                      <a:lnTo>
                        <a:pt x="8001" y="6133"/>
                      </a:lnTo>
                      <a:lnTo>
                        <a:pt x="8001" y="4907"/>
                      </a:lnTo>
                      <a:lnTo>
                        <a:pt x="8698" y="4907"/>
                      </a:lnTo>
                      <a:cubicBezTo>
                        <a:pt x="9367" y="4907"/>
                        <a:pt x="9924" y="4489"/>
                        <a:pt x="10119" y="3875"/>
                      </a:cubicBezTo>
                      <a:lnTo>
                        <a:pt x="10454" y="2900"/>
                      </a:lnTo>
                      <a:cubicBezTo>
                        <a:pt x="10509" y="2705"/>
                        <a:pt x="10398" y="2565"/>
                        <a:pt x="10259" y="2510"/>
                      </a:cubicBezTo>
                      <a:cubicBezTo>
                        <a:pt x="10223" y="2498"/>
                        <a:pt x="10188" y="2492"/>
                        <a:pt x="10156" y="2492"/>
                      </a:cubicBezTo>
                      <a:cubicBezTo>
                        <a:pt x="10036" y="2492"/>
                        <a:pt x="9940" y="2567"/>
                        <a:pt x="9896" y="2677"/>
                      </a:cubicBezTo>
                      <a:lnTo>
                        <a:pt x="9562" y="3652"/>
                      </a:lnTo>
                      <a:cubicBezTo>
                        <a:pt x="9422" y="4043"/>
                        <a:pt x="9116" y="4294"/>
                        <a:pt x="8698" y="4294"/>
                      </a:cubicBezTo>
                      <a:lnTo>
                        <a:pt x="8001" y="4294"/>
                      </a:lnTo>
                      <a:lnTo>
                        <a:pt x="8001" y="3987"/>
                      </a:lnTo>
                      <a:cubicBezTo>
                        <a:pt x="8001" y="3597"/>
                        <a:pt x="7750" y="3234"/>
                        <a:pt x="7387" y="3095"/>
                      </a:cubicBezTo>
                      <a:cubicBezTo>
                        <a:pt x="7304" y="2482"/>
                        <a:pt x="6969" y="1952"/>
                        <a:pt x="6468" y="1618"/>
                      </a:cubicBezTo>
                      <a:cubicBezTo>
                        <a:pt x="6691" y="1422"/>
                        <a:pt x="6774" y="1199"/>
                        <a:pt x="6774" y="921"/>
                      </a:cubicBezTo>
                      <a:lnTo>
                        <a:pt x="6774" y="307"/>
                      </a:lnTo>
                      <a:cubicBezTo>
                        <a:pt x="6774" y="140"/>
                        <a:pt x="6635" y="1"/>
                        <a:pt x="6468" y="1"/>
                      </a:cubicBezTo>
                      <a:cubicBezTo>
                        <a:pt x="6300" y="1"/>
                        <a:pt x="6161" y="140"/>
                        <a:pt x="6161" y="307"/>
                      </a:cubicBezTo>
                      <a:lnTo>
                        <a:pt x="6161" y="921"/>
                      </a:lnTo>
                      <a:cubicBezTo>
                        <a:pt x="6161" y="1088"/>
                        <a:pt x="6022" y="1255"/>
                        <a:pt x="5854" y="1255"/>
                      </a:cubicBezTo>
                      <a:lnTo>
                        <a:pt x="4628" y="1255"/>
                      </a:lnTo>
                      <a:cubicBezTo>
                        <a:pt x="4488" y="1255"/>
                        <a:pt x="4321" y="1088"/>
                        <a:pt x="4321" y="921"/>
                      </a:cubicBezTo>
                      <a:lnTo>
                        <a:pt x="4321" y="307"/>
                      </a:lnTo>
                      <a:cubicBezTo>
                        <a:pt x="4321" y="140"/>
                        <a:pt x="4182" y="1"/>
                        <a:pt x="39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3CAEF48-5827-5631-440B-0278565EDFB4}"/>
                </a:ext>
              </a:extLst>
            </p:cNvPr>
            <p:cNvGrpSpPr/>
            <p:nvPr/>
          </p:nvGrpSpPr>
          <p:grpSpPr>
            <a:xfrm>
              <a:off x="2040531" y="5542392"/>
              <a:ext cx="8060013" cy="620859"/>
              <a:chOff x="2040531" y="5123204"/>
              <a:chExt cx="8060013" cy="620859"/>
            </a:xfrm>
            <a:grpFill/>
          </p:grpSpPr>
          <p:grpSp>
            <p:nvGrpSpPr>
              <p:cNvPr id="17876" name="Google Shape;12608;p89">
                <a:extLst>
                  <a:ext uri="{FF2B5EF4-FFF2-40B4-BE49-F238E27FC236}">
                    <a16:creationId xmlns:a16="http://schemas.microsoft.com/office/drawing/2014/main" id="{5E829A20-4BE8-4DA8-EF61-41AE5ADBB6D6}"/>
                  </a:ext>
                </a:extLst>
              </p:cNvPr>
              <p:cNvGrpSpPr/>
              <p:nvPr/>
            </p:nvGrpSpPr>
            <p:grpSpPr>
              <a:xfrm>
                <a:off x="9554815" y="5123204"/>
                <a:ext cx="545729" cy="620859"/>
                <a:chOff x="7660859" y="2571753"/>
                <a:chExt cx="366561" cy="417024"/>
              </a:xfrm>
              <a:grpFill/>
            </p:grpSpPr>
            <p:sp>
              <p:nvSpPr>
                <p:cNvPr id="17907" name="Google Shape;12609;p89">
                  <a:extLst>
                    <a:ext uri="{FF2B5EF4-FFF2-40B4-BE49-F238E27FC236}">
                      <a16:creationId xmlns:a16="http://schemas.microsoft.com/office/drawing/2014/main" id="{780885ED-E489-CA3E-EE82-0FAFAE082E66}"/>
                    </a:ext>
                  </a:extLst>
                </p:cNvPr>
                <p:cNvSpPr/>
                <p:nvPr/>
              </p:nvSpPr>
              <p:spPr>
                <a:xfrm>
                  <a:off x="7770506" y="2633631"/>
                  <a:ext cx="147259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56" h="7026" extrusionOk="0">
                      <a:moveTo>
                        <a:pt x="4114" y="2928"/>
                      </a:moveTo>
                      <a:lnTo>
                        <a:pt x="4114" y="4099"/>
                      </a:lnTo>
                      <a:lnTo>
                        <a:pt x="2943" y="4099"/>
                      </a:lnTo>
                      <a:lnTo>
                        <a:pt x="2943" y="2928"/>
                      </a:lnTo>
                      <a:close/>
                      <a:moveTo>
                        <a:pt x="2354" y="1"/>
                      </a:moveTo>
                      <a:cubicBezTo>
                        <a:pt x="2032" y="1"/>
                        <a:pt x="1771" y="263"/>
                        <a:pt x="1771" y="586"/>
                      </a:cubicBezTo>
                      <a:lnTo>
                        <a:pt x="1771" y="1757"/>
                      </a:lnTo>
                      <a:lnTo>
                        <a:pt x="618" y="1757"/>
                      </a:lnTo>
                      <a:cubicBezTo>
                        <a:pt x="301" y="1757"/>
                        <a:pt x="31" y="1999"/>
                        <a:pt x="17" y="2314"/>
                      </a:cubicBezTo>
                      <a:cubicBezTo>
                        <a:pt x="1" y="2650"/>
                        <a:pt x="268" y="2928"/>
                        <a:pt x="600" y="2928"/>
                      </a:cubicBezTo>
                      <a:lnTo>
                        <a:pt x="1771" y="2928"/>
                      </a:lnTo>
                      <a:lnTo>
                        <a:pt x="1771" y="4099"/>
                      </a:lnTo>
                      <a:lnTo>
                        <a:pt x="618" y="4099"/>
                      </a:lnTo>
                      <a:cubicBezTo>
                        <a:pt x="301" y="4099"/>
                        <a:pt x="31" y="4341"/>
                        <a:pt x="17" y="4656"/>
                      </a:cubicBezTo>
                      <a:cubicBezTo>
                        <a:pt x="1" y="4992"/>
                        <a:pt x="268" y="5270"/>
                        <a:pt x="600" y="5270"/>
                      </a:cubicBezTo>
                      <a:lnTo>
                        <a:pt x="1771" y="5270"/>
                      </a:lnTo>
                      <a:lnTo>
                        <a:pt x="1771" y="6423"/>
                      </a:lnTo>
                      <a:cubicBezTo>
                        <a:pt x="1771" y="6738"/>
                        <a:pt x="2014" y="7011"/>
                        <a:pt x="2329" y="7025"/>
                      </a:cubicBezTo>
                      <a:cubicBezTo>
                        <a:pt x="2338" y="7025"/>
                        <a:pt x="2348" y="7025"/>
                        <a:pt x="2357" y="7025"/>
                      </a:cubicBezTo>
                      <a:cubicBezTo>
                        <a:pt x="2680" y="7025"/>
                        <a:pt x="2943" y="6764"/>
                        <a:pt x="2943" y="6441"/>
                      </a:cubicBezTo>
                      <a:lnTo>
                        <a:pt x="2943" y="5270"/>
                      </a:lnTo>
                      <a:lnTo>
                        <a:pt x="4114" y="5270"/>
                      </a:lnTo>
                      <a:lnTo>
                        <a:pt x="4114" y="6423"/>
                      </a:lnTo>
                      <a:cubicBezTo>
                        <a:pt x="4114" y="6738"/>
                        <a:pt x="4356" y="7011"/>
                        <a:pt x="4671" y="7025"/>
                      </a:cubicBezTo>
                      <a:cubicBezTo>
                        <a:pt x="4680" y="7025"/>
                        <a:pt x="4690" y="7025"/>
                        <a:pt x="4699" y="7025"/>
                      </a:cubicBezTo>
                      <a:cubicBezTo>
                        <a:pt x="5023" y="7025"/>
                        <a:pt x="5285" y="6764"/>
                        <a:pt x="5285" y="6441"/>
                      </a:cubicBezTo>
                      <a:lnTo>
                        <a:pt x="5285" y="5270"/>
                      </a:lnTo>
                      <a:lnTo>
                        <a:pt x="6456" y="5270"/>
                      </a:lnTo>
                      <a:cubicBezTo>
                        <a:pt x="6788" y="5270"/>
                        <a:pt x="7056" y="4992"/>
                        <a:pt x="7040" y="4656"/>
                      </a:cubicBezTo>
                      <a:cubicBezTo>
                        <a:pt x="7025" y="4341"/>
                        <a:pt x="6753" y="4099"/>
                        <a:pt x="6438" y="4099"/>
                      </a:cubicBezTo>
                      <a:lnTo>
                        <a:pt x="5285" y="4099"/>
                      </a:lnTo>
                      <a:lnTo>
                        <a:pt x="5285" y="2928"/>
                      </a:lnTo>
                      <a:lnTo>
                        <a:pt x="6438" y="2928"/>
                      </a:lnTo>
                      <a:cubicBezTo>
                        <a:pt x="6753" y="2928"/>
                        <a:pt x="7025" y="2685"/>
                        <a:pt x="7040" y="2370"/>
                      </a:cubicBezTo>
                      <a:cubicBezTo>
                        <a:pt x="7056" y="2034"/>
                        <a:pt x="6788" y="1757"/>
                        <a:pt x="6456" y="1757"/>
                      </a:cubicBezTo>
                      <a:lnTo>
                        <a:pt x="5285" y="1757"/>
                      </a:lnTo>
                      <a:lnTo>
                        <a:pt x="5285" y="603"/>
                      </a:lnTo>
                      <a:cubicBezTo>
                        <a:pt x="5285" y="287"/>
                        <a:pt x="5042" y="16"/>
                        <a:pt x="4727" y="2"/>
                      </a:cubicBezTo>
                      <a:cubicBezTo>
                        <a:pt x="4717" y="1"/>
                        <a:pt x="4707" y="1"/>
                        <a:pt x="4696" y="1"/>
                      </a:cubicBezTo>
                      <a:cubicBezTo>
                        <a:pt x="4374" y="1"/>
                        <a:pt x="4114" y="263"/>
                        <a:pt x="4114" y="586"/>
                      </a:cubicBezTo>
                      <a:lnTo>
                        <a:pt x="4114" y="1757"/>
                      </a:lnTo>
                      <a:lnTo>
                        <a:pt x="2943" y="1757"/>
                      </a:lnTo>
                      <a:lnTo>
                        <a:pt x="2943" y="603"/>
                      </a:lnTo>
                      <a:cubicBezTo>
                        <a:pt x="2943" y="287"/>
                        <a:pt x="2700" y="16"/>
                        <a:pt x="2385" y="2"/>
                      </a:cubicBezTo>
                      <a:cubicBezTo>
                        <a:pt x="2375" y="1"/>
                        <a:pt x="2364" y="1"/>
                        <a:pt x="23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08" name="Google Shape;12610;p89">
                  <a:extLst>
                    <a:ext uri="{FF2B5EF4-FFF2-40B4-BE49-F238E27FC236}">
                      <a16:creationId xmlns:a16="http://schemas.microsoft.com/office/drawing/2014/main" id="{B4A7FEC0-1EF8-AFD9-DE12-11C74DC4170F}"/>
                    </a:ext>
                  </a:extLst>
                </p:cNvPr>
                <p:cNvSpPr/>
                <p:nvPr/>
              </p:nvSpPr>
              <p:spPr>
                <a:xfrm>
                  <a:off x="7730834" y="2792447"/>
                  <a:ext cx="226648" cy="76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0" h="3679" extrusionOk="0">
                      <a:moveTo>
                        <a:pt x="747" y="0"/>
                      </a:moveTo>
                      <a:cubicBezTo>
                        <a:pt x="280" y="0"/>
                        <a:pt x="0" y="520"/>
                        <a:pt x="258" y="910"/>
                      </a:cubicBezTo>
                      <a:cubicBezTo>
                        <a:pt x="1470" y="2730"/>
                        <a:pt x="3430" y="3678"/>
                        <a:pt x="5429" y="3678"/>
                      </a:cubicBezTo>
                      <a:cubicBezTo>
                        <a:pt x="7423" y="3678"/>
                        <a:pt x="9385" y="2733"/>
                        <a:pt x="10600" y="911"/>
                      </a:cubicBezTo>
                      <a:cubicBezTo>
                        <a:pt x="10860" y="523"/>
                        <a:pt x="10578" y="2"/>
                        <a:pt x="10116" y="2"/>
                      </a:cubicBezTo>
                      <a:cubicBezTo>
                        <a:pt x="10115" y="2"/>
                        <a:pt x="10114" y="2"/>
                        <a:pt x="10113" y="2"/>
                      </a:cubicBezTo>
                      <a:cubicBezTo>
                        <a:pt x="9924" y="2"/>
                        <a:pt x="9738" y="92"/>
                        <a:pt x="9625" y="262"/>
                      </a:cubicBezTo>
                      <a:cubicBezTo>
                        <a:pt x="8688" y="1668"/>
                        <a:pt x="7119" y="2507"/>
                        <a:pt x="5429" y="2507"/>
                      </a:cubicBezTo>
                      <a:cubicBezTo>
                        <a:pt x="3740" y="2507"/>
                        <a:pt x="2172" y="1668"/>
                        <a:pt x="1235" y="264"/>
                      </a:cubicBezTo>
                      <a:cubicBezTo>
                        <a:pt x="1125" y="101"/>
                        <a:pt x="943" y="0"/>
                        <a:pt x="7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09" name="Google Shape;12611;p89">
                  <a:extLst>
                    <a:ext uri="{FF2B5EF4-FFF2-40B4-BE49-F238E27FC236}">
                      <a16:creationId xmlns:a16="http://schemas.microsoft.com/office/drawing/2014/main" id="{CE887360-307F-FEE6-24CD-D8685D761850}"/>
                    </a:ext>
                  </a:extLst>
                </p:cNvPr>
                <p:cNvSpPr/>
                <p:nvPr/>
              </p:nvSpPr>
              <p:spPr>
                <a:xfrm>
                  <a:off x="7660859" y="2571753"/>
                  <a:ext cx="366561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4" h="19982" extrusionOk="0">
                      <a:moveTo>
                        <a:pt x="14636" y="1169"/>
                      </a:moveTo>
                      <a:cubicBezTo>
                        <a:pt x="15587" y="1169"/>
                        <a:pt x="16392" y="1992"/>
                        <a:pt x="16392" y="2965"/>
                      </a:cubicBezTo>
                      <a:lnTo>
                        <a:pt x="16392" y="14674"/>
                      </a:lnTo>
                      <a:cubicBezTo>
                        <a:pt x="16392" y="15643"/>
                        <a:pt x="15607" y="16431"/>
                        <a:pt x="14636" y="16431"/>
                      </a:cubicBezTo>
                      <a:lnTo>
                        <a:pt x="11124" y="16431"/>
                      </a:lnTo>
                      <a:cubicBezTo>
                        <a:pt x="10967" y="16431"/>
                        <a:pt x="10816" y="16493"/>
                        <a:pt x="10707" y="16604"/>
                      </a:cubicBezTo>
                      <a:lnTo>
                        <a:pt x="8782" y="18561"/>
                      </a:lnTo>
                      <a:lnTo>
                        <a:pt x="6857" y="16604"/>
                      </a:lnTo>
                      <a:cubicBezTo>
                        <a:pt x="6748" y="16493"/>
                        <a:pt x="6597" y="16431"/>
                        <a:pt x="6440" y="16431"/>
                      </a:cubicBezTo>
                      <a:lnTo>
                        <a:pt x="2928" y="16431"/>
                      </a:lnTo>
                      <a:cubicBezTo>
                        <a:pt x="1959" y="16431"/>
                        <a:pt x="1172" y="15643"/>
                        <a:pt x="1172" y="14674"/>
                      </a:cubicBezTo>
                      <a:lnTo>
                        <a:pt x="1172" y="2965"/>
                      </a:lnTo>
                      <a:cubicBezTo>
                        <a:pt x="1172" y="1992"/>
                        <a:pt x="1977" y="1169"/>
                        <a:pt x="2928" y="1169"/>
                      </a:cubicBezTo>
                      <a:close/>
                      <a:moveTo>
                        <a:pt x="2928" y="0"/>
                      </a:moveTo>
                      <a:cubicBezTo>
                        <a:pt x="1310" y="0"/>
                        <a:pt x="1" y="1346"/>
                        <a:pt x="1" y="2965"/>
                      </a:cubicBezTo>
                      <a:lnTo>
                        <a:pt x="1" y="14674"/>
                      </a:lnTo>
                      <a:cubicBezTo>
                        <a:pt x="1" y="16291"/>
                        <a:pt x="1312" y="17600"/>
                        <a:pt x="2928" y="17600"/>
                      </a:cubicBezTo>
                      <a:lnTo>
                        <a:pt x="6196" y="17600"/>
                      </a:lnTo>
                      <a:lnTo>
                        <a:pt x="8365" y="19806"/>
                      </a:lnTo>
                      <a:cubicBezTo>
                        <a:pt x="8474" y="19919"/>
                        <a:pt x="8625" y="19981"/>
                        <a:pt x="8782" y="19981"/>
                      </a:cubicBezTo>
                      <a:cubicBezTo>
                        <a:pt x="8940" y="19981"/>
                        <a:pt x="9090" y="19919"/>
                        <a:pt x="9200" y="19806"/>
                      </a:cubicBezTo>
                      <a:lnTo>
                        <a:pt x="11370" y="17600"/>
                      </a:lnTo>
                      <a:lnTo>
                        <a:pt x="14636" y="17600"/>
                      </a:lnTo>
                      <a:cubicBezTo>
                        <a:pt x="16251" y="17600"/>
                        <a:pt x="17563" y="16287"/>
                        <a:pt x="17563" y="14674"/>
                      </a:cubicBezTo>
                      <a:lnTo>
                        <a:pt x="17563" y="2965"/>
                      </a:lnTo>
                      <a:cubicBezTo>
                        <a:pt x="17563" y="1348"/>
                        <a:pt x="16254" y="0"/>
                        <a:pt x="146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77" name="Google Shape;12612;p89">
                <a:extLst>
                  <a:ext uri="{FF2B5EF4-FFF2-40B4-BE49-F238E27FC236}">
                    <a16:creationId xmlns:a16="http://schemas.microsoft.com/office/drawing/2014/main" id="{31FC8DB2-3665-A165-A32E-141430B2B25C}"/>
                  </a:ext>
                </a:extLst>
              </p:cNvPr>
              <p:cNvGrpSpPr/>
              <p:nvPr/>
            </p:nvGrpSpPr>
            <p:grpSpPr>
              <a:xfrm>
                <a:off x="5797695" y="5123204"/>
                <a:ext cx="620859" cy="620859"/>
                <a:chOff x="5566722" y="2571753"/>
                <a:chExt cx="417024" cy="417024"/>
              </a:xfrm>
              <a:grpFill/>
            </p:grpSpPr>
            <p:sp>
              <p:nvSpPr>
                <p:cNvPr id="17905" name="Google Shape;12613;p89">
                  <a:extLst>
                    <a:ext uri="{FF2B5EF4-FFF2-40B4-BE49-F238E27FC236}">
                      <a16:creationId xmlns:a16="http://schemas.microsoft.com/office/drawing/2014/main" id="{38D1FB29-3EEA-FA2D-40C5-5023096A1BD0}"/>
                    </a:ext>
                  </a:extLst>
                </p:cNvPr>
                <p:cNvSpPr/>
                <p:nvPr/>
              </p:nvSpPr>
              <p:spPr>
                <a:xfrm>
                  <a:off x="5566722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0" y="1171"/>
                      </a:moveTo>
                      <a:cubicBezTo>
                        <a:pt x="14855" y="1171"/>
                        <a:pt x="18810" y="5127"/>
                        <a:pt x="18810" y="9991"/>
                      </a:cubicBezTo>
                      <a:cubicBezTo>
                        <a:pt x="18810" y="14854"/>
                        <a:pt x="14855" y="18810"/>
                        <a:pt x="9990" y="18810"/>
                      </a:cubicBezTo>
                      <a:cubicBezTo>
                        <a:pt x="5127" y="18810"/>
                        <a:pt x="1170" y="14854"/>
                        <a:pt x="1170" y="9991"/>
                      </a:cubicBezTo>
                      <a:cubicBezTo>
                        <a:pt x="1170" y="5127"/>
                        <a:pt x="5127" y="1171"/>
                        <a:pt x="9990" y="1171"/>
                      </a:cubicBezTo>
                      <a:close/>
                      <a:moveTo>
                        <a:pt x="9990" y="0"/>
                      </a:moveTo>
                      <a:cubicBezTo>
                        <a:pt x="4488" y="0"/>
                        <a:pt x="0" y="4490"/>
                        <a:pt x="0" y="9990"/>
                      </a:cubicBezTo>
                      <a:cubicBezTo>
                        <a:pt x="0" y="15493"/>
                        <a:pt x="4490" y="19981"/>
                        <a:pt x="9990" y="19981"/>
                      </a:cubicBezTo>
                      <a:cubicBezTo>
                        <a:pt x="15492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2" y="0"/>
                        <a:pt x="999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06" name="Google Shape;12614;p89">
                  <a:extLst>
                    <a:ext uri="{FF2B5EF4-FFF2-40B4-BE49-F238E27FC236}">
                      <a16:creationId xmlns:a16="http://schemas.microsoft.com/office/drawing/2014/main" id="{B0DA1753-BD21-DD31-05FA-A48114F93B24}"/>
                    </a:ext>
                  </a:extLst>
                </p:cNvPr>
                <p:cNvSpPr/>
                <p:nvPr/>
              </p:nvSpPr>
              <p:spPr>
                <a:xfrm>
                  <a:off x="5653037" y="2658069"/>
                  <a:ext cx="207719" cy="2430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53" h="11646" extrusionOk="0">
                      <a:moveTo>
                        <a:pt x="8782" y="1300"/>
                      </a:moveTo>
                      <a:lnTo>
                        <a:pt x="8782" y="2448"/>
                      </a:lnTo>
                      <a:lnTo>
                        <a:pt x="4099" y="3384"/>
                      </a:lnTo>
                      <a:lnTo>
                        <a:pt x="4099" y="2236"/>
                      </a:lnTo>
                      <a:lnTo>
                        <a:pt x="8782" y="1300"/>
                      </a:lnTo>
                      <a:close/>
                      <a:moveTo>
                        <a:pt x="8782" y="7304"/>
                      </a:moveTo>
                      <a:lnTo>
                        <a:pt x="8782" y="8447"/>
                      </a:lnTo>
                      <a:cubicBezTo>
                        <a:pt x="8782" y="8766"/>
                        <a:pt x="8591" y="9047"/>
                        <a:pt x="8295" y="9165"/>
                      </a:cubicBezTo>
                      <a:cubicBezTo>
                        <a:pt x="8163" y="9218"/>
                        <a:pt x="7987" y="9306"/>
                        <a:pt x="7782" y="9306"/>
                      </a:cubicBezTo>
                      <a:cubicBezTo>
                        <a:pt x="7653" y="9306"/>
                        <a:pt x="7513" y="9271"/>
                        <a:pt x="7365" y="9171"/>
                      </a:cubicBezTo>
                      <a:cubicBezTo>
                        <a:pt x="6850" y="8824"/>
                        <a:pt x="6937" y="8042"/>
                        <a:pt x="7512" y="7812"/>
                      </a:cubicBezTo>
                      <a:lnTo>
                        <a:pt x="8782" y="7304"/>
                      </a:lnTo>
                      <a:close/>
                      <a:moveTo>
                        <a:pt x="2928" y="8475"/>
                      </a:moveTo>
                      <a:lnTo>
                        <a:pt x="2928" y="9618"/>
                      </a:lnTo>
                      <a:cubicBezTo>
                        <a:pt x="2928" y="9937"/>
                        <a:pt x="2737" y="10218"/>
                        <a:pt x="2442" y="10336"/>
                      </a:cubicBezTo>
                      <a:cubicBezTo>
                        <a:pt x="2308" y="10389"/>
                        <a:pt x="2132" y="10476"/>
                        <a:pt x="1928" y="10476"/>
                      </a:cubicBezTo>
                      <a:cubicBezTo>
                        <a:pt x="1799" y="10476"/>
                        <a:pt x="1659" y="10442"/>
                        <a:pt x="1511" y="10342"/>
                      </a:cubicBezTo>
                      <a:cubicBezTo>
                        <a:pt x="996" y="9993"/>
                        <a:pt x="1083" y="9213"/>
                        <a:pt x="1658" y="8983"/>
                      </a:cubicBezTo>
                      <a:lnTo>
                        <a:pt x="2928" y="8475"/>
                      </a:lnTo>
                      <a:close/>
                      <a:moveTo>
                        <a:pt x="9369" y="1"/>
                      </a:moveTo>
                      <a:cubicBezTo>
                        <a:pt x="9330" y="1"/>
                        <a:pt x="9291" y="4"/>
                        <a:pt x="9252" y="12"/>
                      </a:cubicBezTo>
                      <a:lnTo>
                        <a:pt x="3399" y="1182"/>
                      </a:lnTo>
                      <a:cubicBezTo>
                        <a:pt x="3124" y="1237"/>
                        <a:pt x="2928" y="1477"/>
                        <a:pt x="2928" y="1757"/>
                      </a:cubicBezTo>
                      <a:lnTo>
                        <a:pt x="2928" y="7214"/>
                      </a:lnTo>
                      <a:lnTo>
                        <a:pt x="1223" y="7897"/>
                      </a:lnTo>
                      <a:cubicBezTo>
                        <a:pt x="480" y="8192"/>
                        <a:pt x="0" y="8902"/>
                        <a:pt x="0" y="9701"/>
                      </a:cubicBezTo>
                      <a:cubicBezTo>
                        <a:pt x="0" y="10782"/>
                        <a:pt x="880" y="11645"/>
                        <a:pt x="1944" y="11645"/>
                      </a:cubicBezTo>
                      <a:cubicBezTo>
                        <a:pt x="2362" y="11645"/>
                        <a:pt x="2624" y="11523"/>
                        <a:pt x="2877" y="11423"/>
                      </a:cubicBezTo>
                      <a:cubicBezTo>
                        <a:pt x="3618" y="11125"/>
                        <a:pt x="4099" y="10418"/>
                        <a:pt x="4099" y="9618"/>
                      </a:cubicBezTo>
                      <a:lnTo>
                        <a:pt x="4099" y="4578"/>
                      </a:lnTo>
                      <a:lnTo>
                        <a:pt x="8782" y="3641"/>
                      </a:lnTo>
                      <a:lnTo>
                        <a:pt x="8782" y="6043"/>
                      </a:lnTo>
                      <a:lnTo>
                        <a:pt x="7076" y="6726"/>
                      </a:lnTo>
                      <a:cubicBezTo>
                        <a:pt x="6335" y="7023"/>
                        <a:pt x="5854" y="7731"/>
                        <a:pt x="5854" y="8530"/>
                      </a:cubicBezTo>
                      <a:cubicBezTo>
                        <a:pt x="5854" y="9611"/>
                        <a:pt x="6733" y="10476"/>
                        <a:pt x="7798" y="10476"/>
                      </a:cubicBezTo>
                      <a:cubicBezTo>
                        <a:pt x="8216" y="10476"/>
                        <a:pt x="8477" y="10354"/>
                        <a:pt x="8730" y="10251"/>
                      </a:cubicBezTo>
                      <a:cubicBezTo>
                        <a:pt x="9473" y="9956"/>
                        <a:pt x="9953" y="9247"/>
                        <a:pt x="9953" y="8447"/>
                      </a:cubicBezTo>
                      <a:lnTo>
                        <a:pt x="9953" y="586"/>
                      </a:lnTo>
                      <a:cubicBezTo>
                        <a:pt x="9953" y="410"/>
                        <a:pt x="9873" y="244"/>
                        <a:pt x="9739" y="133"/>
                      </a:cubicBezTo>
                      <a:cubicBezTo>
                        <a:pt x="9633" y="47"/>
                        <a:pt x="9503" y="1"/>
                        <a:pt x="93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78" name="Google Shape;12615;p89">
                <a:extLst>
                  <a:ext uri="{FF2B5EF4-FFF2-40B4-BE49-F238E27FC236}">
                    <a16:creationId xmlns:a16="http://schemas.microsoft.com/office/drawing/2014/main" id="{D2920CB1-8CBE-3472-487C-E56B579A1845}"/>
                  </a:ext>
                </a:extLst>
              </p:cNvPr>
              <p:cNvGrpSpPr/>
              <p:nvPr/>
            </p:nvGrpSpPr>
            <p:grpSpPr>
              <a:xfrm>
                <a:off x="6736981" y="5279039"/>
                <a:ext cx="620845" cy="309187"/>
                <a:chOff x="6090251" y="2676413"/>
                <a:chExt cx="417014" cy="207677"/>
              </a:xfrm>
              <a:grpFill/>
            </p:grpSpPr>
            <p:sp>
              <p:nvSpPr>
                <p:cNvPr id="17901" name="Google Shape;12616;p89">
                  <a:extLst>
                    <a:ext uri="{FF2B5EF4-FFF2-40B4-BE49-F238E27FC236}">
                      <a16:creationId xmlns:a16="http://schemas.microsoft.com/office/drawing/2014/main" id="{6A4D2E0A-E109-3CD6-368C-2F407FF059CC}"/>
                    </a:ext>
                  </a:extLst>
                </p:cNvPr>
                <p:cNvSpPr/>
                <p:nvPr/>
              </p:nvSpPr>
              <p:spPr>
                <a:xfrm>
                  <a:off x="6237672" y="2725248"/>
                  <a:ext cx="61086" cy="1588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" h="7611" extrusionOk="0">
                      <a:moveTo>
                        <a:pt x="1463" y="1172"/>
                      </a:moveTo>
                      <a:cubicBezTo>
                        <a:pt x="1624" y="1172"/>
                        <a:pt x="1757" y="1303"/>
                        <a:pt x="1757" y="1465"/>
                      </a:cubicBezTo>
                      <a:lnTo>
                        <a:pt x="1757" y="6148"/>
                      </a:lnTo>
                      <a:cubicBezTo>
                        <a:pt x="1757" y="6309"/>
                        <a:pt x="1624" y="6440"/>
                        <a:pt x="1463" y="6440"/>
                      </a:cubicBezTo>
                      <a:cubicBezTo>
                        <a:pt x="1302" y="6440"/>
                        <a:pt x="1171" y="6309"/>
                        <a:pt x="1171" y="6148"/>
                      </a:cubicBezTo>
                      <a:lnTo>
                        <a:pt x="1171" y="1465"/>
                      </a:lnTo>
                      <a:cubicBezTo>
                        <a:pt x="1171" y="1303"/>
                        <a:pt x="1302" y="1172"/>
                        <a:pt x="1463" y="1172"/>
                      </a:cubicBezTo>
                      <a:close/>
                      <a:moveTo>
                        <a:pt x="1463" y="1"/>
                      </a:moveTo>
                      <a:cubicBezTo>
                        <a:pt x="657" y="1"/>
                        <a:pt x="0" y="657"/>
                        <a:pt x="0" y="1465"/>
                      </a:cubicBezTo>
                      <a:lnTo>
                        <a:pt x="0" y="6148"/>
                      </a:lnTo>
                      <a:cubicBezTo>
                        <a:pt x="0" y="6955"/>
                        <a:pt x="657" y="7611"/>
                        <a:pt x="1463" y="7611"/>
                      </a:cubicBezTo>
                      <a:cubicBezTo>
                        <a:pt x="2270" y="7611"/>
                        <a:pt x="2926" y="6955"/>
                        <a:pt x="2926" y="6148"/>
                      </a:cubicBezTo>
                      <a:lnTo>
                        <a:pt x="2926" y="1465"/>
                      </a:lnTo>
                      <a:cubicBezTo>
                        <a:pt x="2926" y="657"/>
                        <a:pt x="2270" y="1"/>
                        <a:pt x="14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02" name="Google Shape;12617;p89">
                  <a:extLst>
                    <a:ext uri="{FF2B5EF4-FFF2-40B4-BE49-F238E27FC236}">
                      <a16:creationId xmlns:a16="http://schemas.microsoft.com/office/drawing/2014/main" id="{298612D4-7839-24F5-F8AC-73C8CE1327D6}"/>
                    </a:ext>
                  </a:extLst>
                </p:cNvPr>
                <p:cNvSpPr/>
                <p:nvPr/>
              </p:nvSpPr>
              <p:spPr>
                <a:xfrm>
                  <a:off x="6446178" y="2761915"/>
                  <a:ext cx="61086" cy="610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" h="2927" extrusionOk="0">
                      <a:moveTo>
                        <a:pt x="1464" y="1171"/>
                      </a:moveTo>
                      <a:cubicBezTo>
                        <a:pt x="1625" y="1171"/>
                        <a:pt x="1756" y="1302"/>
                        <a:pt x="1756" y="1463"/>
                      </a:cubicBezTo>
                      <a:cubicBezTo>
                        <a:pt x="1756" y="1626"/>
                        <a:pt x="1625" y="1757"/>
                        <a:pt x="1464" y="1757"/>
                      </a:cubicBezTo>
                      <a:cubicBezTo>
                        <a:pt x="1303" y="1757"/>
                        <a:pt x="1170" y="1626"/>
                        <a:pt x="1170" y="1463"/>
                      </a:cubicBezTo>
                      <a:cubicBezTo>
                        <a:pt x="1170" y="1302"/>
                        <a:pt x="1303" y="1171"/>
                        <a:pt x="1464" y="1171"/>
                      </a:cubicBezTo>
                      <a:close/>
                      <a:moveTo>
                        <a:pt x="1464" y="0"/>
                      </a:moveTo>
                      <a:cubicBezTo>
                        <a:pt x="657" y="0"/>
                        <a:pt x="1" y="657"/>
                        <a:pt x="1" y="1463"/>
                      </a:cubicBezTo>
                      <a:cubicBezTo>
                        <a:pt x="1" y="2270"/>
                        <a:pt x="657" y="2926"/>
                        <a:pt x="1464" y="2926"/>
                      </a:cubicBezTo>
                      <a:cubicBezTo>
                        <a:pt x="2270" y="2926"/>
                        <a:pt x="2927" y="2270"/>
                        <a:pt x="2927" y="1463"/>
                      </a:cubicBezTo>
                      <a:cubicBezTo>
                        <a:pt x="2927" y="657"/>
                        <a:pt x="2270" y="0"/>
                        <a:pt x="146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03" name="Google Shape;12618;p89">
                  <a:extLst>
                    <a:ext uri="{FF2B5EF4-FFF2-40B4-BE49-F238E27FC236}">
                      <a16:creationId xmlns:a16="http://schemas.microsoft.com/office/drawing/2014/main" id="{E5527D6C-7812-E399-23D9-74507ADDD0CB}"/>
                    </a:ext>
                  </a:extLst>
                </p:cNvPr>
                <p:cNvSpPr/>
                <p:nvPr/>
              </p:nvSpPr>
              <p:spPr>
                <a:xfrm>
                  <a:off x="6311758" y="2676413"/>
                  <a:ext cx="135446" cy="207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89" h="9951" extrusionOk="0">
                      <a:moveTo>
                        <a:pt x="1466" y="1171"/>
                      </a:moveTo>
                      <a:cubicBezTo>
                        <a:pt x="1627" y="1171"/>
                        <a:pt x="1757" y="1302"/>
                        <a:pt x="1757" y="1463"/>
                      </a:cubicBezTo>
                      <a:lnTo>
                        <a:pt x="1757" y="6026"/>
                      </a:lnTo>
                      <a:lnTo>
                        <a:pt x="4186" y="3598"/>
                      </a:lnTo>
                      <a:cubicBezTo>
                        <a:pt x="4243" y="3541"/>
                        <a:pt x="4318" y="3512"/>
                        <a:pt x="4392" y="3512"/>
                      </a:cubicBezTo>
                      <a:cubicBezTo>
                        <a:pt x="4467" y="3512"/>
                        <a:pt x="4542" y="3541"/>
                        <a:pt x="4598" y="3598"/>
                      </a:cubicBezTo>
                      <a:cubicBezTo>
                        <a:pt x="4713" y="3712"/>
                        <a:pt x="4713" y="3897"/>
                        <a:pt x="4598" y="4012"/>
                      </a:cubicBezTo>
                      <a:lnTo>
                        <a:pt x="3247" y="5364"/>
                      </a:lnTo>
                      <a:lnTo>
                        <a:pt x="5221" y="8325"/>
                      </a:lnTo>
                      <a:cubicBezTo>
                        <a:pt x="5280" y="8414"/>
                        <a:pt x="5274" y="8500"/>
                        <a:pt x="5265" y="8546"/>
                      </a:cubicBezTo>
                      <a:cubicBezTo>
                        <a:pt x="5257" y="8591"/>
                        <a:pt x="5228" y="8674"/>
                        <a:pt x="5140" y="8732"/>
                      </a:cubicBezTo>
                      <a:cubicBezTo>
                        <a:pt x="5090" y="8764"/>
                        <a:pt x="5037" y="8780"/>
                        <a:pt x="4979" y="8780"/>
                      </a:cubicBezTo>
                      <a:cubicBezTo>
                        <a:pt x="4880" y="8780"/>
                        <a:pt x="4788" y="8732"/>
                        <a:pt x="4735" y="8651"/>
                      </a:cubicBezTo>
                      <a:lnTo>
                        <a:pt x="2824" y="5787"/>
                      </a:lnTo>
                      <a:lnTo>
                        <a:pt x="1757" y="6853"/>
                      </a:lnTo>
                      <a:lnTo>
                        <a:pt x="1757" y="8488"/>
                      </a:lnTo>
                      <a:cubicBezTo>
                        <a:pt x="1757" y="8649"/>
                        <a:pt x="1627" y="8782"/>
                        <a:pt x="1466" y="8782"/>
                      </a:cubicBezTo>
                      <a:cubicBezTo>
                        <a:pt x="1305" y="8782"/>
                        <a:pt x="1172" y="8649"/>
                        <a:pt x="1172" y="8488"/>
                      </a:cubicBezTo>
                      <a:lnTo>
                        <a:pt x="1172" y="1463"/>
                      </a:lnTo>
                      <a:cubicBezTo>
                        <a:pt x="1172" y="1302"/>
                        <a:pt x="1305" y="1171"/>
                        <a:pt x="1466" y="1171"/>
                      </a:cubicBezTo>
                      <a:close/>
                      <a:moveTo>
                        <a:pt x="1466" y="0"/>
                      </a:moveTo>
                      <a:cubicBezTo>
                        <a:pt x="659" y="0"/>
                        <a:pt x="1" y="657"/>
                        <a:pt x="1" y="1463"/>
                      </a:cubicBezTo>
                      <a:lnTo>
                        <a:pt x="1" y="8488"/>
                      </a:lnTo>
                      <a:cubicBezTo>
                        <a:pt x="1" y="9295"/>
                        <a:pt x="659" y="9951"/>
                        <a:pt x="1466" y="9951"/>
                      </a:cubicBezTo>
                      <a:cubicBezTo>
                        <a:pt x="2272" y="9951"/>
                        <a:pt x="2929" y="9295"/>
                        <a:pt x="2929" y="8488"/>
                      </a:cubicBezTo>
                      <a:lnTo>
                        <a:pt x="2929" y="8053"/>
                      </a:lnTo>
                      <a:lnTo>
                        <a:pt x="3760" y="9300"/>
                      </a:lnTo>
                      <a:cubicBezTo>
                        <a:pt x="4032" y="9709"/>
                        <a:pt x="4487" y="9951"/>
                        <a:pt x="4979" y="9951"/>
                      </a:cubicBezTo>
                      <a:cubicBezTo>
                        <a:pt x="5269" y="9951"/>
                        <a:pt x="5548" y="9866"/>
                        <a:pt x="5789" y="9705"/>
                      </a:cubicBezTo>
                      <a:cubicBezTo>
                        <a:pt x="6114" y="9489"/>
                        <a:pt x="6336" y="9158"/>
                        <a:pt x="6413" y="8775"/>
                      </a:cubicBezTo>
                      <a:cubicBezTo>
                        <a:pt x="6490" y="8391"/>
                        <a:pt x="6412" y="8001"/>
                        <a:pt x="6196" y="7676"/>
                      </a:cubicBezTo>
                      <a:lnTo>
                        <a:pt x="4754" y="5512"/>
                      </a:lnTo>
                      <a:lnTo>
                        <a:pt x="5426" y="4840"/>
                      </a:lnTo>
                      <a:cubicBezTo>
                        <a:pt x="5998" y="4269"/>
                        <a:pt x="5998" y="3340"/>
                        <a:pt x="5426" y="2771"/>
                      </a:cubicBezTo>
                      <a:cubicBezTo>
                        <a:pt x="5142" y="2485"/>
                        <a:pt x="4767" y="2342"/>
                        <a:pt x="4392" y="2342"/>
                      </a:cubicBezTo>
                      <a:cubicBezTo>
                        <a:pt x="4017" y="2342"/>
                        <a:pt x="3642" y="2485"/>
                        <a:pt x="3357" y="2771"/>
                      </a:cubicBezTo>
                      <a:lnTo>
                        <a:pt x="2929" y="3199"/>
                      </a:lnTo>
                      <a:lnTo>
                        <a:pt x="2929" y="1463"/>
                      </a:lnTo>
                      <a:cubicBezTo>
                        <a:pt x="2929" y="657"/>
                        <a:pt x="2272" y="0"/>
                        <a:pt x="14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04" name="Google Shape;12619;p89">
                  <a:extLst>
                    <a:ext uri="{FF2B5EF4-FFF2-40B4-BE49-F238E27FC236}">
                      <a16:creationId xmlns:a16="http://schemas.microsoft.com/office/drawing/2014/main" id="{A1232FB5-8FA1-6B57-3960-DB7CA8545A36}"/>
                    </a:ext>
                  </a:extLst>
                </p:cNvPr>
                <p:cNvSpPr/>
                <p:nvPr/>
              </p:nvSpPr>
              <p:spPr>
                <a:xfrm>
                  <a:off x="6090251" y="2676413"/>
                  <a:ext cx="135405" cy="207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88" h="9951" extrusionOk="0">
                      <a:moveTo>
                        <a:pt x="1464" y="1171"/>
                      </a:moveTo>
                      <a:cubicBezTo>
                        <a:pt x="1625" y="1171"/>
                        <a:pt x="1757" y="1302"/>
                        <a:pt x="1757" y="1463"/>
                      </a:cubicBezTo>
                      <a:lnTo>
                        <a:pt x="1757" y="6026"/>
                      </a:lnTo>
                      <a:lnTo>
                        <a:pt x="4184" y="3598"/>
                      </a:lnTo>
                      <a:cubicBezTo>
                        <a:pt x="4241" y="3541"/>
                        <a:pt x="4316" y="3512"/>
                        <a:pt x="4391" y="3512"/>
                      </a:cubicBezTo>
                      <a:cubicBezTo>
                        <a:pt x="4466" y="3512"/>
                        <a:pt x="4541" y="3541"/>
                        <a:pt x="4598" y="3598"/>
                      </a:cubicBezTo>
                      <a:cubicBezTo>
                        <a:pt x="4712" y="3712"/>
                        <a:pt x="4712" y="3897"/>
                        <a:pt x="4598" y="4012"/>
                      </a:cubicBezTo>
                      <a:lnTo>
                        <a:pt x="3245" y="5364"/>
                      </a:lnTo>
                      <a:lnTo>
                        <a:pt x="5219" y="8325"/>
                      </a:lnTo>
                      <a:cubicBezTo>
                        <a:pt x="5278" y="8414"/>
                        <a:pt x="5272" y="8500"/>
                        <a:pt x="5264" y="8546"/>
                      </a:cubicBezTo>
                      <a:cubicBezTo>
                        <a:pt x="5255" y="8591"/>
                        <a:pt x="5226" y="8674"/>
                        <a:pt x="5138" y="8732"/>
                      </a:cubicBezTo>
                      <a:cubicBezTo>
                        <a:pt x="5090" y="8764"/>
                        <a:pt x="5035" y="8780"/>
                        <a:pt x="4977" y="8780"/>
                      </a:cubicBezTo>
                      <a:cubicBezTo>
                        <a:pt x="4878" y="8780"/>
                        <a:pt x="4788" y="8732"/>
                        <a:pt x="4733" y="8651"/>
                      </a:cubicBezTo>
                      <a:lnTo>
                        <a:pt x="2824" y="5787"/>
                      </a:lnTo>
                      <a:lnTo>
                        <a:pt x="1757" y="6853"/>
                      </a:lnTo>
                      <a:lnTo>
                        <a:pt x="1757" y="8488"/>
                      </a:lnTo>
                      <a:cubicBezTo>
                        <a:pt x="1757" y="8649"/>
                        <a:pt x="1625" y="8782"/>
                        <a:pt x="1464" y="8782"/>
                      </a:cubicBezTo>
                      <a:cubicBezTo>
                        <a:pt x="1303" y="8782"/>
                        <a:pt x="1172" y="8649"/>
                        <a:pt x="1172" y="8488"/>
                      </a:cubicBezTo>
                      <a:lnTo>
                        <a:pt x="1172" y="1463"/>
                      </a:lnTo>
                      <a:cubicBezTo>
                        <a:pt x="1172" y="1302"/>
                        <a:pt x="1303" y="1171"/>
                        <a:pt x="1464" y="1171"/>
                      </a:cubicBezTo>
                      <a:close/>
                      <a:moveTo>
                        <a:pt x="1464" y="0"/>
                      </a:moveTo>
                      <a:cubicBezTo>
                        <a:pt x="657" y="0"/>
                        <a:pt x="1" y="657"/>
                        <a:pt x="1" y="1463"/>
                      </a:cubicBezTo>
                      <a:lnTo>
                        <a:pt x="1" y="8488"/>
                      </a:lnTo>
                      <a:cubicBezTo>
                        <a:pt x="1" y="9295"/>
                        <a:pt x="657" y="9951"/>
                        <a:pt x="1464" y="9951"/>
                      </a:cubicBezTo>
                      <a:cubicBezTo>
                        <a:pt x="2270" y="9951"/>
                        <a:pt x="2927" y="9295"/>
                        <a:pt x="2927" y="8488"/>
                      </a:cubicBezTo>
                      <a:lnTo>
                        <a:pt x="2927" y="8053"/>
                      </a:lnTo>
                      <a:lnTo>
                        <a:pt x="3758" y="9300"/>
                      </a:lnTo>
                      <a:cubicBezTo>
                        <a:pt x="4031" y="9709"/>
                        <a:pt x="4485" y="9951"/>
                        <a:pt x="4977" y="9951"/>
                      </a:cubicBezTo>
                      <a:cubicBezTo>
                        <a:pt x="5267" y="9951"/>
                        <a:pt x="5548" y="9866"/>
                        <a:pt x="5787" y="9705"/>
                      </a:cubicBezTo>
                      <a:cubicBezTo>
                        <a:pt x="6113" y="9489"/>
                        <a:pt x="6336" y="9158"/>
                        <a:pt x="6412" y="8775"/>
                      </a:cubicBezTo>
                      <a:cubicBezTo>
                        <a:pt x="6488" y="8391"/>
                        <a:pt x="6410" y="8001"/>
                        <a:pt x="6194" y="7676"/>
                      </a:cubicBezTo>
                      <a:lnTo>
                        <a:pt x="4752" y="5512"/>
                      </a:lnTo>
                      <a:lnTo>
                        <a:pt x="5426" y="4840"/>
                      </a:lnTo>
                      <a:cubicBezTo>
                        <a:pt x="5996" y="4269"/>
                        <a:pt x="5996" y="3340"/>
                        <a:pt x="5426" y="2771"/>
                      </a:cubicBezTo>
                      <a:cubicBezTo>
                        <a:pt x="5141" y="2485"/>
                        <a:pt x="4766" y="2342"/>
                        <a:pt x="4391" y="2342"/>
                      </a:cubicBezTo>
                      <a:cubicBezTo>
                        <a:pt x="4016" y="2342"/>
                        <a:pt x="3641" y="2485"/>
                        <a:pt x="3357" y="2771"/>
                      </a:cubicBezTo>
                      <a:lnTo>
                        <a:pt x="2927" y="3199"/>
                      </a:lnTo>
                      <a:lnTo>
                        <a:pt x="2927" y="1463"/>
                      </a:lnTo>
                      <a:cubicBezTo>
                        <a:pt x="2927" y="657"/>
                        <a:pt x="2270" y="0"/>
                        <a:pt x="146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79" name="Google Shape;12620;p89">
                <a:extLst>
                  <a:ext uri="{FF2B5EF4-FFF2-40B4-BE49-F238E27FC236}">
                    <a16:creationId xmlns:a16="http://schemas.microsoft.com/office/drawing/2014/main" id="{E418116E-D09A-13ED-8772-000FE3CC00B5}"/>
                  </a:ext>
                </a:extLst>
              </p:cNvPr>
              <p:cNvGrpSpPr/>
              <p:nvPr/>
            </p:nvGrpSpPr>
            <p:grpSpPr>
              <a:xfrm>
                <a:off x="8615531" y="5123204"/>
                <a:ext cx="620859" cy="620859"/>
                <a:chOff x="7137330" y="2571753"/>
                <a:chExt cx="417024" cy="417024"/>
              </a:xfrm>
              <a:grpFill/>
            </p:grpSpPr>
            <p:sp>
              <p:nvSpPr>
                <p:cNvPr id="17898" name="Google Shape;12621;p89">
                  <a:extLst>
                    <a:ext uri="{FF2B5EF4-FFF2-40B4-BE49-F238E27FC236}">
                      <a16:creationId xmlns:a16="http://schemas.microsoft.com/office/drawing/2014/main" id="{551D968D-C1F1-199F-9914-223FDDDA2A84}"/>
                    </a:ext>
                  </a:extLst>
                </p:cNvPr>
                <p:cNvSpPr/>
                <p:nvPr/>
              </p:nvSpPr>
              <p:spPr>
                <a:xfrm>
                  <a:off x="7235854" y="2645840"/>
                  <a:ext cx="219949" cy="268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39" h="12881" extrusionOk="0">
                      <a:moveTo>
                        <a:pt x="5271" y="1172"/>
                      </a:moveTo>
                      <a:cubicBezTo>
                        <a:pt x="7530" y="1172"/>
                        <a:pt x="9368" y="3010"/>
                        <a:pt x="9368" y="5270"/>
                      </a:cubicBezTo>
                      <a:cubicBezTo>
                        <a:pt x="9368" y="6273"/>
                        <a:pt x="8717" y="7797"/>
                        <a:pt x="7624" y="9343"/>
                      </a:cubicBezTo>
                      <a:cubicBezTo>
                        <a:pt x="6513" y="10917"/>
                        <a:pt x="5536" y="11665"/>
                        <a:pt x="5271" y="11708"/>
                      </a:cubicBezTo>
                      <a:cubicBezTo>
                        <a:pt x="5004" y="11665"/>
                        <a:pt x="4029" y="10917"/>
                        <a:pt x="2916" y="9343"/>
                      </a:cubicBezTo>
                      <a:cubicBezTo>
                        <a:pt x="1825" y="7797"/>
                        <a:pt x="1172" y="6273"/>
                        <a:pt x="1172" y="5270"/>
                      </a:cubicBezTo>
                      <a:cubicBezTo>
                        <a:pt x="1172" y="3010"/>
                        <a:pt x="3010" y="1172"/>
                        <a:pt x="5271" y="1172"/>
                      </a:cubicBezTo>
                      <a:close/>
                      <a:moveTo>
                        <a:pt x="5271" y="1"/>
                      </a:moveTo>
                      <a:cubicBezTo>
                        <a:pt x="2366" y="1"/>
                        <a:pt x="1" y="2364"/>
                        <a:pt x="1" y="5270"/>
                      </a:cubicBezTo>
                      <a:cubicBezTo>
                        <a:pt x="1" y="7084"/>
                        <a:pt x="1409" y="9247"/>
                        <a:pt x="2014" y="10093"/>
                      </a:cubicBezTo>
                      <a:cubicBezTo>
                        <a:pt x="2481" y="10747"/>
                        <a:pt x="4098" y="12881"/>
                        <a:pt x="5271" y="12881"/>
                      </a:cubicBezTo>
                      <a:cubicBezTo>
                        <a:pt x="6444" y="12881"/>
                        <a:pt x="8059" y="10747"/>
                        <a:pt x="8528" y="10093"/>
                      </a:cubicBezTo>
                      <a:cubicBezTo>
                        <a:pt x="9133" y="9247"/>
                        <a:pt x="10539" y="7084"/>
                        <a:pt x="10539" y="5270"/>
                      </a:cubicBezTo>
                      <a:cubicBezTo>
                        <a:pt x="10539" y="2364"/>
                        <a:pt x="8175" y="1"/>
                        <a:pt x="52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99" name="Google Shape;12622;p89">
                  <a:extLst>
                    <a:ext uri="{FF2B5EF4-FFF2-40B4-BE49-F238E27FC236}">
                      <a16:creationId xmlns:a16="http://schemas.microsoft.com/office/drawing/2014/main" id="{0E2133C6-4EC0-89B7-3326-D9A206776458}"/>
                    </a:ext>
                  </a:extLst>
                </p:cNvPr>
                <p:cNvSpPr/>
                <p:nvPr/>
              </p:nvSpPr>
              <p:spPr>
                <a:xfrm>
                  <a:off x="7137330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2" y="1171"/>
                      </a:moveTo>
                      <a:cubicBezTo>
                        <a:pt x="14855" y="1171"/>
                        <a:pt x="18812" y="5127"/>
                        <a:pt x="18812" y="9991"/>
                      </a:cubicBezTo>
                      <a:cubicBezTo>
                        <a:pt x="18812" y="14854"/>
                        <a:pt x="14855" y="18810"/>
                        <a:pt x="9992" y="18810"/>
                      </a:cubicBezTo>
                      <a:cubicBezTo>
                        <a:pt x="5127" y="18810"/>
                        <a:pt x="1171" y="14854"/>
                        <a:pt x="1171" y="9991"/>
                      </a:cubicBezTo>
                      <a:cubicBezTo>
                        <a:pt x="1171" y="5127"/>
                        <a:pt x="5127" y="1171"/>
                        <a:pt x="9992" y="1171"/>
                      </a:cubicBezTo>
                      <a:close/>
                      <a:moveTo>
                        <a:pt x="9992" y="0"/>
                      </a:moveTo>
                      <a:cubicBezTo>
                        <a:pt x="4490" y="0"/>
                        <a:pt x="0" y="4490"/>
                        <a:pt x="0" y="9990"/>
                      </a:cubicBezTo>
                      <a:cubicBezTo>
                        <a:pt x="0" y="15491"/>
                        <a:pt x="4490" y="19981"/>
                        <a:pt x="9992" y="19981"/>
                      </a:cubicBezTo>
                      <a:cubicBezTo>
                        <a:pt x="15493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2" y="0"/>
                        <a:pt x="99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00" name="Google Shape;12623;p89">
                  <a:extLst>
                    <a:ext uri="{FF2B5EF4-FFF2-40B4-BE49-F238E27FC236}">
                      <a16:creationId xmlns:a16="http://schemas.microsoft.com/office/drawing/2014/main" id="{71D4B100-3A1E-A98D-DB2A-BFF7A689607C}"/>
                    </a:ext>
                  </a:extLst>
                </p:cNvPr>
                <p:cNvSpPr/>
                <p:nvPr/>
              </p:nvSpPr>
              <p:spPr>
                <a:xfrm>
                  <a:off x="7284751" y="2694716"/>
                  <a:ext cx="122173" cy="1221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4" h="5855" extrusionOk="0">
                      <a:moveTo>
                        <a:pt x="2928" y="1172"/>
                      </a:moveTo>
                      <a:cubicBezTo>
                        <a:pt x="3895" y="1172"/>
                        <a:pt x="4684" y="1959"/>
                        <a:pt x="4684" y="2928"/>
                      </a:cubicBezTo>
                      <a:cubicBezTo>
                        <a:pt x="4684" y="3896"/>
                        <a:pt x="3895" y="4683"/>
                        <a:pt x="2928" y="4683"/>
                      </a:cubicBezTo>
                      <a:cubicBezTo>
                        <a:pt x="1958" y="4683"/>
                        <a:pt x="1171" y="3896"/>
                        <a:pt x="1171" y="2928"/>
                      </a:cubicBezTo>
                      <a:cubicBezTo>
                        <a:pt x="2139" y="2928"/>
                        <a:pt x="2928" y="2139"/>
                        <a:pt x="2928" y="1172"/>
                      </a:cubicBezTo>
                      <a:close/>
                      <a:moveTo>
                        <a:pt x="2928" y="1"/>
                      </a:moveTo>
                      <a:cubicBezTo>
                        <a:pt x="2655" y="1"/>
                        <a:pt x="2374" y="47"/>
                        <a:pt x="2066" y="142"/>
                      </a:cubicBezTo>
                      <a:cubicBezTo>
                        <a:pt x="1732" y="245"/>
                        <a:pt x="1562" y="616"/>
                        <a:pt x="1704" y="936"/>
                      </a:cubicBezTo>
                      <a:cubicBezTo>
                        <a:pt x="1885" y="1345"/>
                        <a:pt x="1569" y="1756"/>
                        <a:pt x="1177" y="1756"/>
                      </a:cubicBezTo>
                      <a:cubicBezTo>
                        <a:pt x="1099" y="1756"/>
                        <a:pt x="1018" y="1740"/>
                        <a:pt x="938" y="1704"/>
                      </a:cubicBezTo>
                      <a:cubicBezTo>
                        <a:pt x="860" y="1670"/>
                        <a:pt x="780" y="1654"/>
                        <a:pt x="701" y="1654"/>
                      </a:cubicBezTo>
                      <a:cubicBezTo>
                        <a:pt x="453" y="1654"/>
                        <a:pt x="219" y="1813"/>
                        <a:pt x="142" y="2067"/>
                      </a:cubicBezTo>
                      <a:cubicBezTo>
                        <a:pt x="46" y="2373"/>
                        <a:pt x="0" y="2656"/>
                        <a:pt x="0" y="2928"/>
                      </a:cubicBezTo>
                      <a:cubicBezTo>
                        <a:pt x="0" y="4542"/>
                        <a:pt x="1313" y="5854"/>
                        <a:pt x="2928" y="5854"/>
                      </a:cubicBezTo>
                      <a:cubicBezTo>
                        <a:pt x="4541" y="5854"/>
                        <a:pt x="5854" y="4542"/>
                        <a:pt x="5854" y="2928"/>
                      </a:cubicBezTo>
                      <a:cubicBezTo>
                        <a:pt x="5854" y="1313"/>
                        <a:pt x="4541" y="1"/>
                        <a:pt x="292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0" name="Google Shape;12624;p89">
                <a:extLst>
                  <a:ext uri="{FF2B5EF4-FFF2-40B4-BE49-F238E27FC236}">
                    <a16:creationId xmlns:a16="http://schemas.microsoft.com/office/drawing/2014/main" id="{54FA834C-4297-DAE2-D641-02DF4B6DCCDE}"/>
                  </a:ext>
                </a:extLst>
              </p:cNvPr>
              <p:cNvGrpSpPr/>
              <p:nvPr/>
            </p:nvGrpSpPr>
            <p:grpSpPr>
              <a:xfrm>
                <a:off x="7676248" y="5123204"/>
                <a:ext cx="620859" cy="620859"/>
                <a:chOff x="6613801" y="2571753"/>
                <a:chExt cx="417024" cy="417024"/>
              </a:xfrm>
              <a:grpFill/>
            </p:grpSpPr>
            <p:sp>
              <p:nvSpPr>
                <p:cNvPr id="17893" name="Google Shape;12625;p89">
                  <a:extLst>
                    <a:ext uri="{FF2B5EF4-FFF2-40B4-BE49-F238E27FC236}">
                      <a16:creationId xmlns:a16="http://schemas.microsoft.com/office/drawing/2014/main" id="{9A7EB355-9A95-FA94-3120-257CC2FD55B6}"/>
                    </a:ext>
                  </a:extLst>
                </p:cNvPr>
                <p:cNvSpPr/>
                <p:nvPr/>
              </p:nvSpPr>
              <p:spPr>
                <a:xfrm>
                  <a:off x="6613801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1" y="1171"/>
                      </a:moveTo>
                      <a:cubicBezTo>
                        <a:pt x="14854" y="1171"/>
                        <a:pt x="18812" y="5127"/>
                        <a:pt x="18812" y="9991"/>
                      </a:cubicBezTo>
                      <a:cubicBezTo>
                        <a:pt x="18812" y="14854"/>
                        <a:pt x="14854" y="18810"/>
                        <a:pt x="9991" y="18810"/>
                      </a:cubicBezTo>
                      <a:cubicBezTo>
                        <a:pt x="5127" y="18810"/>
                        <a:pt x="1171" y="14854"/>
                        <a:pt x="1171" y="9991"/>
                      </a:cubicBezTo>
                      <a:cubicBezTo>
                        <a:pt x="1171" y="5127"/>
                        <a:pt x="5127" y="1171"/>
                        <a:pt x="9991" y="1171"/>
                      </a:cubicBezTo>
                      <a:close/>
                      <a:moveTo>
                        <a:pt x="9991" y="0"/>
                      </a:moveTo>
                      <a:cubicBezTo>
                        <a:pt x="4490" y="0"/>
                        <a:pt x="0" y="4490"/>
                        <a:pt x="0" y="9990"/>
                      </a:cubicBezTo>
                      <a:cubicBezTo>
                        <a:pt x="0" y="15493"/>
                        <a:pt x="4490" y="19981"/>
                        <a:pt x="9991" y="19981"/>
                      </a:cubicBezTo>
                      <a:cubicBezTo>
                        <a:pt x="15493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1" y="0"/>
                        <a:pt x="999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94" name="Google Shape;12626;p89">
                  <a:extLst>
                    <a:ext uri="{FF2B5EF4-FFF2-40B4-BE49-F238E27FC236}">
                      <a16:creationId xmlns:a16="http://schemas.microsoft.com/office/drawing/2014/main" id="{201B9AF8-6837-90D0-FADB-153C46A7EDA2}"/>
                    </a:ext>
                  </a:extLst>
                </p:cNvPr>
                <p:cNvSpPr/>
                <p:nvPr/>
              </p:nvSpPr>
              <p:spPr>
                <a:xfrm>
                  <a:off x="6663449" y="2645840"/>
                  <a:ext cx="317704" cy="268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23" h="12881" extrusionOk="0">
                      <a:moveTo>
                        <a:pt x="12295" y="1172"/>
                      </a:moveTo>
                      <a:cubicBezTo>
                        <a:pt x="12619" y="1172"/>
                        <a:pt x="12881" y="1435"/>
                        <a:pt x="12881" y="1757"/>
                      </a:cubicBezTo>
                      <a:cubicBezTo>
                        <a:pt x="12881" y="2079"/>
                        <a:pt x="12617" y="2343"/>
                        <a:pt x="12295" y="2343"/>
                      </a:cubicBezTo>
                      <a:cubicBezTo>
                        <a:pt x="11973" y="2343"/>
                        <a:pt x="11709" y="2079"/>
                        <a:pt x="11709" y="1757"/>
                      </a:cubicBezTo>
                      <a:cubicBezTo>
                        <a:pt x="11709" y="1435"/>
                        <a:pt x="11973" y="1172"/>
                        <a:pt x="12295" y="1172"/>
                      </a:cubicBezTo>
                      <a:close/>
                      <a:moveTo>
                        <a:pt x="2343" y="4685"/>
                      </a:moveTo>
                      <a:cubicBezTo>
                        <a:pt x="2592" y="4685"/>
                        <a:pt x="2827" y="4763"/>
                        <a:pt x="3022" y="4902"/>
                      </a:cubicBezTo>
                      <a:cubicBezTo>
                        <a:pt x="2330" y="5410"/>
                        <a:pt x="1821" y="6015"/>
                        <a:pt x="1513" y="6677"/>
                      </a:cubicBezTo>
                      <a:cubicBezTo>
                        <a:pt x="1301" y="6461"/>
                        <a:pt x="1173" y="6167"/>
                        <a:pt x="1173" y="5856"/>
                      </a:cubicBezTo>
                      <a:cubicBezTo>
                        <a:pt x="1173" y="5210"/>
                        <a:pt x="1697" y="4685"/>
                        <a:pt x="2343" y="4685"/>
                      </a:cubicBezTo>
                      <a:close/>
                      <a:moveTo>
                        <a:pt x="12881" y="4685"/>
                      </a:moveTo>
                      <a:cubicBezTo>
                        <a:pt x="13526" y="4685"/>
                        <a:pt x="14052" y="5208"/>
                        <a:pt x="14052" y="5854"/>
                      </a:cubicBezTo>
                      <a:cubicBezTo>
                        <a:pt x="14052" y="6167"/>
                        <a:pt x="13923" y="6461"/>
                        <a:pt x="13712" y="6677"/>
                      </a:cubicBezTo>
                      <a:cubicBezTo>
                        <a:pt x="13404" y="6015"/>
                        <a:pt x="12893" y="5410"/>
                        <a:pt x="12201" y="4902"/>
                      </a:cubicBezTo>
                      <a:cubicBezTo>
                        <a:pt x="12396" y="4763"/>
                        <a:pt x="12633" y="4685"/>
                        <a:pt x="12881" y="4685"/>
                      </a:cubicBezTo>
                      <a:close/>
                      <a:moveTo>
                        <a:pt x="7616" y="4685"/>
                      </a:moveTo>
                      <a:cubicBezTo>
                        <a:pt x="9058" y="4685"/>
                        <a:pt x="10407" y="5074"/>
                        <a:pt x="11416" y="5778"/>
                      </a:cubicBezTo>
                      <a:cubicBezTo>
                        <a:pt x="12360" y="6440"/>
                        <a:pt x="12881" y="7299"/>
                        <a:pt x="12881" y="8196"/>
                      </a:cubicBezTo>
                      <a:cubicBezTo>
                        <a:pt x="12881" y="9095"/>
                        <a:pt x="12360" y="9953"/>
                        <a:pt x="11416" y="10615"/>
                      </a:cubicBezTo>
                      <a:cubicBezTo>
                        <a:pt x="10407" y="11320"/>
                        <a:pt x="9056" y="11710"/>
                        <a:pt x="7612" y="11710"/>
                      </a:cubicBezTo>
                      <a:cubicBezTo>
                        <a:pt x="6167" y="11710"/>
                        <a:pt x="4816" y="11320"/>
                        <a:pt x="3807" y="10615"/>
                      </a:cubicBezTo>
                      <a:cubicBezTo>
                        <a:pt x="2863" y="9953"/>
                        <a:pt x="2343" y="9095"/>
                        <a:pt x="2343" y="8196"/>
                      </a:cubicBezTo>
                      <a:cubicBezTo>
                        <a:pt x="2343" y="7299"/>
                        <a:pt x="2863" y="6440"/>
                        <a:pt x="3807" y="5778"/>
                      </a:cubicBezTo>
                      <a:cubicBezTo>
                        <a:pt x="4816" y="5074"/>
                        <a:pt x="6165" y="4685"/>
                        <a:pt x="7609" y="4685"/>
                      </a:cubicBezTo>
                      <a:close/>
                      <a:moveTo>
                        <a:pt x="8782" y="0"/>
                      </a:moveTo>
                      <a:cubicBezTo>
                        <a:pt x="8538" y="0"/>
                        <a:pt x="8309" y="156"/>
                        <a:pt x="8228" y="402"/>
                      </a:cubicBezTo>
                      <a:lnTo>
                        <a:pt x="7186" y="3524"/>
                      </a:lnTo>
                      <a:cubicBezTo>
                        <a:pt x="6065" y="3576"/>
                        <a:pt x="4998" y="3836"/>
                        <a:pt x="4073" y="4276"/>
                      </a:cubicBezTo>
                      <a:cubicBezTo>
                        <a:pt x="3634" y="3797"/>
                        <a:pt x="3011" y="3514"/>
                        <a:pt x="2343" y="3514"/>
                      </a:cubicBezTo>
                      <a:cubicBezTo>
                        <a:pt x="1051" y="3514"/>
                        <a:pt x="0" y="4565"/>
                        <a:pt x="0" y="5856"/>
                      </a:cubicBezTo>
                      <a:cubicBezTo>
                        <a:pt x="0" y="6702"/>
                        <a:pt x="469" y="7478"/>
                        <a:pt x="1186" y="7889"/>
                      </a:cubicBezTo>
                      <a:cubicBezTo>
                        <a:pt x="1177" y="7991"/>
                        <a:pt x="1171" y="8094"/>
                        <a:pt x="1171" y="8196"/>
                      </a:cubicBezTo>
                      <a:cubicBezTo>
                        <a:pt x="1171" y="9488"/>
                        <a:pt x="1870" y="10687"/>
                        <a:pt x="3137" y="11573"/>
                      </a:cubicBezTo>
                      <a:cubicBezTo>
                        <a:pt x="4340" y="12415"/>
                        <a:pt x="5928" y="12881"/>
                        <a:pt x="7611" y="12881"/>
                      </a:cubicBezTo>
                      <a:cubicBezTo>
                        <a:pt x="9293" y="12881"/>
                        <a:pt x="10883" y="12415"/>
                        <a:pt x="12086" y="11573"/>
                      </a:cubicBezTo>
                      <a:cubicBezTo>
                        <a:pt x="13353" y="10687"/>
                        <a:pt x="14050" y="9488"/>
                        <a:pt x="14050" y="8196"/>
                      </a:cubicBezTo>
                      <a:cubicBezTo>
                        <a:pt x="14050" y="8094"/>
                        <a:pt x="14046" y="7991"/>
                        <a:pt x="14037" y="7889"/>
                      </a:cubicBezTo>
                      <a:cubicBezTo>
                        <a:pt x="14754" y="7478"/>
                        <a:pt x="15223" y="6702"/>
                        <a:pt x="15223" y="5856"/>
                      </a:cubicBezTo>
                      <a:cubicBezTo>
                        <a:pt x="15223" y="4565"/>
                        <a:pt x="14172" y="3514"/>
                        <a:pt x="12881" y="3514"/>
                      </a:cubicBezTo>
                      <a:cubicBezTo>
                        <a:pt x="12212" y="3514"/>
                        <a:pt x="11589" y="3797"/>
                        <a:pt x="11152" y="4276"/>
                      </a:cubicBezTo>
                      <a:cubicBezTo>
                        <a:pt x="10330" y="3885"/>
                        <a:pt x="9396" y="3636"/>
                        <a:pt x="8412" y="3549"/>
                      </a:cubicBezTo>
                      <a:lnTo>
                        <a:pt x="9153" y="1327"/>
                      </a:lnTo>
                      <a:lnTo>
                        <a:pt x="10540" y="1789"/>
                      </a:lnTo>
                      <a:cubicBezTo>
                        <a:pt x="10556" y="2742"/>
                        <a:pt x="11338" y="3514"/>
                        <a:pt x="12295" y="3514"/>
                      </a:cubicBezTo>
                      <a:cubicBezTo>
                        <a:pt x="13263" y="3514"/>
                        <a:pt x="14052" y="2725"/>
                        <a:pt x="14052" y="1757"/>
                      </a:cubicBezTo>
                      <a:cubicBezTo>
                        <a:pt x="14052" y="790"/>
                        <a:pt x="13263" y="1"/>
                        <a:pt x="12295" y="1"/>
                      </a:cubicBezTo>
                      <a:cubicBezTo>
                        <a:pt x="11732" y="1"/>
                        <a:pt x="11232" y="268"/>
                        <a:pt x="10910" y="678"/>
                      </a:cubicBezTo>
                      <a:lnTo>
                        <a:pt x="8968" y="31"/>
                      </a:lnTo>
                      <a:cubicBezTo>
                        <a:pt x="8906" y="10"/>
                        <a:pt x="8844" y="0"/>
                        <a:pt x="87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95" name="Google Shape;12627;p89">
                  <a:extLst>
                    <a:ext uri="{FF2B5EF4-FFF2-40B4-BE49-F238E27FC236}">
                      <a16:creationId xmlns:a16="http://schemas.microsoft.com/office/drawing/2014/main" id="{B5D5CFEE-C521-83E0-5217-C3D55553D160}"/>
                    </a:ext>
                  </a:extLst>
                </p:cNvPr>
                <p:cNvSpPr/>
                <p:nvPr/>
              </p:nvSpPr>
              <p:spPr>
                <a:xfrm>
                  <a:off x="6748992" y="2768030"/>
                  <a:ext cx="48898" cy="48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3" h="2342" extrusionOk="0">
                      <a:moveTo>
                        <a:pt x="1171" y="1"/>
                      </a:moveTo>
                      <a:cubicBezTo>
                        <a:pt x="526" y="1"/>
                        <a:pt x="0" y="525"/>
                        <a:pt x="0" y="1170"/>
                      </a:cubicBezTo>
                      <a:cubicBezTo>
                        <a:pt x="0" y="1816"/>
                        <a:pt x="526" y="2341"/>
                        <a:pt x="1171" y="2341"/>
                      </a:cubicBezTo>
                      <a:cubicBezTo>
                        <a:pt x="1817" y="2341"/>
                        <a:pt x="2342" y="1816"/>
                        <a:pt x="2342" y="1170"/>
                      </a:cubicBezTo>
                      <a:cubicBezTo>
                        <a:pt x="2342" y="525"/>
                        <a:pt x="1817" y="1"/>
                        <a:pt x="11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96" name="Google Shape;12628;p89">
                  <a:extLst>
                    <a:ext uri="{FF2B5EF4-FFF2-40B4-BE49-F238E27FC236}">
                      <a16:creationId xmlns:a16="http://schemas.microsoft.com/office/drawing/2014/main" id="{28607794-0528-0700-67C2-AA3B1A0C4289}"/>
                    </a:ext>
                  </a:extLst>
                </p:cNvPr>
                <p:cNvSpPr/>
                <p:nvPr/>
              </p:nvSpPr>
              <p:spPr>
                <a:xfrm>
                  <a:off x="6846703" y="2768030"/>
                  <a:ext cx="48898" cy="48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3" h="2342" extrusionOk="0">
                      <a:moveTo>
                        <a:pt x="1172" y="1"/>
                      </a:moveTo>
                      <a:cubicBezTo>
                        <a:pt x="526" y="1"/>
                        <a:pt x="1" y="525"/>
                        <a:pt x="1" y="1170"/>
                      </a:cubicBezTo>
                      <a:cubicBezTo>
                        <a:pt x="1" y="1816"/>
                        <a:pt x="526" y="2341"/>
                        <a:pt x="1172" y="2341"/>
                      </a:cubicBezTo>
                      <a:cubicBezTo>
                        <a:pt x="1818" y="2341"/>
                        <a:pt x="2343" y="1816"/>
                        <a:pt x="2343" y="1170"/>
                      </a:cubicBezTo>
                      <a:cubicBezTo>
                        <a:pt x="2343" y="525"/>
                        <a:pt x="1818" y="1"/>
                        <a:pt x="11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97" name="Google Shape;12629;p89">
                  <a:extLst>
                    <a:ext uri="{FF2B5EF4-FFF2-40B4-BE49-F238E27FC236}">
                      <a16:creationId xmlns:a16="http://schemas.microsoft.com/office/drawing/2014/main" id="{38857BA2-8FB1-5845-059C-F1D013A07F64}"/>
                    </a:ext>
                  </a:extLst>
                </p:cNvPr>
                <p:cNvSpPr/>
                <p:nvPr/>
              </p:nvSpPr>
              <p:spPr>
                <a:xfrm>
                  <a:off x="6759469" y="2841323"/>
                  <a:ext cx="125658" cy="359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21" h="1722" extrusionOk="0">
                      <a:moveTo>
                        <a:pt x="670" y="0"/>
                      </a:moveTo>
                      <a:cubicBezTo>
                        <a:pt x="455" y="0"/>
                        <a:pt x="249" y="119"/>
                        <a:pt x="146" y="324"/>
                      </a:cubicBezTo>
                      <a:cubicBezTo>
                        <a:pt x="1" y="614"/>
                        <a:pt x="117" y="965"/>
                        <a:pt x="407" y="1110"/>
                      </a:cubicBezTo>
                      <a:cubicBezTo>
                        <a:pt x="1223" y="1516"/>
                        <a:pt x="2116" y="1722"/>
                        <a:pt x="3011" y="1722"/>
                      </a:cubicBezTo>
                      <a:cubicBezTo>
                        <a:pt x="3905" y="1722"/>
                        <a:pt x="4800" y="1518"/>
                        <a:pt x="5614" y="1110"/>
                      </a:cubicBezTo>
                      <a:cubicBezTo>
                        <a:pt x="5904" y="965"/>
                        <a:pt x="6021" y="614"/>
                        <a:pt x="5875" y="324"/>
                      </a:cubicBezTo>
                      <a:cubicBezTo>
                        <a:pt x="5774" y="119"/>
                        <a:pt x="5567" y="0"/>
                        <a:pt x="5352" y="0"/>
                      </a:cubicBezTo>
                      <a:cubicBezTo>
                        <a:pt x="5264" y="0"/>
                        <a:pt x="5174" y="20"/>
                        <a:pt x="5090" y="62"/>
                      </a:cubicBezTo>
                      <a:cubicBezTo>
                        <a:pt x="4439" y="388"/>
                        <a:pt x="3725" y="551"/>
                        <a:pt x="3011" y="551"/>
                      </a:cubicBezTo>
                      <a:cubicBezTo>
                        <a:pt x="2296" y="551"/>
                        <a:pt x="1582" y="388"/>
                        <a:pt x="931" y="62"/>
                      </a:cubicBezTo>
                      <a:cubicBezTo>
                        <a:pt x="847" y="20"/>
                        <a:pt x="758" y="0"/>
                        <a:pt x="6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1" name="Google Shape;12633;p89">
                <a:extLst>
                  <a:ext uri="{FF2B5EF4-FFF2-40B4-BE49-F238E27FC236}">
                    <a16:creationId xmlns:a16="http://schemas.microsoft.com/office/drawing/2014/main" id="{E56297D4-0C23-E9FA-8043-404BBD4F2468}"/>
                  </a:ext>
                </a:extLst>
              </p:cNvPr>
              <p:cNvGrpSpPr/>
              <p:nvPr/>
            </p:nvGrpSpPr>
            <p:grpSpPr>
              <a:xfrm>
                <a:off x="2040531" y="5215345"/>
                <a:ext cx="620859" cy="436577"/>
                <a:chOff x="3476576" y="2633631"/>
                <a:chExt cx="417024" cy="293244"/>
              </a:xfrm>
              <a:grpFill/>
            </p:grpSpPr>
            <p:sp>
              <p:nvSpPr>
                <p:cNvPr id="17891" name="Google Shape;12634;p89">
                  <a:extLst>
                    <a:ext uri="{FF2B5EF4-FFF2-40B4-BE49-F238E27FC236}">
                      <a16:creationId xmlns:a16="http://schemas.microsoft.com/office/drawing/2014/main" id="{90B2BA93-BA05-4F39-5AAB-49DC3788B82A}"/>
                    </a:ext>
                  </a:extLst>
                </p:cNvPr>
                <p:cNvSpPr/>
                <p:nvPr/>
              </p:nvSpPr>
              <p:spPr>
                <a:xfrm>
                  <a:off x="3476576" y="2633631"/>
                  <a:ext cx="417024" cy="293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4051" extrusionOk="0">
                      <a:moveTo>
                        <a:pt x="17056" y="1172"/>
                      </a:moveTo>
                      <a:cubicBezTo>
                        <a:pt x="18023" y="1172"/>
                        <a:pt x="18811" y="1961"/>
                        <a:pt x="18811" y="2929"/>
                      </a:cubicBezTo>
                      <a:lnTo>
                        <a:pt x="18811" y="11124"/>
                      </a:lnTo>
                      <a:cubicBezTo>
                        <a:pt x="18811" y="12092"/>
                        <a:pt x="18023" y="12881"/>
                        <a:pt x="17056" y="12881"/>
                      </a:cubicBezTo>
                      <a:lnTo>
                        <a:pt x="2927" y="12881"/>
                      </a:lnTo>
                      <a:cubicBezTo>
                        <a:pt x="1959" y="12881"/>
                        <a:pt x="1172" y="12092"/>
                        <a:pt x="1172" y="11124"/>
                      </a:cubicBezTo>
                      <a:lnTo>
                        <a:pt x="1172" y="2929"/>
                      </a:lnTo>
                      <a:cubicBezTo>
                        <a:pt x="1172" y="1961"/>
                        <a:pt x="1959" y="1172"/>
                        <a:pt x="2927" y="1172"/>
                      </a:cubicBezTo>
                      <a:close/>
                      <a:moveTo>
                        <a:pt x="2927" y="1"/>
                      </a:moveTo>
                      <a:cubicBezTo>
                        <a:pt x="1313" y="1"/>
                        <a:pt x="1" y="1315"/>
                        <a:pt x="1" y="2929"/>
                      </a:cubicBezTo>
                      <a:lnTo>
                        <a:pt x="1" y="11124"/>
                      </a:lnTo>
                      <a:cubicBezTo>
                        <a:pt x="1" y="12738"/>
                        <a:pt x="1313" y="14050"/>
                        <a:pt x="2927" y="14050"/>
                      </a:cubicBezTo>
                      <a:lnTo>
                        <a:pt x="17056" y="14050"/>
                      </a:lnTo>
                      <a:cubicBezTo>
                        <a:pt x="18669" y="14050"/>
                        <a:pt x="19982" y="12738"/>
                        <a:pt x="19982" y="11124"/>
                      </a:cubicBezTo>
                      <a:lnTo>
                        <a:pt x="19982" y="2929"/>
                      </a:lnTo>
                      <a:cubicBezTo>
                        <a:pt x="19982" y="1315"/>
                        <a:pt x="18669" y="1"/>
                        <a:pt x="17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92" name="Google Shape;12635;p89">
                  <a:extLst>
                    <a:ext uri="{FF2B5EF4-FFF2-40B4-BE49-F238E27FC236}">
                      <a16:creationId xmlns:a16="http://schemas.microsoft.com/office/drawing/2014/main" id="{106A5BB6-E765-974A-1A93-CECEE7256D40}"/>
                    </a:ext>
                  </a:extLst>
                </p:cNvPr>
                <p:cNvSpPr/>
                <p:nvPr/>
              </p:nvSpPr>
              <p:spPr>
                <a:xfrm>
                  <a:off x="3636206" y="2706945"/>
                  <a:ext cx="122194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5" h="7026" extrusionOk="0">
                      <a:moveTo>
                        <a:pt x="1172" y="1643"/>
                      </a:moveTo>
                      <a:lnTo>
                        <a:pt x="4165" y="3514"/>
                      </a:lnTo>
                      <a:lnTo>
                        <a:pt x="1172" y="5384"/>
                      </a:lnTo>
                      <a:lnTo>
                        <a:pt x="1172" y="1643"/>
                      </a:lnTo>
                      <a:close/>
                      <a:moveTo>
                        <a:pt x="586" y="0"/>
                      </a:moveTo>
                      <a:cubicBezTo>
                        <a:pt x="489" y="0"/>
                        <a:pt x="391" y="25"/>
                        <a:pt x="302" y="74"/>
                      </a:cubicBezTo>
                      <a:cubicBezTo>
                        <a:pt x="116" y="178"/>
                        <a:pt x="1" y="373"/>
                        <a:pt x="1" y="587"/>
                      </a:cubicBezTo>
                      <a:lnTo>
                        <a:pt x="1" y="6440"/>
                      </a:lnTo>
                      <a:cubicBezTo>
                        <a:pt x="1" y="6653"/>
                        <a:pt x="116" y="6849"/>
                        <a:pt x="302" y="6953"/>
                      </a:cubicBezTo>
                      <a:cubicBezTo>
                        <a:pt x="389" y="7001"/>
                        <a:pt x="487" y="7026"/>
                        <a:pt x="585" y="7026"/>
                      </a:cubicBezTo>
                      <a:cubicBezTo>
                        <a:pt x="693" y="7026"/>
                        <a:pt x="801" y="6997"/>
                        <a:pt x="896" y="6937"/>
                      </a:cubicBezTo>
                      <a:lnTo>
                        <a:pt x="5580" y="4010"/>
                      </a:lnTo>
                      <a:cubicBezTo>
                        <a:pt x="5750" y="3903"/>
                        <a:pt x="5854" y="3714"/>
                        <a:pt x="5854" y="3513"/>
                      </a:cubicBezTo>
                      <a:cubicBezTo>
                        <a:pt x="5854" y="3311"/>
                        <a:pt x="5750" y="3123"/>
                        <a:pt x="5580" y="3017"/>
                      </a:cubicBezTo>
                      <a:lnTo>
                        <a:pt x="896" y="90"/>
                      </a:lnTo>
                      <a:cubicBezTo>
                        <a:pt x="801" y="30"/>
                        <a:pt x="694" y="0"/>
                        <a:pt x="5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2" name="Google Shape;12636;p89">
                <a:extLst>
                  <a:ext uri="{FF2B5EF4-FFF2-40B4-BE49-F238E27FC236}">
                    <a16:creationId xmlns:a16="http://schemas.microsoft.com/office/drawing/2014/main" id="{5DDB6928-8141-4D4D-0F30-73748DC8D559}"/>
                  </a:ext>
                </a:extLst>
              </p:cNvPr>
              <p:cNvGrpSpPr/>
              <p:nvPr/>
            </p:nvGrpSpPr>
            <p:grpSpPr>
              <a:xfrm>
                <a:off x="2979814" y="5123312"/>
                <a:ext cx="620890" cy="620641"/>
                <a:chOff x="3988564" y="2571836"/>
                <a:chExt cx="417045" cy="416878"/>
              </a:xfrm>
              <a:grpFill/>
            </p:grpSpPr>
            <p:sp>
              <p:nvSpPr>
                <p:cNvPr id="17889" name="Google Shape;12637;p89">
                  <a:extLst>
                    <a:ext uri="{FF2B5EF4-FFF2-40B4-BE49-F238E27FC236}">
                      <a16:creationId xmlns:a16="http://schemas.microsoft.com/office/drawing/2014/main" id="{E4D03CFD-3DBB-E450-677A-075D921F682F}"/>
                    </a:ext>
                  </a:extLst>
                </p:cNvPr>
                <p:cNvSpPr/>
                <p:nvPr/>
              </p:nvSpPr>
              <p:spPr>
                <a:xfrm>
                  <a:off x="4090678" y="2650431"/>
                  <a:ext cx="213124" cy="2592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12" h="12423" extrusionOk="0">
                      <a:moveTo>
                        <a:pt x="4938" y="1172"/>
                      </a:moveTo>
                      <a:cubicBezTo>
                        <a:pt x="7267" y="1172"/>
                        <a:pt x="8610" y="2621"/>
                        <a:pt x="8610" y="3081"/>
                      </a:cubicBezTo>
                      <a:cubicBezTo>
                        <a:pt x="8610" y="3348"/>
                        <a:pt x="8308" y="3471"/>
                        <a:pt x="8102" y="3471"/>
                      </a:cubicBezTo>
                      <a:cubicBezTo>
                        <a:pt x="7867" y="3471"/>
                        <a:pt x="7733" y="3357"/>
                        <a:pt x="7407" y="3026"/>
                      </a:cubicBezTo>
                      <a:cubicBezTo>
                        <a:pt x="6933" y="2541"/>
                        <a:pt x="6282" y="1879"/>
                        <a:pt x="4821" y="1879"/>
                      </a:cubicBezTo>
                      <a:cubicBezTo>
                        <a:pt x="4177" y="1879"/>
                        <a:pt x="3602" y="2046"/>
                        <a:pt x="3162" y="2362"/>
                      </a:cubicBezTo>
                      <a:cubicBezTo>
                        <a:pt x="2687" y="2700"/>
                        <a:pt x="2417" y="3188"/>
                        <a:pt x="2417" y="3701"/>
                      </a:cubicBezTo>
                      <a:cubicBezTo>
                        <a:pt x="2417" y="4145"/>
                        <a:pt x="2603" y="4758"/>
                        <a:pt x="3491" y="5152"/>
                      </a:cubicBezTo>
                      <a:cubicBezTo>
                        <a:pt x="3997" y="5378"/>
                        <a:pt x="4646" y="5506"/>
                        <a:pt x="5334" y="5642"/>
                      </a:cubicBezTo>
                      <a:cubicBezTo>
                        <a:pt x="7566" y="6081"/>
                        <a:pt x="9029" y="6514"/>
                        <a:pt x="9029" y="8449"/>
                      </a:cubicBezTo>
                      <a:cubicBezTo>
                        <a:pt x="9029" y="8455"/>
                        <a:pt x="9029" y="8464"/>
                        <a:pt x="9029" y="8478"/>
                      </a:cubicBezTo>
                      <a:cubicBezTo>
                        <a:pt x="9035" y="8646"/>
                        <a:pt x="9028" y="9518"/>
                        <a:pt x="8347" y="10222"/>
                      </a:cubicBezTo>
                      <a:cubicBezTo>
                        <a:pt x="7688" y="10903"/>
                        <a:pt x="6597" y="11248"/>
                        <a:pt x="5102" y="11252"/>
                      </a:cubicBezTo>
                      <a:cubicBezTo>
                        <a:pt x="2240" y="11250"/>
                        <a:pt x="1171" y="9891"/>
                        <a:pt x="1171" y="9033"/>
                      </a:cubicBezTo>
                      <a:cubicBezTo>
                        <a:pt x="1171" y="8780"/>
                        <a:pt x="1518" y="8672"/>
                        <a:pt x="1656" y="8672"/>
                      </a:cubicBezTo>
                      <a:cubicBezTo>
                        <a:pt x="1844" y="8672"/>
                        <a:pt x="2005" y="8837"/>
                        <a:pt x="2327" y="9212"/>
                      </a:cubicBezTo>
                      <a:cubicBezTo>
                        <a:pt x="2843" y="9813"/>
                        <a:pt x="3551" y="10636"/>
                        <a:pt x="5095" y="10636"/>
                      </a:cubicBezTo>
                      <a:cubicBezTo>
                        <a:pt x="6363" y="10636"/>
                        <a:pt x="7727" y="9881"/>
                        <a:pt x="7727" y="8612"/>
                      </a:cubicBezTo>
                      <a:cubicBezTo>
                        <a:pt x="7727" y="7951"/>
                        <a:pt x="7363" y="7445"/>
                        <a:pt x="6647" y="7109"/>
                      </a:cubicBezTo>
                      <a:cubicBezTo>
                        <a:pt x="6130" y="6866"/>
                        <a:pt x="5472" y="6726"/>
                        <a:pt x="4773" y="6578"/>
                      </a:cubicBezTo>
                      <a:cubicBezTo>
                        <a:pt x="2620" y="6120"/>
                        <a:pt x="1209" y="5683"/>
                        <a:pt x="1209" y="3859"/>
                      </a:cubicBezTo>
                      <a:cubicBezTo>
                        <a:pt x="1209" y="2893"/>
                        <a:pt x="1667" y="2191"/>
                        <a:pt x="2606" y="1711"/>
                      </a:cubicBezTo>
                      <a:cubicBezTo>
                        <a:pt x="3388" y="1313"/>
                        <a:pt x="4350" y="1172"/>
                        <a:pt x="4938" y="1172"/>
                      </a:cubicBezTo>
                      <a:close/>
                      <a:moveTo>
                        <a:pt x="4938" y="1"/>
                      </a:moveTo>
                      <a:cubicBezTo>
                        <a:pt x="2944" y="1"/>
                        <a:pt x="39" y="991"/>
                        <a:pt x="39" y="3861"/>
                      </a:cubicBezTo>
                      <a:cubicBezTo>
                        <a:pt x="39" y="5149"/>
                        <a:pt x="579" y="6129"/>
                        <a:pt x="1644" y="6772"/>
                      </a:cubicBezTo>
                      <a:cubicBezTo>
                        <a:pt x="2505" y="7293"/>
                        <a:pt x="3581" y="7523"/>
                        <a:pt x="4529" y="7724"/>
                      </a:cubicBezTo>
                      <a:cubicBezTo>
                        <a:pt x="5159" y="7857"/>
                        <a:pt x="5755" y="7984"/>
                        <a:pt x="6149" y="8170"/>
                      </a:cubicBezTo>
                      <a:cubicBezTo>
                        <a:pt x="6556" y="8359"/>
                        <a:pt x="6556" y="8518"/>
                        <a:pt x="6556" y="8612"/>
                      </a:cubicBezTo>
                      <a:cubicBezTo>
                        <a:pt x="6556" y="9100"/>
                        <a:pt x="5785" y="9465"/>
                        <a:pt x="5095" y="9465"/>
                      </a:cubicBezTo>
                      <a:cubicBezTo>
                        <a:pt x="4089" y="9465"/>
                        <a:pt x="3664" y="8971"/>
                        <a:pt x="3215" y="8449"/>
                      </a:cubicBezTo>
                      <a:cubicBezTo>
                        <a:pt x="2833" y="8005"/>
                        <a:pt x="2401" y="7501"/>
                        <a:pt x="1656" y="7501"/>
                      </a:cubicBezTo>
                      <a:cubicBezTo>
                        <a:pt x="860" y="7501"/>
                        <a:pt x="0" y="8087"/>
                        <a:pt x="0" y="9035"/>
                      </a:cubicBezTo>
                      <a:cubicBezTo>
                        <a:pt x="0" y="10459"/>
                        <a:pt x="1462" y="12423"/>
                        <a:pt x="5104" y="12423"/>
                      </a:cubicBezTo>
                      <a:cubicBezTo>
                        <a:pt x="6926" y="12419"/>
                        <a:pt x="8301" y="11954"/>
                        <a:pt x="9187" y="11036"/>
                      </a:cubicBezTo>
                      <a:cubicBezTo>
                        <a:pt x="10167" y="10024"/>
                        <a:pt x="10211" y="8803"/>
                        <a:pt x="10200" y="8442"/>
                      </a:cubicBezTo>
                      <a:cubicBezTo>
                        <a:pt x="10199" y="7101"/>
                        <a:pt x="9638" y="6090"/>
                        <a:pt x="8536" y="5435"/>
                      </a:cubicBezTo>
                      <a:cubicBezTo>
                        <a:pt x="7642" y="4904"/>
                        <a:pt x="6537" y="4685"/>
                        <a:pt x="5560" y="4492"/>
                      </a:cubicBezTo>
                      <a:cubicBezTo>
                        <a:pt x="4939" y="4370"/>
                        <a:pt x="4354" y="4255"/>
                        <a:pt x="3966" y="4084"/>
                      </a:cubicBezTo>
                      <a:cubicBezTo>
                        <a:pt x="3588" y="3916"/>
                        <a:pt x="3588" y="3781"/>
                        <a:pt x="3588" y="3703"/>
                      </a:cubicBezTo>
                      <a:cubicBezTo>
                        <a:pt x="3588" y="3429"/>
                        <a:pt x="4016" y="3050"/>
                        <a:pt x="4821" y="3050"/>
                      </a:cubicBezTo>
                      <a:cubicBezTo>
                        <a:pt x="5790" y="3050"/>
                        <a:pt x="6153" y="3418"/>
                        <a:pt x="6570" y="3847"/>
                      </a:cubicBezTo>
                      <a:cubicBezTo>
                        <a:pt x="6921" y="4202"/>
                        <a:pt x="7354" y="4644"/>
                        <a:pt x="8102" y="4644"/>
                      </a:cubicBezTo>
                      <a:cubicBezTo>
                        <a:pt x="8966" y="4644"/>
                        <a:pt x="9781" y="4016"/>
                        <a:pt x="9781" y="3082"/>
                      </a:cubicBezTo>
                      <a:cubicBezTo>
                        <a:pt x="9781" y="1768"/>
                        <a:pt x="7722" y="1"/>
                        <a:pt x="493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90" name="Google Shape;12638;p89">
                  <a:extLst>
                    <a:ext uri="{FF2B5EF4-FFF2-40B4-BE49-F238E27FC236}">
                      <a16:creationId xmlns:a16="http://schemas.microsoft.com/office/drawing/2014/main" id="{A9B9E3BE-6A17-5112-84DA-09DF3FE7824D}"/>
                    </a:ext>
                  </a:extLst>
                </p:cNvPr>
                <p:cNvSpPr/>
                <p:nvPr/>
              </p:nvSpPr>
              <p:spPr>
                <a:xfrm>
                  <a:off x="3988564" y="2571836"/>
                  <a:ext cx="417045" cy="416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3" h="19975" extrusionOk="0">
                      <a:moveTo>
                        <a:pt x="5465" y="1172"/>
                      </a:moveTo>
                      <a:cubicBezTo>
                        <a:pt x="6229" y="1172"/>
                        <a:pt x="6714" y="1356"/>
                        <a:pt x="7184" y="1548"/>
                      </a:cubicBezTo>
                      <a:cubicBezTo>
                        <a:pt x="7842" y="1820"/>
                        <a:pt x="8120" y="1882"/>
                        <a:pt x="8506" y="1882"/>
                      </a:cubicBezTo>
                      <a:cubicBezTo>
                        <a:pt x="8831" y="1882"/>
                        <a:pt x="9232" y="1838"/>
                        <a:pt x="10000" y="1838"/>
                      </a:cubicBezTo>
                      <a:cubicBezTo>
                        <a:pt x="13275" y="1838"/>
                        <a:pt x="15226" y="3478"/>
                        <a:pt x="16286" y="4855"/>
                      </a:cubicBezTo>
                      <a:cubicBezTo>
                        <a:pt x="17660" y="6641"/>
                        <a:pt x="18149" y="8709"/>
                        <a:pt x="18149" y="9937"/>
                      </a:cubicBezTo>
                      <a:cubicBezTo>
                        <a:pt x="18149" y="11304"/>
                        <a:pt x="17841" y="11405"/>
                        <a:pt x="18414" y="12744"/>
                      </a:cubicBezTo>
                      <a:cubicBezTo>
                        <a:pt x="18610" y="13203"/>
                        <a:pt x="18812" y="13675"/>
                        <a:pt x="18812" y="14565"/>
                      </a:cubicBezTo>
                      <a:cubicBezTo>
                        <a:pt x="18812" y="15702"/>
                        <a:pt x="18373" y="16765"/>
                        <a:pt x="17575" y="17561"/>
                      </a:cubicBezTo>
                      <a:cubicBezTo>
                        <a:pt x="16776" y="18358"/>
                        <a:pt x="15671" y="18803"/>
                        <a:pt x="14546" y="18803"/>
                      </a:cubicBezTo>
                      <a:cubicBezTo>
                        <a:pt x="14544" y="18803"/>
                        <a:pt x="14542" y="18803"/>
                        <a:pt x="14540" y="18803"/>
                      </a:cubicBezTo>
                      <a:lnTo>
                        <a:pt x="14519" y="18803"/>
                      </a:lnTo>
                      <a:cubicBezTo>
                        <a:pt x="13754" y="18803"/>
                        <a:pt x="13270" y="18612"/>
                        <a:pt x="12799" y="18418"/>
                      </a:cubicBezTo>
                      <a:cubicBezTo>
                        <a:pt x="12161" y="18154"/>
                        <a:pt x="11842" y="18085"/>
                        <a:pt x="11520" y="18085"/>
                      </a:cubicBezTo>
                      <a:cubicBezTo>
                        <a:pt x="11167" y="18085"/>
                        <a:pt x="10809" y="18168"/>
                        <a:pt x="10022" y="18168"/>
                      </a:cubicBezTo>
                      <a:cubicBezTo>
                        <a:pt x="6746" y="18168"/>
                        <a:pt x="4785" y="16516"/>
                        <a:pt x="3717" y="15131"/>
                      </a:cubicBezTo>
                      <a:cubicBezTo>
                        <a:pt x="2328" y="13328"/>
                        <a:pt x="1835" y="11257"/>
                        <a:pt x="1835" y="10031"/>
                      </a:cubicBezTo>
                      <a:cubicBezTo>
                        <a:pt x="1835" y="8674"/>
                        <a:pt x="2146" y="8571"/>
                        <a:pt x="1569" y="7222"/>
                      </a:cubicBezTo>
                      <a:cubicBezTo>
                        <a:pt x="1375" y="6765"/>
                        <a:pt x="1173" y="6293"/>
                        <a:pt x="1171" y="5408"/>
                      </a:cubicBezTo>
                      <a:cubicBezTo>
                        <a:pt x="1175" y="3063"/>
                        <a:pt x="3100" y="1172"/>
                        <a:pt x="5465" y="1172"/>
                      </a:cubicBezTo>
                      <a:close/>
                      <a:moveTo>
                        <a:pt x="5465" y="0"/>
                      </a:moveTo>
                      <a:cubicBezTo>
                        <a:pt x="3993" y="0"/>
                        <a:pt x="2617" y="552"/>
                        <a:pt x="1587" y="1582"/>
                      </a:cubicBezTo>
                      <a:cubicBezTo>
                        <a:pt x="566" y="2603"/>
                        <a:pt x="4" y="3960"/>
                        <a:pt x="0" y="5403"/>
                      </a:cubicBezTo>
                      <a:lnTo>
                        <a:pt x="0" y="5414"/>
                      </a:lnTo>
                      <a:cubicBezTo>
                        <a:pt x="2" y="6535"/>
                        <a:pt x="274" y="7170"/>
                        <a:pt x="492" y="7682"/>
                      </a:cubicBezTo>
                      <a:cubicBezTo>
                        <a:pt x="938" y="8725"/>
                        <a:pt x="664" y="8547"/>
                        <a:pt x="664" y="10031"/>
                      </a:cubicBezTo>
                      <a:cubicBezTo>
                        <a:pt x="664" y="11738"/>
                        <a:pt x="1385" y="14023"/>
                        <a:pt x="2790" y="15845"/>
                      </a:cubicBezTo>
                      <a:cubicBezTo>
                        <a:pt x="4019" y="17439"/>
                        <a:pt x="6270" y="19339"/>
                        <a:pt x="10022" y="19339"/>
                      </a:cubicBezTo>
                      <a:cubicBezTo>
                        <a:pt x="10942" y="19339"/>
                        <a:pt x="11234" y="19255"/>
                        <a:pt x="11494" y="19255"/>
                      </a:cubicBezTo>
                      <a:cubicBezTo>
                        <a:pt x="11700" y="19255"/>
                        <a:pt x="11887" y="19308"/>
                        <a:pt x="12353" y="19500"/>
                      </a:cubicBezTo>
                      <a:cubicBezTo>
                        <a:pt x="12875" y="19716"/>
                        <a:pt x="13523" y="19974"/>
                        <a:pt x="14519" y="19974"/>
                      </a:cubicBezTo>
                      <a:lnTo>
                        <a:pt x="14554" y="19974"/>
                      </a:lnTo>
                      <a:cubicBezTo>
                        <a:pt x="15985" y="19974"/>
                        <a:pt x="17386" y="19403"/>
                        <a:pt x="18402" y="18391"/>
                      </a:cubicBezTo>
                      <a:cubicBezTo>
                        <a:pt x="19422" y="17374"/>
                        <a:pt x="19983" y="16015"/>
                        <a:pt x="19983" y="14565"/>
                      </a:cubicBezTo>
                      <a:cubicBezTo>
                        <a:pt x="19983" y="13436"/>
                        <a:pt x="19711" y="12797"/>
                        <a:pt x="19491" y="12284"/>
                      </a:cubicBezTo>
                      <a:cubicBezTo>
                        <a:pt x="19045" y="11243"/>
                        <a:pt x="19320" y="11421"/>
                        <a:pt x="19320" y="9937"/>
                      </a:cubicBezTo>
                      <a:cubicBezTo>
                        <a:pt x="19320" y="8218"/>
                        <a:pt x="18603" y="5946"/>
                        <a:pt x="17213" y="4140"/>
                      </a:cubicBezTo>
                      <a:cubicBezTo>
                        <a:pt x="15994" y="2557"/>
                        <a:pt x="13753" y="667"/>
                        <a:pt x="10000" y="667"/>
                      </a:cubicBezTo>
                      <a:cubicBezTo>
                        <a:pt x="9146" y="667"/>
                        <a:pt x="8785" y="712"/>
                        <a:pt x="8528" y="712"/>
                      </a:cubicBezTo>
                      <a:cubicBezTo>
                        <a:pt x="8261" y="712"/>
                        <a:pt x="8109" y="664"/>
                        <a:pt x="7630" y="466"/>
                      </a:cubicBezTo>
                      <a:cubicBezTo>
                        <a:pt x="7110" y="252"/>
                        <a:pt x="6461" y="0"/>
                        <a:pt x="546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3" name="Google Shape;12639;p89">
                <a:extLst>
                  <a:ext uri="{FF2B5EF4-FFF2-40B4-BE49-F238E27FC236}">
                    <a16:creationId xmlns:a16="http://schemas.microsoft.com/office/drawing/2014/main" id="{C08134E7-8436-2D26-45A3-13850CB8A1FD}"/>
                  </a:ext>
                </a:extLst>
              </p:cNvPr>
              <p:cNvGrpSpPr/>
              <p:nvPr/>
            </p:nvGrpSpPr>
            <p:grpSpPr>
              <a:xfrm>
                <a:off x="3919129" y="5123204"/>
                <a:ext cx="620859" cy="620859"/>
                <a:chOff x="4500573" y="2571753"/>
                <a:chExt cx="417024" cy="417024"/>
              </a:xfrm>
              <a:grpFill/>
            </p:grpSpPr>
            <p:sp>
              <p:nvSpPr>
                <p:cNvPr id="17887" name="Google Shape;12640;p89">
                  <a:extLst>
                    <a:ext uri="{FF2B5EF4-FFF2-40B4-BE49-F238E27FC236}">
                      <a16:creationId xmlns:a16="http://schemas.microsoft.com/office/drawing/2014/main" id="{A1BF9F49-1ADC-E0C8-55E4-E1916C89C107}"/>
                    </a:ext>
                  </a:extLst>
                </p:cNvPr>
                <p:cNvSpPr/>
                <p:nvPr/>
              </p:nvSpPr>
              <p:spPr>
                <a:xfrm>
                  <a:off x="4550263" y="2632817"/>
                  <a:ext cx="317683" cy="293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22" h="14051" extrusionOk="0">
                      <a:moveTo>
                        <a:pt x="7616" y="1172"/>
                      </a:moveTo>
                      <a:cubicBezTo>
                        <a:pt x="8529" y="1202"/>
                        <a:pt x="10613" y="1570"/>
                        <a:pt x="10613" y="4280"/>
                      </a:cubicBezTo>
                      <a:cubicBezTo>
                        <a:pt x="10613" y="4791"/>
                        <a:pt x="10565" y="5662"/>
                        <a:pt x="10565" y="5683"/>
                      </a:cubicBezTo>
                      <a:cubicBezTo>
                        <a:pt x="10565" y="6490"/>
                        <a:pt x="11186" y="6530"/>
                        <a:pt x="11312" y="6530"/>
                      </a:cubicBezTo>
                      <a:cubicBezTo>
                        <a:pt x="11563" y="6530"/>
                        <a:pt x="11867" y="6461"/>
                        <a:pt x="12149" y="6399"/>
                      </a:cubicBezTo>
                      <a:lnTo>
                        <a:pt x="12149" y="6399"/>
                      </a:lnTo>
                      <a:cubicBezTo>
                        <a:pt x="11697" y="6589"/>
                        <a:pt x="10875" y="6838"/>
                        <a:pt x="10875" y="7608"/>
                      </a:cubicBezTo>
                      <a:cubicBezTo>
                        <a:pt x="10875" y="9260"/>
                        <a:pt x="12294" y="9897"/>
                        <a:pt x="13233" y="10316"/>
                      </a:cubicBezTo>
                      <a:cubicBezTo>
                        <a:pt x="13419" y="10399"/>
                        <a:pt x="13661" y="10509"/>
                        <a:pt x="13838" y="10608"/>
                      </a:cubicBezTo>
                      <a:cubicBezTo>
                        <a:pt x="13590" y="10652"/>
                        <a:pt x="13247" y="10703"/>
                        <a:pt x="12826" y="10802"/>
                      </a:cubicBezTo>
                      <a:cubicBezTo>
                        <a:pt x="12446" y="10894"/>
                        <a:pt x="12149" y="11195"/>
                        <a:pt x="12067" y="11574"/>
                      </a:cubicBezTo>
                      <a:cubicBezTo>
                        <a:pt x="12058" y="11614"/>
                        <a:pt x="12049" y="11652"/>
                        <a:pt x="12041" y="11683"/>
                      </a:cubicBezTo>
                      <a:cubicBezTo>
                        <a:pt x="11837" y="11646"/>
                        <a:pt x="11549" y="11584"/>
                        <a:pt x="11156" y="11584"/>
                      </a:cubicBezTo>
                      <a:cubicBezTo>
                        <a:pt x="10220" y="11584"/>
                        <a:pt x="9658" y="11968"/>
                        <a:pt x="9161" y="12306"/>
                      </a:cubicBezTo>
                      <a:cubicBezTo>
                        <a:pt x="8711" y="12614"/>
                        <a:pt x="8322" y="12879"/>
                        <a:pt x="7611" y="12881"/>
                      </a:cubicBezTo>
                      <a:cubicBezTo>
                        <a:pt x="6900" y="12879"/>
                        <a:pt x="6511" y="12614"/>
                        <a:pt x="6060" y="12306"/>
                      </a:cubicBezTo>
                      <a:cubicBezTo>
                        <a:pt x="5563" y="11968"/>
                        <a:pt x="5000" y="11584"/>
                        <a:pt x="4064" y="11584"/>
                      </a:cubicBezTo>
                      <a:cubicBezTo>
                        <a:pt x="3671" y="11584"/>
                        <a:pt x="3381" y="11646"/>
                        <a:pt x="3180" y="11683"/>
                      </a:cubicBezTo>
                      <a:cubicBezTo>
                        <a:pt x="3171" y="11652"/>
                        <a:pt x="3164" y="11614"/>
                        <a:pt x="3155" y="11574"/>
                      </a:cubicBezTo>
                      <a:cubicBezTo>
                        <a:pt x="3072" y="11195"/>
                        <a:pt x="2775" y="10894"/>
                        <a:pt x="2394" y="10802"/>
                      </a:cubicBezTo>
                      <a:cubicBezTo>
                        <a:pt x="1973" y="10703"/>
                        <a:pt x="1630" y="10652"/>
                        <a:pt x="1384" y="10608"/>
                      </a:cubicBezTo>
                      <a:cubicBezTo>
                        <a:pt x="1559" y="10509"/>
                        <a:pt x="1803" y="10399"/>
                        <a:pt x="1987" y="10316"/>
                      </a:cubicBezTo>
                      <a:cubicBezTo>
                        <a:pt x="2927" y="9897"/>
                        <a:pt x="4347" y="9260"/>
                        <a:pt x="4347" y="7608"/>
                      </a:cubicBezTo>
                      <a:cubicBezTo>
                        <a:pt x="4347" y="6838"/>
                        <a:pt x="3525" y="6589"/>
                        <a:pt x="3072" y="6399"/>
                      </a:cubicBezTo>
                      <a:lnTo>
                        <a:pt x="3072" y="6399"/>
                      </a:lnTo>
                      <a:cubicBezTo>
                        <a:pt x="3355" y="6461"/>
                        <a:pt x="3657" y="6530"/>
                        <a:pt x="3910" y="6530"/>
                      </a:cubicBezTo>
                      <a:cubicBezTo>
                        <a:pt x="4034" y="6530"/>
                        <a:pt x="4655" y="6490"/>
                        <a:pt x="4655" y="5683"/>
                      </a:cubicBezTo>
                      <a:cubicBezTo>
                        <a:pt x="4655" y="5662"/>
                        <a:pt x="4609" y="4793"/>
                        <a:pt x="4609" y="4280"/>
                      </a:cubicBezTo>
                      <a:cubicBezTo>
                        <a:pt x="4609" y="1558"/>
                        <a:pt x="6698" y="1199"/>
                        <a:pt x="7616" y="1172"/>
                      </a:cubicBezTo>
                      <a:close/>
                      <a:moveTo>
                        <a:pt x="7602" y="1"/>
                      </a:moveTo>
                      <a:cubicBezTo>
                        <a:pt x="7201" y="11"/>
                        <a:pt x="6164" y="98"/>
                        <a:pt x="5219" y="691"/>
                      </a:cubicBezTo>
                      <a:cubicBezTo>
                        <a:pt x="4407" y="1200"/>
                        <a:pt x="3438" y="2237"/>
                        <a:pt x="3438" y="4280"/>
                      </a:cubicBezTo>
                      <a:cubicBezTo>
                        <a:pt x="3438" y="4714"/>
                        <a:pt x="3454" y="5041"/>
                        <a:pt x="3466" y="5288"/>
                      </a:cubicBezTo>
                      <a:cubicBezTo>
                        <a:pt x="3176" y="5225"/>
                        <a:pt x="2914" y="5159"/>
                        <a:pt x="2711" y="5159"/>
                      </a:cubicBezTo>
                      <a:cubicBezTo>
                        <a:pt x="2005" y="5159"/>
                        <a:pt x="1492" y="5593"/>
                        <a:pt x="1492" y="6187"/>
                      </a:cubicBezTo>
                      <a:cubicBezTo>
                        <a:pt x="1492" y="7031"/>
                        <a:pt x="2302" y="7355"/>
                        <a:pt x="2785" y="7547"/>
                      </a:cubicBezTo>
                      <a:cubicBezTo>
                        <a:pt x="2907" y="7595"/>
                        <a:pt x="3077" y="7664"/>
                        <a:pt x="3173" y="7717"/>
                      </a:cubicBezTo>
                      <a:cubicBezTo>
                        <a:pt x="3084" y="8885"/>
                        <a:pt x="1453" y="9124"/>
                        <a:pt x="595" y="9723"/>
                      </a:cubicBezTo>
                      <a:cubicBezTo>
                        <a:pt x="201" y="9999"/>
                        <a:pt x="1" y="10337"/>
                        <a:pt x="1" y="10730"/>
                      </a:cubicBezTo>
                      <a:cubicBezTo>
                        <a:pt x="1" y="11119"/>
                        <a:pt x="194" y="11425"/>
                        <a:pt x="547" y="11590"/>
                      </a:cubicBezTo>
                      <a:cubicBezTo>
                        <a:pt x="892" y="11752"/>
                        <a:pt x="1340" y="11765"/>
                        <a:pt x="2032" y="11920"/>
                      </a:cubicBezTo>
                      <a:cubicBezTo>
                        <a:pt x="2081" y="12138"/>
                        <a:pt x="2134" y="12318"/>
                        <a:pt x="2231" y="12474"/>
                      </a:cubicBezTo>
                      <a:cubicBezTo>
                        <a:pt x="2428" y="12789"/>
                        <a:pt x="2691" y="12874"/>
                        <a:pt x="2981" y="12874"/>
                      </a:cubicBezTo>
                      <a:cubicBezTo>
                        <a:pt x="3325" y="12874"/>
                        <a:pt x="3708" y="12754"/>
                        <a:pt x="4064" y="12754"/>
                      </a:cubicBezTo>
                      <a:cubicBezTo>
                        <a:pt x="4639" y="12754"/>
                        <a:pt x="4975" y="12984"/>
                        <a:pt x="5400" y="13274"/>
                      </a:cubicBezTo>
                      <a:cubicBezTo>
                        <a:pt x="5907" y="13619"/>
                        <a:pt x="6537" y="14050"/>
                        <a:pt x="7609" y="14050"/>
                      </a:cubicBezTo>
                      <a:lnTo>
                        <a:pt x="7611" y="14050"/>
                      </a:lnTo>
                      <a:cubicBezTo>
                        <a:pt x="8683" y="14050"/>
                        <a:pt x="9315" y="13620"/>
                        <a:pt x="9821" y="13274"/>
                      </a:cubicBezTo>
                      <a:cubicBezTo>
                        <a:pt x="10247" y="12984"/>
                        <a:pt x="10581" y="12754"/>
                        <a:pt x="11156" y="12754"/>
                      </a:cubicBezTo>
                      <a:cubicBezTo>
                        <a:pt x="11621" y="12754"/>
                        <a:pt x="11881" y="12881"/>
                        <a:pt x="12228" y="12881"/>
                      </a:cubicBezTo>
                      <a:cubicBezTo>
                        <a:pt x="12647" y="12881"/>
                        <a:pt x="12874" y="12660"/>
                        <a:pt x="12991" y="12474"/>
                      </a:cubicBezTo>
                      <a:cubicBezTo>
                        <a:pt x="13088" y="12318"/>
                        <a:pt x="13139" y="12136"/>
                        <a:pt x="13189" y="11920"/>
                      </a:cubicBezTo>
                      <a:cubicBezTo>
                        <a:pt x="13880" y="11765"/>
                        <a:pt x="14328" y="11752"/>
                        <a:pt x="14673" y="11590"/>
                      </a:cubicBezTo>
                      <a:cubicBezTo>
                        <a:pt x="15027" y="11425"/>
                        <a:pt x="15221" y="11119"/>
                        <a:pt x="15221" y="10730"/>
                      </a:cubicBezTo>
                      <a:cubicBezTo>
                        <a:pt x="15221" y="10337"/>
                        <a:pt x="15020" y="9999"/>
                        <a:pt x="14625" y="9723"/>
                      </a:cubicBezTo>
                      <a:cubicBezTo>
                        <a:pt x="13769" y="9124"/>
                        <a:pt x="12136" y="8885"/>
                        <a:pt x="12048" y="7717"/>
                      </a:cubicBezTo>
                      <a:cubicBezTo>
                        <a:pt x="12143" y="7664"/>
                        <a:pt x="12313" y="7595"/>
                        <a:pt x="12435" y="7547"/>
                      </a:cubicBezTo>
                      <a:cubicBezTo>
                        <a:pt x="12918" y="7355"/>
                        <a:pt x="13728" y="7031"/>
                        <a:pt x="13728" y="6187"/>
                      </a:cubicBezTo>
                      <a:cubicBezTo>
                        <a:pt x="13728" y="5593"/>
                        <a:pt x="13215" y="5159"/>
                        <a:pt x="12509" y="5159"/>
                      </a:cubicBezTo>
                      <a:cubicBezTo>
                        <a:pt x="12306" y="5159"/>
                        <a:pt x="12044" y="5225"/>
                        <a:pt x="11754" y="5288"/>
                      </a:cubicBezTo>
                      <a:cubicBezTo>
                        <a:pt x="11768" y="5041"/>
                        <a:pt x="11782" y="4714"/>
                        <a:pt x="11782" y="4280"/>
                      </a:cubicBezTo>
                      <a:cubicBezTo>
                        <a:pt x="11782" y="2246"/>
                        <a:pt x="10822" y="1211"/>
                        <a:pt x="10017" y="700"/>
                      </a:cubicBezTo>
                      <a:cubicBezTo>
                        <a:pt x="9076" y="105"/>
                        <a:pt x="8037" y="13"/>
                        <a:pt x="763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88" name="Google Shape;12641;p89">
                  <a:extLst>
                    <a:ext uri="{FF2B5EF4-FFF2-40B4-BE49-F238E27FC236}">
                      <a16:creationId xmlns:a16="http://schemas.microsoft.com/office/drawing/2014/main" id="{F8D89D29-DB7A-8CCE-3378-43A5A4BDD3AB}"/>
                    </a:ext>
                  </a:extLst>
                </p:cNvPr>
                <p:cNvSpPr/>
                <p:nvPr/>
              </p:nvSpPr>
              <p:spPr>
                <a:xfrm>
                  <a:off x="4500573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17" y="1172"/>
                      </a:moveTo>
                      <a:cubicBezTo>
                        <a:pt x="17990" y="1172"/>
                        <a:pt x="18812" y="1975"/>
                        <a:pt x="18812" y="2927"/>
                      </a:cubicBezTo>
                      <a:lnTo>
                        <a:pt x="18812" y="17017"/>
                      </a:lnTo>
                      <a:cubicBezTo>
                        <a:pt x="18812" y="17990"/>
                        <a:pt x="17990" y="18811"/>
                        <a:pt x="17017" y="18811"/>
                      </a:cubicBezTo>
                      <a:lnTo>
                        <a:pt x="2966" y="18811"/>
                      </a:lnTo>
                      <a:cubicBezTo>
                        <a:pt x="1993" y="18811"/>
                        <a:pt x="1172" y="17990"/>
                        <a:pt x="1172" y="17017"/>
                      </a:cubicBezTo>
                      <a:lnTo>
                        <a:pt x="1172" y="2927"/>
                      </a:lnTo>
                      <a:cubicBezTo>
                        <a:pt x="1172" y="1975"/>
                        <a:pt x="1993" y="1172"/>
                        <a:pt x="2966" y="1172"/>
                      </a:cubicBezTo>
                      <a:close/>
                      <a:moveTo>
                        <a:pt x="2966" y="1"/>
                      </a:moveTo>
                      <a:cubicBezTo>
                        <a:pt x="1349" y="1"/>
                        <a:pt x="1" y="1310"/>
                        <a:pt x="1" y="2927"/>
                      </a:cubicBezTo>
                      <a:lnTo>
                        <a:pt x="1" y="17015"/>
                      </a:lnTo>
                      <a:cubicBezTo>
                        <a:pt x="1" y="18636"/>
                        <a:pt x="1349" y="19982"/>
                        <a:pt x="2966" y="19982"/>
                      </a:cubicBezTo>
                      <a:lnTo>
                        <a:pt x="17017" y="19982"/>
                      </a:lnTo>
                      <a:cubicBezTo>
                        <a:pt x="18635" y="19982"/>
                        <a:pt x="19982" y="18634"/>
                        <a:pt x="19982" y="17015"/>
                      </a:cubicBezTo>
                      <a:lnTo>
                        <a:pt x="19982" y="2927"/>
                      </a:lnTo>
                      <a:cubicBezTo>
                        <a:pt x="19982" y="1310"/>
                        <a:pt x="18635" y="1"/>
                        <a:pt x="170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4" name="Google Shape;12642;p89">
                <a:extLst>
                  <a:ext uri="{FF2B5EF4-FFF2-40B4-BE49-F238E27FC236}">
                    <a16:creationId xmlns:a16="http://schemas.microsoft.com/office/drawing/2014/main" id="{52515A0E-9C35-D2A6-005E-A5E923D8F10B}"/>
                  </a:ext>
                </a:extLst>
              </p:cNvPr>
              <p:cNvGrpSpPr/>
              <p:nvPr/>
            </p:nvGrpSpPr>
            <p:grpSpPr>
              <a:xfrm>
                <a:off x="4858412" y="5123204"/>
                <a:ext cx="620859" cy="620859"/>
                <a:chOff x="5012603" y="2571753"/>
                <a:chExt cx="417024" cy="417024"/>
              </a:xfrm>
              <a:grpFill/>
            </p:grpSpPr>
            <p:sp>
              <p:nvSpPr>
                <p:cNvPr id="17885" name="Google Shape;12643;p89">
                  <a:extLst>
                    <a:ext uri="{FF2B5EF4-FFF2-40B4-BE49-F238E27FC236}">
                      <a16:creationId xmlns:a16="http://schemas.microsoft.com/office/drawing/2014/main" id="{210C4FB1-7CF4-EEDE-7929-1A616ABAE718}"/>
                    </a:ext>
                  </a:extLst>
                </p:cNvPr>
                <p:cNvSpPr/>
                <p:nvPr/>
              </p:nvSpPr>
              <p:spPr>
                <a:xfrm>
                  <a:off x="5133124" y="2631210"/>
                  <a:ext cx="180818" cy="300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64" h="14377" extrusionOk="0">
                      <a:moveTo>
                        <a:pt x="4683" y="1171"/>
                      </a:moveTo>
                      <a:lnTo>
                        <a:pt x="4683" y="3395"/>
                      </a:lnTo>
                      <a:cubicBezTo>
                        <a:pt x="4683" y="3719"/>
                        <a:pt x="4945" y="3980"/>
                        <a:pt x="5269" y="3980"/>
                      </a:cubicBezTo>
                      <a:lnTo>
                        <a:pt x="7493" y="3980"/>
                      </a:lnTo>
                      <a:lnTo>
                        <a:pt x="7493" y="5620"/>
                      </a:lnTo>
                      <a:lnTo>
                        <a:pt x="5269" y="5620"/>
                      </a:lnTo>
                      <a:cubicBezTo>
                        <a:pt x="4945" y="5620"/>
                        <a:pt x="4683" y="5882"/>
                        <a:pt x="4683" y="6206"/>
                      </a:cubicBezTo>
                      <a:lnTo>
                        <a:pt x="4683" y="9859"/>
                      </a:lnTo>
                      <a:cubicBezTo>
                        <a:pt x="4683" y="10227"/>
                        <a:pt x="4706" y="10648"/>
                        <a:pt x="4975" y="10986"/>
                      </a:cubicBezTo>
                      <a:cubicBezTo>
                        <a:pt x="5327" y="11423"/>
                        <a:pt x="5899" y="11474"/>
                        <a:pt x="6299" y="11474"/>
                      </a:cubicBezTo>
                      <a:lnTo>
                        <a:pt x="7494" y="11474"/>
                      </a:lnTo>
                      <a:lnTo>
                        <a:pt x="7494" y="13158"/>
                      </a:lnTo>
                      <a:cubicBezTo>
                        <a:pt x="7137" y="13183"/>
                        <a:pt x="6635" y="13207"/>
                        <a:pt x="6113" y="13207"/>
                      </a:cubicBezTo>
                      <a:cubicBezTo>
                        <a:pt x="3848" y="13207"/>
                        <a:pt x="3044" y="11806"/>
                        <a:pt x="3044" y="10607"/>
                      </a:cubicBezTo>
                      <a:lnTo>
                        <a:pt x="3044" y="6206"/>
                      </a:lnTo>
                      <a:cubicBezTo>
                        <a:pt x="3044" y="5882"/>
                        <a:pt x="2782" y="5620"/>
                        <a:pt x="2460" y="5620"/>
                      </a:cubicBezTo>
                      <a:lnTo>
                        <a:pt x="1172" y="5620"/>
                      </a:lnTo>
                      <a:lnTo>
                        <a:pt x="1172" y="4090"/>
                      </a:lnTo>
                      <a:cubicBezTo>
                        <a:pt x="2035" y="3913"/>
                        <a:pt x="2690" y="3487"/>
                        <a:pt x="3120" y="2820"/>
                      </a:cubicBezTo>
                      <a:cubicBezTo>
                        <a:pt x="3463" y="2289"/>
                        <a:pt x="3608" y="1697"/>
                        <a:pt x="3703" y="1171"/>
                      </a:cubicBezTo>
                      <a:close/>
                      <a:moveTo>
                        <a:pt x="3208" y="0"/>
                      </a:moveTo>
                      <a:cubicBezTo>
                        <a:pt x="2922" y="0"/>
                        <a:pt x="2677" y="207"/>
                        <a:pt x="2631" y="490"/>
                      </a:cubicBezTo>
                      <a:cubicBezTo>
                        <a:pt x="2409" y="1822"/>
                        <a:pt x="2209" y="2861"/>
                        <a:pt x="537" y="3000"/>
                      </a:cubicBezTo>
                      <a:cubicBezTo>
                        <a:pt x="234" y="3025"/>
                        <a:pt x="1" y="3278"/>
                        <a:pt x="1" y="3582"/>
                      </a:cubicBezTo>
                      <a:lnTo>
                        <a:pt x="1" y="6206"/>
                      </a:lnTo>
                      <a:cubicBezTo>
                        <a:pt x="1" y="6529"/>
                        <a:pt x="263" y="6791"/>
                        <a:pt x="586" y="6791"/>
                      </a:cubicBezTo>
                      <a:lnTo>
                        <a:pt x="1874" y="6791"/>
                      </a:lnTo>
                      <a:lnTo>
                        <a:pt x="1874" y="10607"/>
                      </a:lnTo>
                      <a:cubicBezTo>
                        <a:pt x="1874" y="12618"/>
                        <a:pt x="3355" y="14377"/>
                        <a:pt x="6111" y="14377"/>
                      </a:cubicBezTo>
                      <a:cubicBezTo>
                        <a:pt x="7158" y="14377"/>
                        <a:pt x="8098" y="14285"/>
                        <a:pt x="8137" y="14281"/>
                      </a:cubicBezTo>
                      <a:cubicBezTo>
                        <a:pt x="8436" y="14251"/>
                        <a:pt x="8664" y="14000"/>
                        <a:pt x="8664" y="13699"/>
                      </a:cubicBezTo>
                      <a:lnTo>
                        <a:pt x="8664" y="10888"/>
                      </a:lnTo>
                      <a:cubicBezTo>
                        <a:pt x="8664" y="10565"/>
                        <a:pt x="8402" y="10303"/>
                        <a:pt x="8078" y="10303"/>
                      </a:cubicBezTo>
                      <a:lnTo>
                        <a:pt x="6299" y="10303"/>
                      </a:lnTo>
                      <a:cubicBezTo>
                        <a:pt x="5828" y="10303"/>
                        <a:pt x="5855" y="10292"/>
                        <a:pt x="5855" y="9859"/>
                      </a:cubicBezTo>
                      <a:lnTo>
                        <a:pt x="5855" y="6791"/>
                      </a:lnTo>
                      <a:lnTo>
                        <a:pt x="8078" y="6791"/>
                      </a:lnTo>
                      <a:cubicBezTo>
                        <a:pt x="8402" y="6791"/>
                        <a:pt x="8664" y="6529"/>
                        <a:pt x="8664" y="6206"/>
                      </a:cubicBezTo>
                      <a:lnTo>
                        <a:pt x="8664" y="3397"/>
                      </a:lnTo>
                      <a:cubicBezTo>
                        <a:pt x="8664" y="3073"/>
                        <a:pt x="8402" y="2811"/>
                        <a:pt x="8078" y="2811"/>
                      </a:cubicBezTo>
                      <a:lnTo>
                        <a:pt x="5855" y="2811"/>
                      </a:lnTo>
                      <a:lnTo>
                        <a:pt x="5855" y="586"/>
                      </a:lnTo>
                      <a:cubicBezTo>
                        <a:pt x="5855" y="262"/>
                        <a:pt x="5593" y="0"/>
                        <a:pt x="52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86" name="Google Shape;12644;p89">
                  <a:extLst>
                    <a:ext uri="{FF2B5EF4-FFF2-40B4-BE49-F238E27FC236}">
                      <a16:creationId xmlns:a16="http://schemas.microsoft.com/office/drawing/2014/main" id="{05F075FA-12D0-7D3D-6FA8-2B5CCE1B7A14}"/>
                    </a:ext>
                  </a:extLst>
                </p:cNvPr>
                <p:cNvSpPr/>
                <p:nvPr/>
              </p:nvSpPr>
              <p:spPr>
                <a:xfrm>
                  <a:off x="5012603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53" y="1172"/>
                      </a:moveTo>
                      <a:cubicBezTo>
                        <a:pt x="18007" y="1172"/>
                        <a:pt x="18810" y="1993"/>
                        <a:pt x="18810" y="2966"/>
                      </a:cubicBezTo>
                      <a:lnTo>
                        <a:pt x="18810" y="17017"/>
                      </a:lnTo>
                      <a:cubicBezTo>
                        <a:pt x="18810" y="17990"/>
                        <a:pt x="18007" y="18811"/>
                        <a:pt x="17053" y="18811"/>
                      </a:cubicBezTo>
                      <a:lnTo>
                        <a:pt x="2965" y="18811"/>
                      </a:lnTo>
                      <a:cubicBezTo>
                        <a:pt x="1992" y="18811"/>
                        <a:pt x="1169" y="17990"/>
                        <a:pt x="1169" y="17017"/>
                      </a:cubicBezTo>
                      <a:lnTo>
                        <a:pt x="1169" y="2966"/>
                      </a:lnTo>
                      <a:cubicBezTo>
                        <a:pt x="1169" y="1993"/>
                        <a:pt x="1992" y="1172"/>
                        <a:pt x="2965" y="1172"/>
                      </a:cubicBezTo>
                      <a:close/>
                      <a:moveTo>
                        <a:pt x="2965" y="1"/>
                      </a:moveTo>
                      <a:cubicBezTo>
                        <a:pt x="1346" y="1"/>
                        <a:pt x="0" y="1349"/>
                        <a:pt x="0" y="2966"/>
                      </a:cubicBezTo>
                      <a:lnTo>
                        <a:pt x="0" y="17015"/>
                      </a:lnTo>
                      <a:cubicBezTo>
                        <a:pt x="0" y="18636"/>
                        <a:pt x="1348" y="19982"/>
                        <a:pt x="2965" y="19982"/>
                      </a:cubicBezTo>
                      <a:lnTo>
                        <a:pt x="17053" y="19982"/>
                      </a:lnTo>
                      <a:cubicBezTo>
                        <a:pt x="18672" y="19982"/>
                        <a:pt x="19981" y="18634"/>
                        <a:pt x="19981" y="17015"/>
                      </a:cubicBezTo>
                      <a:lnTo>
                        <a:pt x="19981" y="2966"/>
                      </a:lnTo>
                      <a:cubicBezTo>
                        <a:pt x="19981" y="1349"/>
                        <a:pt x="18672" y="1"/>
                        <a:pt x="1705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F780929-FDFB-0A67-0837-47F527BD4F08}"/>
                </a:ext>
              </a:extLst>
            </p:cNvPr>
            <p:cNvGrpSpPr/>
            <p:nvPr/>
          </p:nvGrpSpPr>
          <p:grpSpPr>
            <a:xfrm>
              <a:off x="397214" y="4545124"/>
              <a:ext cx="11386542" cy="645964"/>
              <a:chOff x="397214" y="4323264"/>
              <a:chExt cx="11386542" cy="645964"/>
            </a:xfrm>
            <a:grpFill/>
          </p:grpSpPr>
          <p:sp>
            <p:nvSpPr>
              <p:cNvPr id="20" name="Google Shape;12453;p89">
                <a:extLst>
                  <a:ext uri="{FF2B5EF4-FFF2-40B4-BE49-F238E27FC236}">
                    <a16:creationId xmlns:a16="http://schemas.microsoft.com/office/drawing/2014/main" id="{D0566766-7E28-A03E-E0CC-D78CD21A574D}"/>
                  </a:ext>
                </a:extLst>
              </p:cNvPr>
              <p:cNvSpPr/>
              <p:nvPr/>
            </p:nvSpPr>
            <p:spPr>
              <a:xfrm>
                <a:off x="1182098" y="4420919"/>
                <a:ext cx="641288" cy="450628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8192" extrusionOk="0">
                    <a:moveTo>
                      <a:pt x="10429" y="662"/>
                    </a:moveTo>
                    <a:cubicBezTo>
                      <a:pt x="10114" y="1008"/>
                      <a:pt x="6207" y="4915"/>
                      <a:pt x="6081" y="5072"/>
                    </a:cubicBezTo>
                    <a:cubicBezTo>
                      <a:pt x="6018" y="5135"/>
                      <a:pt x="5916" y="5167"/>
                      <a:pt x="5813" y="5167"/>
                    </a:cubicBezTo>
                    <a:cubicBezTo>
                      <a:pt x="5711" y="5167"/>
                      <a:pt x="5608" y="5135"/>
                      <a:pt x="5545" y="5072"/>
                    </a:cubicBezTo>
                    <a:lnTo>
                      <a:pt x="1135" y="662"/>
                    </a:lnTo>
                    <a:close/>
                    <a:moveTo>
                      <a:pt x="662" y="1134"/>
                    </a:moveTo>
                    <a:lnTo>
                      <a:pt x="3624" y="4096"/>
                    </a:lnTo>
                    <a:lnTo>
                      <a:pt x="662" y="7057"/>
                    </a:lnTo>
                    <a:lnTo>
                      <a:pt x="662" y="1134"/>
                    </a:lnTo>
                    <a:close/>
                    <a:moveTo>
                      <a:pt x="10996" y="1134"/>
                    </a:moveTo>
                    <a:lnTo>
                      <a:pt x="10996" y="7057"/>
                    </a:lnTo>
                    <a:lnTo>
                      <a:pt x="8034" y="4096"/>
                    </a:lnTo>
                    <a:lnTo>
                      <a:pt x="10996" y="1134"/>
                    </a:lnTo>
                    <a:close/>
                    <a:moveTo>
                      <a:pt x="7562" y="4568"/>
                    </a:moveTo>
                    <a:lnTo>
                      <a:pt x="10492" y="7530"/>
                    </a:lnTo>
                    <a:lnTo>
                      <a:pt x="1198" y="7530"/>
                    </a:lnTo>
                    <a:lnTo>
                      <a:pt x="4096" y="4568"/>
                    </a:lnTo>
                    <a:lnTo>
                      <a:pt x="5073" y="5545"/>
                    </a:lnTo>
                    <a:cubicBezTo>
                      <a:pt x="5278" y="5750"/>
                      <a:pt x="5553" y="5852"/>
                      <a:pt x="5829" y="5852"/>
                    </a:cubicBezTo>
                    <a:cubicBezTo>
                      <a:pt x="6105" y="5852"/>
                      <a:pt x="6380" y="5750"/>
                      <a:pt x="6585" y="5545"/>
                    </a:cubicBezTo>
                    <a:lnTo>
                      <a:pt x="7562" y="4568"/>
                    </a:lnTo>
                    <a:close/>
                    <a:moveTo>
                      <a:pt x="1009" y="0"/>
                    </a:moveTo>
                    <a:cubicBezTo>
                      <a:pt x="473" y="0"/>
                      <a:pt x="1" y="473"/>
                      <a:pt x="1" y="1008"/>
                    </a:cubicBezTo>
                    <a:lnTo>
                      <a:pt x="1" y="7152"/>
                    </a:lnTo>
                    <a:cubicBezTo>
                      <a:pt x="1" y="7719"/>
                      <a:pt x="473" y="8191"/>
                      <a:pt x="1009" y="8191"/>
                    </a:cubicBezTo>
                    <a:lnTo>
                      <a:pt x="10618" y="8191"/>
                    </a:lnTo>
                    <a:cubicBezTo>
                      <a:pt x="11185" y="8191"/>
                      <a:pt x="11657" y="7719"/>
                      <a:pt x="11657" y="7152"/>
                    </a:cubicBezTo>
                    <a:lnTo>
                      <a:pt x="11657" y="1008"/>
                    </a:lnTo>
                    <a:cubicBezTo>
                      <a:pt x="11657" y="441"/>
                      <a:pt x="11185" y="0"/>
                      <a:pt x="1061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21" name="Google Shape;12489;p89">
                <a:extLst>
                  <a:ext uri="{FF2B5EF4-FFF2-40B4-BE49-F238E27FC236}">
                    <a16:creationId xmlns:a16="http://schemas.microsoft.com/office/drawing/2014/main" id="{73D59A2D-DE5A-CF55-CFE4-E4CF5730F0AE}"/>
                  </a:ext>
                </a:extLst>
              </p:cNvPr>
              <p:cNvGrpSpPr/>
              <p:nvPr/>
            </p:nvGrpSpPr>
            <p:grpSpPr>
              <a:xfrm>
                <a:off x="3714261" y="4323264"/>
                <a:ext cx="642992" cy="645964"/>
                <a:chOff x="-1333975" y="2365850"/>
                <a:chExt cx="292225" cy="293575"/>
              </a:xfrm>
              <a:grpFill/>
            </p:grpSpPr>
            <p:sp>
              <p:nvSpPr>
                <p:cNvPr id="17868" name="Google Shape;12490;p89">
                  <a:extLst>
                    <a:ext uri="{FF2B5EF4-FFF2-40B4-BE49-F238E27FC236}">
                      <a16:creationId xmlns:a16="http://schemas.microsoft.com/office/drawing/2014/main" id="{0EF22C7C-390F-BD1F-0900-95AE22CA8B10}"/>
                    </a:ext>
                  </a:extLst>
                </p:cNvPr>
                <p:cNvSpPr/>
                <p:nvPr/>
              </p:nvSpPr>
              <p:spPr>
                <a:xfrm>
                  <a:off x="-1285150" y="2365850"/>
                  <a:ext cx="191225" cy="29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49" h="11743" extrusionOk="0">
                      <a:moveTo>
                        <a:pt x="3813" y="684"/>
                      </a:moveTo>
                      <a:cubicBezTo>
                        <a:pt x="5545" y="684"/>
                        <a:pt x="6900" y="2039"/>
                        <a:pt x="6900" y="3740"/>
                      </a:cubicBezTo>
                      <a:cubicBezTo>
                        <a:pt x="6931" y="4780"/>
                        <a:pt x="6553" y="5347"/>
                        <a:pt x="6270" y="5788"/>
                      </a:cubicBezTo>
                      <a:cubicBezTo>
                        <a:pt x="5797" y="6544"/>
                        <a:pt x="5608" y="6922"/>
                        <a:pt x="5608" y="7930"/>
                      </a:cubicBezTo>
                      <a:cubicBezTo>
                        <a:pt x="5608" y="8119"/>
                        <a:pt x="5451" y="8277"/>
                        <a:pt x="5230" y="8277"/>
                      </a:cubicBezTo>
                      <a:lnTo>
                        <a:pt x="2489" y="8277"/>
                      </a:lnTo>
                      <a:cubicBezTo>
                        <a:pt x="2300" y="8277"/>
                        <a:pt x="2143" y="8119"/>
                        <a:pt x="2143" y="7930"/>
                      </a:cubicBezTo>
                      <a:cubicBezTo>
                        <a:pt x="2143" y="6922"/>
                        <a:pt x="1922" y="6576"/>
                        <a:pt x="1450" y="5820"/>
                      </a:cubicBezTo>
                      <a:cubicBezTo>
                        <a:pt x="1198" y="5347"/>
                        <a:pt x="567" y="4528"/>
                        <a:pt x="788" y="3205"/>
                      </a:cubicBezTo>
                      <a:cubicBezTo>
                        <a:pt x="1040" y="1819"/>
                        <a:pt x="2237" y="684"/>
                        <a:pt x="3813" y="684"/>
                      </a:cubicBezTo>
                      <a:close/>
                      <a:moveTo>
                        <a:pt x="4852" y="8907"/>
                      </a:moveTo>
                      <a:lnTo>
                        <a:pt x="4852" y="9569"/>
                      </a:lnTo>
                      <a:lnTo>
                        <a:pt x="4506" y="9569"/>
                      </a:lnTo>
                      <a:cubicBezTo>
                        <a:pt x="4285" y="9569"/>
                        <a:pt x="4128" y="9726"/>
                        <a:pt x="4128" y="9915"/>
                      </a:cubicBezTo>
                      <a:cubicBezTo>
                        <a:pt x="4128" y="10136"/>
                        <a:pt x="4285" y="10293"/>
                        <a:pt x="4506" y="10293"/>
                      </a:cubicBezTo>
                      <a:lnTo>
                        <a:pt x="4852" y="10293"/>
                      </a:lnTo>
                      <a:lnTo>
                        <a:pt x="4852" y="10640"/>
                      </a:lnTo>
                      <a:cubicBezTo>
                        <a:pt x="4884" y="10829"/>
                        <a:pt x="4726" y="10986"/>
                        <a:pt x="4537" y="10986"/>
                      </a:cubicBezTo>
                      <a:lnTo>
                        <a:pt x="3151" y="10986"/>
                      </a:lnTo>
                      <a:cubicBezTo>
                        <a:pt x="2962" y="10986"/>
                        <a:pt x="2804" y="10829"/>
                        <a:pt x="2804" y="10640"/>
                      </a:cubicBezTo>
                      <a:lnTo>
                        <a:pt x="2804" y="10293"/>
                      </a:lnTo>
                      <a:lnTo>
                        <a:pt x="3151" y="10293"/>
                      </a:lnTo>
                      <a:cubicBezTo>
                        <a:pt x="3371" y="10293"/>
                        <a:pt x="3529" y="10136"/>
                        <a:pt x="3529" y="9915"/>
                      </a:cubicBezTo>
                      <a:cubicBezTo>
                        <a:pt x="3529" y="9726"/>
                        <a:pt x="3371" y="9569"/>
                        <a:pt x="3151" y="9569"/>
                      </a:cubicBezTo>
                      <a:lnTo>
                        <a:pt x="2804" y="9569"/>
                      </a:lnTo>
                      <a:lnTo>
                        <a:pt x="2804" y="8907"/>
                      </a:lnTo>
                      <a:close/>
                      <a:moveTo>
                        <a:pt x="3897" y="1"/>
                      </a:moveTo>
                      <a:cubicBezTo>
                        <a:pt x="3632" y="1"/>
                        <a:pt x="3361" y="28"/>
                        <a:pt x="3088" y="86"/>
                      </a:cubicBezTo>
                      <a:cubicBezTo>
                        <a:pt x="1607" y="401"/>
                        <a:pt x="441" y="1566"/>
                        <a:pt x="158" y="3079"/>
                      </a:cubicBezTo>
                      <a:cubicBezTo>
                        <a:pt x="0" y="3992"/>
                        <a:pt x="158" y="4969"/>
                        <a:pt x="631" y="5757"/>
                      </a:cubicBezTo>
                      <a:cubicBezTo>
                        <a:pt x="757" y="5914"/>
                        <a:pt x="820" y="6072"/>
                        <a:pt x="914" y="6229"/>
                      </a:cubicBezTo>
                      <a:cubicBezTo>
                        <a:pt x="1355" y="6891"/>
                        <a:pt x="1450" y="7143"/>
                        <a:pt x="1450" y="7962"/>
                      </a:cubicBezTo>
                      <a:cubicBezTo>
                        <a:pt x="1450" y="8403"/>
                        <a:pt x="1733" y="8781"/>
                        <a:pt x="2143" y="8939"/>
                      </a:cubicBezTo>
                      <a:lnTo>
                        <a:pt x="2143" y="10703"/>
                      </a:lnTo>
                      <a:cubicBezTo>
                        <a:pt x="2143" y="11270"/>
                        <a:pt x="2615" y="11743"/>
                        <a:pt x="3151" y="11743"/>
                      </a:cubicBezTo>
                      <a:lnTo>
                        <a:pt x="4537" y="11743"/>
                      </a:lnTo>
                      <a:cubicBezTo>
                        <a:pt x="5073" y="11743"/>
                        <a:pt x="5545" y="11270"/>
                        <a:pt x="5545" y="10703"/>
                      </a:cubicBezTo>
                      <a:lnTo>
                        <a:pt x="5545" y="8939"/>
                      </a:lnTo>
                      <a:cubicBezTo>
                        <a:pt x="5955" y="8781"/>
                        <a:pt x="6238" y="8435"/>
                        <a:pt x="6238" y="7962"/>
                      </a:cubicBezTo>
                      <a:lnTo>
                        <a:pt x="6238" y="7930"/>
                      </a:lnTo>
                      <a:cubicBezTo>
                        <a:pt x="6238" y="7143"/>
                        <a:pt x="6427" y="6828"/>
                        <a:pt x="6805" y="6229"/>
                      </a:cubicBezTo>
                      <a:cubicBezTo>
                        <a:pt x="7089" y="5788"/>
                        <a:pt x="7593" y="5032"/>
                        <a:pt x="7593" y="3835"/>
                      </a:cubicBezTo>
                      <a:cubicBezTo>
                        <a:pt x="7649" y="1658"/>
                        <a:pt x="5950" y="1"/>
                        <a:pt x="389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69" name="Google Shape;12491;p89">
                  <a:extLst>
                    <a:ext uri="{FF2B5EF4-FFF2-40B4-BE49-F238E27FC236}">
                      <a16:creationId xmlns:a16="http://schemas.microsoft.com/office/drawing/2014/main" id="{813788F0-7BD9-3777-5085-3F74C85986FA}"/>
                    </a:ext>
                  </a:extLst>
                </p:cNvPr>
                <p:cNvSpPr/>
                <p:nvPr/>
              </p:nvSpPr>
              <p:spPr>
                <a:xfrm>
                  <a:off x="-1076425" y="2452250"/>
                  <a:ext cx="346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6" y="568"/>
                        <a:pt x="1386" y="379"/>
                      </a:cubicBezTo>
                      <a:cubicBezTo>
                        <a:pt x="1386" y="158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70" name="Google Shape;12492;p89">
                  <a:extLst>
                    <a:ext uri="{FF2B5EF4-FFF2-40B4-BE49-F238E27FC236}">
                      <a16:creationId xmlns:a16="http://schemas.microsoft.com/office/drawing/2014/main" id="{62959E64-94D6-837B-71DC-793CCC6E7C39}"/>
                    </a:ext>
                  </a:extLst>
                </p:cNvPr>
                <p:cNvSpPr/>
                <p:nvPr/>
              </p:nvSpPr>
              <p:spPr>
                <a:xfrm>
                  <a:off x="-1333975" y="2452250"/>
                  <a:ext cx="346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08" y="725"/>
                      </a:lnTo>
                      <a:cubicBezTo>
                        <a:pt x="1197" y="694"/>
                        <a:pt x="1386" y="536"/>
                        <a:pt x="1386" y="379"/>
                      </a:cubicBezTo>
                      <a:cubicBezTo>
                        <a:pt x="1386" y="158"/>
                        <a:pt x="1197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71" name="Google Shape;12493;p89">
                  <a:extLst>
                    <a:ext uri="{FF2B5EF4-FFF2-40B4-BE49-F238E27FC236}">
                      <a16:creationId xmlns:a16="http://schemas.microsoft.com/office/drawing/2014/main" id="{C22CE84A-DBD4-1905-7A83-A3DE06944B08}"/>
                    </a:ext>
                  </a:extLst>
                </p:cNvPr>
                <p:cNvSpPr/>
                <p:nvPr/>
              </p:nvSpPr>
              <p:spPr>
                <a:xfrm>
                  <a:off x="-1093750" y="2383050"/>
                  <a:ext cx="35450" cy="26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063" extrusionOk="0">
                      <a:moveTo>
                        <a:pt x="992" y="1"/>
                      </a:moveTo>
                      <a:cubicBezTo>
                        <a:pt x="931" y="1"/>
                        <a:pt x="870" y="19"/>
                        <a:pt x="819" y="59"/>
                      </a:cubicBezTo>
                      <a:lnTo>
                        <a:pt x="221" y="406"/>
                      </a:lnTo>
                      <a:cubicBezTo>
                        <a:pt x="63" y="500"/>
                        <a:pt x="0" y="721"/>
                        <a:pt x="95" y="878"/>
                      </a:cubicBezTo>
                      <a:cubicBezTo>
                        <a:pt x="159" y="985"/>
                        <a:pt x="295" y="1063"/>
                        <a:pt x="415" y="1063"/>
                      </a:cubicBezTo>
                      <a:cubicBezTo>
                        <a:pt x="473" y="1063"/>
                        <a:pt x="527" y="1045"/>
                        <a:pt x="567" y="1005"/>
                      </a:cubicBezTo>
                      <a:lnTo>
                        <a:pt x="1166" y="658"/>
                      </a:lnTo>
                      <a:cubicBezTo>
                        <a:pt x="1323" y="563"/>
                        <a:pt x="1418" y="343"/>
                        <a:pt x="1292" y="185"/>
                      </a:cubicBezTo>
                      <a:cubicBezTo>
                        <a:pt x="1249" y="79"/>
                        <a:pt x="1120" y="1"/>
                        <a:pt x="9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72" name="Google Shape;12494;p89">
                  <a:extLst>
                    <a:ext uri="{FF2B5EF4-FFF2-40B4-BE49-F238E27FC236}">
                      <a16:creationId xmlns:a16="http://schemas.microsoft.com/office/drawing/2014/main" id="{8F5ED82A-5D0C-3CE8-EC94-F69E2517A765}"/>
                    </a:ext>
                  </a:extLst>
                </p:cNvPr>
                <p:cNvSpPr/>
                <p:nvPr/>
              </p:nvSpPr>
              <p:spPr>
                <a:xfrm>
                  <a:off x="-1317450" y="2512575"/>
                  <a:ext cx="35475" cy="26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049" extrusionOk="0">
                      <a:moveTo>
                        <a:pt x="1005" y="1"/>
                      </a:moveTo>
                      <a:cubicBezTo>
                        <a:pt x="944" y="1"/>
                        <a:pt x="880" y="15"/>
                        <a:pt x="820" y="45"/>
                      </a:cubicBezTo>
                      <a:lnTo>
                        <a:pt x="221" y="392"/>
                      </a:lnTo>
                      <a:cubicBezTo>
                        <a:pt x="64" y="486"/>
                        <a:pt x="1" y="707"/>
                        <a:pt x="127" y="864"/>
                      </a:cubicBezTo>
                      <a:cubicBezTo>
                        <a:pt x="169" y="971"/>
                        <a:pt x="299" y="1049"/>
                        <a:pt x="427" y="1049"/>
                      </a:cubicBezTo>
                      <a:cubicBezTo>
                        <a:pt x="488" y="1049"/>
                        <a:pt x="548" y="1031"/>
                        <a:pt x="599" y="990"/>
                      </a:cubicBezTo>
                      <a:lnTo>
                        <a:pt x="1166" y="644"/>
                      </a:lnTo>
                      <a:cubicBezTo>
                        <a:pt x="1324" y="549"/>
                        <a:pt x="1418" y="329"/>
                        <a:pt x="1292" y="171"/>
                      </a:cubicBezTo>
                      <a:cubicBezTo>
                        <a:pt x="1250" y="64"/>
                        <a:pt x="1134" y="1"/>
                        <a:pt x="10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73" name="Google Shape;12495;p89">
                  <a:extLst>
                    <a:ext uri="{FF2B5EF4-FFF2-40B4-BE49-F238E27FC236}">
                      <a16:creationId xmlns:a16="http://schemas.microsoft.com/office/drawing/2014/main" id="{E252755B-5E25-7C78-0BAD-9BF5D21A0838}"/>
                    </a:ext>
                  </a:extLst>
                </p:cNvPr>
                <p:cNvSpPr/>
                <p:nvPr/>
              </p:nvSpPr>
              <p:spPr>
                <a:xfrm>
                  <a:off x="-1092975" y="2512575"/>
                  <a:ext cx="34675" cy="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021" extrusionOk="0">
                      <a:moveTo>
                        <a:pt x="378" y="1"/>
                      </a:moveTo>
                      <a:cubicBezTo>
                        <a:pt x="264" y="1"/>
                        <a:pt x="149" y="64"/>
                        <a:pt x="64" y="171"/>
                      </a:cubicBezTo>
                      <a:cubicBezTo>
                        <a:pt x="1" y="329"/>
                        <a:pt x="32" y="518"/>
                        <a:pt x="190" y="644"/>
                      </a:cubicBezTo>
                      <a:lnTo>
                        <a:pt x="788" y="990"/>
                      </a:lnTo>
                      <a:cubicBezTo>
                        <a:pt x="838" y="1010"/>
                        <a:pt x="891" y="1021"/>
                        <a:pt x="944" y="1021"/>
                      </a:cubicBezTo>
                      <a:cubicBezTo>
                        <a:pt x="1059" y="1021"/>
                        <a:pt x="1175" y="972"/>
                        <a:pt x="1261" y="864"/>
                      </a:cubicBezTo>
                      <a:cubicBezTo>
                        <a:pt x="1387" y="675"/>
                        <a:pt x="1292" y="486"/>
                        <a:pt x="1135" y="392"/>
                      </a:cubicBezTo>
                      <a:lnTo>
                        <a:pt x="536" y="45"/>
                      </a:lnTo>
                      <a:cubicBezTo>
                        <a:pt x="486" y="15"/>
                        <a:pt x="432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74" name="Google Shape;12496;p89">
                  <a:extLst>
                    <a:ext uri="{FF2B5EF4-FFF2-40B4-BE49-F238E27FC236}">
                      <a16:creationId xmlns:a16="http://schemas.microsoft.com/office/drawing/2014/main" id="{F0874F67-C836-C2B5-356B-0181A80F8009}"/>
                    </a:ext>
                  </a:extLst>
                </p:cNvPr>
                <p:cNvSpPr/>
                <p:nvPr/>
              </p:nvSpPr>
              <p:spPr>
                <a:xfrm>
                  <a:off x="-1316650" y="2383750"/>
                  <a:ext cx="34675" cy="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021" extrusionOk="0">
                      <a:moveTo>
                        <a:pt x="405" y="1"/>
                      </a:moveTo>
                      <a:cubicBezTo>
                        <a:pt x="283" y="1"/>
                        <a:pt x="159" y="50"/>
                        <a:pt x="95" y="157"/>
                      </a:cubicBezTo>
                      <a:cubicBezTo>
                        <a:pt x="0" y="315"/>
                        <a:pt x="63" y="504"/>
                        <a:pt x="221" y="630"/>
                      </a:cubicBezTo>
                      <a:lnTo>
                        <a:pt x="788" y="977"/>
                      </a:lnTo>
                      <a:cubicBezTo>
                        <a:pt x="838" y="1007"/>
                        <a:pt x="895" y="1021"/>
                        <a:pt x="953" y="1021"/>
                      </a:cubicBezTo>
                      <a:cubicBezTo>
                        <a:pt x="1074" y="1021"/>
                        <a:pt x="1196" y="958"/>
                        <a:pt x="1260" y="850"/>
                      </a:cubicBezTo>
                      <a:cubicBezTo>
                        <a:pt x="1386" y="693"/>
                        <a:pt x="1292" y="504"/>
                        <a:pt x="1134" y="378"/>
                      </a:cubicBezTo>
                      <a:lnTo>
                        <a:pt x="567" y="31"/>
                      </a:lnTo>
                      <a:cubicBezTo>
                        <a:pt x="517" y="11"/>
                        <a:pt x="461" y="1"/>
                        <a:pt x="4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75" name="Google Shape;12497;p89">
                  <a:extLst>
                    <a:ext uri="{FF2B5EF4-FFF2-40B4-BE49-F238E27FC236}">
                      <a16:creationId xmlns:a16="http://schemas.microsoft.com/office/drawing/2014/main" id="{85479C3B-3BC9-CAD4-B2F2-81FC049E106C}"/>
                    </a:ext>
                  </a:extLst>
                </p:cNvPr>
                <p:cNvSpPr/>
                <p:nvPr/>
              </p:nvSpPr>
              <p:spPr>
                <a:xfrm>
                  <a:off x="-1239475" y="2401575"/>
                  <a:ext cx="102425" cy="153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6124" extrusionOk="0">
                      <a:moveTo>
                        <a:pt x="1733" y="1492"/>
                      </a:moveTo>
                      <a:lnTo>
                        <a:pt x="1733" y="2343"/>
                      </a:lnTo>
                      <a:cubicBezTo>
                        <a:pt x="1733" y="2500"/>
                        <a:pt x="1796" y="2626"/>
                        <a:pt x="1922" y="2658"/>
                      </a:cubicBezTo>
                      <a:lnTo>
                        <a:pt x="3246" y="3225"/>
                      </a:lnTo>
                      <a:lnTo>
                        <a:pt x="2395" y="4611"/>
                      </a:lnTo>
                      <a:lnTo>
                        <a:pt x="2395" y="3729"/>
                      </a:lnTo>
                      <a:cubicBezTo>
                        <a:pt x="2395" y="3572"/>
                        <a:pt x="2332" y="3445"/>
                        <a:pt x="2206" y="3414"/>
                      </a:cubicBezTo>
                      <a:lnTo>
                        <a:pt x="851" y="2878"/>
                      </a:lnTo>
                      <a:lnTo>
                        <a:pt x="1733" y="1492"/>
                      </a:lnTo>
                      <a:close/>
                      <a:moveTo>
                        <a:pt x="2038" y="0"/>
                      </a:moveTo>
                      <a:cubicBezTo>
                        <a:pt x="1919" y="0"/>
                        <a:pt x="1814" y="47"/>
                        <a:pt x="1765" y="169"/>
                      </a:cubicBezTo>
                      <a:lnTo>
                        <a:pt x="64" y="2941"/>
                      </a:lnTo>
                      <a:cubicBezTo>
                        <a:pt x="32" y="3004"/>
                        <a:pt x="1" y="3130"/>
                        <a:pt x="32" y="3225"/>
                      </a:cubicBezTo>
                      <a:cubicBezTo>
                        <a:pt x="64" y="3288"/>
                        <a:pt x="158" y="3382"/>
                        <a:pt x="221" y="3414"/>
                      </a:cubicBezTo>
                      <a:lnTo>
                        <a:pt x="1733" y="4013"/>
                      </a:lnTo>
                      <a:lnTo>
                        <a:pt x="1733" y="5808"/>
                      </a:lnTo>
                      <a:cubicBezTo>
                        <a:pt x="1733" y="5966"/>
                        <a:pt x="1859" y="6092"/>
                        <a:pt x="1954" y="6123"/>
                      </a:cubicBezTo>
                      <a:lnTo>
                        <a:pt x="2049" y="6123"/>
                      </a:lnTo>
                      <a:cubicBezTo>
                        <a:pt x="2143" y="6123"/>
                        <a:pt x="2269" y="6092"/>
                        <a:pt x="2301" y="5966"/>
                      </a:cubicBezTo>
                      <a:lnTo>
                        <a:pt x="4002" y="3225"/>
                      </a:lnTo>
                      <a:cubicBezTo>
                        <a:pt x="4033" y="3130"/>
                        <a:pt x="4096" y="3004"/>
                        <a:pt x="4033" y="2941"/>
                      </a:cubicBezTo>
                      <a:cubicBezTo>
                        <a:pt x="4033" y="2878"/>
                        <a:pt x="3970" y="2784"/>
                        <a:pt x="3907" y="2752"/>
                      </a:cubicBezTo>
                      <a:lnTo>
                        <a:pt x="2395" y="2154"/>
                      </a:lnTo>
                      <a:lnTo>
                        <a:pt x="2395" y="358"/>
                      </a:lnTo>
                      <a:cubicBezTo>
                        <a:pt x="2395" y="169"/>
                        <a:pt x="2269" y="74"/>
                        <a:pt x="2143" y="11"/>
                      </a:cubicBezTo>
                      <a:cubicBezTo>
                        <a:pt x="2108" y="4"/>
                        <a:pt x="2072" y="0"/>
                        <a:pt x="20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" name="Google Shape;12529;p89">
                <a:extLst>
                  <a:ext uri="{FF2B5EF4-FFF2-40B4-BE49-F238E27FC236}">
                    <a16:creationId xmlns:a16="http://schemas.microsoft.com/office/drawing/2014/main" id="{BB625AC3-63F9-F1A8-5C91-C340BC8F42F6}"/>
                  </a:ext>
                </a:extLst>
              </p:cNvPr>
              <p:cNvGrpSpPr/>
              <p:nvPr/>
            </p:nvGrpSpPr>
            <p:grpSpPr>
              <a:xfrm>
                <a:off x="6232997" y="4324751"/>
                <a:ext cx="641288" cy="642992"/>
                <a:chOff x="-1333200" y="2770450"/>
                <a:chExt cx="291450" cy="292225"/>
              </a:xfrm>
              <a:grpFill/>
            </p:grpSpPr>
            <p:sp>
              <p:nvSpPr>
                <p:cNvPr id="17866" name="Google Shape;12530;p89">
                  <a:extLst>
                    <a:ext uri="{FF2B5EF4-FFF2-40B4-BE49-F238E27FC236}">
                      <a16:creationId xmlns:a16="http://schemas.microsoft.com/office/drawing/2014/main" id="{84EFEBC0-896D-70C2-AEA6-222881BFA965}"/>
                    </a:ext>
                  </a:extLst>
                </p:cNvPr>
                <p:cNvSpPr/>
                <p:nvPr/>
              </p:nvSpPr>
              <p:spPr>
                <a:xfrm>
                  <a:off x="-1299325" y="2808250"/>
                  <a:ext cx="222925" cy="134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7" h="5389" extrusionOk="0">
                      <a:moveTo>
                        <a:pt x="7877" y="631"/>
                      </a:moveTo>
                      <a:cubicBezTo>
                        <a:pt x="8066" y="631"/>
                        <a:pt x="8223" y="789"/>
                        <a:pt x="8223" y="978"/>
                      </a:cubicBezTo>
                      <a:cubicBezTo>
                        <a:pt x="8223" y="1167"/>
                        <a:pt x="8066" y="1324"/>
                        <a:pt x="7877" y="1324"/>
                      </a:cubicBezTo>
                      <a:cubicBezTo>
                        <a:pt x="7656" y="1324"/>
                        <a:pt x="7498" y="1167"/>
                        <a:pt x="7498" y="978"/>
                      </a:cubicBezTo>
                      <a:cubicBezTo>
                        <a:pt x="7498" y="789"/>
                        <a:pt x="7656" y="631"/>
                        <a:pt x="7877" y="631"/>
                      </a:cubicBezTo>
                      <a:close/>
                      <a:moveTo>
                        <a:pt x="3056" y="1293"/>
                      </a:moveTo>
                      <a:cubicBezTo>
                        <a:pt x="3245" y="1293"/>
                        <a:pt x="3403" y="1450"/>
                        <a:pt x="3403" y="1639"/>
                      </a:cubicBezTo>
                      <a:cubicBezTo>
                        <a:pt x="3403" y="1828"/>
                        <a:pt x="3245" y="1986"/>
                        <a:pt x="3056" y="1986"/>
                      </a:cubicBezTo>
                      <a:cubicBezTo>
                        <a:pt x="2867" y="1986"/>
                        <a:pt x="2710" y="1828"/>
                        <a:pt x="2710" y="1639"/>
                      </a:cubicBezTo>
                      <a:cubicBezTo>
                        <a:pt x="2741" y="1450"/>
                        <a:pt x="2899" y="1293"/>
                        <a:pt x="3056" y="1293"/>
                      </a:cubicBezTo>
                      <a:close/>
                      <a:moveTo>
                        <a:pt x="5797" y="3340"/>
                      </a:moveTo>
                      <a:cubicBezTo>
                        <a:pt x="6018" y="3340"/>
                        <a:pt x="6175" y="3498"/>
                        <a:pt x="6175" y="3687"/>
                      </a:cubicBezTo>
                      <a:cubicBezTo>
                        <a:pt x="6175" y="3876"/>
                        <a:pt x="6018" y="4034"/>
                        <a:pt x="5797" y="4034"/>
                      </a:cubicBezTo>
                      <a:cubicBezTo>
                        <a:pt x="5608" y="4034"/>
                        <a:pt x="5451" y="3876"/>
                        <a:pt x="5451" y="3687"/>
                      </a:cubicBezTo>
                      <a:cubicBezTo>
                        <a:pt x="5451" y="3498"/>
                        <a:pt x="5608" y="3340"/>
                        <a:pt x="5797" y="3340"/>
                      </a:cubicBezTo>
                      <a:close/>
                      <a:moveTo>
                        <a:pt x="1008" y="4034"/>
                      </a:moveTo>
                      <a:cubicBezTo>
                        <a:pt x="1198" y="4034"/>
                        <a:pt x="1355" y="4191"/>
                        <a:pt x="1355" y="4412"/>
                      </a:cubicBezTo>
                      <a:cubicBezTo>
                        <a:pt x="1355" y="4601"/>
                        <a:pt x="1198" y="4758"/>
                        <a:pt x="1008" y="4758"/>
                      </a:cubicBezTo>
                      <a:cubicBezTo>
                        <a:pt x="819" y="4758"/>
                        <a:pt x="662" y="4601"/>
                        <a:pt x="662" y="4412"/>
                      </a:cubicBezTo>
                      <a:cubicBezTo>
                        <a:pt x="662" y="4191"/>
                        <a:pt x="819" y="4034"/>
                        <a:pt x="1008" y="4034"/>
                      </a:cubicBezTo>
                      <a:close/>
                      <a:moveTo>
                        <a:pt x="7908" y="1"/>
                      </a:moveTo>
                      <a:cubicBezTo>
                        <a:pt x="7341" y="1"/>
                        <a:pt x="6868" y="474"/>
                        <a:pt x="6868" y="1009"/>
                      </a:cubicBezTo>
                      <a:cubicBezTo>
                        <a:pt x="6868" y="1198"/>
                        <a:pt x="6963" y="1419"/>
                        <a:pt x="7026" y="1576"/>
                      </a:cubicBezTo>
                      <a:lnTo>
                        <a:pt x="6112" y="2742"/>
                      </a:lnTo>
                      <a:cubicBezTo>
                        <a:pt x="6032" y="2722"/>
                        <a:pt x="5943" y="2711"/>
                        <a:pt x="5850" y="2711"/>
                      </a:cubicBezTo>
                      <a:cubicBezTo>
                        <a:pt x="5650" y="2711"/>
                        <a:pt x="5434" y="2760"/>
                        <a:pt x="5262" y="2868"/>
                      </a:cubicBezTo>
                      <a:lnTo>
                        <a:pt x="4096" y="1954"/>
                      </a:lnTo>
                      <a:cubicBezTo>
                        <a:pt x="4127" y="1891"/>
                        <a:pt x="4127" y="1765"/>
                        <a:pt x="4127" y="1639"/>
                      </a:cubicBezTo>
                      <a:cubicBezTo>
                        <a:pt x="4127" y="1104"/>
                        <a:pt x="3655" y="631"/>
                        <a:pt x="3088" y="631"/>
                      </a:cubicBezTo>
                      <a:cubicBezTo>
                        <a:pt x="2552" y="631"/>
                        <a:pt x="2080" y="1104"/>
                        <a:pt x="2080" y="1639"/>
                      </a:cubicBezTo>
                      <a:cubicBezTo>
                        <a:pt x="2080" y="1828"/>
                        <a:pt x="2143" y="2049"/>
                        <a:pt x="2237" y="2206"/>
                      </a:cubicBezTo>
                      <a:lnTo>
                        <a:pt x="1324" y="3372"/>
                      </a:lnTo>
                      <a:cubicBezTo>
                        <a:pt x="1261" y="3340"/>
                        <a:pt x="1134" y="3340"/>
                        <a:pt x="1008" y="3340"/>
                      </a:cubicBezTo>
                      <a:cubicBezTo>
                        <a:pt x="441" y="3340"/>
                        <a:pt x="0" y="3813"/>
                        <a:pt x="0" y="4349"/>
                      </a:cubicBezTo>
                      <a:cubicBezTo>
                        <a:pt x="0" y="4947"/>
                        <a:pt x="441" y="5388"/>
                        <a:pt x="1008" y="5388"/>
                      </a:cubicBezTo>
                      <a:cubicBezTo>
                        <a:pt x="1576" y="5388"/>
                        <a:pt x="2017" y="4916"/>
                        <a:pt x="2017" y="4349"/>
                      </a:cubicBezTo>
                      <a:cubicBezTo>
                        <a:pt x="2017" y="4160"/>
                        <a:pt x="1954" y="3971"/>
                        <a:pt x="1859" y="3813"/>
                      </a:cubicBezTo>
                      <a:lnTo>
                        <a:pt x="2773" y="2616"/>
                      </a:lnTo>
                      <a:cubicBezTo>
                        <a:pt x="2875" y="2650"/>
                        <a:pt x="2980" y="2667"/>
                        <a:pt x="3087" y="2667"/>
                      </a:cubicBezTo>
                      <a:cubicBezTo>
                        <a:pt x="3278" y="2667"/>
                        <a:pt x="3473" y="2611"/>
                        <a:pt x="3655" y="2490"/>
                      </a:cubicBezTo>
                      <a:lnTo>
                        <a:pt x="4821" y="3403"/>
                      </a:lnTo>
                      <a:cubicBezTo>
                        <a:pt x="4789" y="3498"/>
                        <a:pt x="4789" y="3624"/>
                        <a:pt x="4789" y="3719"/>
                      </a:cubicBezTo>
                      <a:cubicBezTo>
                        <a:pt x="4789" y="4286"/>
                        <a:pt x="5262" y="4758"/>
                        <a:pt x="5797" y="4758"/>
                      </a:cubicBezTo>
                      <a:cubicBezTo>
                        <a:pt x="6364" y="4758"/>
                        <a:pt x="6837" y="4286"/>
                        <a:pt x="6837" y="3719"/>
                      </a:cubicBezTo>
                      <a:cubicBezTo>
                        <a:pt x="6837" y="3529"/>
                        <a:pt x="6742" y="3340"/>
                        <a:pt x="6679" y="3183"/>
                      </a:cubicBezTo>
                      <a:lnTo>
                        <a:pt x="7593" y="1986"/>
                      </a:lnTo>
                      <a:cubicBezTo>
                        <a:pt x="7656" y="2049"/>
                        <a:pt x="7782" y="2049"/>
                        <a:pt x="7908" y="2049"/>
                      </a:cubicBezTo>
                      <a:cubicBezTo>
                        <a:pt x="8444" y="2049"/>
                        <a:pt x="8916" y="1576"/>
                        <a:pt x="8916" y="1009"/>
                      </a:cubicBezTo>
                      <a:cubicBezTo>
                        <a:pt x="8916" y="474"/>
                        <a:pt x="8444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67" name="Google Shape;12531;p89">
                  <a:extLst>
                    <a:ext uri="{FF2B5EF4-FFF2-40B4-BE49-F238E27FC236}">
                      <a16:creationId xmlns:a16="http://schemas.microsoft.com/office/drawing/2014/main" id="{0FAF8CD6-442D-FEFF-392D-FC911F0DCCB8}"/>
                    </a:ext>
                  </a:extLst>
                </p:cNvPr>
                <p:cNvSpPr/>
                <p:nvPr/>
              </p:nvSpPr>
              <p:spPr>
                <a:xfrm>
                  <a:off x="-1333200" y="2770450"/>
                  <a:ext cx="2914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9" extrusionOk="0">
                      <a:moveTo>
                        <a:pt x="10586" y="725"/>
                      </a:moveTo>
                      <a:cubicBezTo>
                        <a:pt x="10807" y="725"/>
                        <a:pt x="10964" y="883"/>
                        <a:pt x="10964" y="1072"/>
                      </a:cubicBezTo>
                      <a:lnTo>
                        <a:pt x="10964" y="7593"/>
                      </a:lnTo>
                      <a:lnTo>
                        <a:pt x="631" y="7593"/>
                      </a:lnTo>
                      <a:lnTo>
                        <a:pt x="631" y="1072"/>
                      </a:lnTo>
                      <a:cubicBezTo>
                        <a:pt x="662" y="883"/>
                        <a:pt x="820" y="725"/>
                        <a:pt x="977" y="725"/>
                      </a:cubicBezTo>
                      <a:close/>
                      <a:moveTo>
                        <a:pt x="10996" y="8286"/>
                      </a:moveTo>
                      <a:lnTo>
                        <a:pt x="10996" y="8633"/>
                      </a:lnTo>
                      <a:cubicBezTo>
                        <a:pt x="10996" y="8822"/>
                        <a:pt x="10838" y="8980"/>
                        <a:pt x="10618" y="8980"/>
                      </a:cubicBezTo>
                      <a:lnTo>
                        <a:pt x="1009" y="8980"/>
                      </a:lnTo>
                      <a:cubicBezTo>
                        <a:pt x="820" y="8980"/>
                        <a:pt x="662" y="8822"/>
                        <a:pt x="662" y="8633"/>
                      </a:cubicBezTo>
                      <a:lnTo>
                        <a:pt x="662" y="8286"/>
                      </a:lnTo>
                      <a:close/>
                      <a:moveTo>
                        <a:pt x="6617" y="9641"/>
                      </a:moveTo>
                      <a:lnTo>
                        <a:pt x="6932" y="11027"/>
                      </a:lnTo>
                      <a:lnTo>
                        <a:pt x="4632" y="11027"/>
                      </a:lnTo>
                      <a:lnTo>
                        <a:pt x="4947" y="9641"/>
                      </a:lnTo>
                      <a:close/>
                      <a:moveTo>
                        <a:pt x="1009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lnTo>
                        <a:pt x="1" y="8570"/>
                      </a:lnTo>
                      <a:cubicBezTo>
                        <a:pt x="1" y="9137"/>
                        <a:pt x="473" y="9610"/>
                        <a:pt x="1009" y="9610"/>
                      </a:cubicBezTo>
                      <a:lnTo>
                        <a:pt x="4285" y="9610"/>
                      </a:lnTo>
                      <a:lnTo>
                        <a:pt x="3970" y="10996"/>
                      </a:lnTo>
                      <a:lnTo>
                        <a:pt x="3057" y="10996"/>
                      </a:lnTo>
                      <a:cubicBezTo>
                        <a:pt x="2868" y="10996"/>
                        <a:pt x="2710" y="11153"/>
                        <a:pt x="2710" y="11342"/>
                      </a:cubicBezTo>
                      <a:cubicBezTo>
                        <a:pt x="2710" y="11531"/>
                        <a:pt x="2868" y="11689"/>
                        <a:pt x="3057" y="11689"/>
                      </a:cubicBezTo>
                      <a:lnTo>
                        <a:pt x="8538" y="11689"/>
                      </a:lnTo>
                      <a:cubicBezTo>
                        <a:pt x="8727" y="11689"/>
                        <a:pt x="8885" y="11531"/>
                        <a:pt x="8885" y="11342"/>
                      </a:cubicBezTo>
                      <a:cubicBezTo>
                        <a:pt x="8885" y="11153"/>
                        <a:pt x="8727" y="10996"/>
                        <a:pt x="8538" y="10996"/>
                      </a:cubicBezTo>
                      <a:lnTo>
                        <a:pt x="7625" y="10996"/>
                      </a:lnTo>
                      <a:lnTo>
                        <a:pt x="7310" y="9610"/>
                      </a:lnTo>
                      <a:lnTo>
                        <a:pt x="10618" y="9610"/>
                      </a:lnTo>
                      <a:cubicBezTo>
                        <a:pt x="11185" y="9610"/>
                        <a:pt x="11657" y="9137"/>
                        <a:pt x="11657" y="8570"/>
                      </a:cubicBezTo>
                      <a:lnTo>
                        <a:pt x="11657" y="1040"/>
                      </a:lnTo>
                      <a:cubicBezTo>
                        <a:pt x="11657" y="473"/>
                        <a:pt x="11185" y="1"/>
                        <a:pt x="106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" name="Google Shape;12557;p89">
                <a:extLst>
                  <a:ext uri="{FF2B5EF4-FFF2-40B4-BE49-F238E27FC236}">
                    <a16:creationId xmlns:a16="http://schemas.microsoft.com/office/drawing/2014/main" id="{0A44BA94-9DBF-EBB4-33B6-EE9E309017F4}"/>
                  </a:ext>
                </a:extLst>
              </p:cNvPr>
              <p:cNvGrpSpPr/>
              <p:nvPr/>
            </p:nvGrpSpPr>
            <p:grpSpPr>
              <a:xfrm>
                <a:off x="2029476" y="4325600"/>
                <a:ext cx="642992" cy="641288"/>
                <a:chOff x="-937025" y="2064750"/>
                <a:chExt cx="292225" cy="291450"/>
              </a:xfrm>
              <a:grpFill/>
            </p:grpSpPr>
            <p:sp>
              <p:nvSpPr>
                <p:cNvPr id="17863" name="Google Shape;12558;p89">
                  <a:extLst>
                    <a:ext uri="{FF2B5EF4-FFF2-40B4-BE49-F238E27FC236}">
                      <a16:creationId xmlns:a16="http://schemas.microsoft.com/office/drawing/2014/main" id="{626814F0-C6DB-833B-0F44-CF9701C15AEB}"/>
                    </a:ext>
                  </a:extLst>
                </p:cNvPr>
                <p:cNvSpPr/>
                <p:nvPr/>
              </p:nvSpPr>
              <p:spPr>
                <a:xfrm>
                  <a:off x="-834625" y="2134850"/>
                  <a:ext cx="86650" cy="8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03" extrusionOk="0">
                      <a:moveTo>
                        <a:pt x="1702" y="599"/>
                      </a:moveTo>
                      <a:cubicBezTo>
                        <a:pt x="1922" y="599"/>
                        <a:pt x="2080" y="788"/>
                        <a:pt x="2080" y="977"/>
                      </a:cubicBezTo>
                      <a:cubicBezTo>
                        <a:pt x="2080" y="1166"/>
                        <a:pt x="1922" y="1324"/>
                        <a:pt x="1702" y="1324"/>
                      </a:cubicBezTo>
                      <a:cubicBezTo>
                        <a:pt x="1512" y="1324"/>
                        <a:pt x="1355" y="1166"/>
                        <a:pt x="1355" y="977"/>
                      </a:cubicBezTo>
                      <a:cubicBezTo>
                        <a:pt x="1355" y="788"/>
                        <a:pt x="1512" y="599"/>
                        <a:pt x="1702" y="599"/>
                      </a:cubicBezTo>
                      <a:close/>
                      <a:moveTo>
                        <a:pt x="1765" y="2048"/>
                      </a:moveTo>
                      <a:cubicBezTo>
                        <a:pt x="2174" y="2048"/>
                        <a:pt x="2584" y="2300"/>
                        <a:pt x="2741" y="2710"/>
                      </a:cubicBezTo>
                      <a:lnTo>
                        <a:pt x="756" y="2710"/>
                      </a:lnTo>
                      <a:cubicBezTo>
                        <a:pt x="914" y="2300"/>
                        <a:pt x="1292" y="2048"/>
                        <a:pt x="1765" y="2048"/>
                      </a:cubicBezTo>
                      <a:close/>
                      <a:moveTo>
                        <a:pt x="1702" y="0"/>
                      </a:moveTo>
                      <a:cubicBezTo>
                        <a:pt x="1166" y="0"/>
                        <a:pt x="693" y="441"/>
                        <a:pt x="693" y="1009"/>
                      </a:cubicBezTo>
                      <a:cubicBezTo>
                        <a:pt x="693" y="1198"/>
                        <a:pt x="788" y="1387"/>
                        <a:pt x="851" y="1576"/>
                      </a:cubicBezTo>
                      <a:cubicBezTo>
                        <a:pt x="347" y="1891"/>
                        <a:pt x="0" y="2426"/>
                        <a:pt x="0" y="3056"/>
                      </a:cubicBezTo>
                      <a:cubicBezTo>
                        <a:pt x="0" y="3245"/>
                        <a:pt x="158" y="3403"/>
                        <a:pt x="347" y="3403"/>
                      </a:cubicBezTo>
                      <a:lnTo>
                        <a:pt x="3088" y="3403"/>
                      </a:lnTo>
                      <a:cubicBezTo>
                        <a:pt x="3308" y="3403"/>
                        <a:pt x="3466" y="3245"/>
                        <a:pt x="3466" y="3056"/>
                      </a:cubicBezTo>
                      <a:cubicBezTo>
                        <a:pt x="3434" y="2426"/>
                        <a:pt x="3088" y="1828"/>
                        <a:pt x="2584" y="1576"/>
                      </a:cubicBezTo>
                      <a:cubicBezTo>
                        <a:pt x="2710" y="1387"/>
                        <a:pt x="2741" y="1198"/>
                        <a:pt x="2741" y="1009"/>
                      </a:cubicBezTo>
                      <a:cubicBezTo>
                        <a:pt x="2741" y="441"/>
                        <a:pt x="2269" y="0"/>
                        <a:pt x="170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64" name="Google Shape;12559;p89">
                  <a:extLst>
                    <a:ext uri="{FF2B5EF4-FFF2-40B4-BE49-F238E27FC236}">
                      <a16:creationId xmlns:a16="http://schemas.microsoft.com/office/drawing/2014/main" id="{C05BE8DB-BB7D-FC63-4309-70F0768C97E6}"/>
                    </a:ext>
                  </a:extLst>
                </p:cNvPr>
                <p:cNvSpPr/>
                <p:nvPr/>
              </p:nvSpPr>
              <p:spPr>
                <a:xfrm>
                  <a:off x="-936225" y="2304975"/>
                  <a:ext cx="28985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4" h="2049" extrusionOk="0">
                      <a:moveTo>
                        <a:pt x="3056" y="662"/>
                      </a:moveTo>
                      <a:cubicBezTo>
                        <a:pt x="3277" y="662"/>
                        <a:pt x="3434" y="820"/>
                        <a:pt x="3434" y="1009"/>
                      </a:cubicBezTo>
                      <a:cubicBezTo>
                        <a:pt x="3434" y="1229"/>
                        <a:pt x="3277" y="1387"/>
                        <a:pt x="3056" y="1387"/>
                      </a:cubicBezTo>
                      <a:lnTo>
                        <a:pt x="1008" y="1387"/>
                      </a:lnTo>
                      <a:cubicBezTo>
                        <a:pt x="819" y="1387"/>
                        <a:pt x="662" y="1229"/>
                        <a:pt x="662" y="1009"/>
                      </a:cubicBezTo>
                      <a:cubicBezTo>
                        <a:pt x="662" y="820"/>
                        <a:pt x="819" y="662"/>
                        <a:pt x="1008" y="662"/>
                      </a:cubicBezTo>
                      <a:close/>
                      <a:moveTo>
                        <a:pt x="10586" y="693"/>
                      </a:moveTo>
                      <a:cubicBezTo>
                        <a:pt x="10775" y="693"/>
                        <a:pt x="10932" y="851"/>
                        <a:pt x="10932" y="1072"/>
                      </a:cubicBezTo>
                      <a:cubicBezTo>
                        <a:pt x="10901" y="1229"/>
                        <a:pt x="10775" y="1387"/>
                        <a:pt x="10586" y="1387"/>
                      </a:cubicBezTo>
                      <a:lnTo>
                        <a:pt x="4001" y="1387"/>
                      </a:lnTo>
                      <a:cubicBezTo>
                        <a:pt x="4096" y="1166"/>
                        <a:pt x="4096" y="914"/>
                        <a:pt x="4001" y="693"/>
                      </a:cubicBezTo>
                      <a:close/>
                      <a:moveTo>
                        <a:pt x="1008" y="0"/>
                      </a:moveTo>
                      <a:cubicBezTo>
                        <a:pt x="473" y="0"/>
                        <a:pt x="0" y="473"/>
                        <a:pt x="0" y="1009"/>
                      </a:cubicBezTo>
                      <a:cubicBezTo>
                        <a:pt x="0" y="1576"/>
                        <a:pt x="473" y="2048"/>
                        <a:pt x="1008" y="2048"/>
                      </a:cubicBezTo>
                      <a:lnTo>
                        <a:pt x="10586" y="2048"/>
                      </a:lnTo>
                      <a:cubicBezTo>
                        <a:pt x="11121" y="2048"/>
                        <a:pt x="11594" y="1576"/>
                        <a:pt x="11594" y="1009"/>
                      </a:cubicBezTo>
                      <a:cubicBezTo>
                        <a:pt x="11594" y="473"/>
                        <a:pt x="11121" y="0"/>
                        <a:pt x="105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65" name="Google Shape;12560;p89">
                  <a:extLst>
                    <a:ext uri="{FF2B5EF4-FFF2-40B4-BE49-F238E27FC236}">
                      <a16:creationId xmlns:a16="http://schemas.microsoft.com/office/drawing/2014/main" id="{FFFB346A-C125-F447-096B-2842074AF17E}"/>
                    </a:ext>
                  </a:extLst>
                </p:cNvPr>
                <p:cNvSpPr/>
                <p:nvPr/>
              </p:nvSpPr>
              <p:spPr>
                <a:xfrm>
                  <a:off x="-937025" y="2064750"/>
                  <a:ext cx="292225" cy="22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8925" extrusionOk="0">
                      <a:moveTo>
                        <a:pt x="3813" y="662"/>
                      </a:moveTo>
                      <a:cubicBezTo>
                        <a:pt x="4002" y="662"/>
                        <a:pt x="4159" y="820"/>
                        <a:pt x="4159" y="1009"/>
                      </a:cubicBezTo>
                      <a:lnTo>
                        <a:pt x="4159" y="1355"/>
                      </a:lnTo>
                      <a:lnTo>
                        <a:pt x="3813" y="1355"/>
                      </a:lnTo>
                      <a:cubicBezTo>
                        <a:pt x="3246" y="1355"/>
                        <a:pt x="2773" y="1828"/>
                        <a:pt x="2773" y="2395"/>
                      </a:cubicBezTo>
                      <a:lnTo>
                        <a:pt x="2773" y="4978"/>
                      </a:lnTo>
                      <a:lnTo>
                        <a:pt x="2080" y="5703"/>
                      </a:lnTo>
                      <a:lnTo>
                        <a:pt x="2080" y="5199"/>
                      </a:lnTo>
                      <a:cubicBezTo>
                        <a:pt x="2080" y="4978"/>
                        <a:pt x="1922" y="4821"/>
                        <a:pt x="1702" y="4821"/>
                      </a:cubicBezTo>
                      <a:lnTo>
                        <a:pt x="1040" y="4821"/>
                      </a:lnTo>
                      <a:cubicBezTo>
                        <a:pt x="851" y="4821"/>
                        <a:pt x="694" y="4663"/>
                        <a:pt x="694" y="4474"/>
                      </a:cubicBezTo>
                      <a:lnTo>
                        <a:pt x="694" y="1009"/>
                      </a:ln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10649" y="662"/>
                      </a:moveTo>
                      <a:cubicBezTo>
                        <a:pt x="10838" y="662"/>
                        <a:pt x="10996" y="820"/>
                        <a:pt x="10996" y="1009"/>
                      </a:cubicBezTo>
                      <a:lnTo>
                        <a:pt x="10996" y="4474"/>
                      </a:lnTo>
                      <a:cubicBezTo>
                        <a:pt x="10996" y="4695"/>
                        <a:pt x="10838" y="4852"/>
                        <a:pt x="10649" y="4852"/>
                      </a:cubicBezTo>
                      <a:lnTo>
                        <a:pt x="9893" y="4852"/>
                      </a:lnTo>
                      <a:cubicBezTo>
                        <a:pt x="9704" y="4852"/>
                        <a:pt x="9547" y="5010"/>
                        <a:pt x="9547" y="5199"/>
                      </a:cubicBezTo>
                      <a:lnTo>
                        <a:pt x="9547" y="5703"/>
                      </a:lnTo>
                      <a:lnTo>
                        <a:pt x="8885" y="5010"/>
                      </a:lnTo>
                      <a:lnTo>
                        <a:pt x="8885" y="2395"/>
                      </a:lnTo>
                      <a:cubicBezTo>
                        <a:pt x="8885" y="1859"/>
                        <a:pt x="8412" y="1387"/>
                        <a:pt x="7845" y="1387"/>
                      </a:cubicBezTo>
                      <a:lnTo>
                        <a:pt x="7499" y="1387"/>
                      </a:lnTo>
                      <a:lnTo>
                        <a:pt x="7499" y="1009"/>
                      </a:lnTo>
                      <a:cubicBezTo>
                        <a:pt x="7499" y="820"/>
                        <a:pt x="7656" y="662"/>
                        <a:pt x="7845" y="662"/>
                      </a:cubicBezTo>
                      <a:close/>
                      <a:moveTo>
                        <a:pt x="7845" y="2048"/>
                      </a:moveTo>
                      <a:cubicBezTo>
                        <a:pt x="8066" y="2048"/>
                        <a:pt x="8223" y="2206"/>
                        <a:pt x="8223" y="2395"/>
                      </a:cubicBezTo>
                      <a:lnTo>
                        <a:pt x="8223" y="6522"/>
                      </a:lnTo>
                      <a:cubicBezTo>
                        <a:pt x="8223" y="6742"/>
                        <a:pt x="8066" y="6900"/>
                        <a:pt x="7845" y="6900"/>
                      </a:cubicBezTo>
                      <a:lnTo>
                        <a:pt x="6711" y="6900"/>
                      </a:lnTo>
                      <a:cubicBezTo>
                        <a:pt x="6585" y="6900"/>
                        <a:pt x="6491" y="6931"/>
                        <a:pt x="6428" y="7057"/>
                      </a:cubicBezTo>
                      <a:lnTo>
                        <a:pt x="5798" y="8003"/>
                      </a:lnTo>
                      <a:lnTo>
                        <a:pt x="5167" y="7057"/>
                      </a:lnTo>
                      <a:cubicBezTo>
                        <a:pt x="5104" y="6963"/>
                        <a:pt x="5010" y="6900"/>
                        <a:pt x="4915" y="6900"/>
                      </a:cubicBezTo>
                      <a:lnTo>
                        <a:pt x="3750" y="6900"/>
                      </a:lnTo>
                      <a:cubicBezTo>
                        <a:pt x="3561" y="6900"/>
                        <a:pt x="3403" y="6742"/>
                        <a:pt x="3403" y="6522"/>
                      </a:cubicBezTo>
                      <a:lnTo>
                        <a:pt x="3403" y="2395"/>
                      </a:lnTo>
                      <a:cubicBezTo>
                        <a:pt x="3403" y="2206"/>
                        <a:pt x="3561" y="2048"/>
                        <a:pt x="3750" y="2048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9"/>
                      </a:cubicBezTo>
                      <a:lnTo>
                        <a:pt x="1" y="4474"/>
                      </a:lnTo>
                      <a:cubicBezTo>
                        <a:pt x="1" y="5041"/>
                        <a:pt x="473" y="5514"/>
                        <a:pt x="1009" y="5514"/>
                      </a:cubicBezTo>
                      <a:lnTo>
                        <a:pt x="1355" y="5514"/>
                      </a:lnTo>
                      <a:lnTo>
                        <a:pt x="1355" y="6522"/>
                      </a:lnTo>
                      <a:cubicBezTo>
                        <a:pt x="1355" y="6736"/>
                        <a:pt x="1544" y="6877"/>
                        <a:pt x="1724" y="6877"/>
                      </a:cubicBezTo>
                      <a:cubicBezTo>
                        <a:pt x="1809" y="6877"/>
                        <a:pt x="1893" y="6845"/>
                        <a:pt x="1954" y="6774"/>
                      </a:cubicBezTo>
                      <a:lnTo>
                        <a:pt x="2742" y="5986"/>
                      </a:lnTo>
                      <a:lnTo>
                        <a:pt x="2742" y="6522"/>
                      </a:lnTo>
                      <a:cubicBezTo>
                        <a:pt x="2742" y="7089"/>
                        <a:pt x="3214" y="7562"/>
                        <a:pt x="3781" y="7562"/>
                      </a:cubicBezTo>
                      <a:lnTo>
                        <a:pt x="4726" y="7562"/>
                      </a:lnTo>
                      <a:lnTo>
                        <a:pt x="5545" y="8759"/>
                      </a:lnTo>
                      <a:cubicBezTo>
                        <a:pt x="5608" y="8869"/>
                        <a:pt x="5719" y="8924"/>
                        <a:pt x="5825" y="8924"/>
                      </a:cubicBezTo>
                      <a:cubicBezTo>
                        <a:pt x="5931" y="8924"/>
                        <a:pt x="6034" y="8869"/>
                        <a:pt x="6081" y="8759"/>
                      </a:cubicBezTo>
                      <a:lnTo>
                        <a:pt x="6932" y="7562"/>
                      </a:lnTo>
                      <a:lnTo>
                        <a:pt x="7877" y="7562"/>
                      </a:lnTo>
                      <a:cubicBezTo>
                        <a:pt x="8412" y="7562"/>
                        <a:pt x="8885" y="7089"/>
                        <a:pt x="8885" y="6522"/>
                      </a:cubicBezTo>
                      <a:lnTo>
                        <a:pt x="8885" y="5986"/>
                      </a:lnTo>
                      <a:lnTo>
                        <a:pt x="9673" y="6774"/>
                      </a:lnTo>
                      <a:cubicBezTo>
                        <a:pt x="9733" y="6845"/>
                        <a:pt x="9817" y="6877"/>
                        <a:pt x="9903" y="6877"/>
                      </a:cubicBezTo>
                      <a:cubicBezTo>
                        <a:pt x="10083" y="6877"/>
                        <a:pt x="10271" y="6736"/>
                        <a:pt x="10271" y="6522"/>
                      </a:cubicBezTo>
                      <a:lnTo>
                        <a:pt x="10271" y="5514"/>
                      </a:lnTo>
                      <a:lnTo>
                        <a:pt x="10649" y="5514"/>
                      </a:lnTo>
                      <a:cubicBezTo>
                        <a:pt x="11216" y="5514"/>
                        <a:pt x="11689" y="5041"/>
                        <a:pt x="11689" y="4474"/>
                      </a:cubicBezTo>
                      <a:lnTo>
                        <a:pt x="11689" y="1009"/>
                      </a:lnTo>
                      <a:cubicBezTo>
                        <a:pt x="11689" y="441"/>
                        <a:pt x="11216" y="0"/>
                        <a:pt x="10649" y="0"/>
                      </a:cubicBezTo>
                      <a:lnTo>
                        <a:pt x="7845" y="0"/>
                      </a:lnTo>
                      <a:cubicBezTo>
                        <a:pt x="7310" y="0"/>
                        <a:pt x="6837" y="473"/>
                        <a:pt x="6837" y="1009"/>
                      </a:cubicBezTo>
                      <a:lnTo>
                        <a:pt x="6837" y="1387"/>
                      </a:lnTo>
                      <a:lnTo>
                        <a:pt x="4789" y="1387"/>
                      </a:lnTo>
                      <a:lnTo>
                        <a:pt x="4789" y="1009"/>
                      </a:lnTo>
                      <a:cubicBezTo>
                        <a:pt x="4789" y="473"/>
                        <a:pt x="4317" y="0"/>
                        <a:pt x="378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4" name="Google Shape;12585;p89">
                <a:extLst>
                  <a:ext uri="{FF2B5EF4-FFF2-40B4-BE49-F238E27FC236}">
                    <a16:creationId xmlns:a16="http://schemas.microsoft.com/office/drawing/2014/main" id="{0B196436-1781-3733-C2BE-27BE749FD6FF}"/>
                  </a:ext>
                </a:extLst>
              </p:cNvPr>
              <p:cNvGrpSpPr/>
              <p:nvPr/>
            </p:nvGrpSpPr>
            <p:grpSpPr>
              <a:xfrm>
                <a:off x="397214" y="4323868"/>
                <a:ext cx="566751" cy="644753"/>
                <a:chOff x="-1684475" y="2049000"/>
                <a:chExt cx="257575" cy="293025"/>
              </a:xfrm>
              <a:grpFill/>
            </p:grpSpPr>
            <p:sp>
              <p:nvSpPr>
                <p:cNvPr id="17859" name="Google Shape;12586;p89">
                  <a:extLst>
                    <a:ext uri="{FF2B5EF4-FFF2-40B4-BE49-F238E27FC236}">
                      <a16:creationId xmlns:a16="http://schemas.microsoft.com/office/drawing/2014/main" id="{6CB98A66-027D-01BE-818E-AC9CB1C1681C}"/>
                    </a:ext>
                  </a:extLst>
                </p:cNvPr>
                <p:cNvSpPr/>
                <p:nvPr/>
              </p:nvSpPr>
              <p:spPr>
                <a:xfrm>
                  <a:off x="-1684475" y="2049000"/>
                  <a:ext cx="257575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3" h="11721" extrusionOk="0">
                      <a:moveTo>
                        <a:pt x="1355" y="693"/>
                      </a:moveTo>
                      <a:lnTo>
                        <a:pt x="1355" y="1387"/>
                      </a:lnTo>
                      <a:lnTo>
                        <a:pt x="694" y="1387"/>
                      </a:lnTo>
                      <a:lnTo>
                        <a:pt x="694" y="693"/>
                      </a:lnTo>
                      <a:close/>
                      <a:moveTo>
                        <a:pt x="9546" y="693"/>
                      </a:moveTo>
                      <a:lnTo>
                        <a:pt x="9546" y="1387"/>
                      </a:lnTo>
                      <a:lnTo>
                        <a:pt x="8885" y="1387"/>
                      </a:lnTo>
                      <a:lnTo>
                        <a:pt x="8885" y="693"/>
                      </a:lnTo>
                      <a:close/>
                      <a:moveTo>
                        <a:pt x="8223" y="1387"/>
                      </a:moveTo>
                      <a:lnTo>
                        <a:pt x="8223" y="1733"/>
                      </a:lnTo>
                      <a:cubicBezTo>
                        <a:pt x="8223" y="1922"/>
                        <a:pt x="8381" y="2080"/>
                        <a:pt x="8570" y="2080"/>
                      </a:cubicBezTo>
                      <a:lnTo>
                        <a:pt x="8916" y="2080"/>
                      </a:lnTo>
                      <a:lnTo>
                        <a:pt x="8916" y="9641"/>
                      </a:lnTo>
                      <a:lnTo>
                        <a:pt x="8538" y="9641"/>
                      </a:lnTo>
                      <a:cubicBezTo>
                        <a:pt x="8349" y="9641"/>
                        <a:pt x="8192" y="9798"/>
                        <a:pt x="8192" y="9987"/>
                      </a:cubicBezTo>
                      <a:lnTo>
                        <a:pt x="8192" y="10365"/>
                      </a:lnTo>
                      <a:lnTo>
                        <a:pt x="2080" y="10365"/>
                      </a:lnTo>
                      <a:lnTo>
                        <a:pt x="2080" y="9987"/>
                      </a:lnTo>
                      <a:cubicBezTo>
                        <a:pt x="2080" y="9798"/>
                        <a:pt x="1922" y="9641"/>
                        <a:pt x="1733" y="9641"/>
                      </a:cubicBezTo>
                      <a:lnTo>
                        <a:pt x="1355" y="9641"/>
                      </a:lnTo>
                      <a:lnTo>
                        <a:pt x="1355" y="2080"/>
                      </a:lnTo>
                      <a:lnTo>
                        <a:pt x="1733" y="2080"/>
                      </a:lnTo>
                      <a:cubicBezTo>
                        <a:pt x="1922" y="2080"/>
                        <a:pt x="2080" y="1922"/>
                        <a:pt x="2080" y="1733"/>
                      </a:cubicBezTo>
                      <a:lnTo>
                        <a:pt x="2080" y="1387"/>
                      </a:lnTo>
                      <a:close/>
                      <a:moveTo>
                        <a:pt x="1355" y="10365"/>
                      </a:moveTo>
                      <a:lnTo>
                        <a:pt x="1355" y="11027"/>
                      </a:lnTo>
                      <a:lnTo>
                        <a:pt x="694" y="11027"/>
                      </a:lnTo>
                      <a:lnTo>
                        <a:pt x="694" y="10365"/>
                      </a:lnTo>
                      <a:close/>
                      <a:moveTo>
                        <a:pt x="9609" y="10365"/>
                      </a:moveTo>
                      <a:lnTo>
                        <a:pt x="9609" y="11027"/>
                      </a:lnTo>
                      <a:lnTo>
                        <a:pt x="8916" y="11027"/>
                      </a:lnTo>
                      <a:lnTo>
                        <a:pt x="8916" y="10365"/>
                      </a:lnTo>
                      <a:close/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733"/>
                      </a:lnTo>
                      <a:cubicBezTo>
                        <a:pt x="0" y="1922"/>
                        <a:pt x="158" y="2080"/>
                        <a:pt x="347" y="2080"/>
                      </a:cubicBezTo>
                      <a:lnTo>
                        <a:pt x="694" y="2080"/>
                      </a:lnTo>
                      <a:lnTo>
                        <a:pt x="694" y="9641"/>
                      </a:lnTo>
                      <a:lnTo>
                        <a:pt x="347" y="9641"/>
                      </a:lnTo>
                      <a:cubicBezTo>
                        <a:pt x="158" y="9641"/>
                        <a:pt x="0" y="9798"/>
                        <a:pt x="0" y="9987"/>
                      </a:cubicBezTo>
                      <a:lnTo>
                        <a:pt x="0" y="11374"/>
                      </a:lnTo>
                      <a:cubicBezTo>
                        <a:pt x="0" y="11563"/>
                        <a:pt x="158" y="11720"/>
                        <a:pt x="347" y="11720"/>
                      </a:cubicBezTo>
                      <a:lnTo>
                        <a:pt x="1733" y="11720"/>
                      </a:lnTo>
                      <a:cubicBezTo>
                        <a:pt x="1922" y="11720"/>
                        <a:pt x="2080" y="11563"/>
                        <a:pt x="2080" y="11374"/>
                      </a:cubicBezTo>
                      <a:lnTo>
                        <a:pt x="2080" y="11027"/>
                      </a:lnTo>
                      <a:lnTo>
                        <a:pt x="8223" y="11027"/>
                      </a:lnTo>
                      <a:lnTo>
                        <a:pt x="8223" y="11374"/>
                      </a:lnTo>
                      <a:cubicBezTo>
                        <a:pt x="8223" y="11563"/>
                        <a:pt x="8381" y="11720"/>
                        <a:pt x="8570" y="11720"/>
                      </a:cubicBezTo>
                      <a:lnTo>
                        <a:pt x="9956" y="11720"/>
                      </a:lnTo>
                      <a:cubicBezTo>
                        <a:pt x="10145" y="11720"/>
                        <a:pt x="10303" y="11563"/>
                        <a:pt x="10303" y="11374"/>
                      </a:cubicBezTo>
                      <a:lnTo>
                        <a:pt x="10303" y="9987"/>
                      </a:lnTo>
                      <a:cubicBezTo>
                        <a:pt x="10303" y="9798"/>
                        <a:pt x="10145" y="9641"/>
                        <a:pt x="9956" y="9641"/>
                      </a:cubicBezTo>
                      <a:lnTo>
                        <a:pt x="9609" y="9641"/>
                      </a:lnTo>
                      <a:lnTo>
                        <a:pt x="9609" y="2080"/>
                      </a:lnTo>
                      <a:lnTo>
                        <a:pt x="9924" y="2080"/>
                      </a:lnTo>
                      <a:cubicBezTo>
                        <a:pt x="10113" y="2080"/>
                        <a:pt x="10271" y="1922"/>
                        <a:pt x="10271" y="1733"/>
                      </a:cubicBezTo>
                      <a:lnTo>
                        <a:pt x="10271" y="347"/>
                      </a:lnTo>
                      <a:cubicBezTo>
                        <a:pt x="10271" y="158"/>
                        <a:pt x="10113" y="0"/>
                        <a:pt x="9924" y="0"/>
                      </a:cubicBezTo>
                      <a:lnTo>
                        <a:pt x="8538" y="0"/>
                      </a:lnTo>
                      <a:cubicBezTo>
                        <a:pt x="8349" y="0"/>
                        <a:pt x="8192" y="158"/>
                        <a:pt x="8192" y="347"/>
                      </a:cubicBezTo>
                      <a:lnTo>
                        <a:pt x="8192" y="693"/>
                      </a:lnTo>
                      <a:lnTo>
                        <a:pt x="2080" y="693"/>
                      </a:lnTo>
                      <a:lnTo>
                        <a:pt x="2080" y="347"/>
                      </a:lnTo>
                      <a:cubicBezTo>
                        <a:pt x="2080" y="158"/>
                        <a:pt x="1922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60" name="Google Shape;12587;p89">
                  <a:extLst>
                    <a:ext uri="{FF2B5EF4-FFF2-40B4-BE49-F238E27FC236}">
                      <a16:creationId xmlns:a16="http://schemas.microsoft.com/office/drawing/2014/main" id="{7C511145-5491-4A3F-28E1-4E32DA7B9A6A}"/>
                    </a:ext>
                  </a:extLst>
                </p:cNvPr>
                <p:cNvSpPr/>
                <p:nvPr/>
              </p:nvSpPr>
              <p:spPr>
                <a:xfrm>
                  <a:off x="-1615950" y="2238800"/>
                  <a:ext cx="1205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726" extrusionOk="0">
                      <a:moveTo>
                        <a:pt x="347" y="1"/>
                      </a:moveTo>
                      <a:cubicBezTo>
                        <a:pt x="158" y="1"/>
                        <a:pt x="0" y="159"/>
                        <a:pt x="0" y="348"/>
                      </a:cubicBezTo>
                      <a:cubicBezTo>
                        <a:pt x="0" y="568"/>
                        <a:pt x="158" y="726"/>
                        <a:pt x="347" y="726"/>
                      </a:cubicBezTo>
                      <a:lnTo>
                        <a:pt x="4443" y="726"/>
                      </a:lnTo>
                      <a:cubicBezTo>
                        <a:pt x="4663" y="726"/>
                        <a:pt x="4821" y="568"/>
                        <a:pt x="4821" y="348"/>
                      </a:cubicBezTo>
                      <a:cubicBezTo>
                        <a:pt x="4821" y="159"/>
                        <a:pt x="4663" y="1"/>
                        <a:pt x="44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61" name="Google Shape;12588;p89">
                  <a:extLst>
                    <a:ext uri="{FF2B5EF4-FFF2-40B4-BE49-F238E27FC236}">
                      <a16:creationId xmlns:a16="http://schemas.microsoft.com/office/drawing/2014/main" id="{E60D1903-F926-E04B-E0CB-49CF5904CDDF}"/>
                    </a:ext>
                  </a:extLst>
                </p:cNvPr>
                <p:cNvSpPr/>
                <p:nvPr/>
              </p:nvSpPr>
              <p:spPr>
                <a:xfrm>
                  <a:off x="-1615950" y="2273475"/>
                  <a:ext cx="120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4443" y="693"/>
                      </a:lnTo>
                      <a:cubicBezTo>
                        <a:pt x="4663" y="693"/>
                        <a:pt x="4821" y="536"/>
                        <a:pt x="4821" y="347"/>
                      </a:cubicBezTo>
                      <a:cubicBezTo>
                        <a:pt x="4821" y="158"/>
                        <a:pt x="4663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62" name="Google Shape;12589;p89">
                  <a:extLst>
                    <a:ext uri="{FF2B5EF4-FFF2-40B4-BE49-F238E27FC236}">
                      <a16:creationId xmlns:a16="http://schemas.microsoft.com/office/drawing/2014/main" id="{0E1EDA0A-2703-82BE-BEE8-BCAE3B4E11AE}"/>
                    </a:ext>
                  </a:extLst>
                </p:cNvPr>
                <p:cNvSpPr/>
                <p:nvPr/>
              </p:nvSpPr>
              <p:spPr>
                <a:xfrm>
                  <a:off x="-1630925" y="2100975"/>
                  <a:ext cx="153625" cy="11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4664" extrusionOk="0">
                      <a:moveTo>
                        <a:pt x="4695" y="662"/>
                      </a:moveTo>
                      <a:lnTo>
                        <a:pt x="2994" y="1985"/>
                      </a:lnTo>
                      <a:lnTo>
                        <a:pt x="1261" y="662"/>
                      </a:lnTo>
                      <a:close/>
                      <a:moveTo>
                        <a:pt x="599" y="1040"/>
                      </a:moveTo>
                      <a:lnTo>
                        <a:pt x="2427" y="2395"/>
                      </a:lnTo>
                      <a:lnTo>
                        <a:pt x="599" y="3781"/>
                      </a:lnTo>
                      <a:lnTo>
                        <a:pt x="599" y="1040"/>
                      </a:lnTo>
                      <a:close/>
                      <a:moveTo>
                        <a:pt x="5357" y="1040"/>
                      </a:moveTo>
                      <a:lnTo>
                        <a:pt x="5357" y="3781"/>
                      </a:lnTo>
                      <a:lnTo>
                        <a:pt x="3561" y="2395"/>
                      </a:lnTo>
                      <a:lnTo>
                        <a:pt x="5357" y="1040"/>
                      </a:lnTo>
                      <a:close/>
                      <a:moveTo>
                        <a:pt x="2994" y="2836"/>
                      </a:moveTo>
                      <a:lnTo>
                        <a:pt x="4695" y="4128"/>
                      </a:lnTo>
                      <a:lnTo>
                        <a:pt x="1292" y="4128"/>
                      </a:lnTo>
                      <a:lnTo>
                        <a:pt x="2994" y="2836"/>
                      </a:lnTo>
                      <a:close/>
                      <a:moveTo>
                        <a:pt x="316" y="1"/>
                      </a:moveTo>
                      <a:cubicBezTo>
                        <a:pt x="158" y="1"/>
                        <a:pt x="1" y="127"/>
                        <a:pt x="1" y="284"/>
                      </a:cubicBezTo>
                      <a:lnTo>
                        <a:pt x="1" y="4380"/>
                      </a:lnTo>
                      <a:cubicBezTo>
                        <a:pt x="64" y="4506"/>
                        <a:pt x="127" y="4600"/>
                        <a:pt x="253" y="4663"/>
                      </a:cubicBezTo>
                      <a:lnTo>
                        <a:pt x="5798" y="4663"/>
                      </a:lnTo>
                      <a:cubicBezTo>
                        <a:pt x="5955" y="4663"/>
                        <a:pt x="6113" y="4537"/>
                        <a:pt x="6144" y="4317"/>
                      </a:cubicBezTo>
                      <a:lnTo>
                        <a:pt x="6081" y="316"/>
                      </a:lnTo>
                      <a:cubicBezTo>
                        <a:pt x="6081" y="158"/>
                        <a:pt x="5955" y="32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5" name="Google Shape;12590;p89">
                <a:extLst>
                  <a:ext uri="{FF2B5EF4-FFF2-40B4-BE49-F238E27FC236}">
                    <a16:creationId xmlns:a16="http://schemas.microsoft.com/office/drawing/2014/main" id="{D97AF597-9228-0764-DEC1-50CD3B455652}"/>
                  </a:ext>
                </a:extLst>
              </p:cNvPr>
              <p:cNvSpPr/>
              <p:nvPr/>
            </p:nvSpPr>
            <p:spPr>
              <a:xfrm>
                <a:off x="2878542" y="4325150"/>
                <a:ext cx="670717" cy="642168"/>
              </a:xfrm>
              <a:custGeom>
                <a:avLst/>
                <a:gdLst/>
                <a:ahLst/>
                <a:cxnLst/>
                <a:rect l="l" t="t" r="r" b="b"/>
                <a:pathLst>
                  <a:path w="12193" h="11674" extrusionOk="0">
                    <a:moveTo>
                      <a:pt x="9483" y="1174"/>
                    </a:moveTo>
                    <a:lnTo>
                      <a:pt x="9483" y="2308"/>
                    </a:lnTo>
                    <a:cubicBezTo>
                      <a:pt x="9483" y="2497"/>
                      <a:pt x="9641" y="2655"/>
                      <a:pt x="9830" y="2655"/>
                    </a:cubicBezTo>
                    <a:lnTo>
                      <a:pt x="10901" y="2655"/>
                    </a:lnTo>
                    <a:lnTo>
                      <a:pt x="9515" y="4041"/>
                    </a:lnTo>
                    <a:lnTo>
                      <a:pt x="8097" y="4041"/>
                    </a:lnTo>
                    <a:lnTo>
                      <a:pt x="8097" y="2560"/>
                    </a:lnTo>
                    <a:lnTo>
                      <a:pt x="9483" y="1174"/>
                    </a:lnTo>
                    <a:close/>
                    <a:moveTo>
                      <a:pt x="4885" y="6181"/>
                    </a:moveTo>
                    <a:cubicBezTo>
                      <a:pt x="5033" y="6181"/>
                      <a:pt x="5183" y="6212"/>
                      <a:pt x="5325" y="6278"/>
                    </a:cubicBezTo>
                    <a:lnTo>
                      <a:pt x="4600" y="7003"/>
                    </a:lnTo>
                    <a:cubicBezTo>
                      <a:pt x="4474" y="7129"/>
                      <a:pt x="4474" y="7349"/>
                      <a:pt x="4600" y="7475"/>
                    </a:cubicBezTo>
                    <a:cubicBezTo>
                      <a:pt x="4663" y="7538"/>
                      <a:pt x="4750" y="7570"/>
                      <a:pt x="4836" y="7570"/>
                    </a:cubicBezTo>
                    <a:cubicBezTo>
                      <a:pt x="4923" y="7570"/>
                      <a:pt x="5010" y="7538"/>
                      <a:pt x="5073" y="7475"/>
                    </a:cubicBezTo>
                    <a:lnTo>
                      <a:pt x="5797" y="6751"/>
                    </a:lnTo>
                    <a:lnTo>
                      <a:pt x="5797" y="6751"/>
                    </a:lnTo>
                    <a:cubicBezTo>
                      <a:pt x="5986" y="7160"/>
                      <a:pt x="5892" y="7633"/>
                      <a:pt x="5577" y="7948"/>
                    </a:cubicBezTo>
                    <a:cubicBezTo>
                      <a:pt x="5388" y="8137"/>
                      <a:pt x="5128" y="8231"/>
                      <a:pt x="4864" y="8231"/>
                    </a:cubicBezTo>
                    <a:cubicBezTo>
                      <a:pt x="4600" y="8231"/>
                      <a:pt x="4332" y="8137"/>
                      <a:pt x="4127" y="7948"/>
                    </a:cubicBezTo>
                    <a:cubicBezTo>
                      <a:pt x="3749" y="7538"/>
                      <a:pt x="3749" y="6877"/>
                      <a:pt x="4127" y="6499"/>
                    </a:cubicBezTo>
                    <a:cubicBezTo>
                      <a:pt x="4333" y="6293"/>
                      <a:pt x="4606" y="6181"/>
                      <a:pt x="4885" y="6181"/>
                    </a:cubicBezTo>
                    <a:close/>
                    <a:moveTo>
                      <a:pt x="4897" y="4831"/>
                    </a:moveTo>
                    <a:cubicBezTo>
                      <a:pt x="5396" y="4831"/>
                      <a:pt x="5890" y="4990"/>
                      <a:pt x="6301" y="5301"/>
                    </a:cubicBezTo>
                    <a:lnTo>
                      <a:pt x="5829" y="5774"/>
                    </a:lnTo>
                    <a:cubicBezTo>
                      <a:pt x="5553" y="5590"/>
                      <a:pt x="5233" y="5499"/>
                      <a:pt x="4911" y="5499"/>
                    </a:cubicBezTo>
                    <a:cubicBezTo>
                      <a:pt x="4460" y="5499"/>
                      <a:pt x="4004" y="5677"/>
                      <a:pt x="3655" y="6026"/>
                    </a:cubicBezTo>
                    <a:cubicBezTo>
                      <a:pt x="2993" y="6688"/>
                      <a:pt x="2993" y="7790"/>
                      <a:pt x="3655" y="8420"/>
                    </a:cubicBezTo>
                    <a:cubicBezTo>
                      <a:pt x="3986" y="8751"/>
                      <a:pt x="4427" y="8917"/>
                      <a:pt x="4864" y="8917"/>
                    </a:cubicBezTo>
                    <a:cubicBezTo>
                      <a:pt x="5301" y="8917"/>
                      <a:pt x="5734" y="8751"/>
                      <a:pt x="6049" y="8420"/>
                    </a:cubicBezTo>
                    <a:cubicBezTo>
                      <a:pt x="6648" y="7822"/>
                      <a:pt x="6742" y="6908"/>
                      <a:pt x="6301" y="6246"/>
                    </a:cubicBezTo>
                    <a:lnTo>
                      <a:pt x="6774" y="5774"/>
                    </a:lnTo>
                    <a:lnTo>
                      <a:pt x="6774" y="5774"/>
                    </a:lnTo>
                    <a:cubicBezTo>
                      <a:pt x="7467" y="6719"/>
                      <a:pt x="7404" y="8074"/>
                      <a:pt x="6585" y="8924"/>
                    </a:cubicBezTo>
                    <a:cubicBezTo>
                      <a:pt x="6112" y="9397"/>
                      <a:pt x="5498" y="9633"/>
                      <a:pt x="4883" y="9633"/>
                    </a:cubicBezTo>
                    <a:cubicBezTo>
                      <a:pt x="4269" y="9633"/>
                      <a:pt x="3655" y="9397"/>
                      <a:pt x="3182" y="8924"/>
                    </a:cubicBezTo>
                    <a:cubicBezTo>
                      <a:pt x="2237" y="7979"/>
                      <a:pt x="2237" y="6499"/>
                      <a:pt x="3182" y="5553"/>
                    </a:cubicBezTo>
                    <a:cubicBezTo>
                      <a:pt x="3667" y="5068"/>
                      <a:pt x="4286" y="4831"/>
                      <a:pt x="4897" y="4831"/>
                    </a:cubicBezTo>
                    <a:close/>
                    <a:moveTo>
                      <a:pt x="4873" y="3463"/>
                    </a:moveTo>
                    <a:cubicBezTo>
                      <a:pt x="5728" y="3463"/>
                      <a:pt x="6583" y="3748"/>
                      <a:pt x="7278" y="4325"/>
                    </a:cubicBezTo>
                    <a:lnTo>
                      <a:pt x="6805" y="4797"/>
                    </a:lnTo>
                    <a:cubicBezTo>
                      <a:pt x="6228" y="4353"/>
                      <a:pt x="5533" y="4125"/>
                      <a:pt x="4844" y="4125"/>
                    </a:cubicBezTo>
                    <a:cubicBezTo>
                      <a:pt x="4065" y="4125"/>
                      <a:pt x="3294" y="4416"/>
                      <a:pt x="2710" y="5018"/>
                    </a:cubicBezTo>
                    <a:cubicBezTo>
                      <a:pt x="1481" y="6246"/>
                      <a:pt x="1481" y="8168"/>
                      <a:pt x="2710" y="9397"/>
                    </a:cubicBezTo>
                    <a:cubicBezTo>
                      <a:pt x="3324" y="10011"/>
                      <a:pt x="4112" y="10318"/>
                      <a:pt x="4899" y="10318"/>
                    </a:cubicBezTo>
                    <a:cubicBezTo>
                      <a:pt x="5687" y="10318"/>
                      <a:pt x="6474" y="10011"/>
                      <a:pt x="7089" y="9397"/>
                    </a:cubicBezTo>
                    <a:cubicBezTo>
                      <a:pt x="8223" y="8263"/>
                      <a:pt x="8255" y="6467"/>
                      <a:pt x="7309" y="5301"/>
                    </a:cubicBezTo>
                    <a:lnTo>
                      <a:pt x="7782" y="4829"/>
                    </a:lnTo>
                    <a:lnTo>
                      <a:pt x="7782" y="4829"/>
                    </a:lnTo>
                    <a:cubicBezTo>
                      <a:pt x="8979" y="6278"/>
                      <a:pt x="8885" y="8483"/>
                      <a:pt x="7530" y="9870"/>
                    </a:cubicBezTo>
                    <a:cubicBezTo>
                      <a:pt x="6790" y="10594"/>
                      <a:pt x="5821" y="10956"/>
                      <a:pt x="4856" y="10956"/>
                    </a:cubicBezTo>
                    <a:cubicBezTo>
                      <a:pt x="3891" y="10956"/>
                      <a:pt x="2930" y="10594"/>
                      <a:pt x="2206" y="9870"/>
                    </a:cubicBezTo>
                    <a:cubicBezTo>
                      <a:pt x="756" y="8420"/>
                      <a:pt x="756" y="6026"/>
                      <a:pt x="2206" y="4545"/>
                    </a:cubicBezTo>
                    <a:cubicBezTo>
                      <a:pt x="2941" y="3827"/>
                      <a:pt x="3907" y="3463"/>
                      <a:pt x="4873" y="3463"/>
                    </a:cubicBezTo>
                    <a:close/>
                    <a:moveTo>
                      <a:pt x="9899" y="0"/>
                    </a:moveTo>
                    <a:cubicBezTo>
                      <a:pt x="9813" y="0"/>
                      <a:pt x="9722" y="32"/>
                      <a:pt x="9641" y="103"/>
                    </a:cubicBezTo>
                    <a:lnTo>
                      <a:pt x="7561" y="2182"/>
                    </a:lnTo>
                    <a:cubicBezTo>
                      <a:pt x="7467" y="2277"/>
                      <a:pt x="7435" y="2340"/>
                      <a:pt x="7435" y="2434"/>
                    </a:cubicBezTo>
                    <a:lnTo>
                      <a:pt x="7435" y="3600"/>
                    </a:lnTo>
                    <a:cubicBezTo>
                      <a:pt x="6670" y="3071"/>
                      <a:pt x="5769" y="2807"/>
                      <a:pt x="4868" y="2807"/>
                    </a:cubicBezTo>
                    <a:cubicBezTo>
                      <a:pt x="3731" y="2807"/>
                      <a:pt x="2595" y="3229"/>
                      <a:pt x="1733" y="4073"/>
                    </a:cubicBezTo>
                    <a:cubicBezTo>
                      <a:pt x="0" y="5805"/>
                      <a:pt x="0" y="8641"/>
                      <a:pt x="1733" y="10374"/>
                    </a:cubicBezTo>
                    <a:cubicBezTo>
                      <a:pt x="2599" y="11240"/>
                      <a:pt x="3741" y="11673"/>
                      <a:pt x="4883" y="11673"/>
                    </a:cubicBezTo>
                    <a:cubicBezTo>
                      <a:pt x="6026" y="11673"/>
                      <a:pt x="7168" y="11240"/>
                      <a:pt x="8034" y="10374"/>
                    </a:cubicBezTo>
                    <a:cubicBezTo>
                      <a:pt x="9578" y="8861"/>
                      <a:pt x="9735" y="6436"/>
                      <a:pt x="8538" y="4703"/>
                    </a:cubicBezTo>
                    <a:lnTo>
                      <a:pt x="9672" y="4703"/>
                    </a:lnTo>
                    <a:cubicBezTo>
                      <a:pt x="9767" y="4703"/>
                      <a:pt x="9893" y="4671"/>
                      <a:pt x="9924" y="4608"/>
                    </a:cubicBezTo>
                    <a:lnTo>
                      <a:pt x="12004" y="2497"/>
                    </a:lnTo>
                    <a:cubicBezTo>
                      <a:pt x="12193" y="2308"/>
                      <a:pt x="12035" y="1962"/>
                      <a:pt x="11783" y="1962"/>
                    </a:cubicBezTo>
                    <a:lnTo>
                      <a:pt x="10239" y="1962"/>
                    </a:lnTo>
                    <a:lnTo>
                      <a:pt x="10239" y="355"/>
                    </a:lnTo>
                    <a:cubicBezTo>
                      <a:pt x="10239" y="141"/>
                      <a:pt x="10080" y="0"/>
                      <a:pt x="98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7835" name="Google Shape;12592;p89">
                <a:extLst>
                  <a:ext uri="{FF2B5EF4-FFF2-40B4-BE49-F238E27FC236}">
                    <a16:creationId xmlns:a16="http://schemas.microsoft.com/office/drawing/2014/main" id="{5AC96942-A32E-84B1-4D11-D379EAE5AD4E}"/>
                  </a:ext>
                </a:extLst>
              </p:cNvPr>
              <p:cNvSpPr/>
              <p:nvPr/>
            </p:nvSpPr>
            <p:spPr>
              <a:xfrm>
                <a:off x="5410974" y="4324751"/>
                <a:ext cx="641288" cy="642992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1689" extrusionOk="0">
                    <a:moveTo>
                      <a:pt x="10617" y="662"/>
                    </a:moveTo>
                    <a:cubicBezTo>
                      <a:pt x="10806" y="662"/>
                      <a:pt x="10964" y="820"/>
                      <a:pt x="10964" y="1009"/>
                    </a:cubicBezTo>
                    <a:lnTo>
                      <a:pt x="10964" y="2710"/>
                    </a:lnTo>
                    <a:lnTo>
                      <a:pt x="662" y="2710"/>
                    </a:lnTo>
                    <a:lnTo>
                      <a:pt x="662" y="1009"/>
                    </a:lnTo>
                    <a:cubicBezTo>
                      <a:pt x="662" y="820"/>
                      <a:pt x="819" y="662"/>
                      <a:pt x="1008" y="662"/>
                    </a:cubicBezTo>
                    <a:close/>
                    <a:moveTo>
                      <a:pt x="10933" y="3372"/>
                    </a:moveTo>
                    <a:lnTo>
                      <a:pt x="10933" y="9232"/>
                    </a:lnTo>
                    <a:cubicBezTo>
                      <a:pt x="10964" y="9484"/>
                      <a:pt x="10806" y="9610"/>
                      <a:pt x="10617" y="9610"/>
                    </a:cubicBezTo>
                    <a:lnTo>
                      <a:pt x="8916" y="9610"/>
                    </a:lnTo>
                    <a:lnTo>
                      <a:pt x="8570" y="9232"/>
                    </a:lnTo>
                    <a:cubicBezTo>
                      <a:pt x="8601" y="9169"/>
                      <a:pt x="8664" y="9043"/>
                      <a:pt x="8696" y="8917"/>
                    </a:cubicBezTo>
                    <a:lnTo>
                      <a:pt x="9200" y="8917"/>
                    </a:lnTo>
                    <a:cubicBezTo>
                      <a:pt x="9389" y="8917"/>
                      <a:pt x="9546" y="8759"/>
                      <a:pt x="9546" y="8570"/>
                    </a:cubicBezTo>
                    <a:lnTo>
                      <a:pt x="9546" y="7184"/>
                    </a:lnTo>
                    <a:cubicBezTo>
                      <a:pt x="9546" y="6995"/>
                      <a:pt x="9389" y="6837"/>
                      <a:pt x="9200" y="6837"/>
                    </a:cubicBezTo>
                    <a:lnTo>
                      <a:pt x="8696" y="6837"/>
                    </a:lnTo>
                    <a:cubicBezTo>
                      <a:pt x="8664" y="6711"/>
                      <a:pt x="8601" y="6648"/>
                      <a:pt x="8570" y="6522"/>
                    </a:cubicBezTo>
                    <a:lnTo>
                      <a:pt x="8916" y="6176"/>
                    </a:lnTo>
                    <a:cubicBezTo>
                      <a:pt x="9042" y="6050"/>
                      <a:pt x="9042" y="5798"/>
                      <a:pt x="8916" y="5703"/>
                    </a:cubicBezTo>
                    <a:lnTo>
                      <a:pt x="7940" y="4695"/>
                    </a:lnTo>
                    <a:cubicBezTo>
                      <a:pt x="7877" y="4648"/>
                      <a:pt x="7790" y="4624"/>
                      <a:pt x="7703" y="4624"/>
                    </a:cubicBezTo>
                    <a:cubicBezTo>
                      <a:pt x="7617" y="4624"/>
                      <a:pt x="7530" y="4648"/>
                      <a:pt x="7467" y="4695"/>
                    </a:cubicBezTo>
                    <a:lnTo>
                      <a:pt x="7120" y="5073"/>
                    </a:lnTo>
                    <a:cubicBezTo>
                      <a:pt x="7026" y="5041"/>
                      <a:pt x="6931" y="4978"/>
                      <a:pt x="6805" y="4947"/>
                    </a:cubicBezTo>
                    <a:lnTo>
                      <a:pt x="6805" y="4443"/>
                    </a:lnTo>
                    <a:cubicBezTo>
                      <a:pt x="6805" y="4222"/>
                      <a:pt x="6648" y="4065"/>
                      <a:pt x="6459" y="4065"/>
                    </a:cubicBezTo>
                    <a:lnTo>
                      <a:pt x="5073" y="4065"/>
                    </a:lnTo>
                    <a:cubicBezTo>
                      <a:pt x="4884" y="4065"/>
                      <a:pt x="4726" y="4222"/>
                      <a:pt x="4726" y="4443"/>
                    </a:cubicBezTo>
                    <a:lnTo>
                      <a:pt x="4726" y="4947"/>
                    </a:lnTo>
                    <a:cubicBezTo>
                      <a:pt x="4600" y="4978"/>
                      <a:pt x="4506" y="5010"/>
                      <a:pt x="4411" y="5073"/>
                    </a:cubicBezTo>
                    <a:lnTo>
                      <a:pt x="4033" y="4695"/>
                    </a:lnTo>
                    <a:cubicBezTo>
                      <a:pt x="3986" y="4648"/>
                      <a:pt x="3899" y="4624"/>
                      <a:pt x="3808" y="4624"/>
                    </a:cubicBezTo>
                    <a:cubicBezTo>
                      <a:pt x="3718" y="4624"/>
                      <a:pt x="3623" y="4648"/>
                      <a:pt x="3560" y="4695"/>
                    </a:cubicBezTo>
                    <a:lnTo>
                      <a:pt x="2584" y="5703"/>
                    </a:lnTo>
                    <a:cubicBezTo>
                      <a:pt x="2458" y="5829"/>
                      <a:pt x="2458" y="6050"/>
                      <a:pt x="2584" y="6176"/>
                    </a:cubicBezTo>
                    <a:lnTo>
                      <a:pt x="2930" y="6522"/>
                    </a:lnTo>
                    <a:cubicBezTo>
                      <a:pt x="2899" y="6585"/>
                      <a:pt x="2867" y="6711"/>
                      <a:pt x="2836" y="6837"/>
                    </a:cubicBezTo>
                    <a:lnTo>
                      <a:pt x="2300" y="6837"/>
                    </a:lnTo>
                    <a:cubicBezTo>
                      <a:pt x="2111" y="6837"/>
                      <a:pt x="1954" y="6995"/>
                      <a:pt x="1954" y="7184"/>
                    </a:cubicBezTo>
                    <a:lnTo>
                      <a:pt x="1954" y="8570"/>
                    </a:lnTo>
                    <a:cubicBezTo>
                      <a:pt x="1954" y="8759"/>
                      <a:pt x="2111" y="8917"/>
                      <a:pt x="2300" y="8917"/>
                    </a:cubicBezTo>
                    <a:lnTo>
                      <a:pt x="2836" y="8917"/>
                    </a:lnTo>
                    <a:cubicBezTo>
                      <a:pt x="2867" y="9043"/>
                      <a:pt x="2899" y="9137"/>
                      <a:pt x="2930" y="9232"/>
                    </a:cubicBezTo>
                    <a:lnTo>
                      <a:pt x="2584" y="9610"/>
                    </a:lnTo>
                    <a:lnTo>
                      <a:pt x="977" y="9610"/>
                    </a:lnTo>
                    <a:cubicBezTo>
                      <a:pt x="788" y="9610"/>
                      <a:pt x="630" y="9452"/>
                      <a:pt x="630" y="9232"/>
                    </a:cubicBezTo>
                    <a:lnTo>
                      <a:pt x="630" y="3372"/>
                    </a:lnTo>
                    <a:close/>
                    <a:moveTo>
                      <a:pt x="6112" y="4726"/>
                    </a:moveTo>
                    <a:lnTo>
                      <a:pt x="6112" y="5136"/>
                    </a:lnTo>
                    <a:cubicBezTo>
                      <a:pt x="6112" y="5294"/>
                      <a:pt x="6207" y="5420"/>
                      <a:pt x="6364" y="5451"/>
                    </a:cubicBezTo>
                    <a:cubicBezTo>
                      <a:pt x="6553" y="5514"/>
                      <a:pt x="6805" y="5609"/>
                      <a:pt x="6994" y="5735"/>
                    </a:cubicBezTo>
                    <a:cubicBezTo>
                      <a:pt x="7041" y="5769"/>
                      <a:pt x="7096" y="5783"/>
                      <a:pt x="7153" y="5783"/>
                    </a:cubicBezTo>
                    <a:cubicBezTo>
                      <a:pt x="7251" y="5783"/>
                      <a:pt x="7356" y="5743"/>
                      <a:pt x="7435" y="5703"/>
                    </a:cubicBezTo>
                    <a:lnTo>
                      <a:pt x="7751" y="5388"/>
                    </a:lnTo>
                    <a:lnTo>
                      <a:pt x="8223" y="5861"/>
                    </a:lnTo>
                    <a:lnTo>
                      <a:pt x="7908" y="6176"/>
                    </a:lnTo>
                    <a:cubicBezTo>
                      <a:pt x="7782" y="6302"/>
                      <a:pt x="7782" y="6459"/>
                      <a:pt x="7877" y="6617"/>
                    </a:cubicBezTo>
                    <a:cubicBezTo>
                      <a:pt x="7971" y="6806"/>
                      <a:pt x="8066" y="6995"/>
                      <a:pt x="8129" y="7247"/>
                    </a:cubicBezTo>
                    <a:cubicBezTo>
                      <a:pt x="8192" y="7404"/>
                      <a:pt x="8286" y="7499"/>
                      <a:pt x="8444" y="7499"/>
                    </a:cubicBezTo>
                    <a:lnTo>
                      <a:pt x="8885" y="7499"/>
                    </a:lnTo>
                    <a:lnTo>
                      <a:pt x="8885" y="8192"/>
                    </a:lnTo>
                    <a:lnTo>
                      <a:pt x="8444" y="8192"/>
                    </a:lnTo>
                    <a:cubicBezTo>
                      <a:pt x="8286" y="8192"/>
                      <a:pt x="8192" y="8286"/>
                      <a:pt x="8129" y="8444"/>
                    </a:cubicBezTo>
                    <a:cubicBezTo>
                      <a:pt x="8097" y="8665"/>
                      <a:pt x="7971" y="8885"/>
                      <a:pt x="7877" y="9074"/>
                    </a:cubicBezTo>
                    <a:cubicBezTo>
                      <a:pt x="7782" y="9200"/>
                      <a:pt x="7814" y="9389"/>
                      <a:pt x="7908" y="9515"/>
                    </a:cubicBezTo>
                    <a:lnTo>
                      <a:pt x="8223" y="9830"/>
                    </a:lnTo>
                    <a:lnTo>
                      <a:pt x="7751" y="10303"/>
                    </a:lnTo>
                    <a:lnTo>
                      <a:pt x="7435" y="9988"/>
                    </a:lnTo>
                    <a:cubicBezTo>
                      <a:pt x="7368" y="9920"/>
                      <a:pt x="7291" y="9889"/>
                      <a:pt x="7211" y="9889"/>
                    </a:cubicBezTo>
                    <a:cubicBezTo>
                      <a:pt x="7141" y="9889"/>
                      <a:pt x="7068" y="9912"/>
                      <a:pt x="6994" y="9956"/>
                    </a:cubicBezTo>
                    <a:cubicBezTo>
                      <a:pt x="6805" y="10082"/>
                      <a:pt x="6616" y="10145"/>
                      <a:pt x="6364" y="10208"/>
                    </a:cubicBezTo>
                    <a:cubicBezTo>
                      <a:pt x="6207" y="10271"/>
                      <a:pt x="6112" y="10366"/>
                      <a:pt x="6112" y="10555"/>
                    </a:cubicBezTo>
                    <a:lnTo>
                      <a:pt x="6112" y="10964"/>
                    </a:lnTo>
                    <a:lnTo>
                      <a:pt x="5419" y="10964"/>
                    </a:lnTo>
                    <a:lnTo>
                      <a:pt x="5419" y="10555"/>
                    </a:lnTo>
                    <a:cubicBezTo>
                      <a:pt x="5419" y="10366"/>
                      <a:pt x="5325" y="10271"/>
                      <a:pt x="5167" y="10208"/>
                    </a:cubicBezTo>
                    <a:cubicBezTo>
                      <a:pt x="4947" y="10177"/>
                      <a:pt x="4726" y="10051"/>
                      <a:pt x="4537" y="9956"/>
                    </a:cubicBezTo>
                    <a:cubicBezTo>
                      <a:pt x="4491" y="9921"/>
                      <a:pt x="4436" y="9908"/>
                      <a:pt x="4379" y="9908"/>
                    </a:cubicBezTo>
                    <a:cubicBezTo>
                      <a:pt x="4281" y="9908"/>
                      <a:pt x="4176" y="9948"/>
                      <a:pt x="4096" y="9988"/>
                    </a:cubicBezTo>
                    <a:lnTo>
                      <a:pt x="3781" y="10303"/>
                    </a:lnTo>
                    <a:lnTo>
                      <a:pt x="3308" y="9830"/>
                    </a:lnTo>
                    <a:lnTo>
                      <a:pt x="3623" y="9515"/>
                    </a:lnTo>
                    <a:cubicBezTo>
                      <a:pt x="3749" y="9389"/>
                      <a:pt x="3749" y="9232"/>
                      <a:pt x="3655" y="9074"/>
                    </a:cubicBezTo>
                    <a:cubicBezTo>
                      <a:pt x="3529" y="8885"/>
                      <a:pt x="3466" y="8696"/>
                      <a:pt x="3371" y="8444"/>
                    </a:cubicBezTo>
                    <a:cubicBezTo>
                      <a:pt x="3340" y="8286"/>
                      <a:pt x="3214" y="8192"/>
                      <a:pt x="3056" y="8192"/>
                    </a:cubicBezTo>
                    <a:lnTo>
                      <a:pt x="2647" y="8192"/>
                    </a:lnTo>
                    <a:lnTo>
                      <a:pt x="2647" y="7499"/>
                    </a:lnTo>
                    <a:lnTo>
                      <a:pt x="3056" y="7499"/>
                    </a:lnTo>
                    <a:cubicBezTo>
                      <a:pt x="3214" y="7499"/>
                      <a:pt x="3340" y="7404"/>
                      <a:pt x="3371" y="7247"/>
                    </a:cubicBezTo>
                    <a:cubicBezTo>
                      <a:pt x="3434" y="7026"/>
                      <a:pt x="3529" y="6806"/>
                      <a:pt x="3655" y="6617"/>
                    </a:cubicBezTo>
                    <a:cubicBezTo>
                      <a:pt x="3749" y="6491"/>
                      <a:pt x="3686" y="6302"/>
                      <a:pt x="3623" y="6176"/>
                    </a:cubicBezTo>
                    <a:lnTo>
                      <a:pt x="3308" y="5861"/>
                    </a:lnTo>
                    <a:lnTo>
                      <a:pt x="3781" y="5388"/>
                    </a:lnTo>
                    <a:lnTo>
                      <a:pt x="4096" y="5703"/>
                    </a:lnTo>
                    <a:cubicBezTo>
                      <a:pt x="4163" y="5771"/>
                      <a:pt x="4240" y="5802"/>
                      <a:pt x="4321" y="5802"/>
                    </a:cubicBezTo>
                    <a:cubicBezTo>
                      <a:pt x="4391" y="5802"/>
                      <a:pt x="4464" y="5778"/>
                      <a:pt x="4537" y="5735"/>
                    </a:cubicBezTo>
                    <a:cubicBezTo>
                      <a:pt x="4726" y="5609"/>
                      <a:pt x="4915" y="5546"/>
                      <a:pt x="5167" y="5451"/>
                    </a:cubicBezTo>
                    <a:cubicBezTo>
                      <a:pt x="5325" y="5420"/>
                      <a:pt x="5419" y="5294"/>
                      <a:pt x="5419" y="5136"/>
                    </a:cubicBezTo>
                    <a:lnTo>
                      <a:pt x="5419" y="4726"/>
                    </a:lnTo>
                    <a:close/>
                    <a:moveTo>
                      <a:pt x="1008" y="1"/>
                    </a:moveTo>
                    <a:cubicBezTo>
                      <a:pt x="473" y="1"/>
                      <a:pt x="0" y="473"/>
                      <a:pt x="0" y="1009"/>
                    </a:cubicBezTo>
                    <a:lnTo>
                      <a:pt x="0" y="9295"/>
                    </a:lnTo>
                    <a:cubicBezTo>
                      <a:pt x="0" y="9830"/>
                      <a:pt x="473" y="10303"/>
                      <a:pt x="1008" y="10303"/>
                    </a:cubicBezTo>
                    <a:lnTo>
                      <a:pt x="2867" y="10303"/>
                    </a:lnTo>
                    <a:lnTo>
                      <a:pt x="3623" y="11059"/>
                    </a:lnTo>
                    <a:cubicBezTo>
                      <a:pt x="3671" y="11122"/>
                      <a:pt x="3757" y="11153"/>
                      <a:pt x="3848" y="11153"/>
                    </a:cubicBezTo>
                    <a:cubicBezTo>
                      <a:pt x="3938" y="11153"/>
                      <a:pt x="4033" y="11122"/>
                      <a:pt x="4096" y="11059"/>
                    </a:cubicBezTo>
                    <a:lnTo>
                      <a:pt x="4442" y="10712"/>
                    </a:lnTo>
                    <a:cubicBezTo>
                      <a:pt x="4506" y="10744"/>
                      <a:pt x="4632" y="10775"/>
                      <a:pt x="4758" y="10807"/>
                    </a:cubicBezTo>
                    <a:lnTo>
                      <a:pt x="4758" y="11342"/>
                    </a:lnTo>
                    <a:cubicBezTo>
                      <a:pt x="4758" y="11531"/>
                      <a:pt x="4915" y="11689"/>
                      <a:pt x="5104" y="11689"/>
                    </a:cubicBezTo>
                    <a:lnTo>
                      <a:pt x="6490" y="11689"/>
                    </a:lnTo>
                    <a:cubicBezTo>
                      <a:pt x="6679" y="11689"/>
                      <a:pt x="6837" y="11531"/>
                      <a:pt x="6837" y="11342"/>
                    </a:cubicBezTo>
                    <a:lnTo>
                      <a:pt x="6837" y="10807"/>
                    </a:lnTo>
                    <a:cubicBezTo>
                      <a:pt x="6963" y="10775"/>
                      <a:pt x="7026" y="10744"/>
                      <a:pt x="7152" y="10712"/>
                    </a:cubicBezTo>
                    <a:lnTo>
                      <a:pt x="7498" y="11059"/>
                    </a:lnTo>
                    <a:cubicBezTo>
                      <a:pt x="7561" y="11122"/>
                      <a:pt x="7656" y="11153"/>
                      <a:pt x="7747" y="11153"/>
                    </a:cubicBezTo>
                    <a:cubicBezTo>
                      <a:pt x="7837" y="11153"/>
                      <a:pt x="7924" y="11122"/>
                      <a:pt x="7971" y="11059"/>
                    </a:cubicBezTo>
                    <a:lnTo>
                      <a:pt x="8727" y="10303"/>
                    </a:lnTo>
                    <a:lnTo>
                      <a:pt x="10617" y="10303"/>
                    </a:lnTo>
                    <a:cubicBezTo>
                      <a:pt x="11185" y="10303"/>
                      <a:pt x="11657" y="9830"/>
                      <a:pt x="11657" y="9295"/>
                    </a:cubicBezTo>
                    <a:lnTo>
                      <a:pt x="11657" y="1009"/>
                    </a:lnTo>
                    <a:cubicBezTo>
                      <a:pt x="11657" y="473"/>
                      <a:pt x="11216" y="1"/>
                      <a:pt x="1061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7836" name="Google Shape;12593;p89">
                <a:extLst>
                  <a:ext uri="{FF2B5EF4-FFF2-40B4-BE49-F238E27FC236}">
                    <a16:creationId xmlns:a16="http://schemas.microsoft.com/office/drawing/2014/main" id="{5D96D3BA-90B4-9E50-6C79-4C24D6AE79B0}"/>
                  </a:ext>
                </a:extLst>
              </p:cNvPr>
              <p:cNvSpPr/>
              <p:nvPr/>
            </p:nvSpPr>
            <p:spPr>
              <a:xfrm>
                <a:off x="5483751" y="4397527"/>
                <a:ext cx="3993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726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36"/>
                      <a:pt x="158" y="726"/>
                      <a:pt x="347" y="726"/>
                    </a:cubicBezTo>
                    <a:cubicBezTo>
                      <a:pt x="568" y="726"/>
                      <a:pt x="725" y="536"/>
                      <a:pt x="725" y="347"/>
                    </a:cubicBezTo>
                    <a:cubicBezTo>
                      <a:pt x="725" y="158"/>
                      <a:pt x="568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7837" name="Google Shape;12594;p89">
                <a:extLst>
                  <a:ext uri="{FF2B5EF4-FFF2-40B4-BE49-F238E27FC236}">
                    <a16:creationId xmlns:a16="http://schemas.microsoft.com/office/drawing/2014/main" id="{8CB9DED4-A1AA-0051-F8C5-E375113F7749}"/>
                  </a:ext>
                </a:extLst>
              </p:cNvPr>
              <p:cNvSpPr/>
              <p:nvPr/>
            </p:nvSpPr>
            <p:spPr>
              <a:xfrm>
                <a:off x="5559992" y="4397527"/>
                <a:ext cx="3817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694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6"/>
                      <a:pt x="347" y="726"/>
                    </a:cubicBezTo>
                    <a:cubicBezTo>
                      <a:pt x="536" y="726"/>
                      <a:pt x="694" y="568"/>
                      <a:pt x="694" y="347"/>
                    </a:cubicBezTo>
                    <a:cubicBezTo>
                      <a:pt x="694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7838" name="Google Shape;12595;p89">
                <a:extLst>
                  <a:ext uri="{FF2B5EF4-FFF2-40B4-BE49-F238E27FC236}">
                    <a16:creationId xmlns:a16="http://schemas.microsoft.com/office/drawing/2014/main" id="{9E4E290D-57BF-C9B9-F559-C5A8A9DD810D}"/>
                  </a:ext>
                </a:extLst>
              </p:cNvPr>
              <p:cNvSpPr/>
              <p:nvPr/>
            </p:nvSpPr>
            <p:spPr>
              <a:xfrm>
                <a:off x="5636234" y="4397527"/>
                <a:ext cx="38231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695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6"/>
                      <a:pt x="347" y="726"/>
                    </a:cubicBezTo>
                    <a:cubicBezTo>
                      <a:pt x="537" y="726"/>
                      <a:pt x="694" y="568"/>
                      <a:pt x="694" y="347"/>
                    </a:cubicBezTo>
                    <a:cubicBezTo>
                      <a:pt x="694" y="158"/>
                      <a:pt x="537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7839" name="Google Shape;12596;p89">
                <a:extLst>
                  <a:ext uri="{FF2B5EF4-FFF2-40B4-BE49-F238E27FC236}">
                    <a16:creationId xmlns:a16="http://schemas.microsoft.com/office/drawing/2014/main" id="{B4837DE1-78DB-329B-CB38-49AC981F046A}"/>
                  </a:ext>
                </a:extLst>
              </p:cNvPr>
              <p:cNvSpPr/>
              <p:nvPr/>
            </p:nvSpPr>
            <p:spPr>
              <a:xfrm>
                <a:off x="5709065" y="4397527"/>
                <a:ext cx="26519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4821" h="726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cubicBezTo>
                      <a:pt x="32" y="568"/>
                      <a:pt x="189" y="726"/>
                      <a:pt x="347" y="726"/>
                    </a:cubicBezTo>
                    <a:lnTo>
                      <a:pt x="4442" y="726"/>
                    </a:lnTo>
                    <a:cubicBezTo>
                      <a:pt x="4663" y="726"/>
                      <a:pt x="4820" y="568"/>
                      <a:pt x="4820" y="347"/>
                    </a:cubicBezTo>
                    <a:cubicBezTo>
                      <a:pt x="4820" y="158"/>
                      <a:pt x="4663" y="1"/>
                      <a:pt x="44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7840" name="Google Shape;12597;p89">
                <a:extLst>
                  <a:ext uri="{FF2B5EF4-FFF2-40B4-BE49-F238E27FC236}">
                    <a16:creationId xmlns:a16="http://schemas.microsoft.com/office/drawing/2014/main" id="{CAD405B5-BF96-18C5-BF37-21CCFF4AAA46}"/>
                  </a:ext>
                </a:extLst>
              </p:cNvPr>
              <p:cNvSpPr/>
              <p:nvPr/>
            </p:nvSpPr>
            <p:spPr>
              <a:xfrm>
                <a:off x="5636234" y="4666187"/>
                <a:ext cx="187248" cy="187193"/>
              </a:xfrm>
              <a:custGeom>
                <a:avLst/>
                <a:gdLst/>
                <a:ahLst/>
                <a:cxnLst/>
                <a:rect l="l" t="t" r="r" b="b"/>
                <a:pathLst>
                  <a:path w="3404" h="3403" extrusionOk="0">
                    <a:moveTo>
                      <a:pt x="1671" y="662"/>
                    </a:moveTo>
                    <a:cubicBezTo>
                      <a:pt x="2238" y="662"/>
                      <a:pt x="2710" y="1134"/>
                      <a:pt x="2710" y="1701"/>
                    </a:cubicBezTo>
                    <a:cubicBezTo>
                      <a:pt x="2710" y="2237"/>
                      <a:pt x="2269" y="2710"/>
                      <a:pt x="1671" y="2710"/>
                    </a:cubicBezTo>
                    <a:cubicBezTo>
                      <a:pt x="1135" y="2710"/>
                      <a:pt x="663" y="2237"/>
                      <a:pt x="663" y="1701"/>
                    </a:cubicBezTo>
                    <a:cubicBezTo>
                      <a:pt x="663" y="1134"/>
                      <a:pt x="1135" y="662"/>
                      <a:pt x="1671" y="662"/>
                    </a:cubicBezTo>
                    <a:close/>
                    <a:moveTo>
                      <a:pt x="1671" y="0"/>
                    </a:moveTo>
                    <a:cubicBezTo>
                      <a:pt x="726" y="0"/>
                      <a:pt x="1" y="756"/>
                      <a:pt x="1" y="1701"/>
                    </a:cubicBezTo>
                    <a:cubicBezTo>
                      <a:pt x="1" y="2647"/>
                      <a:pt x="726" y="3403"/>
                      <a:pt x="1671" y="3403"/>
                    </a:cubicBezTo>
                    <a:cubicBezTo>
                      <a:pt x="2616" y="3403"/>
                      <a:pt x="3372" y="2647"/>
                      <a:pt x="3372" y="1701"/>
                    </a:cubicBezTo>
                    <a:cubicBezTo>
                      <a:pt x="3403" y="756"/>
                      <a:pt x="2616" y="0"/>
                      <a:pt x="167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17841" name="Google Shape;12598;p89">
                <a:extLst>
                  <a:ext uri="{FF2B5EF4-FFF2-40B4-BE49-F238E27FC236}">
                    <a16:creationId xmlns:a16="http://schemas.microsoft.com/office/drawing/2014/main" id="{7827E165-B35D-31ED-9C7D-08B468976187}"/>
                  </a:ext>
                </a:extLst>
              </p:cNvPr>
              <p:cNvGrpSpPr/>
              <p:nvPr/>
            </p:nvGrpSpPr>
            <p:grpSpPr>
              <a:xfrm>
                <a:off x="4600743" y="4323869"/>
                <a:ext cx="566751" cy="644753"/>
                <a:chOff x="-919700" y="2420750"/>
                <a:chExt cx="257575" cy="293025"/>
              </a:xfrm>
              <a:grpFill/>
            </p:grpSpPr>
            <p:sp>
              <p:nvSpPr>
                <p:cNvPr id="17856" name="Google Shape;12599;p89">
                  <a:extLst>
                    <a:ext uri="{FF2B5EF4-FFF2-40B4-BE49-F238E27FC236}">
                      <a16:creationId xmlns:a16="http://schemas.microsoft.com/office/drawing/2014/main" id="{2DBC9F94-97F2-185C-3095-C894AE5135D6}"/>
                    </a:ext>
                  </a:extLst>
                </p:cNvPr>
                <p:cNvSpPr/>
                <p:nvPr/>
              </p:nvSpPr>
              <p:spPr>
                <a:xfrm>
                  <a:off x="-884250" y="2490850"/>
                  <a:ext cx="843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2049" extrusionOk="0">
                      <a:moveTo>
                        <a:pt x="977" y="631"/>
                      </a:moveTo>
                      <a:cubicBezTo>
                        <a:pt x="1166" y="631"/>
                        <a:pt x="1324" y="788"/>
                        <a:pt x="1324" y="977"/>
                      </a:cubicBezTo>
                      <a:cubicBezTo>
                        <a:pt x="1324" y="1198"/>
                        <a:pt x="1166" y="1355"/>
                        <a:pt x="977" y="1355"/>
                      </a:cubicBezTo>
                      <a:cubicBezTo>
                        <a:pt x="788" y="1355"/>
                        <a:pt x="631" y="1198"/>
                        <a:pt x="631" y="977"/>
                      </a:cubicBezTo>
                      <a:cubicBezTo>
                        <a:pt x="631" y="788"/>
                        <a:pt x="788" y="631"/>
                        <a:pt x="977" y="631"/>
                      </a:cubicBezTo>
                      <a:close/>
                      <a:moveTo>
                        <a:pt x="2363" y="631"/>
                      </a:moveTo>
                      <a:cubicBezTo>
                        <a:pt x="2552" y="631"/>
                        <a:pt x="2710" y="788"/>
                        <a:pt x="2710" y="977"/>
                      </a:cubicBezTo>
                      <a:cubicBezTo>
                        <a:pt x="2710" y="1198"/>
                        <a:pt x="2552" y="1355"/>
                        <a:pt x="2363" y="1355"/>
                      </a:cubicBezTo>
                      <a:cubicBezTo>
                        <a:pt x="2174" y="1355"/>
                        <a:pt x="2017" y="1198"/>
                        <a:pt x="2017" y="977"/>
                      </a:cubicBezTo>
                      <a:cubicBezTo>
                        <a:pt x="2017" y="788"/>
                        <a:pt x="2174" y="631"/>
                        <a:pt x="2363" y="631"/>
                      </a:cubicBezTo>
                      <a:close/>
                      <a:moveTo>
                        <a:pt x="1009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09" y="2048"/>
                      </a:cubicBezTo>
                      <a:cubicBezTo>
                        <a:pt x="1292" y="2048"/>
                        <a:pt x="1544" y="1922"/>
                        <a:pt x="1702" y="1765"/>
                      </a:cubicBezTo>
                      <a:cubicBezTo>
                        <a:pt x="1891" y="1922"/>
                        <a:pt x="2111" y="2048"/>
                        <a:pt x="2363" y="2048"/>
                      </a:cubicBezTo>
                      <a:cubicBezTo>
                        <a:pt x="2899" y="2048"/>
                        <a:pt x="3371" y="1576"/>
                        <a:pt x="3371" y="1040"/>
                      </a:cubicBezTo>
                      <a:cubicBezTo>
                        <a:pt x="3371" y="442"/>
                        <a:pt x="2899" y="1"/>
                        <a:pt x="2363" y="1"/>
                      </a:cubicBezTo>
                      <a:cubicBezTo>
                        <a:pt x="2080" y="1"/>
                        <a:pt x="1859" y="127"/>
                        <a:pt x="1702" y="284"/>
                      </a:cubicBezTo>
                      <a:cubicBezTo>
                        <a:pt x="1481" y="127"/>
                        <a:pt x="1261" y="1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57" name="Google Shape;12600;p89">
                  <a:extLst>
                    <a:ext uri="{FF2B5EF4-FFF2-40B4-BE49-F238E27FC236}">
                      <a16:creationId xmlns:a16="http://schemas.microsoft.com/office/drawing/2014/main" id="{0F7A8D91-3E0F-4B2A-9D4F-5839B91498FA}"/>
                    </a:ext>
                  </a:extLst>
                </p:cNvPr>
                <p:cNvSpPr/>
                <p:nvPr/>
              </p:nvSpPr>
              <p:spPr>
                <a:xfrm>
                  <a:off x="-919700" y="2420750"/>
                  <a:ext cx="257575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3" h="11721" extrusionOk="0">
                      <a:moveTo>
                        <a:pt x="7152" y="694"/>
                      </a:moveTo>
                      <a:cubicBezTo>
                        <a:pt x="7373" y="694"/>
                        <a:pt x="7530" y="851"/>
                        <a:pt x="7530" y="1040"/>
                      </a:cubicBezTo>
                      <a:lnTo>
                        <a:pt x="7530" y="1418"/>
                      </a:lnTo>
                      <a:lnTo>
                        <a:pt x="662" y="1418"/>
                      </a:lnTo>
                      <a:lnTo>
                        <a:pt x="662" y="1040"/>
                      </a:lnTo>
                      <a:cubicBezTo>
                        <a:pt x="694" y="851"/>
                        <a:pt x="851" y="694"/>
                        <a:pt x="1009" y="694"/>
                      </a:cubicBezTo>
                      <a:close/>
                      <a:moveTo>
                        <a:pt x="7562" y="2111"/>
                      </a:moveTo>
                      <a:lnTo>
                        <a:pt x="7562" y="3403"/>
                      </a:lnTo>
                      <a:lnTo>
                        <a:pt x="7247" y="3088"/>
                      </a:lnTo>
                      <a:cubicBezTo>
                        <a:pt x="7042" y="2883"/>
                        <a:pt x="6784" y="2792"/>
                        <a:pt x="6528" y="2792"/>
                      </a:cubicBezTo>
                      <a:cubicBezTo>
                        <a:pt x="5999" y="2792"/>
                        <a:pt x="5483" y="3186"/>
                        <a:pt x="5483" y="3781"/>
                      </a:cubicBezTo>
                      <a:cubicBezTo>
                        <a:pt x="5483" y="4065"/>
                        <a:pt x="5577" y="4348"/>
                        <a:pt x="5798" y="4506"/>
                      </a:cubicBezTo>
                      <a:lnTo>
                        <a:pt x="6774" y="5482"/>
                      </a:lnTo>
                      <a:lnTo>
                        <a:pt x="1009" y="5482"/>
                      </a:lnTo>
                      <a:cubicBezTo>
                        <a:pt x="995" y="5485"/>
                        <a:pt x="982" y="5486"/>
                        <a:pt x="968" y="5486"/>
                      </a:cubicBezTo>
                      <a:cubicBezTo>
                        <a:pt x="825" y="5486"/>
                        <a:pt x="694" y="5340"/>
                        <a:pt x="694" y="5167"/>
                      </a:cubicBezTo>
                      <a:lnTo>
                        <a:pt x="694" y="2111"/>
                      </a:lnTo>
                      <a:close/>
                      <a:moveTo>
                        <a:pt x="8160" y="2584"/>
                      </a:moveTo>
                      <a:lnTo>
                        <a:pt x="9200" y="3624"/>
                      </a:lnTo>
                      <a:cubicBezTo>
                        <a:pt x="9421" y="3844"/>
                        <a:pt x="9515" y="4065"/>
                        <a:pt x="9515" y="4348"/>
                      </a:cubicBezTo>
                      <a:lnTo>
                        <a:pt x="9515" y="6900"/>
                      </a:lnTo>
                      <a:cubicBezTo>
                        <a:pt x="9515" y="7373"/>
                        <a:pt x="9358" y="7845"/>
                        <a:pt x="9043" y="8192"/>
                      </a:cubicBezTo>
                      <a:lnTo>
                        <a:pt x="5955" y="8192"/>
                      </a:lnTo>
                      <a:cubicBezTo>
                        <a:pt x="5640" y="7845"/>
                        <a:pt x="5483" y="7373"/>
                        <a:pt x="5483" y="6900"/>
                      </a:cubicBezTo>
                      <a:lnTo>
                        <a:pt x="5483" y="6144"/>
                      </a:lnTo>
                      <a:lnTo>
                        <a:pt x="6837" y="6144"/>
                      </a:lnTo>
                      <a:lnTo>
                        <a:pt x="6837" y="6207"/>
                      </a:lnTo>
                      <a:cubicBezTo>
                        <a:pt x="6837" y="6585"/>
                        <a:pt x="6900" y="6932"/>
                        <a:pt x="7089" y="7373"/>
                      </a:cubicBezTo>
                      <a:cubicBezTo>
                        <a:pt x="7135" y="7487"/>
                        <a:pt x="7263" y="7568"/>
                        <a:pt x="7403" y="7568"/>
                      </a:cubicBezTo>
                      <a:cubicBezTo>
                        <a:pt x="7455" y="7568"/>
                        <a:pt x="7510" y="7556"/>
                        <a:pt x="7562" y="7530"/>
                      </a:cubicBezTo>
                      <a:cubicBezTo>
                        <a:pt x="7719" y="7467"/>
                        <a:pt x="7782" y="7247"/>
                        <a:pt x="7719" y="7058"/>
                      </a:cubicBezTo>
                      <a:cubicBezTo>
                        <a:pt x="7593" y="6774"/>
                        <a:pt x="7530" y="6522"/>
                        <a:pt x="7530" y="6239"/>
                      </a:cubicBezTo>
                      <a:lnTo>
                        <a:pt x="7530" y="5451"/>
                      </a:lnTo>
                      <a:cubicBezTo>
                        <a:pt x="7530" y="5356"/>
                        <a:pt x="7467" y="5262"/>
                        <a:pt x="7404" y="5199"/>
                      </a:cubicBezTo>
                      <a:lnTo>
                        <a:pt x="6207" y="4033"/>
                      </a:lnTo>
                      <a:cubicBezTo>
                        <a:pt x="6018" y="3844"/>
                        <a:pt x="6144" y="3435"/>
                        <a:pt x="6459" y="3435"/>
                      </a:cubicBezTo>
                      <a:cubicBezTo>
                        <a:pt x="6522" y="3435"/>
                        <a:pt x="6648" y="3466"/>
                        <a:pt x="6680" y="3561"/>
                      </a:cubicBezTo>
                      <a:lnTo>
                        <a:pt x="8255" y="5136"/>
                      </a:lnTo>
                      <a:cubicBezTo>
                        <a:pt x="8318" y="5199"/>
                        <a:pt x="8413" y="5230"/>
                        <a:pt x="8503" y="5230"/>
                      </a:cubicBezTo>
                      <a:cubicBezTo>
                        <a:pt x="8594" y="5230"/>
                        <a:pt x="8680" y="5199"/>
                        <a:pt x="8728" y="5136"/>
                      </a:cubicBezTo>
                      <a:cubicBezTo>
                        <a:pt x="8854" y="5010"/>
                        <a:pt x="8854" y="4789"/>
                        <a:pt x="8728" y="4663"/>
                      </a:cubicBezTo>
                      <a:lnTo>
                        <a:pt x="8160" y="4065"/>
                      </a:lnTo>
                      <a:lnTo>
                        <a:pt x="8160" y="2584"/>
                      </a:lnTo>
                      <a:close/>
                      <a:moveTo>
                        <a:pt x="9295" y="8948"/>
                      </a:moveTo>
                      <a:cubicBezTo>
                        <a:pt x="9484" y="8948"/>
                        <a:pt x="9641" y="9105"/>
                        <a:pt x="9641" y="9295"/>
                      </a:cubicBezTo>
                      <a:lnTo>
                        <a:pt x="9641" y="10996"/>
                      </a:lnTo>
                      <a:lnTo>
                        <a:pt x="5514" y="10996"/>
                      </a:lnTo>
                      <a:lnTo>
                        <a:pt x="5514" y="9295"/>
                      </a:lnTo>
                      <a:cubicBezTo>
                        <a:pt x="5514" y="9105"/>
                        <a:pt x="5672" y="8948"/>
                        <a:pt x="5861" y="8948"/>
                      </a:cubicBezTo>
                      <a:close/>
                      <a:moveTo>
                        <a:pt x="1009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lnTo>
                        <a:pt x="1" y="5167"/>
                      </a:lnTo>
                      <a:cubicBezTo>
                        <a:pt x="1" y="5734"/>
                        <a:pt x="473" y="6207"/>
                        <a:pt x="1009" y="6207"/>
                      </a:cubicBezTo>
                      <a:lnTo>
                        <a:pt x="4789" y="6207"/>
                      </a:lnTo>
                      <a:lnTo>
                        <a:pt x="4789" y="6932"/>
                      </a:lnTo>
                      <a:cubicBezTo>
                        <a:pt x="4789" y="7499"/>
                        <a:pt x="4947" y="8003"/>
                        <a:pt x="5231" y="8444"/>
                      </a:cubicBezTo>
                      <a:cubicBezTo>
                        <a:pt x="4947" y="8633"/>
                        <a:pt x="4789" y="8948"/>
                        <a:pt x="4789" y="9295"/>
                      </a:cubicBezTo>
                      <a:lnTo>
                        <a:pt x="4789" y="11342"/>
                      </a:lnTo>
                      <a:cubicBezTo>
                        <a:pt x="4789" y="11563"/>
                        <a:pt x="4947" y="11720"/>
                        <a:pt x="5168" y="11720"/>
                      </a:cubicBezTo>
                      <a:lnTo>
                        <a:pt x="9956" y="11720"/>
                      </a:lnTo>
                      <a:cubicBezTo>
                        <a:pt x="10145" y="11720"/>
                        <a:pt x="10303" y="11563"/>
                        <a:pt x="10303" y="11342"/>
                      </a:cubicBezTo>
                      <a:lnTo>
                        <a:pt x="10303" y="9295"/>
                      </a:lnTo>
                      <a:cubicBezTo>
                        <a:pt x="10303" y="8948"/>
                        <a:pt x="10114" y="8633"/>
                        <a:pt x="9893" y="8444"/>
                      </a:cubicBezTo>
                      <a:cubicBezTo>
                        <a:pt x="10177" y="8003"/>
                        <a:pt x="10303" y="7499"/>
                        <a:pt x="10303" y="6932"/>
                      </a:cubicBezTo>
                      <a:lnTo>
                        <a:pt x="10303" y="4380"/>
                      </a:lnTo>
                      <a:lnTo>
                        <a:pt x="10271" y="4380"/>
                      </a:lnTo>
                      <a:cubicBezTo>
                        <a:pt x="10271" y="3907"/>
                        <a:pt x="10082" y="3466"/>
                        <a:pt x="9767" y="3151"/>
                      </a:cubicBezTo>
                      <a:lnTo>
                        <a:pt x="8224" y="1639"/>
                      </a:lnTo>
                      <a:lnTo>
                        <a:pt x="8224" y="1040"/>
                      </a:lnTo>
                      <a:cubicBezTo>
                        <a:pt x="8224" y="473"/>
                        <a:pt x="7751" y="1"/>
                        <a:pt x="721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58" name="Google Shape;12601;p89">
                  <a:extLst>
                    <a:ext uri="{FF2B5EF4-FFF2-40B4-BE49-F238E27FC236}">
                      <a16:creationId xmlns:a16="http://schemas.microsoft.com/office/drawing/2014/main" id="{38C23DE3-5D3E-B893-D809-1530D8943ECF}"/>
                    </a:ext>
                  </a:extLst>
                </p:cNvPr>
                <p:cNvSpPr/>
                <p:nvPr/>
              </p:nvSpPr>
              <p:spPr>
                <a:xfrm>
                  <a:off x="-766100" y="2660975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cubicBezTo>
                        <a:pt x="536" y="725"/>
                        <a:pt x="725" y="568"/>
                        <a:pt x="725" y="379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42" name="Google Shape;12630;p89">
                <a:extLst>
                  <a:ext uri="{FF2B5EF4-FFF2-40B4-BE49-F238E27FC236}">
                    <a16:creationId xmlns:a16="http://schemas.microsoft.com/office/drawing/2014/main" id="{E6EE32B0-161F-35BF-8C24-64242AE330B7}"/>
                  </a:ext>
                </a:extLst>
              </p:cNvPr>
              <p:cNvGrpSpPr/>
              <p:nvPr/>
            </p:nvGrpSpPr>
            <p:grpSpPr>
              <a:xfrm>
                <a:off x="11162866" y="4335825"/>
                <a:ext cx="620890" cy="620890"/>
                <a:chOff x="2964567" y="2571753"/>
                <a:chExt cx="417045" cy="417045"/>
              </a:xfrm>
              <a:grpFill/>
            </p:grpSpPr>
            <p:sp>
              <p:nvSpPr>
                <p:cNvPr id="17410" name="Google Shape;12631;p89">
                  <a:extLst>
                    <a:ext uri="{FF2B5EF4-FFF2-40B4-BE49-F238E27FC236}">
                      <a16:creationId xmlns:a16="http://schemas.microsoft.com/office/drawing/2014/main" id="{A0607795-C21B-A19B-F4BE-9AC5995C9B88}"/>
                    </a:ext>
                  </a:extLst>
                </p:cNvPr>
                <p:cNvSpPr/>
                <p:nvPr/>
              </p:nvSpPr>
              <p:spPr>
                <a:xfrm>
                  <a:off x="2964567" y="2571753"/>
                  <a:ext cx="417045" cy="417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3" h="19983" extrusionOk="0">
                      <a:moveTo>
                        <a:pt x="9992" y="1170"/>
                      </a:moveTo>
                      <a:cubicBezTo>
                        <a:pt x="14855" y="1170"/>
                        <a:pt x="18812" y="4866"/>
                        <a:pt x="18812" y="9405"/>
                      </a:cubicBezTo>
                      <a:cubicBezTo>
                        <a:pt x="18812" y="13925"/>
                        <a:pt x="14855" y="17601"/>
                        <a:pt x="9992" y="17601"/>
                      </a:cubicBezTo>
                      <a:cubicBezTo>
                        <a:pt x="9111" y="17601"/>
                        <a:pt x="8240" y="17481"/>
                        <a:pt x="7407" y="17242"/>
                      </a:cubicBezTo>
                      <a:cubicBezTo>
                        <a:pt x="7354" y="17226"/>
                        <a:pt x="7299" y="17218"/>
                        <a:pt x="7245" y="17218"/>
                      </a:cubicBezTo>
                      <a:cubicBezTo>
                        <a:pt x="7153" y="17218"/>
                        <a:pt x="7062" y="17240"/>
                        <a:pt x="6979" y="17282"/>
                      </a:cubicBezTo>
                      <a:lnTo>
                        <a:pt x="4723" y="18439"/>
                      </a:lnTo>
                      <a:lnTo>
                        <a:pt x="4723" y="16262"/>
                      </a:lnTo>
                      <a:cubicBezTo>
                        <a:pt x="4723" y="16078"/>
                        <a:pt x="4637" y="15904"/>
                        <a:pt x="4490" y="15793"/>
                      </a:cubicBezTo>
                      <a:cubicBezTo>
                        <a:pt x="2381" y="14208"/>
                        <a:pt x="1171" y="11880"/>
                        <a:pt x="1171" y="9405"/>
                      </a:cubicBezTo>
                      <a:cubicBezTo>
                        <a:pt x="1171" y="4866"/>
                        <a:pt x="5129" y="1170"/>
                        <a:pt x="9992" y="1170"/>
                      </a:cubicBezTo>
                      <a:close/>
                      <a:moveTo>
                        <a:pt x="9992" y="1"/>
                      </a:moveTo>
                      <a:cubicBezTo>
                        <a:pt x="4575" y="1"/>
                        <a:pt x="0" y="4153"/>
                        <a:pt x="0" y="9407"/>
                      </a:cubicBezTo>
                      <a:cubicBezTo>
                        <a:pt x="0" y="12221"/>
                        <a:pt x="1359" y="14795"/>
                        <a:pt x="3552" y="16548"/>
                      </a:cubicBezTo>
                      <a:lnTo>
                        <a:pt x="3552" y="19396"/>
                      </a:lnTo>
                      <a:cubicBezTo>
                        <a:pt x="3552" y="19602"/>
                        <a:pt x="3659" y="19791"/>
                        <a:pt x="3832" y="19897"/>
                      </a:cubicBezTo>
                      <a:cubicBezTo>
                        <a:pt x="3925" y="19953"/>
                        <a:pt x="4031" y="19982"/>
                        <a:pt x="4138" y="19982"/>
                      </a:cubicBezTo>
                      <a:cubicBezTo>
                        <a:pt x="4229" y="19982"/>
                        <a:pt x="4320" y="19961"/>
                        <a:pt x="4405" y="19918"/>
                      </a:cubicBezTo>
                      <a:lnTo>
                        <a:pt x="7310" y="18429"/>
                      </a:lnTo>
                      <a:cubicBezTo>
                        <a:pt x="8180" y="18657"/>
                        <a:pt x="9081" y="18772"/>
                        <a:pt x="9992" y="18772"/>
                      </a:cubicBezTo>
                      <a:cubicBezTo>
                        <a:pt x="15500" y="18772"/>
                        <a:pt x="19983" y="14570"/>
                        <a:pt x="19983" y="9407"/>
                      </a:cubicBezTo>
                      <a:cubicBezTo>
                        <a:pt x="19983" y="4151"/>
                        <a:pt x="15405" y="1"/>
                        <a:pt x="99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411" name="Google Shape;12632;p89">
                  <a:extLst>
                    <a:ext uri="{FF2B5EF4-FFF2-40B4-BE49-F238E27FC236}">
                      <a16:creationId xmlns:a16="http://schemas.microsoft.com/office/drawing/2014/main" id="{B851F998-7271-0225-B0BE-5791A4A65003}"/>
                    </a:ext>
                  </a:extLst>
                </p:cNvPr>
                <p:cNvSpPr/>
                <p:nvPr/>
              </p:nvSpPr>
              <p:spPr>
                <a:xfrm>
                  <a:off x="3037777" y="2694715"/>
                  <a:ext cx="270642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8" h="7026" extrusionOk="0">
                      <a:moveTo>
                        <a:pt x="5362" y="1463"/>
                      </a:moveTo>
                      <a:lnTo>
                        <a:pt x="7241" y="3341"/>
                      </a:lnTo>
                      <a:cubicBezTo>
                        <a:pt x="7353" y="3454"/>
                        <a:pt x="7503" y="3513"/>
                        <a:pt x="7655" y="3513"/>
                      </a:cubicBezTo>
                      <a:cubicBezTo>
                        <a:pt x="7744" y="3513"/>
                        <a:pt x="7833" y="3493"/>
                        <a:pt x="7917" y="3451"/>
                      </a:cubicBezTo>
                      <a:lnTo>
                        <a:pt x="10216" y="2303"/>
                      </a:lnTo>
                      <a:lnTo>
                        <a:pt x="7605" y="5565"/>
                      </a:lnTo>
                      <a:lnTo>
                        <a:pt x="5726" y="3685"/>
                      </a:lnTo>
                      <a:cubicBezTo>
                        <a:pt x="5614" y="3573"/>
                        <a:pt x="5463" y="3514"/>
                        <a:pt x="5311" y="3514"/>
                      </a:cubicBezTo>
                      <a:cubicBezTo>
                        <a:pt x="5223" y="3514"/>
                        <a:pt x="5133" y="3534"/>
                        <a:pt x="5051" y="3575"/>
                      </a:cubicBezTo>
                      <a:lnTo>
                        <a:pt x="2751" y="4725"/>
                      </a:lnTo>
                      <a:lnTo>
                        <a:pt x="2751" y="4725"/>
                      </a:lnTo>
                      <a:lnTo>
                        <a:pt x="5362" y="1463"/>
                      </a:lnTo>
                      <a:close/>
                      <a:moveTo>
                        <a:pt x="5312" y="1"/>
                      </a:moveTo>
                      <a:cubicBezTo>
                        <a:pt x="5302" y="1"/>
                        <a:pt x="5291" y="1"/>
                        <a:pt x="5281" y="2"/>
                      </a:cubicBezTo>
                      <a:cubicBezTo>
                        <a:pt x="5114" y="12"/>
                        <a:pt x="4959" y="92"/>
                        <a:pt x="4856" y="221"/>
                      </a:cubicBezTo>
                      <a:lnTo>
                        <a:pt x="172" y="6075"/>
                      </a:lnTo>
                      <a:cubicBezTo>
                        <a:pt x="0" y="6290"/>
                        <a:pt x="2" y="6595"/>
                        <a:pt x="174" y="6809"/>
                      </a:cubicBezTo>
                      <a:cubicBezTo>
                        <a:pt x="288" y="6950"/>
                        <a:pt x="457" y="7026"/>
                        <a:pt x="630" y="7026"/>
                      </a:cubicBezTo>
                      <a:cubicBezTo>
                        <a:pt x="719" y="7026"/>
                        <a:pt x="808" y="7006"/>
                        <a:pt x="892" y="6964"/>
                      </a:cubicBezTo>
                      <a:lnTo>
                        <a:pt x="5198" y="4811"/>
                      </a:lnTo>
                      <a:lnTo>
                        <a:pt x="7241" y="6855"/>
                      </a:lnTo>
                      <a:cubicBezTo>
                        <a:pt x="7349" y="6964"/>
                        <a:pt x="7496" y="7026"/>
                        <a:pt x="7650" y="7026"/>
                      </a:cubicBezTo>
                      <a:cubicBezTo>
                        <a:pt x="7662" y="7026"/>
                        <a:pt x="7674" y="7025"/>
                        <a:pt x="7687" y="7024"/>
                      </a:cubicBezTo>
                      <a:cubicBezTo>
                        <a:pt x="7853" y="7016"/>
                        <a:pt x="8007" y="6936"/>
                        <a:pt x="8111" y="6807"/>
                      </a:cubicBezTo>
                      <a:lnTo>
                        <a:pt x="12795" y="951"/>
                      </a:lnTo>
                      <a:cubicBezTo>
                        <a:pt x="12967" y="737"/>
                        <a:pt x="12965" y="431"/>
                        <a:pt x="12792" y="219"/>
                      </a:cubicBezTo>
                      <a:cubicBezTo>
                        <a:pt x="12679" y="78"/>
                        <a:pt x="12510" y="1"/>
                        <a:pt x="12337" y="1"/>
                      </a:cubicBezTo>
                      <a:cubicBezTo>
                        <a:pt x="12249" y="1"/>
                        <a:pt x="12159" y="21"/>
                        <a:pt x="12075" y="63"/>
                      </a:cubicBezTo>
                      <a:lnTo>
                        <a:pt x="7770" y="2216"/>
                      </a:lnTo>
                      <a:lnTo>
                        <a:pt x="5726" y="173"/>
                      </a:lnTo>
                      <a:cubicBezTo>
                        <a:pt x="5617" y="62"/>
                        <a:pt x="5467" y="1"/>
                        <a:pt x="53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843" name="Google Shape;12645;p89">
                <a:extLst>
                  <a:ext uri="{FF2B5EF4-FFF2-40B4-BE49-F238E27FC236}">
                    <a16:creationId xmlns:a16="http://schemas.microsoft.com/office/drawing/2014/main" id="{720A99E7-AF17-3054-7456-8D2082664863}"/>
                  </a:ext>
                </a:extLst>
              </p:cNvPr>
              <p:cNvSpPr/>
              <p:nvPr/>
            </p:nvSpPr>
            <p:spPr>
              <a:xfrm>
                <a:off x="7055026" y="4335935"/>
                <a:ext cx="620847" cy="620847"/>
              </a:xfrm>
              <a:custGeom>
                <a:avLst/>
                <a:gdLst/>
                <a:ahLst/>
                <a:cxnLst/>
                <a:rect l="l" t="t" r="r" b="b"/>
                <a:pathLst>
                  <a:path w="19982" h="19982" extrusionOk="0">
                    <a:moveTo>
                      <a:pt x="14602" y="3500"/>
                    </a:moveTo>
                    <a:cubicBezTo>
                      <a:pt x="15137" y="3500"/>
                      <a:pt x="15682" y="3563"/>
                      <a:pt x="16247" y="3689"/>
                    </a:cubicBezTo>
                    <a:cubicBezTo>
                      <a:pt x="16179" y="4154"/>
                      <a:pt x="16095" y="4705"/>
                      <a:pt x="16033" y="5120"/>
                    </a:cubicBezTo>
                    <a:cubicBezTo>
                      <a:pt x="15810" y="5075"/>
                      <a:pt x="15484" y="5035"/>
                      <a:pt x="15150" y="5035"/>
                    </a:cubicBezTo>
                    <a:cubicBezTo>
                      <a:pt x="14968" y="5035"/>
                      <a:pt x="14783" y="5047"/>
                      <a:pt x="14611" y="5076"/>
                    </a:cubicBezTo>
                    <a:cubicBezTo>
                      <a:pt x="13536" y="5258"/>
                      <a:pt x="12918" y="5925"/>
                      <a:pt x="12918" y="6907"/>
                    </a:cubicBezTo>
                    <a:lnTo>
                      <a:pt x="12918" y="8819"/>
                    </a:lnTo>
                    <a:cubicBezTo>
                      <a:pt x="12918" y="9143"/>
                      <a:pt x="13180" y="9405"/>
                      <a:pt x="13504" y="9405"/>
                    </a:cubicBezTo>
                    <a:lnTo>
                      <a:pt x="15681" y="9405"/>
                    </a:lnTo>
                    <a:lnTo>
                      <a:pt x="15388" y="10576"/>
                    </a:lnTo>
                    <a:lnTo>
                      <a:pt x="13504" y="10576"/>
                    </a:lnTo>
                    <a:cubicBezTo>
                      <a:pt x="13180" y="10576"/>
                      <a:pt x="12918" y="10838"/>
                      <a:pt x="12918" y="11161"/>
                    </a:cubicBezTo>
                    <a:lnTo>
                      <a:pt x="12918" y="18811"/>
                    </a:lnTo>
                    <a:lnTo>
                      <a:pt x="11162" y="18811"/>
                    </a:lnTo>
                    <a:lnTo>
                      <a:pt x="11162" y="11161"/>
                    </a:lnTo>
                    <a:cubicBezTo>
                      <a:pt x="11162" y="10838"/>
                      <a:pt x="10900" y="10576"/>
                      <a:pt x="10576" y="10576"/>
                    </a:cubicBezTo>
                    <a:lnTo>
                      <a:pt x="9407" y="10576"/>
                    </a:lnTo>
                    <a:lnTo>
                      <a:pt x="9407" y="9405"/>
                    </a:lnTo>
                    <a:lnTo>
                      <a:pt x="10576" y="9405"/>
                    </a:lnTo>
                    <a:cubicBezTo>
                      <a:pt x="10900" y="9405"/>
                      <a:pt x="11162" y="9143"/>
                      <a:pt x="11162" y="8821"/>
                    </a:cubicBezTo>
                    <a:cubicBezTo>
                      <a:pt x="11162" y="7215"/>
                      <a:pt x="11162" y="6481"/>
                      <a:pt x="11162" y="6143"/>
                    </a:cubicBezTo>
                    <a:cubicBezTo>
                      <a:pt x="11162" y="5520"/>
                      <a:pt x="11163" y="4843"/>
                      <a:pt x="11770" y="4324"/>
                    </a:cubicBezTo>
                    <a:cubicBezTo>
                      <a:pt x="12234" y="3928"/>
                      <a:pt x="12823" y="3687"/>
                      <a:pt x="13628" y="3571"/>
                    </a:cubicBezTo>
                    <a:cubicBezTo>
                      <a:pt x="13950" y="3524"/>
                      <a:pt x="14274" y="3500"/>
                      <a:pt x="14602" y="3500"/>
                    </a:cubicBezTo>
                    <a:close/>
                    <a:moveTo>
                      <a:pt x="17017" y="1170"/>
                    </a:moveTo>
                    <a:cubicBezTo>
                      <a:pt x="17990" y="1170"/>
                      <a:pt x="18811" y="1975"/>
                      <a:pt x="18811" y="2927"/>
                    </a:cubicBezTo>
                    <a:lnTo>
                      <a:pt x="18811" y="17056"/>
                    </a:lnTo>
                    <a:cubicBezTo>
                      <a:pt x="18811" y="18023"/>
                      <a:pt x="18024" y="18811"/>
                      <a:pt x="17056" y="18811"/>
                    </a:cubicBezTo>
                    <a:lnTo>
                      <a:pt x="14089" y="18811"/>
                    </a:lnTo>
                    <a:lnTo>
                      <a:pt x="14089" y="11747"/>
                    </a:lnTo>
                    <a:lnTo>
                      <a:pt x="15846" y="11747"/>
                    </a:lnTo>
                    <a:cubicBezTo>
                      <a:pt x="16115" y="11747"/>
                      <a:pt x="16348" y="11565"/>
                      <a:pt x="16414" y="11305"/>
                    </a:cubicBezTo>
                    <a:lnTo>
                      <a:pt x="16999" y="8963"/>
                    </a:lnTo>
                    <a:cubicBezTo>
                      <a:pt x="17042" y="8787"/>
                      <a:pt x="17003" y="8602"/>
                      <a:pt x="16893" y="8460"/>
                    </a:cubicBezTo>
                    <a:cubicBezTo>
                      <a:pt x="16782" y="8317"/>
                      <a:pt x="16612" y="8235"/>
                      <a:pt x="16431" y="8235"/>
                    </a:cubicBezTo>
                    <a:lnTo>
                      <a:pt x="14089" y="8235"/>
                    </a:lnTo>
                    <a:lnTo>
                      <a:pt x="14089" y="6909"/>
                    </a:lnTo>
                    <a:cubicBezTo>
                      <a:pt x="14089" y="6638"/>
                      <a:pt x="14144" y="6343"/>
                      <a:pt x="14808" y="6229"/>
                    </a:cubicBezTo>
                    <a:cubicBezTo>
                      <a:pt x="14936" y="6208"/>
                      <a:pt x="15061" y="6199"/>
                      <a:pt x="15182" y="6199"/>
                    </a:cubicBezTo>
                    <a:cubicBezTo>
                      <a:pt x="15552" y="6199"/>
                      <a:pt x="15890" y="6283"/>
                      <a:pt x="16198" y="6360"/>
                    </a:cubicBezTo>
                    <a:cubicBezTo>
                      <a:pt x="16304" y="6387"/>
                      <a:pt x="16415" y="6421"/>
                      <a:pt x="16532" y="6421"/>
                    </a:cubicBezTo>
                    <a:cubicBezTo>
                      <a:pt x="16632" y="6421"/>
                      <a:pt x="16736" y="6396"/>
                      <a:pt x="16847" y="6321"/>
                    </a:cubicBezTo>
                    <a:cubicBezTo>
                      <a:pt x="16983" y="6229"/>
                      <a:pt x="17074" y="6084"/>
                      <a:pt x="17098" y="5923"/>
                    </a:cubicBezTo>
                    <a:cubicBezTo>
                      <a:pt x="17098" y="5923"/>
                      <a:pt x="17362" y="4156"/>
                      <a:pt x="17482" y="3339"/>
                    </a:cubicBezTo>
                    <a:cubicBezTo>
                      <a:pt x="17525" y="3049"/>
                      <a:pt x="17346" y="2769"/>
                      <a:pt x="17063" y="2690"/>
                    </a:cubicBezTo>
                    <a:cubicBezTo>
                      <a:pt x="16267" y="2463"/>
                      <a:pt x="15346" y="2343"/>
                      <a:pt x="14504" y="2343"/>
                    </a:cubicBezTo>
                    <a:cubicBezTo>
                      <a:pt x="14137" y="2343"/>
                      <a:pt x="13786" y="2365"/>
                      <a:pt x="13467" y="2412"/>
                    </a:cubicBezTo>
                    <a:cubicBezTo>
                      <a:pt x="12434" y="2562"/>
                      <a:pt x="11646" y="2888"/>
                      <a:pt x="11009" y="3434"/>
                    </a:cubicBezTo>
                    <a:cubicBezTo>
                      <a:pt x="10121" y="4193"/>
                      <a:pt x="10010" y="5168"/>
                      <a:pt x="9999" y="5833"/>
                    </a:cubicBezTo>
                    <a:cubicBezTo>
                      <a:pt x="9999" y="5847"/>
                      <a:pt x="9999" y="7029"/>
                      <a:pt x="9999" y="8235"/>
                    </a:cubicBezTo>
                    <a:lnTo>
                      <a:pt x="8821" y="8235"/>
                    </a:lnTo>
                    <a:cubicBezTo>
                      <a:pt x="8497" y="8235"/>
                      <a:pt x="8236" y="8497"/>
                      <a:pt x="8236" y="8819"/>
                    </a:cubicBezTo>
                    <a:lnTo>
                      <a:pt x="8236" y="11161"/>
                    </a:lnTo>
                    <a:cubicBezTo>
                      <a:pt x="8236" y="11485"/>
                      <a:pt x="8497" y="11747"/>
                      <a:pt x="8821" y="11747"/>
                    </a:cubicBezTo>
                    <a:lnTo>
                      <a:pt x="9991" y="11747"/>
                    </a:lnTo>
                    <a:lnTo>
                      <a:pt x="9991" y="18811"/>
                    </a:lnTo>
                    <a:lnTo>
                      <a:pt x="2927" y="18811"/>
                    </a:lnTo>
                    <a:cubicBezTo>
                      <a:pt x="1959" y="18811"/>
                      <a:pt x="1172" y="18023"/>
                      <a:pt x="1172" y="17054"/>
                    </a:cubicBezTo>
                    <a:lnTo>
                      <a:pt x="1172" y="2927"/>
                    </a:lnTo>
                    <a:cubicBezTo>
                      <a:pt x="1172" y="1959"/>
                      <a:pt x="1959" y="1170"/>
                      <a:pt x="2927" y="1170"/>
                    </a:cubicBezTo>
                    <a:close/>
                    <a:moveTo>
                      <a:pt x="2927" y="1"/>
                    </a:moveTo>
                    <a:cubicBezTo>
                      <a:pt x="1314" y="1"/>
                      <a:pt x="1" y="1313"/>
                      <a:pt x="1" y="2927"/>
                    </a:cubicBezTo>
                    <a:lnTo>
                      <a:pt x="1" y="17056"/>
                    </a:lnTo>
                    <a:cubicBezTo>
                      <a:pt x="1" y="18669"/>
                      <a:pt x="1314" y="19982"/>
                      <a:pt x="2927" y="19982"/>
                    </a:cubicBezTo>
                    <a:lnTo>
                      <a:pt x="17054" y="19982"/>
                    </a:lnTo>
                    <a:cubicBezTo>
                      <a:pt x="18669" y="19982"/>
                      <a:pt x="19982" y="18669"/>
                      <a:pt x="19982" y="17056"/>
                    </a:cubicBezTo>
                    <a:lnTo>
                      <a:pt x="19982" y="2927"/>
                    </a:lnTo>
                    <a:cubicBezTo>
                      <a:pt x="19982" y="2145"/>
                      <a:pt x="19669" y="1409"/>
                      <a:pt x="19101" y="853"/>
                    </a:cubicBezTo>
                    <a:cubicBezTo>
                      <a:pt x="18538" y="303"/>
                      <a:pt x="17797" y="1"/>
                      <a:pt x="170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17844" name="Google Shape;12646;p89">
                <a:extLst>
                  <a:ext uri="{FF2B5EF4-FFF2-40B4-BE49-F238E27FC236}">
                    <a16:creationId xmlns:a16="http://schemas.microsoft.com/office/drawing/2014/main" id="{47CB91EC-CD88-70FE-BD6B-D7BB660B0543}"/>
                  </a:ext>
                </a:extLst>
              </p:cNvPr>
              <p:cNvGrpSpPr/>
              <p:nvPr/>
            </p:nvGrpSpPr>
            <p:grpSpPr>
              <a:xfrm>
                <a:off x="7848323" y="4335840"/>
                <a:ext cx="620922" cy="620859"/>
                <a:chOff x="812101" y="2571761"/>
                <a:chExt cx="417066" cy="417024"/>
              </a:xfrm>
              <a:grpFill/>
            </p:grpSpPr>
            <p:sp>
              <p:nvSpPr>
                <p:cNvPr id="17854" name="Google Shape;12647;p89">
                  <a:extLst>
                    <a:ext uri="{FF2B5EF4-FFF2-40B4-BE49-F238E27FC236}">
                      <a16:creationId xmlns:a16="http://schemas.microsoft.com/office/drawing/2014/main" id="{EB698513-B026-4C5F-6C5F-15739A1AD9F0}"/>
                    </a:ext>
                  </a:extLst>
                </p:cNvPr>
                <p:cNvSpPr/>
                <p:nvPr/>
              </p:nvSpPr>
              <p:spPr>
                <a:xfrm>
                  <a:off x="935084" y="2694744"/>
                  <a:ext cx="171071" cy="171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97" h="8197" extrusionOk="0">
                      <a:moveTo>
                        <a:pt x="4099" y="1171"/>
                      </a:moveTo>
                      <a:cubicBezTo>
                        <a:pt x="5712" y="1171"/>
                        <a:pt x="7027" y="2484"/>
                        <a:pt x="7027" y="4097"/>
                      </a:cubicBezTo>
                      <a:cubicBezTo>
                        <a:pt x="7027" y="5712"/>
                        <a:pt x="5712" y="7025"/>
                        <a:pt x="4099" y="7025"/>
                      </a:cubicBezTo>
                      <a:cubicBezTo>
                        <a:pt x="2486" y="7025"/>
                        <a:pt x="1171" y="5712"/>
                        <a:pt x="1171" y="4097"/>
                      </a:cubicBezTo>
                      <a:cubicBezTo>
                        <a:pt x="1171" y="2484"/>
                        <a:pt x="2486" y="1171"/>
                        <a:pt x="4099" y="1171"/>
                      </a:cubicBezTo>
                      <a:close/>
                      <a:moveTo>
                        <a:pt x="4099" y="0"/>
                      </a:moveTo>
                      <a:cubicBezTo>
                        <a:pt x="1840" y="0"/>
                        <a:pt x="0" y="1838"/>
                        <a:pt x="0" y="4097"/>
                      </a:cubicBezTo>
                      <a:cubicBezTo>
                        <a:pt x="0" y="6358"/>
                        <a:pt x="1840" y="8196"/>
                        <a:pt x="4099" y="8196"/>
                      </a:cubicBezTo>
                      <a:cubicBezTo>
                        <a:pt x="6358" y="8196"/>
                        <a:pt x="8196" y="6358"/>
                        <a:pt x="8196" y="4097"/>
                      </a:cubicBezTo>
                      <a:cubicBezTo>
                        <a:pt x="8196" y="1838"/>
                        <a:pt x="6358" y="0"/>
                        <a:pt x="409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55" name="Google Shape;12648;p89">
                  <a:extLst>
                    <a:ext uri="{FF2B5EF4-FFF2-40B4-BE49-F238E27FC236}">
                      <a16:creationId xmlns:a16="http://schemas.microsoft.com/office/drawing/2014/main" id="{F27F0778-749B-3C80-C836-4B6F07C745F4}"/>
                    </a:ext>
                  </a:extLst>
                </p:cNvPr>
                <p:cNvSpPr/>
                <p:nvPr/>
              </p:nvSpPr>
              <p:spPr>
                <a:xfrm>
                  <a:off x="860977" y="2620616"/>
                  <a:ext cx="319311" cy="3192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00" h="15299" extrusionOk="0">
                      <a:moveTo>
                        <a:pt x="12333" y="1171"/>
                      </a:moveTo>
                      <a:cubicBezTo>
                        <a:pt x="13306" y="1171"/>
                        <a:pt x="14128" y="1994"/>
                        <a:pt x="14128" y="2967"/>
                      </a:cubicBezTo>
                      <a:lnTo>
                        <a:pt x="14128" y="12334"/>
                      </a:lnTo>
                      <a:cubicBezTo>
                        <a:pt x="14128" y="13307"/>
                        <a:pt x="13306" y="14129"/>
                        <a:pt x="12333" y="14129"/>
                      </a:cubicBezTo>
                      <a:lnTo>
                        <a:pt x="2968" y="14129"/>
                      </a:lnTo>
                      <a:cubicBezTo>
                        <a:pt x="1993" y="14129"/>
                        <a:pt x="1172" y="13307"/>
                        <a:pt x="1172" y="12334"/>
                      </a:cubicBezTo>
                      <a:lnTo>
                        <a:pt x="1172" y="2967"/>
                      </a:lnTo>
                      <a:cubicBezTo>
                        <a:pt x="1172" y="1994"/>
                        <a:pt x="1993" y="1171"/>
                        <a:pt x="2968" y="1171"/>
                      </a:cubicBezTo>
                      <a:close/>
                      <a:moveTo>
                        <a:pt x="2968" y="0"/>
                      </a:moveTo>
                      <a:cubicBezTo>
                        <a:pt x="1351" y="0"/>
                        <a:pt x="1" y="1346"/>
                        <a:pt x="1" y="2967"/>
                      </a:cubicBezTo>
                      <a:lnTo>
                        <a:pt x="1" y="12334"/>
                      </a:lnTo>
                      <a:cubicBezTo>
                        <a:pt x="1" y="13952"/>
                        <a:pt x="1349" y="15299"/>
                        <a:pt x="2968" y="15299"/>
                      </a:cubicBezTo>
                      <a:lnTo>
                        <a:pt x="12333" y="15299"/>
                      </a:lnTo>
                      <a:cubicBezTo>
                        <a:pt x="13953" y="15299"/>
                        <a:pt x="15299" y="13951"/>
                        <a:pt x="15299" y="12334"/>
                      </a:cubicBezTo>
                      <a:lnTo>
                        <a:pt x="15299" y="2967"/>
                      </a:lnTo>
                      <a:cubicBezTo>
                        <a:pt x="15299" y="1345"/>
                        <a:pt x="13948" y="0"/>
                        <a:pt x="123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4" name="Google Shape;12649;p89">
                  <a:extLst>
                    <a:ext uri="{FF2B5EF4-FFF2-40B4-BE49-F238E27FC236}">
                      <a16:creationId xmlns:a16="http://schemas.microsoft.com/office/drawing/2014/main" id="{BB553CA2-3836-D6BB-14DB-1C4E89D4E249}"/>
                    </a:ext>
                  </a:extLst>
                </p:cNvPr>
                <p:cNvSpPr/>
                <p:nvPr/>
              </p:nvSpPr>
              <p:spPr>
                <a:xfrm>
                  <a:off x="812101" y="2571761"/>
                  <a:ext cx="417066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4" h="19982" extrusionOk="0">
                      <a:moveTo>
                        <a:pt x="17056" y="1172"/>
                      </a:moveTo>
                      <a:cubicBezTo>
                        <a:pt x="18025" y="1172"/>
                        <a:pt x="18812" y="1959"/>
                        <a:pt x="18812" y="2927"/>
                      </a:cubicBezTo>
                      <a:lnTo>
                        <a:pt x="18812" y="17056"/>
                      </a:lnTo>
                      <a:cubicBezTo>
                        <a:pt x="18812" y="18023"/>
                        <a:pt x="18025" y="18811"/>
                        <a:pt x="17056" y="18811"/>
                      </a:cubicBezTo>
                      <a:lnTo>
                        <a:pt x="2928" y="18811"/>
                      </a:lnTo>
                      <a:cubicBezTo>
                        <a:pt x="1961" y="18811"/>
                        <a:pt x="1172" y="18023"/>
                        <a:pt x="1172" y="17056"/>
                      </a:cubicBezTo>
                      <a:lnTo>
                        <a:pt x="1172" y="2927"/>
                      </a:lnTo>
                      <a:cubicBezTo>
                        <a:pt x="1172" y="1959"/>
                        <a:pt x="1961" y="1172"/>
                        <a:pt x="2928" y="1172"/>
                      </a:cubicBezTo>
                      <a:close/>
                      <a:moveTo>
                        <a:pt x="2928" y="1"/>
                      </a:moveTo>
                      <a:cubicBezTo>
                        <a:pt x="1313" y="1"/>
                        <a:pt x="1" y="1313"/>
                        <a:pt x="1" y="2927"/>
                      </a:cubicBezTo>
                      <a:lnTo>
                        <a:pt x="1" y="17056"/>
                      </a:lnTo>
                      <a:cubicBezTo>
                        <a:pt x="1" y="18669"/>
                        <a:pt x="1313" y="19982"/>
                        <a:pt x="2928" y="19982"/>
                      </a:cubicBezTo>
                      <a:lnTo>
                        <a:pt x="17056" y="19982"/>
                      </a:lnTo>
                      <a:cubicBezTo>
                        <a:pt x="18669" y="19982"/>
                        <a:pt x="19984" y="18669"/>
                        <a:pt x="19984" y="17056"/>
                      </a:cubicBezTo>
                      <a:lnTo>
                        <a:pt x="19984" y="2927"/>
                      </a:lnTo>
                      <a:cubicBezTo>
                        <a:pt x="19984" y="1313"/>
                        <a:pt x="18669" y="1"/>
                        <a:pt x="17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5" name="Google Shape;12650;p89">
                  <a:extLst>
                    <a:ext uri="{FF2B5EF4-FFF2-40B4-BE49-F238E27FC236}">
                      <a16:creationId xmlns:a16="http://schemas.microsoft.com/office/drawing/2014/main" id="{0383D499-8FAF-32C7-6303-831EC8978E20}"/>
                    </a:ext>
                  </a:extLst>
                </p:cNvPr>
                <p:cNvSpPr/>
                <p:nvPr/>
              </p:nvSpPr>
              <p:spPr>
                <a:xfrm>
                  <a:off x="1081712" y="2670306"/>
                  <a:ext cx="48878" cy="48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2" h="2343" extrusionOk="0">
                      <a:moveTo>
                        <a:pt x="1170" y="0"/>
                      </a:moveTo>
                      <a:cubicBezTo>
                        <a:pt x="524" y="0"/>
                        <a:pt x="1" y="526"/>
                        <a:pt x="1" y="1171"/>
                      </a:cubicBezTo>
                      <a:cubicBezTo>
                        <a:pt x="1" y="1817"/>
                        <a:pt x="524" y="2342"/>
                        <a:pt x="1170" y="2342"/>
                      </a:cubicBezTo>
                      <a:cubicBezTo>
                        <a:pt x="1816" y="2342"/>
                        <a:pt x="2341" y="1817"/>
                        <a:pt x="2341" y="1171"/>
                      </a:cubicBezTo>
                      <a:cubicBezTo>
                        <a:pt x="2341" y="526"/>
                        <a:pt x="1816" y="0"/>
                        <a:pt x="11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45" name="Google Shape;12651;p89">
                <a:extLst>
                  <a:ext uri="{FF2B5EF4-FFF2-40B4-BE49-F238E27FC236}">
                    <a16:creationId xmlns:a16="http://schemas.microsoft.com/office/drawing/2014/main" id="{5E57822D-CAA9-2114-147D-61A7E6C7A253}"/>
                  </a:ext>
                </a:extLst>
              </p:cNvPr>
              <p:cNvGrpSpPr/>
              <p:nvPr/>
            </p:nvGrpSpPr>
            <p:grpSpPr>
              <a:xfrm>
                <a:off x="8641703" y="4335840"/>
                <a:ext cx="620859" cy="620859"/>
                <a:chOff x="1323129" y="2571761"/>
                <a:chExt cx="417024" cy="417024"/>
              </a:xfrm>
              <a:grpFill/>
            </p:grpSpPr>
            <p:sp>
              <p:nvSpPr>
                <p:cNvPr id="17850" name="Google Shape;12652;p89">
                  <a:extLst>
                    <a:ext uri="{FF2B5EF4-FFF2-40B4-BE49-F238E27FC236}">
                      <a16:creationId xmlns:a16="http://schemas.microsoft.com/office/drawing/2014/main" id="{113F1335-5EBD-A18B-8BFC-B966EB2DCA9A}"/>
                    </a:ext>
                  </a:extLst>
                </p:cNvPr>
                <p:cNvSpPr/>
                <p:nvPr/>
              </p:nvSpPr>
              <p:spPr>
                <a:xfrm>
                  <a:off x="1385007" y="2719183"/>
                  <a:ext cx="73337" cy="219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3" h="10537" extrusionOk="0">
                      <a:moveTo>
                        <a:pt x="2342" y="1171"/>
                      </a:moveTo>
                      <a:lnTo>
                        <a:pt x="2342" y="9367"/>
                      </a:lnTo>
                      <a:lnTo>
                        <a:pt x="1171" y="9367"/>
                      </a:lnTo>
                      <a:lnTo>
                        <a:pt x="1171" y="1171"/>
                      </a:lnTo>
                      <a:close/>
                      <a:moveTo>
                        <a:pt x="586" y="0"/>
                      </a:moveTo>
                      <a:cubicBezTo>
                        <a:pt x="264" y="0"/>
                        <a:pt x="0" y="262"/>
                        <a:pt x="0" y="586"/>
                      </a:cubicBezTo>
                      <a:lnTo>
                        <a:pt x="0" y="9951"/>
                      </a:lnTo>
                      <a:cubicBezTo>
                        <a:pt x="0" y="10275"/>
                        <a:pt x="264" y="10537"/>
                        <a:pt x="586" y="10537"/>
                      </a:cubicBezTo>
                      <a:lnTo>
                        <a:pt x="2928" y="10537"/>
                      </a:lnTo>
                      <a:cubicBezTo>
                        <a:pt x="3252" y="10537"/>
                        <a:pt x="3514" y="10275"/>
                        <a:pt x="3514" y="9951"/>
                      </a:cubicBezTo>
                      <a:lnTo>
                        <a:pt x="3514" y="586"/>
                      </a:lnTo>
                      <a:cubicBezTo>
                        <a:pt x="3514" y="262"/>
                        <a:pt x="3252" y="0"/>
                        <a:pt x="29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51" name="Google Shape;12653;p89">
                  <a:extLst>
                    <a:ext uri="{FF2B5EF4-FFF2-40B4-BE49-F238E27FC236}">
                      <a16:creationId xmlns:a16="http://schemas.microsoft.com/office/drawing/2014/main" id="{5E385E77-1FE7-E8C1-7198-3DFCC3A9C66A}"/>
                    </a:ext>
                  </a:extLst>
                </p:cNvPr>
                <p:cNvSpPr/>
                <p:nvPr/>
              </p:nvSpPr>
              <p:spPr>
                <a:xfrm>
                  <a:off x="1385007" y="2621430"/>
                  <a:ext cx="73337" cy="733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3" h="3513" extrusionOk="0">
                      <a:moveTo>
                        <a:pt x="1757" y="1171"/>
                      </a:moveTo>
                      <a:cubicBezTo>
                        <a:pt x="2081" y="1171"/>
                        <a:pt x="2342" y="1435"/>
                        <a:pt x="2342" y="1757"/>
                      </a:cubicBezTo>
                      <a:cubicBezTo>
                        <a:pt x="2342" y="2080"/>
                        <a:pt x="2081" y="2342"/>
                        <a:pt x="1757" y="2342"/>
                      </a:cubicBezTo>
                      <a:cubicBezTo>
                        <a:pt x="1435" y="2342"/>
                        <a:pt x="1171" y="2080"/>
                        <a:pt x="1171" y="1757"/>
                      </a:cubicBezTo>
                      <a:cubicBezTo>
                        <a:pt x="1171" y="1435"/>
                        <a:pt x="1435" y="1171"/>
                        <a:pt x="1757" y="1171"/>
                      </a:cubicBezTo>
                      <a:close/>
                      <a:moveTo>
                        <a:pt x="1757" y="0"/>
                      </a:moveTo>
                      <a:cubicBezTo>
                        <a:pt x="789" y="0"/>
                        <a:pt x="0" y="789"/>
                        <a:pt x="0" y="1757"/>
                      </a:cubicBezTo>
                      <a:cubicBezTo>
                        <a:pt x="0" y="2726"/>
                        <a:pt x="789" y="3513"/>
                        <a:pt x="1757" y="3513"/>
                      </a:cubicBezTo>
                      <a:cubicBezTo>
                        <a:pt x="2726" y="3513"/>
                        <a:pt x="3514" y="2726"/>
                        <a:pt x="3514" y="1757"/>
                      </a:cubicBezTo>
                      <a:cubicBezTo>
                        <a:pt x="3514" y="789"/>
                        <a:pt x="2726" y="0"/>
                        <a:pt x="175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52" name="Google Shape;12654;p89">
                  <a:extLst>
                    <a:ext uri="{FF2B5EF4-FFF2-40B4-BE49-F238E27FC236}">
                      <a16:creationId xmlns:a16="http://schemas.microsoft.com/office/drawing/2014/main" id="{872CA83E-7FD2-77EC-D2F7-14F0BA720A19}"/>
                    </a:ext>
                  </a:extLst>
                </p:cNvPr>
                <p:cNvSpPr/>
                <p:nvPr/>
              </p:nvSpPr>
              <p:spPr>
                <a:xfrm>
                  <a:off x="1482759" y="2718786"/>
                  <a:ext cx="195510" cy="220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68" h="10556" extrusionOk="0">
                      <a:moveTo>
                        <a:pt x="5559" y="1173"/>
                      </a:moveTo>
                      <a:cubicBezTo>
                        <a:pt x="5720" y="1173"/>
                        <a:pt x="5883" y="1186"/>
                        <a:pt x="6044" y="1212"/>
                      </a:cubicBezTo>
                      <a:cubicBezTo>
                        <a:pt x="7422" y="1435"/>
                        <a:pt x="8196" y="2535"/>
                        <a:pt x="8196" y="3669"/>
                      </a:cubicBezTo>
                      <a:lnTo>
                        <a:pt x="8196" y="9386"/>
                      </a:lnTo>
                      <a:lnTo>
                        <a:pt x="7025" y="9386"/>
                      </a:lnTo>
                      <a:lnTo>
                        <a:pt x="7025" y="4702"/>
                      </a:lnTo>
                      <a:cubicBezTo>
                        <a:pt x="7025" y="3411"/>
                        <a:pt x="5975" y="2360"/>
                        <a:pt x="4683" y="2360"/>
                      </a:cubicBezTo>
                      <a:cubicBezTo>
                        <a:pt x="3392" y="2360"/>
                        <a:pt x="2341" y="3411"/>
                        <a:pt x="2341" y="4702"/>
                      </a:cubicBezTo>
                      <a:lnTo>
                        <a:pt x="2341" y="9386"/>
                      </a:lnTo>
                      <a:lnTo>
                        <a:pt x="1170" y="9386"/>
                      </a:lnTo>
                      <a:lnTo>
                        <a:pt x="1170" y="1190"/>
                      </a:lnTo>
                      <a:lnTo>
                        <a:pt x="2341" y="1190"/>
                      </a:lnTo>
                      <a:lnTo>
                        <a:pt x="2341" y="1776"/>
                      </a:lnTo>
                      <a:cubicBezTo>
                        <a:pt x="2341" y="2011"/>
                        <a:pt x="2484" y="2225"/>
                        <a:pt x="2704" y="2316"/>
                      </a:cubicBezTo>
                      <a:cubicBezTo>
                        <a:pt x="2776" y="2346"/>
                        <a:pt x="2852" y="2361"/>
                        <a:pt x="2928" y="2361"/>
                      </a:cubicBezTo>
                      <a:cubicBezTo>
                        <a:pt x="3080" y="2361"/>
                        <a:pt x="3229" y="2301"/>
                        <a:pt x="3341" y="2190"/>
                      </a:cubicBezTo>
                      <a:lnTo>
                        <a:pt x="3615" y="1916"/>
                      </a:lnTo>
                      <a:cubicBezTo>
                        <a:pt x="4086" y="1443"/>
                        <a:pt x="4813" y="1173"/>
                        <a:pt x="5559" y="1173"/>
                      </a:cubicBezTo>
                      <a:close/>
                      <a:moveTo>
                        <a:pt x="5553" y="0"/>
                      </a:moveTo>
                      <a:cubicBezTo>
                        <a:pt x="4823" y="0"/>
                        <a:pt x="4110" y="189"/>
                        <a:pt x="3509" y="536"/>
                      </a:cubicBezTo>
                      <a:cubicBezTo>
                        <a:pt x="3475" y="246"/>
                        <a:pt x="3227" y="19"/>
                        <a:pt x="2927" y="19"/>
                      </a:cubicBezTo>
                      <a:lnTo>
                        <a:pt x="586" y="19"/>
                      </a:lnTo>
                      <a:cubicBezTo>
                        <a:pt x="262" y="19"/>
                        <a:pt x="1" y="281"/>
                        <a:pt x="1" y="605"/>
                      </a:cubicBezTo>
                      <a:lnTo>
                        <a:pt x="1" y="9970"/>
                      </a:lnTo>
                      <a:cubicBezTo>
                        <a:pt x="1" y="10294"/>
                        <a:pt x="262" y="10556"/>
                        <a:pt x="586" y="10556"/>
                      </a:cubicBezTo>
                      <a:lnTo>
                        <a:pt x="2927" y="10556"/>
                      </a:lnTo>
                      <a:cubicBezTo>
                        <a:pt x="3250" y="10556"/>
                        <a:pt x="3512" y="10294"/>
                        <a:pt x="3512" y="9970"/>
                      </a:cubicBezTo>
                      <a:lnTo>
                        <a:pt x="3512" y="4702"/>
                      </a:lnTo>
                      <a:cubicBezTo>
                        <a:pt x="3512" y="4056"/>
                        <a:pt x="4038" y="3531"/>
                        <a:pt x="4683" y="3531"/>
                      </a:cubicBezTo>
                      <a:cubicBezTo>
                        <a:pt x="5329" y="3531"/>
                        <a:pt x="5854" y="4056"/>
                        <a:pt x="5854" y="4702"/>
                      </a:cubicBezTo>
                      <a:lnTo>
                        <a:pt x="5854" y="9970"/>
                      </a:lnTo>
                      <a:cubicBezTo>
                        <a:pt x="5854" y="10294"/>
                        <a:pt x="6116" y="10556"/>
                        <a:pt x="6440" y="10556"/>
                      </a:cubicBezTo>
                      <a:lnTo>
                        <a:pt x="8782" y="10556"/>
                      </a:lnTo>
                      <a:cubicBezTo>
                        <a:pt x="9104" y="10556"/>
                        <a:pt x="9368" y="10294"/>
                        <a:pt x="9368" y="9970"/>
                      </a:cubicBezTo>
                      <a:lnTo>
                        <a:pt x="9368" y="3669"/>
                      </a:lnTo>
                      <a:cubicBezTo>
                        <a:pt x="9368" y="1921"/>
                        <a:pt x="8131" y="364"/>
                        <a:pt x="6231" y="55"/>
                      </a:cubicBezTo>
                      <a:cubicBezTo>
                        <a:pt x="6005" y="18"/>
                        <a:pt x="5779" y="0"/>
                        <a:pt x="555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53" name="Google Shape;12655;p89">
                  <a:extLst>
                    <a:ext uri="{FF2B5EF4-FFF2-40B4-BE49-F238E27FC236}">
                      <a16:creationId xmlns:a16="http://schemas.microsoft.com/office/drawing/2014/main" id="{97388C47-10A7-028A-28CB-3CF9D7E9B052}"/>
                    </a:ext>
                  </a:extLst>
                </p:cNvPr>
                <p:cNvSpPr/>
                <p:nvPr/>
              </p:nvSpPr>
              <p:spPr>
                <a:xfrm>
                  <a:off x="1323129" y="2571761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15" y="1170"/>
                      </a:moveTo>
                      <a:cubicBezTo>
                        <a:pt x="17989" y="1170"/>
                        <a:pt x="18810" y="1993"/>
                        <a:pt x="18810" y="2966"/>
                      </a:cubicBezTo>
                      <a:lnTo>
                        <a:pt x="18810" y="17015"/>
                      </a:lnTo>
                      <a:cubicBezTo>
                        <a:pt x="18810" y="17990"/>
                        <a:pt x="17989" y="18811"/>
                        <a:pt x="17015" y="18811"/>
                      </a:cubicBezTo>
                      <a:lnTo>
                        <a:pt x="2965" y="18811"/>
                      </a:lnTo>
                      <a:cubicBezTo>
                        <a:pt x="1992" y="18811"/>
                        <a:pt x="1170" y="17990"/>
                        <a:pt x="1170" y="17015"/>
                      </a:cubicBezTo>
                      <a:lnTo>
                        <a:pt x="1170" y="2966"/>
                      </a:lnTo>
                      <a:cubicBezTo>
                        <a:pt x="1170" y="1993"/>
                        <a:pt x="1992" y="1170"/>
                        <a:pt x="2965" y="1170"/>
                      </a:cubicBezTo>
                      <a:close/>
                      <a:moveTo>
                        <a:pt x="2965" y="1"/>
                      </a:moveTo>
                      <a:cubicBezTo>
                        <a:pt x="1347" y="1"/>
                        <a:pt x="0" y="1349"/>
                        <a:pt x="0" y="2966"/>
                      </a:cubicBezTo>
                      <a:lnTo>
                        <a:pt x="0" y="17015"/>
                      </a:lnTo>
                      <a:cubicBezTo>
                        <a:pt x="0" y="18635"/>
                        <a:pt x="1348" y="19982"/>
                        <a:pt x="2965" y="19982"/>
                      </a:cubicBezTo>
                      <a:lnTo>
                        <a:pt x="17017" y="19982"/>
                      </a:lnTo>
                      <a:cubicBezTo>
                        <a:pt x="18635" y="19982"/>
                        <a:pt x="19981" y="18634"/>
                        <a:pt x="19981" y="17015"/>
                      </a:cubicBezTo>
                      <a:lnTo>
                        <a:pt x="19981" y="2966"/>
                      </a:lnTo>
                      <a:cubicBezTo>
                        <a:pt x="19981" y="1347"/>
                        <a:pt x="18633" y="1"/>
                        <a:pt x="170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846" name="Google Shape;12656;p89">
                <a:extLst>
                  <a:ext uri="{FF2B5EF4-FFF2-40B4-BE49-F238E27FC236}">
                    <a16:creationId xmlns:a16="http://schemas.microsoft.com/office/drawing/2014/main" id="{AB0FF3D2-82DF-973D-A1C7-189D4B01D5B8}"/>
                  </a:ext>
                </a:extLst>
              </p:cNvPr>
              <p:cNvSpPr/>
              <p:nvPr/>
            </p:nvSpPr>
            <p:spPr>
              <a:xfrm>
                <a:off x="9515717" y="4391943"/>
                <a:ext cx="623923" cy="508838"/>
              </a:xfrm>
              <a:custGeom>
                <a:avLst/>
                <a:gdLst/>
                <a:ahLst/>
                <a:cxnLst/>
                <a:rect l="l" t="t" r="r" b="b"/>
                <a:pathLst>
                  <a:path w="20081" h="16377" extrusionOk="0">
                    <a:moveTo>
                      <a:pt x="13632" y="1165"/>
                    </a:moveTo>
                    <a:cubicBezTo>
                      <a:pt x="14903" y="1165"/>
                      <a:pt x="15458" y="1658"/>
                      <a:pt x="15826" y="1984"/>
                    </a:cubicBezTo>
                    <a:cubicBezTo>
                      <a:pt x="16040" y="2173"/>
                      <a:pt x="16244" y="2353"/>
                      <a:pt x="16548" y="2353"/>
                    </a:cubicBezTo>
                    <a:cubicBezTo>
                      <a:pt x="16762" y="2353"/>
                      <a:pt x="17038" y="2293"/>
                      <a:pt x="17344" y="2196"/>
                    </a:cubicBezTo>
                    <a:lnTo>
                      <a:pt x="17344" y="2196"/>
                    </a:lnTo>
                    <a:cubicBezTo>
                      <a:pt x="17236" y="2288"/>
                      <a:pt x="17119" y="2376"/>
                      <a:pt x="16995" y="2461"/>
                    </a:cubicBezTo>
                    <a:cubicBezTo>
                      <a:pt x="16780" y="2612"/>
                      <a:pt x="16689" y="2889"/>
                      <a:pt x="16778" y="3137"/>
                    </a:cubicBezTo>
                    <a:cubicBezTo>
                      <a:pt x="16861" y="3373"/>
                      <a:pt x="17082" y="3528"/>
                      <a:pt x="17329" y="3528"/>
                    </a:cubicBezTo>
                    <a:cubicBezTo>
                      <a:pt x="17343" y="3528"/>
                      <a:pt x="17358" y="3527"/>
                      <a:pt x="17372" y="3526"/>
                    </a:cubicBezTo>
                    <a:cubicBezTo>
                      <a:pt x="17475" y="3519"/>
                      <a:pt x="17576" y="3508"/>
                      <a:pt x="17680" y="3494"/>
                    </a:cubicBezTo>
                    <a:lnTo>
                      <a:pt x="17680" y="3494"/>
                    </a:lnTo>
                    <a:cubicBezTo>
                      <a:pt x="17275" y="3802"/>
                      <a:pt x="16921" y="3990"/>
                      <a:pt x="16937" y="4786"/>
                    </a:cubicBezTo>
                    <a:cubicBezTo>
                      <a:pt x="16937" y="4826"/>
                      <a:pt x="16939" y="4881"/>
                      <a:pt x="16939" y="4971"/>
                    </a:cubicBezTo>
                    <a:cubicBezTo>
                      <a:pt x="16939" y="6510"/>
                      <a:pt x="16350" y="9097"/>
                      <a:pt x="14694" y="11320"/>
                    </a:cubicBezTo>
                    <a:cubicBezTo>
                      <a:pt x="13372" y="13093"/>
                      <a:pt x="10896" y="15207"/>
                      <a:pt x="6611" y="15207"/>
                    </a:cubicBezTo>
                    <a:cubicBezTo>
                      <a:pt x="5368" y="15207"/>
                      <a:pt x="4159" y="14996"/>
                      <a:pt x="3001" y="14582"/>
                    </a:cubicBezTo>
                    <a:cubicBezTo>
                      <a:pt x="4359" y="14345"/>
                      <a:pt x="5612" y="13799"/>
                      <a:pt x="6698" y="12960"/>
                    </a:cubicBezTo>
                    <a:cubicBezTo>
                      <a:pt x="6893" y="12812"/>
                      <a:pt x="6972" y="12557"/>
                      <a:pt x="6900" y="12323"/>
                    </a:cubicBezTo>
                    <a:cubicBezTo>
                      <a:pt x="6827" y="12090"/>
                      <a:pt x="6617" y="11925"/>
                      <a:pt x="6372" y="11913"/>
                    </a:cubicBezTo>
                    <a:cubicBezTo>
                      <a:pt x="5203" y="11849"/>
                      <a:pt x="4280" y="11209"/>
                      <a:pt x="3767" y="10448"/>
                    </a:cubicBezTo>
                    <a:cubicBezTo>
                      <a:pt x="3968" y="10434"/>
                      <a:pt x="4207" y="10404"/>
                      <a:pt x="4564" y="10340"/>
                    </a:cubicBezTo>
                    <a:cubicBezTo>
                      <a:pt x="4832" y="10294"/>
                      <a:pt x="5030" y="10071"/>
                      <a:pt x="5047" y="9801"/>
                    </a:cubicBezTo>
                    <a:cubicBezTo>
                      <a:pt x="5065" y="9532"/>
                      <a:pt x="4895" y="9286"/>
                      <a:pt x="4637" y="9205"/>
                    </a:cubicBezTo>
                    <a:cubicBezTo>
                      <a:pt x="3296" y="8787"/>
                      <a:pt x="2498" y="8025"/>
                      <a:pt x="2180" y="6838"/>
                    </a:cubicBezTo>
                    <a:lnTo>
                      <a:pt x="2180" y="6838"/>
                    </a:lnTo>
                    <a:cubicBezTo>
                      <a:pt x="2390" y="6891"/>
                      <a:pt x="2642" y="6933"/>
                      <a:pt x="3057" y="6986"/>
                    </a:cubicBezTo>
                    <a:cubicBezTo>
                      <a:pt x="3081" y="6989"/>
                      <a:pt x="3105" y="6991"/>
                      <a:pt x="3129" y="6991"/>
                    </a:cubicBezTo>
                    <a:cubicBezTo>
                      <a:pt x="3359" y="6991"/>
                      <a:pt x="3571" y="6854"/>
                      <a:pt x="3666" y="6640"/>
                    </a:cubicBezTo>
                    <a:cubicBezTo>
                      <a:pt x="3770" y="6403"/>
                      <a:pt x="3707" y="6125"/>
                      <a:pt x="3508" y="5957"/>
                    </a:cubicBezTo>
                    <a:cubicBezTo>
                      <a:pt x="2014" y="4697"/>
                      <a:pt x="1936" y="3409"/>
                      <a:pt x="2210" y="2373"/>
                    </a:cubicBezTo>
                    <a:lnTo>
                      <a:pt x="2210" y="2373"/>
                    </a:lnTo>
                    <a:cubicBezTo>
                      <a:pt x="4267" y="4464"/>
                      <a:pt x="6801" y="5670"/>
                      <a:pt x="9880" y="5882"/>
                    </a:cubicBezTo>
                    <a:cubicBezTo>
                      <a:pt x="9894" y="5883"/>
                      <a:pt x="9908" y="5884"/>
                      <a:pt x="9921" y="5884"/>
                    </a:cubicBezTo>
                    <a:cubicBezTo>
                      <a:pt x="10265" y="5884"/>
                      <a:pt x="10539" y="5586"/>
                      <a:pt x="10503" y="5239"/>
                    </a:cubicBezTo>
                    <a:cubicBezTo>
                      <a:pt x="10372" y="3940"/>
                      <a:pt x="10634" y="2919"/>
                      <a:pt x="11281" y="2203"/>
                    </a:cubicBezTo>
                    <a:cubicBezTo>
                      <a:pt x="11975" y="1437"/>
                      <a:pt x="12981" y="1165"/>
                      <a:pt x="13632" y="1165"/>
                    </a:cubicBezTo>
                    <a:close/>
                    <a:moveTo>
                      <a:pt x="13631" y="1"/>
                    </a:moveTo>
                    <a:cubicBezTo>
                      <a:pt x="12698" y="1"/>
                      <a:pt x="11363" y="368"/>
                      <a:pt x="10413" y="1418"/>
                    </a:cubicBezTo>
                    <a:cubicBezTo>
                      <a:pt x="9665" y="2245"/>
                      <a:pt x="9291" y="3332"/>
                      <a:pt x="9300" y="4649"/>
                    </a:cubicBezTo>
                    <a:cubicBezTo>
                      <a:pt x="6556" y="4315"/>
                      <a:pt x="4306" y="3079"/>
                      <a:pt x="2438" y="887"/>
                    </a:cubicBezTo>
                    <a:cubicBezTo>
                      <a:pt x="2327" y="756"/>
                      <a:pt x="2163" y="681"/>
                      <a:pt x="1993" y="681"/>
                    </a:cubicBezTo>
                    <a:cubicBezTo>
                      <a:pt x="1966" y="681"/>
                      <a:pt x="1938" y="683"/>
                      <a:pt x="1911" y="687"/>
                    </a:cubicBezTo>
                    <a:cubicBezTo>
                      <a:pt x="1713" y="715"/>
                      <a:pt x="1541" y="843"/>
                      <a:pt x="1460" y="1025"/>
                    </a:cubicBezTo>
                    <a:cubicBezTo>
                      <a:pt x="1207" y="1582"/>
                      <a:pt x="876" y="2444"/>
                      <a:pt x="922" y="3466"/>
                    </a:cubicBezTo>
                    <a:cubicBezTo>
                      <a:pt x="952" y="4138"/>
                      <a:pt x="1138" y="4773"/>
                      <a:pt x="1479" y="5368"/>
                    </a:cubicBezTo>
                    <a:cubicBezTo>
                      <a:pt x="1469" y="5367"/>
                      <a:pt x="1459" y="5367"/>
                      <a:pt x="1449" y="5367"/>
                    </a:cubicBezTo>
                    <a:cubicBezTo>
                      <a:pt x="1114" y="5367"/>
                      <a:pt x="843" y="5650"/>
                      <a:pt x="865" y="5990"/>
                    </a:cubicBezTo>
                    <a:cubicBezTo>
                      <a:pt x="963" y="7455"/>
                      <a:pt x="1501" y="8589"/>
                      <a:pt x="2470" y="9380"/>
                    </a:cubicBezTo>
                    <a:cubicBezTo>
                      <a:pt x="2284" y="9528"/>
                      <a:pt x="2208" y="9773"/>
                      <a:pt x="2274" y="9999"/>
                    </a:cubicBezTo>
                    <a:cubicBezTo>
                      <a:pt x="2578" y="11057"/>
                      <a:pt x="3469" y="12207"/>
                      <a:pt x="4833" y="12757"/>
                    </a:cubicBezTo>
                    <a:cubicBezTo>
                      <a:pt x="3802" y="13279"/>
                      <a:pt x="2644" y="13546"/>
                      <a:pt x="1412" y="13546"/>
                    </a:cubicBezTo>
                    <a:cubicBezTo>
                      <a:pt x="1173" y="13546"/>
                      <a:pt x="932" y="13536"/>
                      <a:pt x="689" y="13516"/>
                    </a:cubicBezTo>
                    <a:cubicBezTo>
                      <a:pt x="673" y="13515"/>
                      <a:pt x="658" y="13514"/>
                      <a:pt x="642" y="13514"/>
                    </a:cubicBezTo>
                    <a:cubicBezTo>
                      <a:pt x="390" y="13514"/>
                      <a:pt x="164" y="13676"/>
                      <a:pt x="84" y="13919"/>
                    </a:cubicBezTo>
                    <a:cubicBezTo>
                      <a:pt x="0" y="14177"/>
                      <a:pt x="105" y="14460"/>
                      <a:pt x="338" y="14600"/>
                    </a:cubicBezTo>
                    <a:cubicBezTo>
                      <a:pt x="2284" y="15778"/>
                      <a:pt x="4395" y="16376"/>
                      <a:pt x="6611" y="16376"/>
                    </a:cubicBezTo>
                    <a:cubicBezTo>
                      <a:pt x="11382" y="16376"/>
                      <a:pt x="14151" y="14008"/>
                      <a:pt x="15631" y="12019"/>
                    </a:cubicBezTo>
                    <a:cubicBezTo>
                      <a:pt x="17461" y="9567"/>
                      <a:pt x="18108" y="6689"/>
                      <a:pt x="18108" y="4971"/>
                    </a:cubicBezTo>
                    <a:cubicBezTo>
                      <a:pt x="18108" y="4747"/>
                      <a:pt x="18103" y="4701"/>
                      <a:pt x="18110" y="4637"/>
                    </a:cubicBezTo>
                    <a:cubicBezTo>
                      <a:pt x="18336" y="4435"/>
                      <a:pt x="18964" y="4133"/>
                      <a:pt x="19935" y="2718"/>
                    </a:cubicBezTo>
                    <a:cubicBezTo>
                      <a:pt x="20080" y="2505"/>
                      <a:pt x="20070" y="2221"/>
                      <a:pt x="19909" y="2019"/>
                    </a:cubicBezTo>
                    <a:cubicBezTo>
                      <a:pt x="19795" y="1879"/>
                      <a:pt x="19625" y="1801"/>
                      <a:pt x="19451" y="1801"/>
                    </a:cubicBezTo>
                    <a:cubicBezTo>
                      <a:pt x="19377" y="1801"/>
                      <a:pt x="19303" y="1815"/>
                      <a:pt x="19231" y="1844"/>
                    </a:cubicBezTo>
                    <a:cubicBezTo>
                      <a:pt x="19194" y="1860"/>
                      <a:pt x="19155" y="1874"/>
                      <a:pt x="19118" y="1890"/>
                    </a:cubicBezTo>
                    <a:cubicBezTo>
                      <a:pt x="19269" y="1630"/>
                      <a:pt x="19392" y="1356"/>
                      <a:pt x="19490" y="1062"/>
                    </a:cubicBezTo>
                    <a:cubicBezTo>
                      <a:pt x="19564" y="841"/>
                      <a:pt x="19498" y="598"/>
                      <a:pt x="19327" y="443"/>
                    </a:cubicBezTo>
                    <a:cubicBezTo>
                      <a:pt x="19217" y="344"/>
                      <a:pt x="19076" y="292"/>
                      <a:pt x="18934" y="292"/>
                    </a:cubicBezTo>
                    <a:cubicBezTo>
                      <a:pt x="18853" y="292"/>
                      <a:pt x="18771" y="309"/>
                      <a:pt x="18694" y="344"/>
                    </a:cubicBezTo>
                    <a:cubicBezTo>
                      <a:pt x="18690" y="345"/>
                      <a:pt x="18676" y="351"/>
                      <a:pt x="18651" y="363"/>
                    </a:cubicBezTo>
                    <a:cubicBezTo>
                      <a:pt x="17724" y="830"/>
                      <a:pt x="16999" y="1103"/>
                      <a:pt x="16670" y="1166"/>
                    </a:cubicBezTo>
                    <a:cubicBezTo>
                      <a:pt x="16647" y="1147"/>
                      <a:pt x="16624" y="1126"/>
                      <a:pt x="16603" y="1106"/>
                    </a:cubicBezTo>
                    <a:cubicBezTo>
                      <a:pt x="16194" y="745"/>
                      <a:pt x="15347" y="1"/>
                      <a:pt x="1363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17847" name="Google Shape;12657;p89">
                <a:extLst>
                  <a:ext uri="{FF2B5EF4-FFF2-40B4-BE49-F238E27FC236}">
                    <a16:creationId xmlns:a16="http://schemas.microsoft.com/office/drawing/2014/main" id="{0A794548-1959-8476-05B2-103AC24B2108}"/>
                  </a:ext>
                </a:extLst>
              </p:cNvPr>
              <p:cNvGrpSpPr/>
              <p:nvPr/>
            </p:nvGrpSpPr>
            <p:grpSpPr>
              <a:xfrm>
                <a:off x="10373678" y="4335921"/>
                <a:ext cx="621823" cy="620890"/>
                <a:chOff x="2344476" y="2571761"/>
                <a:chExt cx="417671" cy="417045"/>
              </a:xfrm>
              <a:grpFill/>
            </p:grpSpPr>
            <p:sp>
              <p:nvSpPr>
                <p:cNvPr id="17848" name="Google Shape;12658;p89">
                  <a:extLst>
                    <a:ext uri="{FF2B5EF4-FFF2-40B4-BE49-F238E27FC236}">
                      <a16:creationId xmlns:a16="http://schemas.microsoft.com/office/drawing/2014/main" id="{4F5A5103-FECD-9595-4C3D-E946DD2775BD}"/>
                    </a:ext>
                  </a:extLst>
                </p:cNvPr>
                <p:cNvSpPr/>
                <p:nvPr/>
              </p:nvSpPr>
              <p:spPr>
                <a:xfrm>
                  <a:off x="2344476" y="2571761"/>
                  <a:ext cx="417671" cy="417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13" h="19983" extrusionOk="0">
                      <a:moveTo>
                        <a:pt x="10022" y="1170"/>
                      </a:moveTo>
                      <a:cubicBezTo>
                        <a:pt x="14886" y="1170"/>
                        <a:pt x="18842" y="5127"/>
                        <a:pt x="18842" y="9990"/>
                      </a:cubicBezTo>
                      <a:cubicBezTo>
                        <a:pt x="18842" y="14855"/>
                        <a:pt x="14886" y="18811"/>
                        <a:pt x="10023" y="18811"/>
                      </a:cubicBezTo>
                      <a:cubicBezTo>
                        <a:pt x="8516" y="18811"/>
                        <a:pt x="7030" y="18423"/>
                        <a:pt x="5726" y="17691"/>
                      </a:cubicBezTo>
                      <a:cubicBezTo>
                        <a:pt x="5638" y="17641"/>
                        <a:pt x="5539" y="17615"/>
                        <a:pt x="5440" y="17615"/>
                      </a:cubicBezTo>
                      <a:cubicBezTo>
                        <a:pt x="5393" y="17615"/>
                        <a:pt x="5345" y="17621"/>
                        <a:pt x="5298" y="17632"/>
                      </a:cubicBezTo>
                      <a:lnTo>
                        <a:pt x="1419" y="18595"/>
                      </a:lnTo>
                      <a:lnTo>
                        <a:pt x="2381" y="14715"/>
                      </a:lnTo>
                      <a:cubicBezTo>
                        <a:pt x="2417" y="14570"/>
                        <a:pt x="2395" y="14416"/>
                        <a:pt x="2323" y="14287"/>
                      </a:cubicBezTo>
                      <a:cubicBezTo>
                        <a:pt x="1590" y="12982"/>
                        <a:pt x="1203" y="11498"/>
                        <a:pt x="1203" y="9990"/>
                      </a:cubicBezTo>
                      <a:cubicBezTo>
                        <a:pt x="1203" y="5127"/>
                        <a:pt x="5159" y="1170"/>
                        <a:pt x="10022" y="1170"/>
                      </a:cubicBezTo>
                      <a:close/>
                      <a:moveTo>
                        <a:pt x="10023" y="1"/>
                      </a:moveTo>
                      <a:cubicBezTo>
                        <a:pt x="4522" y="1"/>
                        <a:pt x="32" y="4491"/>
                        <a:pt x="32" y="9990"/>
                      </a:cubicBezTo>
                      <a:cubicBezTo>
                        <a:pt x="32" y="11620"/>
                        <a:pt x="432" y="13226"/>
                        <a:pt x="1191" y="14655"/>
                      </a:cubicBezTo>
                      <a:lnTo>
                        <a:pt x="50" y="19256"/>
                      </a:lnTo>
                      <a:cubicBezTo>
                        <a:pt x="0" y="19455"/>
                        <a:pt x="58" y="19665"/>
                        <a:pt x="204" y="19810"/>
                      </a:cubicBezTo>
                      <a:cubicBezTo>
                        <a:pt x="313" y="19921"/>
                        <a:pt x="461" y="19982"/>
                        <a:pt x="614" y="19982"/>
                      </a:cubicBezTo>
                      <a:cubicBezTo>
                        <a:pt x="662" y="19982"/>
                        <a:pt x="710" y="19976"/>
                        <a:pt x="757" y="19964"/>
                      </a:cubicBezTo>
                      <a:lnTo>
                        <a:pt x="5358" y="18823"/>
                      </a:lnTo>
                      <a:cubicBezTo>
                        <a:pt x="6788" y="19582"/>
                        <a:pt x="8394" y="19982"/>
                        <a:pt x="10022" y="19982"/>
                      </a:cubicBezTo>
                      <a:cubicBezTo>
                        <a:pt x="12680" y="19982"/>
                        <a:pt x="15187" y="18940"/>
                        <a:pt x="17078" y="17047"/>
                      </a:cubicBezTo>
                      <a:cubicBezTo>
                        <a:pt x="18971" y="15156"/>
                        <a:pt x="20013" y="12649"/>
                        <a:pt x="20013" y="9990"/>
                      </a:cubicBezTo>
                      <a:cubicBezTo>
                        <a:pt x="20013" y="7333"/>
                        <a:pt x="18971" y="4827"/>
                        <a:pt x="17080" y="2934"/>
                      </a:cubicBezTo>
                      <a:cubicBezTo>
                        <a:pt x="15187" y="1043"/>
                        <a:pt x="12680" y="1"/>
                        <a:pt x="1002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49" name="Google Shape;12659;p89">
                  <a:extLst>
                    <a:ext uri="{FF2B5EF4-FFF2-40B4-BE49-F238E27FC236}">
                      <a16:creationId xmlns:a16="http://schemas.microsoft.com/office/drawing/2014/main" id="{A56614EA-A5ED-2F50-550D-E29E8BB5CD11}"/>
                    </a:ext>
                  </a:extLst>
                </p:cNvPr>
                <p:cNvSpPr/>
                <p:nvPr/>
              </p:nvSpPr>
              <p:spPr>
                <a:xfrm>
                  <a:off x="2421672" y="2657388"/>
                  <a:ext cx="260625" cy="2436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88" h="11674" extrusionOk="0">
                      <a:moveTo>
                        <a:pt x="3164" y="1171"/>
                      </a:moveTo>
                      <a:cubicBezTo>
                        <a:pt x="3352" y="1171"/>
                        <a:pt x="3536" y="1247"/>
                        <a:pt x="3710" y="1424"/>
                      </a:cubicBezTo>
                      <a:lnTo>
                        <a:pt x="3719" y="1433"/>
                      </a:lnTo>
                      <a:cubicBezTo>
                        <a:pt x="4757" y="2473"/>
                        <a:pt x="4683" y="2832"/>
                        <a:pt x="4449" y="3068"/>
                      </a:cubicBezTo>
                      <a:cubicBezTo>
                        <a:pt x="4240" y="3275"/>
                        <a:pt x="3625" y="3692"/>
                        <a:pt x="3427" y="3892"/>
                      </a:cubicBezTo>
                      <a:cubicBezTo>
                        <a:pt x="2960" y="4359"/>
                        <a:pt x="3046" y="5081"/>
                        <a:pt x="3685" y="6039"/>
                      </a:cubicBezTo>
                      <a:cubicBezTo>
                        <a:pt x="4065" y="6611"/>
                        <a:pt x="4568" y="7166"/>
                        <a:pt x="4805" y="7405"/>
                      </a:cubicBezTo>
                      <a:lnTo>
                        <a:pt x="4806" y="7405"/>
                      </a:lnTo>
                      <a:cubicBezTo>
                        <a:pt x="5045" y="7642"/>
                        <a:pt x="5599" y="8146"/>
                        <a:pt x="6172" y="8527"/>
                      </a:cubicBezTo>
                      <a:cubicBezTo>
                        <a:pt x="6727" y="8895"/>
                        <a:pt x="7202" y="9079"/>
                        <a:pt x="7594" y="9079"/>
                      </a:cubicBezTo>
                      <a:cubicBezTo>
                        <a:pt x="7880" y="9079"/>
                        <a:pt x="8123" y="8981"/>
                        <a:pt x="8320" y="8785"/>
                      </a:cubicBezTo>
                      <a:cubicBezTo>
                        <a:pt x="8518" y="8585"/>
                        <a:pt x="8935" y="7971"/>
                        <a:pt x="9144" y="7762"/>
                      </a:cubicBezTo>
                      <a:cubicBezTo>
                        <a:pt x="9238" y="7668"/>
                        <a:pt x="9331" y="7609"/>
                        <a:pt x="9460" y="7609"/>
                      </a:cubicBezTo>
                      <a:cubicBezTo>
                        <a:pt x="9549" y="7609"/>
                        <a:pt x="9655" y="7637"/>
                        <a:pt x="9790" y="7702"/>
                      </a:cubicBezTo>
                      <a:cubicBezTo>
                        <a:pt x="10172" y="7886"/>
                        <a:pt x="10582" y="8297"/>
                        <a:pt x="10779" y="8493"/>
                      </a:cubicBezTo>
                      <a:lnTo>
                        <a:pt x="10788" y="8502"/>
                      </a:lnTo>
                      <a:cubicBezTo>
                        <a:pt x="11239" y="8944"/>
                        <a:pt x="11037" y="9452"/>
                        <a:pt x="10593" y="9898"/>
                      </a:cubicBezTo>
                      <a:cubicBezTo>
                        <a:pt x="10190" y="10300"/>
                        <a:pt x="9680" y="10502"/>
                        <a:pt x="9068" y="10502"/>
                      </a:cubicBezTo>
                      <a:cubicBezTo>
                        <a:pt x="8521" y="10502"/>
                        <a:pt x="7892" y="10341"/>
                        <a:pt x="7184" y="10020"/>
                      </a:cubicBezTo>
                      <a:cubicBezTo>
                        <a:pt x="5868" y="9420"/>
                        <a:pt x="4676" y="8428"/>
                        <a:pt x="4228" y="7984"/>
                      </a:cubicBezTo>
                      <a:cubicBezTo>
                        <a:pt x="3784" y="7536"/>
                        <a:pt x="2792" y="6344"/>
                        <a:pt x="2192" y="5028"/>
                      </a:cubicBezTo>
                      <a:cubicBezTo>
                        <a:pt x="1511" y="3527"/>
                        <a:pt x="1552" y="2381"/>
                        <a:pt x="2314" y="1619"/>
                      </a:cubicBezTo>
                      <a:cubicBezTo>
                        <a:pt x="2583" y="1350"/>
                        <a:pt x="2877" y="1171"/>
                        <a:pt x="3164" y="1171"/>
                      </a:cubicBezTo>
                      <a:close/>
                      <a:moveTo>
                        <a:pt x="3169" y="1"/>
                      </a:moveTo>
                      <a:cubicBezTo>
                        <a:pt x="2619" y="1"/>
                        <a:pt x="2030" y="247"/>
                        <a:pt x="1486" y="791"/>
                      </a:cubicBezTo>
                      <a:cubicBezTo>
                        <a:pt x="701" y="1576"/>
                        <a:pt x="0" y="3034"/>
                        <a:pt x="1127" y="5512"/>
                      </a:cubicBezTo>
                      <a:cubicBezTo>
                        <a:pt x="1794" y="6979"/>
                        <a:pt x="2868" y="8274"/>
                        <a:pt x="3398" y="8810"/>
                      </a:cubicBezTo>
                      <a:lnTo>
                        <a:pt x="3402" y="8813"/>
                      </a:lnTo>
                      <a:cubicBezTo>
                        <a:pt x="3938" y="9344"/>
                        <a:pt x="5235" y="10418"/>
                        <a:pt x="6699" y="11085"/>
                      </a:cubicBezTo>
                      <a:cubicBezTo>
                        <a:pt x="7490" y="11445"/>
                        <a:pt x="8308" y="11674"/>
                        <a:pt x="9088" y="11674"/>
                      </a:cubicBezTo>
                      <a:cubicBezTo>
                        <a:pt x="9940" y="11674"/>
                        <a:pt x="10746" y="11400"/>
                        <a:pt x="11421" y="10726"/>
                      </a:cubicBezTo>
                      <a:cubicBezTo>
                        <a:pt x="12488" y="9657"/>
                        <a:pt x="12399" y="8442"/>
                        <a:pt x="11607" y="7665"/>
                      </a:cubicBezTo>
                      <a:cubicBezTo>
                        <a:pt x="11219" y="7278"/>
                        <a:pt x="10791" y="6885"/>
                        <a:pt x="10297" y="6648"/>
                      </a:cubicBezTo>
                      <a:cubicBezTo>
                        <a:pt x="10009" y="6509"/>
                        <a:pt x="9725" y="6440"/>
                        <a:pt x="9455" y="6440"/>
                      </a:cubicBezTo>
                      <a:cubicBezTo>
                        <a:pt x="9034" y="6440"/>
                        <a:pt x="8646" y="6606"/>
                        <a:pt x="8316" y="6935"/>
                      </a:cubicBezTo>
                      <a:cubicBezTo>
                        <a:pt x="8070" y="7180"/>
                        <a:pt x="7732" y="7665"/>
                        <a:pt x="7538" y="7904"/>
                      </a:cubicBezTo>
                      <a:cubicBezTo>
                        <a:pt x="7035" y="7819"/>
                        <a:pt x="6032" y="6974"/>
                        <a:pt x="5634" y="6577"/>
                      </a:cubicBezTo>
                      <a:cubicBezTo>
                        <a:pt x="5236" y="6179"/>
                        <a:pt x="4393" y="5174"/>
                        <a:pt x="4308" y="4674"/>
                      </a:cubicBezTo>
                      <a:cubicBezTo>
                        <a:pt x="4545" y="4481"/>
                        <a:pt x="5031" y="4141"/>
                        <a:pt x="5277" y="3895"/>
                      </a:cubicBezTo>
                      <a:cubicBezTo>
                        <a:pt x="5817" y="3354"/>
                        <a:pt x="5919" y="2652"/>
                        <a:pt x="5564" y="1914"/>
                      </a:cubicBezTo>
                      <a:cubicBezTo>
                        <a:pt x="5327" y="1421"/>
                        <a:pt x="4934" y="993"/>
                        <a:pt x="4546" y="605"/>
                      </a:cubicBezTo>
                      <a:cubicBezTo>
                        <a:pt x="4165" y="216"/>
                        <a:pt x="3684" y="1"/>
                        <a:pt x="31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0913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:p159="http://schemas.microsoft.com/office/powerpoint/2015/09/main" xmlns:p15="http://schemas.microsoft.com/office/powerpoint/2012/main" xmlns:a14="http://schemas.microsoft.com/office/drawing/2010/main"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A8FBC570-A7C4-BC33-5617-76B6FF1A0350}"/>
              </a:ext>
            </a:extLst>
          </p:cNvPr>
          <p:cNvSpPr txBox="1"/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>
                <a:srgbClr val="000000"/>
              </a:buClr>
              <a:buSzPts val="1100"/>
            </a:pPr>
            <a:r>
              <a:rPr lang="en-US" sz="4000" b="1">
                <a:latin typeface="Georgia" panose="02040502050405020303" pitchFamily="18" charset="0"/>
                <a:ea typeface="Cambria" panose="02040503050406030204" pitchFamily="18" charset="0"/>
                <a:sym typeface="Arial"/>
              </a:rPr>
              <a:t>How To Edit Shapes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AD4234C-A372-C4B9-0546-1D910B72B927}"/>
              </a:ext>
            </a:extLst>
          </p:cNvPr>
          <p:cNvGrpSpPr/>
          <p:nvPr/>
        </p:nvGrpSpPr>
        <p:grpSpPr>
          <a:xfrm>
            <a:off x="932957" y="1290638"/>
            <a:ext cx="10326086" cy="4905190"/>
            <a:chOff x="932957" y="1290638"/>
            <a:chExt cx="10326086" cy="4905190"/>
          </a:xfrm>
        </p:grpSpPr>
        <p:sp>
          <p:nvSpPr>
            <p:cNvPr id="3" name="Google Shape;2858;p60">
              <a:extLst>
                <a:ext uri="{FF2B5EF4-FFF2-40B4-BE49-F238E27FC236}">
                  <a16:creationId xmlns:a16="http://schemas.microsoft.com/office/drawing/2014/main" id="{A39CEAFD-6FEB-7199-BEA1-7663C0209E88}"/>
                </a:ext>
              </a:extLst>
            </p:cNvPr>
            <p:cNvSpPr txBox="1"/>
            <p:nvPr/>
          </p:nvSpPr>
          <p:spPr>
            <a:xfrm>
              <a:off x="932957" y="1290638"/>
              <a:ext cx="10325100" cy="800100"/>
            </a:xfrm>
            <a:prstGeom prst="rect">
              <a:avLst/>
            </a:prstGeom>
            <a:noFill/>
          </p:spPr>
          <p:txBody>
            <a:bodyPr spcFirstLastPara="1" vert="horz" wrap="square" lIns="0" tIns="0" rIns="0" bIns="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52396" indent="0">
                <a:buFont typeface="Arial" panose="020B0604020202020204" pitchFamily="34" charset="0"/>
                <a:buNone/>
              </a:pPr>
              <a:r>
                <a:rPr lang="en-US" sz="1800">
                  <a:solidFill>
                    <a:schemeClr val="tx1">
                      <a:lumMod val="75000"/>
                      <a:lumOff val="25000"/>
                    </a:schemeClr>
                  </a:solidFill>
                  <a:latin typeface="Georgia" panose="02040502050405020303" pitchFamily="18" charset="0"/>
                  <a:ea typeface="Arial"/>
                  <a:cs typeface="Helvetica" panose="020B0604020202020204" pitchFamily="34" charset="0"/>
                  <a:sym typeface="Arial"/>
                </a:rPr>
                <a:t>You can add and edit some </a:t>
              </a:r>
              <a:r>
                <a:rPr lang="en-US" sz="1800" b="1">
                  <a:solidFill>
                    <a:schemeClr val="tx1">
                      <a:lumMod val="75000"/>
                      <a:lumOff val="25000"/>
                    </a:schemeClr>
                  </a:solidFill>
                  <a:uFill>
                    <a:noFill/>
                  </a:uFill>
                  <a:latin typeface="Georgia" panose="02040502050405020303" pitchFamily="18" charset="0"/>
                  <a:ea typeface="Arial"/>
                  <a:cs typeface="Helvetica" panose="020B0604020202020204" pitchFamily="34" charset="0"/>
                  <a:sym typeface="Arial"/>
                </a:rPr>
                <a:t>shapes</a:t>
              </a:r>
              <a:r>
                <a:rPr lang="en-US" sz="1800">
                  <a:solidFill>
                    <a:schemeClr val="tx1">
                      <a:lumMod val="75000"/>
                      <a:lumOff val="25000"/>
                    </a:schemeClr>
                  </a:solidFill>
                  <a:latin typeface="Georgia" panose="02040502050405020303" pitchFamily="18" charset="0"/>
                  <a:ea typeface="Arial"/>
                  <a:cs typeface="Helvetica" panose="020B0604020202020204" pitchFamily="34" charset="0"/>
                  <a:sym typeface="Arial"/>
                </a:rPr>
                <a:t> to your presentation to present your data in a visual way.</a:t>
              </a:r>
            </a:p>
          </p:txBody>
        </p:sp>
        <p:sp>
          <p:nvSpPr>
            <p:cNvPr id="4" name="Google Shape;2859;p60">
              <a:extLst>
                <a:ext uri="{FF2B5EF4-FFF2-40B4-BE49-F238E27FC236}">
                  <a16:creationId xmlns:a16="http://schemas.microsoft.com/office/drawing/2014/main" id="{80214AB7-A773-2C78-4FBC-E7CC1F7F6F6D}"/>
                </a:ext>
              </a:extLst>
            </p:cNvPr>
            <p:cNvSpPr txBox="1"/>
            <p:nvPr/>
          </p:nvSpPr>
          <p:spPr>
            <a:xfrm>
              <a:off x="932957" y="2286628"/>
              <a:ext cx="10326086" cy="390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Helvetica" panose="020B0604020202020204" pitchFamily="34" charset="0"/>
                  <a:sym typeface="Arial"/>
                </a:rPr>
                <a:t>Choose your favourite infographic and insert it in your presentation using Ctrl C + Ctrl V or Cmd C + Cmd V in Mac.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itchFamily="18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Helvetica" panose="020B0604020202020204" pitchFamily="34" charset="0"/>
                  <a:sym typeface="Arial"/>
                </a:rPr>
                <a:t>Select one of the parts and 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Helvetica" panose="020B0604020202020204" pitchFamily="34" charset="0"/>
                  <a:sym typeface="Arial"/>
                </a:rPr>
                <a:t>ungroup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Helvetica" panose="020B0604020202020204" pitchFamily="34" charset="0"/>
                  <a:sym typeface="Arial"/>
                </a:rPr>
                <a:t> it by right-clicking and choosing “Ungroup”. 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Helvetica" panose="020B0604020202020204" pitchFamily="34" charset="0"/>
                  <a:sym typeface="Arial"/>
                </a:rPr>
                <a:t>Change the color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Helvetica" panose="020B0604020202020204" pitchFamily="34" charset="0"/>
                  <a:sym typeface="Arial"/>
                </a:rPr>
                <a:t> by clicking on the paint bucket. 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Helvetica" panose="020B0604020202020204" pitchFamily="34" charset="0"/>
                  <a:sym typeface="Arial"/>
                </a:rPr>
                <a:t>Then 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Helvetica" panose="020B0604020202020204" pitchFamily="34" charset="0"/>
                  <a:sym typeface="Arial"/>
                </a:rPr>
                <a:t>resize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Helvetica" panose="020B0604020202020204" pitchFamily="34" charset="0"/>
                  <a:sym typeface="Arial"/>
                </a:rPr>
                <a:t> the element by clicking and dragging one of the square-shaped points of its bounding box (the cursor should look like a double-headed arrow). Remember to hold Shift while dragging to keep the proportions.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Helvetica" panose="020B0604020202020204" pitchFamily="34" charset="0"/>
                  <a:sym typeface="Arial"/>
                </a:rPr>
                <a:t>Group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Helvetica" panose="020B0604020202020204" pitchFamily="34" charset="0"/>
                  <a:sym typeface="Arial"/>
                </a:rPr>
                <a:t> the elements again by selecting them, right-clicking and choosing “Group”.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Helvetica" panose="020B0604020202020204" pitchFamily="34" charset="0"/>
                  <a:sym typeface="Arial"/>
                </a:rPr>
                <a:t>Repeat the steps above with the other parts and when you’re done editing, copy the end result and paste it into your presentation.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Helvetica" panose="020B0604020202020204" pitchFamily="34" charset="0"/>
                  <a:sym typeface="Arial"/>
                </a:rPr>
                <a:t>Remember to choose the “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Helvetica" panose="020B0604020202020204" pitchFamily="34" charset="0"/>
                  <a:sym typeface="Arial"/>
                </a:rPr>
                <a:t>Keep source formatting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Helvetica" panose="020B0604020202020204" pitchFamily="34" charset="0"/>
                  <a:sym typeface="Arial"/>
                </a:rPr>
                <a:t>” option so that it keeps the design. For more info, please visit </a:t>
              </a:r>
              <a:r>
                <a:rPr kumimoji="0" lang="en-US" sz="18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>
                    <a:noFill/>
                  </a:uFill>
                  <a:latin typeface="Georgia" panose="02040502050405020303" pitchFamily="18" charset="0"/>
                  <a:cs typeface="Helvetica" panose="020B0604020202020204" pitchFamily="34" charset="0"/>
                  <a:sym typeface="Arial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italkedtech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>
                    <a:noFill/>
                  </a:uFill>
                  <a:latin typeface="Georgia" panose="02040502050405020303" pitchFamily="18" charset="0"/>
                  <a:cs typeface="Helvetica" panose="020B0604020202020204" pitchFamily="34" charset="0"/>
                  <a:sym typeface="Arial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(Tips &amp; Tricks)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Helvetica" panose="020B0604020202020204" pitchFamily="34" charset="0"/>
                  <a:sym typeface="Arial"/>
                </a:rPr>
                <a:t>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Helvetica" panose="020B060402020202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7142286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A8FBC570-A7C4-BC33-5617-76B6FF1A0350}"/>
              </a:ext>
            </a:extLst>
          </p:cNvPr>
          <p:cNvSpPr txBox="1"/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Cambria" panose="02040503050406030204" pitchFamily="18" charset="0"/>
                <a:cs typeface="+mn-cs"/>
              </a:rPr>
              <a:t>Terms Of Use (Free Users)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A942558-2E9D-0DC7-288B-8F539D279057}"/>
              </a:ext>
            </a:extLst>
          </p:cNvPr>
          <p:cNvGrpSpPr/>
          <p:nvPr/>
        </p:nvGrpSpPr>
        <p:grpSpPr>
          <a:xfrm>
            <a:off x="965834" y="1541595"/>
            <a:ext cx="9967461" cy="4524315"/>
            <a:chOff x="1524000" y="1838157"/>
            <a:chExt cx="9029700" cy="452431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F02BDB2-35C6-50BB-196E-5564E0DDA336}"/>
                </a:ext>
              </a:extLst>
            </p:cNvPr>
            <p:cNvSpPr/>
            <p:nvPr/>
          </p:nvSpPr>
          <p:spPr>
            <a:xfrm>
              <a:off x="1524000" y="1838157"/>
              <a:ext cx="9029700" cy="452431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Segoe UI" panose="020B0502040204020203" pitchFamily="34" charset="0"/>
                </a:rPr>
                <a:t>If you are a free subscriber, you should credit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Segoe UI" panose="020B0502040204020203" pitchFamily="34" charset="0"/>
                </a:rPr>
                <a:t> </a:t>
              </a:r>
              <a:r>
                <a:rPr kumimoji="0" lang="en-US" sz="1800" b="1" i="0" u="sng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Segoe UI" panose="020B0502040204020203" pitchFamily="34" charset="0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italkedtech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Segoe UI" panose="020B0502040204020203" pitchFamily="34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Segoe UI" panose="020B0502040204020203" pitchFamily="34" charset="0"/>
                </a:rPr>
                <a:t>by keeping the “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Segoe UI" panose="020B0502040204020203" pitchFamily="34" charset="0"/>
                </a:rPr>
                <a:t>Thank You”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Segoe UI" panose="020B0502040204020203" pitchFamily="34" charset="0"/>
                </a:rPr>
                <a:t> slide.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Segoe UI" panose="020B0502040204020203" pitchFamily="34" charset="0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Segoe UI" panose="020B0502040204020203" pitchFamily="34" charset="0"/>
                </a:rPr>
                <a:t>Kindly refer to the following slide for the Terms of Use for premium users.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itchFamily="18" charset="0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sng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Segoe UI" panose="020B0502040204020203" pitchFamily="34" charset="0"/>
                </a:rPr>
                <a:t>You can:</a:t>
              </a:r>
              <a:endPara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itchFamily="18" charset="0"/>
                <a:cs typeface="Segoe UI" panose="020B0502040204020203" pitchFamily="34" charset="0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Segoe UI" panose="020B0502040204020203" pitchFamily="34" charset="0"/>
                </a:rPr>
                <a:t>Customize or edit this template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Segoe UI" panose="020B0502040204020203" pitchFamily="34" charset="0"/>
                </a:rPr>
                <a:t>Use this template for both business and personal endeavors.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v"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sng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Segoe UI" panose="020B0502040204020203" pitchFamily="34" charset="0"/>
                </a:rPr>
                <a:t>You can not: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Segoe UI" panose="020B0502040204020203" pitchFamily="34" charset="0"/>
                </a:rPr>
                <a:t>Sell, rent, or second-license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Segoe UI" panose="020B0502040204020203" pitchFamily="34" charset="0"/>
                </a:rPr>
                <a:t> content or its altered version.</a:t>
              </a: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Segoe UI" panose="020B0502040204020203" pitchFamily="34" charset="0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Segoe UI" panose="020B0502040204020203" pitchFamily="34" charset="0"/>
                </a:rPr>
                <a:t>Promulgate, unless explicitly permitted,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Segoe UI" panose="020B0502040204020203" pitchFamily="34" charset="0"/>
                </a:rPr>
                <a:t> content, by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Segoe UI" panose="020B0502040204020203" pitchFamily="34" charset="0"/>
                </a:rPr>
                <a:t>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Segoe UI" panose="020B0502040204020203" pitchFamily="34" charset="0"/>
                </a:rPr>
                <a:t>Incorporate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Segoe UI" panose="020B0502040204020203" pitchFamily="34" charset="0"/>
                </a:rPr>
                <a:t> content in any database or file online or offline.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Segoe UI" panose="020B0502040204020203" pitchFamily="34" charset="0"/>
                </a:rPr>
                <a:t>Obtain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Segoe UI" panose="020B0502040204020203" pitchFamily="34" charset="0"/>
                </a:rPr>
                <a:t> content’s copyright.</a:t>
              </a:r>
            </a:p>
            <a:p>
              <a:pPr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Segoe UI" panose="020B0502040204020203" pitchFamily="34" charset="0"/>
              </a:endParaRPr>
            </a:p>
            <a:p>
              <a:pPr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Segoe UI" panose="020B0502040204020203" pitchFamily="34" charset="0"/>
                </a:rPr>
                <a:t>Kindly refer to our </a:t>
              </a:r>
              <a:r>
                <a:rPr kumimoji="0" lang="en-US" sz="1800" b="1" i="0" u="sng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Segoe UI" panose="020B0502040204020203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Tutorial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Segoe UI" panose="020B0502040204020203" pitchFamily="34" charset="0"/>
                </a:rPr>
                <a:t> page or </a:t>
              </a:r>
              <a:r>
                <a:rPr kumimoji="0" lang="en-US" sz="1800" b="1" i="0" u="sng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Segoe UI" panose="020B0502040204020203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FAQ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Georgia" panose="02040502050405020303" pitchFamily="18" charset="0"/>
                  <a:cs typeface="Segoe UI" panose="020B0502040204020203" pitchFamily="34" charset="0"/>
                </a:rPr>
                <a:t> for advanced slide modification guidelines.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A78C161-7561-66EF-955F-9F7EA36DDAB8}"/>
                </a:ext>
              </a:extLst>
            </p:cNvPr>
            <p:cNvSpPr/>
            <p:nvPr/>
          </p:nvSpPr>
          <p:spPr>
            <a:xfrm>
              <a:off x="1524000" y="6027356"/>
              <a:ext cx="59" cy="3077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itchFamily="18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1170942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A8FBC570-A7C4-BC33-5617-76B6FF1A0350}"/>
              </a:ext>
            </a:extLst>
          </p:cNvPr>
          <p:cNvSpPr txBox="1"/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Cambria" panose="02040503050406030204" pitchFamily="18" charset="0"/>
                <a:cs typeface="+mn-cs"/>
              </a:rPr>
              <a:t>Terms Of Use (Premium Users)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02BDB2-35C6-50BB-196E-5564E0DDA336}"/>
              </a:ext>
            </a:extLst>
          </p:cNvPr>
          <p:cNvSpPr/>
          <p:nvPr/>
        </p:nvSpPr>
        <p:spPr>
          <a:xfrm>
            <a:off x="854399" y="1541595"/>
            <a:ext cx="10483203" cy="47397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Segoe UI" panose="020B0502040204020203" pitchFamily="34" charset="0"/>
              </a:rPr>
              <a:t>Being a premium subscriber, you have the privilege of using this PPT template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Segoe UI" panose="020B0502040204020203" pitchFamily="34" charset="0"/>
              </a:rPr>
              <a:t>without giving attribution to </a:t>
            </a:r>
            <a:r>
              <a:rPr kumimoji="0" lang="en-US" sz="1800" b="1" i="0" u="sng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italkedtech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Segoe UI" panose="020B0502040204020203" pitchFamily="34" charset="0"/>
              </a:rPr>
              <a:t>or keeping the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Segoe UI" panose="020B0502040204020203" pitchFamily="34" charset="0"/>
              </a:rPr>
              <a:t>“Thank You”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Segoe UI" panose="020B0502040204020203" pitchFamily="34" charset="0"/>
              </a:rPr>
              <a:t>slide.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Georgia" panose="02040502050405020303" pitchFamily="18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Segoe UI" panose="020B0502040204020203" pitchFamily="34" charset="0"/>
              </a:rPr>
              <a:t>You can: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Segoe UI" panose="020B0502040204020203" pitchFamily="34" charset="0"/>
              </a:rPr>
              <a:t>Customize or edit this template.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Segoe UI" panose="020B0502040204020203" pitchFamily="34" charset="0"/>
              </a:rPr>
              <a:t>Use this template for both business and personal endeavors.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Segoe UI" panose="020B0502040204020203" pitchFamily="34" charset="0"/>
              </a:rPr>
              <a:t>Circulate or share the editable format of this template with anyone you want.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Georgia" panose="02040502050405020303" pitchFamily="18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Segoe UI" panose="020B0502040204020203" pitchFamily="34" charset="0"/>
              </a:rPr>
              <a:t>You can not: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Segoe UI" panose="020B0502040204020203" pitchFamily="34" charset="0"/>
              </a:rPr>
              <a:t>Sell, rent or second-license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Segoe UI" panose="020B0502040204020203" pitchFamily="34" charset="0"/>
              </a:rPr>
              <a:t>italkedtech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Segoe UI" panose="020B0502040204020203" pitchFamily="34" charset="0"/>
              </a:rPr>
              <a:t> content or the altered version of it.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Segoe UI" panose="020B0502040204020203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Segoe UI" panose="020B0502040204020203" pitchFamily="34" charset="0"/>
              </a:rPr>
              <a:t>Promulgate or include the templates in any other services database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Segoe UI" panose="020B0502040204020203" pitchFamily="34" charset="0"/>
              </a:rPr>
              <a:t>that performs as distribution or resale platform, unless explicitly permitted, by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Segoe UI" panose="020B0502040204020203" pitchFamily="34" charset="0"/>
              </a:rPr>
              <a:t>italkedtech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Segoe UI" panose="020B0502040204020203" pitchFamily="34" charset="0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Segoe UI" panose="020B0502040204020203" pitchFamily="34" charset="0"/>
              </a:rPr>
              <a:t>Incorporate the elements used in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Segoe UI" panose="020B0502040204020203" pitchFamily="34" charset="0"/>
              </a:rPr>
              <a:t>italkedtech’s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Segoe UI" panose="020B0502040204020203" pitchFamily="34" charset="0"/>
              </a:rPr>
              <a:t> templates separately.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Segoe UI" panose="020B0502040204020203" pitchFamily="34" charset="0"/>
              </a:rPr>
              <a:t>Obtain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Segoe UI" panose="020B0502040204020203" pitchFamily="34" charset="0"/>
              </a:rPr>
              <a:t>italkedtech’s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Segoe UI" panose="020B0502040204020203" pitchFamily="34" charset="0"/>
              </a:rPr>
              <a:t> copyright for the elements used in this template as a logo or trademark.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Georgia" pitchFamily="18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Segoe UI" panose="020B0502040204020203" pitchFamily="34" charset="0"/>
              </a:rPr>
              <a:t>Kindly refer to our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Segoe UI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Tutorial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Segoe UI" panose="020B0502040204020203" pitchFamily="34" charset="0"/>
              </a:rPr>
              <a:t> page or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Segoe UI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cs typeface="Segoe UI" panose="020B0502040204020203" pitchFamily="34" charset="0"/>
              </a:rPr>
              <a:t> for advanced slide modification guidelines.</a:t>
            </a:r>
          </a:p>
        </p:txBody>
      </p:sp>
    </p:spTree>
    <p:extLst>
      <p:ext uri="{BB962C8B-B14F-4D97-AF65-F5344CB8AC3E}">
        <p14:creationId xmlns:p14="http://schemas.microsoft.com/office/powerpoint/2010/main" val="481936088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a="http://schemas.openxmlformats.org/drawingml/2006/main" name="Office Theme">
  <a:themeElements>
    <a:clrScheme name="Custom 31">
      <a:dk1>
        <a:sysClr val="windowText" lastClr="000000"/>
      </a:dk1>
      <a:lt1>
        <a:sysClr val="window" lastClr="FFFFFF"/>
      </a:lt1>
      <a:dk2>
        <a:srgbClr val="44546A"/>
      </a:dk2>
      <a:lt2>
        <a:srgbClr val="BF2424"/>
      </a:lt2>
      <a:accent1>
        <a:srgbClr val="286D94"/>
      </a:accent1>
      <a:accent2>
        <a:srgbClr val="941358"/>
      </a:accent2>
      <a:accent3>
        <a:srgbClr val="2CACB8"/>
      </a:accent3>
      <a:accent4>
        <a:srgbClr val="E74B59"/>
      </a:accent4>
      <a:accent5>
        <a:srgbClr val="591959"/>
      </a:accent5>
      <a:accent6>
        <a:srgbClr val="FE9E50"/>
      </a:accent6>
      <a:hlink>
        <a:srgbClr val="BF2424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605</Words>
  <Application>Microsoft Office PowerPoint</Application>
  <PresentationFormat>Widescreen</PresentationFormat>
  <Paragraphs>138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Georgia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SlideEgg</dc:creator>
  <cp:lastModifiedBy>Islam Soliman</cp:lastModifiedBy>
  <cp:revision>18</cp:revision>
  <dcterms:created xsi:type="dcterms:W3CDTF">2021-05-24T10:50:54Z</dcterms:created>
  <dcterms:modified xsi:type="dcterms:W3CDTF">2023-09-06T17:57:48Z</dcterms:modified>
</cp:coreProperties>
</file>