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1" r:id="rId10"/>
    <p:sldId id="264" r:id="rId11"/>
    <p:sldId id="265" r:id="rId12"/>
    <p:sldId id="292" r:id="rId13"/>
    <p:sldId id="1049" r:id="rId14"/>
    <p:sldId id="1050" r:id="rId15"/>
    <p:sldId id="1051" r:id="rId16"/>
    <p:sldId id="1052" r:id="rId17"/>
    <p:sldId id="32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8BF61-6579-06C1-9514-5F423A806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E9AE3F-88C0-663F-7B4F-1EBBFC95A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04622-9948-C024-FC66-DE0BE0106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86F66-EA22-3D79-7546-59A1BF052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B3CFF2-97A2-40B1-78EB-E59DC200F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0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8F1A1-3F26-D64B-0BFB-2358673A3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9AB7D-B0C5-98FC-28E6-26CD4BB71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E30DF-3543-CDE8-A3F1-825972ADC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F8425-86E3-BE73-3944-4407C8E6B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19512-0E98-B7CE-CEB6-9153C3C3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8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FE59A-C804-6898-BB4D-5CB11C13B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2783A-4CEA-0A17-C41B-E8C79C4CD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E7DBF-EDA5-1935-9697-CE9F108EB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7F392-95F6-FFE2-C8D7-1623ECCC9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9B490-610A-1DCA-2E79-244E97732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239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FAD01-26B1-D8CF-B7A1-237860FE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85482-F5D1-117E-AADC-0CAEE6668F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97592F-23E8-5832-1610-BBA459F23E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25FE0C-6BB1-4A15-1D8F-A0E6E4FF8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A11B2-E24F-DBBA-2F4C-EA271B0E8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D570A-11FB-6814-43D4-EE3FF2466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1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C2276-FDAA-E82F-38B8-622FAB261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2E355-B9B1-6FE5-4B0A-FA21BE19B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9327A-8FE0-0806-08B8-FF8CA94CA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EFB2B4-142F-4DBA-9AD2-98BBCCBE4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072021-D8B3-BB55-270B-C94D27219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E15A9D-AFC8-DBE3-D541-D53BCCFD7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0A6118-B984-C2E3-ED49-3615A88BF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57BAFB-C61A-E1D6-E798-F425C5300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6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CE205-705D-B1B5-36D7-4AFCA0D3D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BBC2F8-433E-56B7-A951-B56221376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747077-A0A6-6C8A-8637-37DFC1C4B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10685F-BDCD-E3B5-B4E3-F1F43FE0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9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CAD439-B621-F0A9-DAAD-592B63F51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BA326C-C5B9-7ECF-66D6-67B10DC45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7DD6D-7B36-05F4-B144-FC8E234B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2950F-E7B3-0013-916F-7C697C204362}"/>
              </a:ext>
            </a:extLst>
          </p:cNvPr>
          <p:cNvSpPr txBox="1"/>
          <p:nvPr userDrawn="1"/>
        </p:nvSpPr>
        <p:spPr>
          <a:xfrm>
            <a:off x="0" y="643346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rPr>
              <a:t>Infographic Templates</a:t>
            </a:r>
          </a:p>
        </p:txBody>
      </p:sp>
    </p:spTree>
    <p:extLst>
      <p:ext uri="{BB962C8B-B14F-4D97-AF65-F5344CB8AC3E}">
        <p14:creationId xmlns:p14="http://schemas.microsoft.com/office/powerpoint/2010/main" val="428676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2D9DF-B6BF-ECA5-E57F-C54E3DEE6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AB1AB-BC98-BA42-6758-B10409FF3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C9DA6-F945-35C8-9239-4B4753CBB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C307B2-60BD-2E66-647B-1963B5044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B948F-7319-C46E-7776-43EC6F5C2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ADDA4-9DB9-8363-1066-5AB29FEB8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6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75377-2181-6A64-CE9D-208326F89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F76D7-00F4-6561-34A9-DBBED552D4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EF069-BC3E-5FE6-DBDB-F57BE4B25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11296-8EFA-32FC-2687-AF4BBDDF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A2410A-206C-3E5F-4628-B72598F6F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C38C1C-32D3-3AD5-A1A8-0890BDA1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7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2AD43-974E-A8A1-2E7B-BA13A3E20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7187C3-017D-C779-C8D7-4338AD016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2B409-EC41-ABFD-AC39-4A4901E35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F6B3E-9794-2B04-C1A7-A5FDEF5BD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460DD-38B7-6329-6AE8-E20EC48F6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11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D27C4A-1C9E-90B7-FC47-CC12964661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B3EB3-F91A-63D9-A3A0-1E7F690476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EAF50-3DB3-3849-AD48-7D83C8B65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64872-F4EF-BA49-81B8-6C0511747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53BD9-1406-8E2A-4790-E5C92DC27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73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0411-0163-4B13-89FE-F257FAC25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9C06F-0DE7-4504-815D-E0AD67C2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3E74-B29C-4F04-AFB6-C69DE1F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1E17-C08A-4759-982E-39704980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5895-F4AC-47EF-A207-8457855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81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0ABB-205B-4C1F-94F2-5FB6248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DA85-D3A1-460E-A414-E956BFE2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9378-2B4D-406B-B98E-FFCA9F63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941E-CBB7-4275-B2AD-BBE786E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005E-AD41-4982-9434-BDDDEA5A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81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E59-2C96-4307-9C39-37A78581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F15FB-AB0A-4832-A83C-5B3232E1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649-0563-4AF2-B9D6-FD8567B8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D0F0-C4DF-4458-B2A0-B5F561EF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825A3-FC04-4DA2-8C1D-7DF4C5C9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00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C3AD-F69F-4657-B131-70705B8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91DC-B4CB-4D9E-87DC-75B494B8D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2812-00F2-48F7-A95B-48417833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BA63A-8F3E-4A8E-97F5-8FF31D70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B1475-C624-45C1-AD6A-DE5E08C6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F3DA-8255-4A22-A9CD-7B18A3F7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9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B4DC-F5D7-4981-B66B-BAC8E88D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B395-6D5A-4801-9785-7C10C52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0E8E-6DE5-4923-8923-C8645A722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46225-6934-4572-A214-F800D9D0D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4B5A8-B125-4574-949E-89B5DB49E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5408E9-A997-4A0B-B22E-7E6956D0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58024-B396-481B-A1B3-DE007C3A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B28DB-0EB8-423B-BA09-CD7E015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87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BDD2-9CFA-4EC5-A00F-3E8667E4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DE36-D524-4D3C-9996-961C8FCD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B9DC6-3183-4CE4-B4B8-2A1AFD50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B73C9-5CC0-4083-A3D1-10A8D274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43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E54B2-39AC-4E07-A794-FE05EF7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C31E-9CBD-4364-9747-0B088674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F4A7-6797-4302-A839-2F0F4167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ECC12DB3-9420-A67F-21FA-F1B3EA778DCB}"/>
              </a:ext>
            </a:extLst>
          </p:cNvPr>
          <p:cNvGrpSpPr/>
          <p:nvPr/>
        </p:nvGrpSpPr>
        <p:grpSpPr>
          <a:xfrm>
            <a:off x="-72" y="13430"/>
            <a:ext cx="12192298" cy="6831725"/>
            <a:chOff x="-72" y="13430"/>
            <a:chExt cx="12192298" cy="6831725"/>
          </a:xfrm>
          <a:solidFill>
            <a:schemeClr val="bg1">
              <a:lumMod val="9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97D0CA-6D08-AA78-2F34-2AB598C1DB49}"/>
                </a:ext>
              </a:extLst>
            </p:cNvPr>
            <p:cNvSpPr/>
            <p:nvPr/>
          </p:nvSpPr>
          <p:spPr>
            <a:xfrm>
              <a:off x="3205377" y="931529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13B42E-1A91-C51D-3DA9-A0A7D6A9E736}"/>
                </a:ext>
              </a:extLst>
            </p:cNvPr>
            <p:cNvSpPr/>
            <p:nvPr/>
          </p:nvSpPr>
          <p:spPr>
            <a:xfrm>
              <a:off x="795949" y="1177769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375D78-F0D2-743C-4B76-AC40B7069472}"/>
                </a:ext>
              </a:extLst>
            </p:cNvPr>
            <p:cNvSpPr/>
            <p:nvPr/>
          </p:nvSpPr>
          <p:spPr>
            <a:xfrm>
              <a:off x="840962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590" y="83452"/>
                    <a:pt x="23866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8C5A9A-D539-9DF3-B79A-4105161BB2FD}"/>
                </a:ext>
              </a:extLst>
            </p:cNvPr>
            <p:cNvSpPr/>
            <p:nvPr/>
          </p:nvSpPr>
          <p:spPr>
            <a:xfrm>
              <a:off x="959990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7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306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EA8A41-1D77-5794-A556-1EAB85316976}"/>
                </a:ext>
              </a:extLst>
            </p:cNvPr>
            <p:cNvSpPr/>
            <p:nvPr/>
          </p:nvSpPr>
          <p:spPr>
            <a:xfrm>
              <a:off x="665161" y="1134663"/>
              <a:ext cx="150489" cy="253760"/>
            </a:xfrm>
            <a:custGeom>
              <a:avLst/>
              <a:gdLst>
                <a:gd name="connsiteX0" fmla="*/ 10302 w 150489"/>
                <a:gd name="connsiteY0" fmla="*/ 70239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7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39 h 253760"/>
                <a:gd name="connsiteX15" fmla="*/ 10302 w 150489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096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BE3163-42F0-DB23-E36A-62C25210B5E2}"/>
                </a:ext>
              </a:extLst>
            </p:cNvPr>
            <p:cNvSpPr/>
            <p:nvPr/>
          </p:nvSpPr>
          <p:spPr>
            <a:xfrm>
              <a:off x="1116492" y="1075615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6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6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E3FF11-5A5F-FA32-5DA7-29AE47EF00CB}"/>
                </a:ext>
              </a:extLst>
            </p:cNvPr>
            <p:cNvSpPr/>
            <p:nvPr/>
          </p:nvSpPr>
          <p:spPr>
            <a:xfrm>
              <a:off x="1119124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53CB63-5643-9821-C524-BF380FE09DC4}"/>
                </a:ext>
              </a:extLst>
            </p:cNvPr>
            <p:cNvSpPr/>
            <p:nvPr/>
          </p:nvSpPr>
          <p:spPr>
            <a:xfrm>
              <a:off x="1264666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2 w 141284"/>
                <a:gd name="connsiteY3" fmla="*/ 166055 h 165939"/>
                <a:gd name="connsiteX4" fmla="*/ 136266 w 141284"/>
                <a:gd name="connsiteY4" fmla="*/ 132917 h 165939"/>
                <a:gd name="connsiteX5" fmla="*/ 133251 w 141284"/>
                <a:gd name="connsiteY5" fmla="*/ 122003 h 165939"/>
                <a:gd name="connsiteX6" fmla="*/ 14214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2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84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501C24-6543-47EF-7FF4-B46FD0D9745D}"/>
                </a:ext>
              </a:extLst>
            </p:cNvPr>
            <p:cNvSpPr/>
            <p:nvPr/>
          </p:nvSpPr>
          <p:spPr>
            <a:xfrm>
              <a:off x="1367846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53A5A-3A9C-38D6-097C-5344A8A667CB}"/>
                </a:ext>
              </a:extLst>
            </p:cNvPr>
            <p:cNvSpPr/>
            <p:nvPr/>
          </p:nvSpPr>
          <p:spPr>
            <a:xfrm>
              <a:off x="1408664" y="2075622"/>
              <a:ext cx="251189" cy="314640"/>
            </a:xfrm>
            <a:custGeom>
              <a:avLst/>
              <a:gdLst>
                <a:gd name="connsiteX0" fmla="*/ 159484 w 251189"/>
                <a:gd name="connsiteY0" fmla="*/ 815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9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7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1"/>
                    <a:pt x="85593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44E73F-1AE8-42CC-A3A0-2691E1DF40DD}"/>
                </a:ext>
              </a:extLst>
            </p:cNvPr>
            <p:cNvSpPr/>
            <p:nvPr/>
          </p:nvSpPr>
          <p:spPr>
            <a:xfrm>
              <a:off x="1449429" y="2220772"/>
              <a:ext cx="132157" cy="54540"/>
            </a:xfrm>
            <a:custGeom>
              <a:avLst/>
              <a:gdLst>
                <a:gd name="connsiteX0" fmla="*/ 124242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8 w 132157"/>
                <a:gd name="connsiteY3" fmla="*/ 11572 h 54540"/>
                <a:gd name="connsiteX4" fmla="*/ 124242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2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FFE974-5004-A01D-08CA-ACB0C0CA32A8}"/>
                </a:ext>
              </a:extLst>
            </p:cNvPr>
            <p:cNvSpPr/>
            <p:nvPr/>
          </p:nvSpPr>
          <p:spPr>
            <a:xfrm>
              <a:off x="1660512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10C8F4-0B6C-508A-5641-ECD73C416B25}"/>
                </a:ext>
              </a:extLst>
            </p:cNvPr>
            <p:cNvSpPr/>
            <p:nvPr/>
          </p:nvSpPr>
          <p:spPr>
            <a:xfrm>
              <a:off x="1669075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6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A28BB1-C2FE-F96B-E75C-847636C0CD0F}"/>
                </a:ext>
              </a:extLst>
            </p:cNvPr>
            <p:cNvSpPr/>
            <p:nvPr/>
          </p:nvSpPr>
          <p:spPr>
            <a:xfrm>
              <a:off x="1779437" y="2049782"/>
              <a:ext cx="245267" cy="213936"/>
            </a:xfrm>
            <a:custGeom>
              <a:avLst/>
              <a:gdLst>
                <a:gd name="connsiteX0" fmla="*/ -718 w 245267"/>
                <a:gd name="connsiteY0" fmla="*/ 54855 h 213936"/>
                <a:gd name="connsiteX1" fmla="*/ 53946 w 245267"/>
                <a:gd name="connsiteY1" fmla="*/ 191138 h 213936"/>
                <a:gd name="connsiteX2" fmla="*/ 61674 w 245267"/>
                <a:gd name="connsiteY2" fmla="*/ 210440 h 213936"/>
                <a:gd name="connsiteX3" fmla="*/ 72570 w 245267"/>
                <a:gd name="connsiteY3" fmla="*/ 207443 h 213936"/>
                <a:gd name="connsiteX4" fmla="*/ 53833 w 245267"/>
                <a:gd name="connsiteY4" fmla="*/ 97907 h 213936"/>
                <a:gd name="connsiteX5" fmla="*/ 61373 w 245267"/>
                <a:gd name="connsiteY5" fmla="*/ 63130 h 213936"/>
                <a:gd name="connsiteX6" fmla="*/ 97753 w 245267"/>
                <a:gd name="connsiteY6" fmla="*/ 46938 h 213936"/>
                <a:gd name="connsiteX7" fmla="*/ 117564 w 245267"/>
                <a:gd name="connsiteY7" fmla="*/ 77946 h 213936"/>
                <a:gd name="connsiteX8" fmla="*/ 130457 w 245267"/>
                <a:gd name="connsiteY8" fmla="*/ 113100 h 213936"/>
                <a:gd name="connsiteX9" fmla="*/ 147252 w 245267"/>
                <a:gd name="connsiteY9" fmla="*/ 166860 h 213936"/>
                <a:gd name="connsiteX10" fmla="*/ 158166 w 245267"/>
                <a:gd name="connsiteY10" fmla="*/ 163863 h 213936"/>
                <a:gd name="connsiteX11" fmla="*/ 142125 w 245267"/>
                <a:gd name="connsiteY11" fmla="*/ 52065 h 213936"/>
                <a:gd name="connsiteX12" fmla="*/ 159278 w 245267"/>
                <a:gd name="connsiteY12" fmla="*/ 18135 h 213936"/>
                <a:gd name="connsiteX13" fmla="*/ 195941 w 245267"/>
                <a:gd name="connsiteY13" fmla="*/ 28352 h 213936"/>
                <a:gd name="connsiteX14" fmla="*/ 214942 w 245267"/>
                <a:gd name="connsiteY14" fmla="*/ 81791 h 213936"/>
                <a:gd name="connsiteX15" fmla="*/ 233037 w 245267"/>
                <a:gd name="connsiteY15" fmla="*/ 137756 h 213936"/>
                <a:gd name="connsiteX16" fmla="*/ 243951 w 245267"/>
                <a:gd name="connsiteY16" fmla="*/ 134740 h 213936"/>
                <a:gd name="connsiteX17" fmla="*/ 209419 w 245267"/>
                <a:gd name="connsiteY17" fmla="*/ 31952 h 213936"/>
                <a:gd name="connsiteX18" fmla="*/ 193151 w 245267"/>
                <a:gd name="connsiteY18" fmla="*/ 6015 h 213936"/>
                <a:gd name="connsiteX19" fmla="*/ 161371 w 245267"/>
                <a:gd name="connsiteY19" fmla="*/ 3546 h 213936"/>
                <a:gd name="connsiteX20" fmla="*/ 136263 w 245267"/>
                <a:gd name="connsiteY20" fmla="*/ 124844 h 213936"/>
                <a:gd name="connsiteX21" fmla="*/ 147252 w 245267"/>
                <a:gd name="connsiteY21" fmla="*/ 166803 h 213936"/>
                <a:gd name="connsiteX22" fmla="*/ 158166 w 245267"/>
                <a:gd name="connsiteY22" fmla="*/ 163806 h 213936"/>
                <a:gd name="connsiteX23" fmla="*/ 140956 w 245267"/>
                <a:gd name="connsiteY23" fmla="*/ 108859 h 213936"/>
                <a:gd name="connsiteX24" fmla="*/ 126216 w 245267"/>
                <a:gd name="connsiteY24" fmla="*/ 69501 h 213936"/>
                <a:gd name="connsiteX25" fmla="*/ 104444 w 245267"/>
                <a:gd name="connsiteY25" fmla="*/ 37758 h 213936"/>
                <a:gd name="connsiteX26" fmla="*/ 46010 w 245267"/>
                <a:gd name="connsiteY26" fmla="*/ 72555 h 213936"/>
                <a:gd name="connsiteX27" fmla="*/ 47726 w 245267"/>
                <a:gd name="connsiteY27" fmla="*/ 154098 h 213936"/>
                <a:gd name="connsiteX28" fmla="*/ 61806 w 245267"/>
                <a:gd name="connsiteY28" fmla="*/ 210384 h 213936"/>
                <a:gd name="connsiteX29" fmla="*/ 72702 w 245267"/>
                <a:gd name="connsiteY29" fmla="*/ 207387 h 213936"/>
                <a:gd name="connsiteX30" fmla="*/ 18037 w 245267"/>
                <a:gd name="connsiteY30" fmla="*/ 71084 h 213936"/>
                <a:gd name="connsiteX31" fmla="*/ 10309 w 245267"/>
                <a:gd name="connsiteY31" fmla="*/ 51782 h 213936"/>
                <a:gd name="connsiteX32" fmla="*/ -605 w 245267"/>
                <a:gd name="connsiteY32" fmla="*/ 54798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6">
                  <a:moveTo>
                    <a:pt x="-718" y="54855"/>
                  </a:moveTo>
                  <a:cubicBezTo>
                    <a:pt x="17472" y="100282"/>
                    <a:pt x="35700" y="145710"/>
                    <a:pt x="53946" y="191138"/>
                  </a:cubicBezTo>
                  <a:cubicBezTo>
                    <a:pt x="56453" y="197572"/>
                    <a:pt x="59036" y="204007"/>
                    <a:pt x="61674" y="210440"/>
                  </a:cubicBezTo>
                  <a:cubicBezTo>
                    <a:pt x="64313" y="217019"/>
                    <a:pt x="74869" y="214493"/>
                    <a:pt x="72570" y="207443"/>
                  </a:cubicBezTo>
                  <a:cubicBezTo>
                    <a:pt x="61071" y="172760"/>
                    <a:pt x="52495" y="134532"/>
                    <a:pt x="53833" y="97907"/>
                  </a:cubicBezTo>
                  <a:cubicBezTo>
                    <a:pt x="54267" y="86032"/>
                    <a:pt x="56019" y="73893"/>
                    <a:pt x="61373" y="63130"/>
                  </a:cubicBezTo>
                  <a:cubicBezTo>
                    <a:pt x="67951" y="49784"/>
                    <a:pt x="82786" y="37174"/>
                    <a:pt x="97753" y="46938"/>
                  </a:cubicBezTo>
                  <a:cubicBezTo>
                    <a:pt x="108045" y="53648"/>
                    <a:pt x="113096" y="67032"/>
                    <a:pt x="117564" y="77946"/>
                  </a:cubicBezTo>
                  <a:cubicBezTo>
                    <a:pt x="122295" y="89500"/>
                    <a:pt x="126461" y="101282"/>
                    <a:pt x="130457" y="113100"/>
                  </a:cubicBezTo>
                  <a:cubicBezTo>
                    <a:pt x="136451" y="130881"/>
                    <a:pt x="142050" y="148802"/>
                    <a:pt x="147252" y="166860"/>
                  </a:cubicBezTo>
                  <a:lnTo>
                    <a:pt x="158166" y="163863"/>
                  </a:lnTo>
                  <a:cubicBezTo>
                    <a:pt x="146687" y="129236"/>
                    <a:pt x="136753" y="88464"/>
                    <a:pt x="142125" y="52065"/>
                  </a:cubicBezTo>
                  <a:cubicBezTo>
                    <a:pt x="144010" y="39228"/>
                    <a:pt x="148986" y="26637"/>
                    <a:pt x="159278" y="18135"/>
                  </a:cubicBezTo>
                  <a:cubicBezTo>
                    <a:pt x="173830" y="6166"/>
                    <a:pt x="188834" y="12575"/>
                    <a:pt x="195941" y="28352"/>
                  </a:cubicBezTo>
                  <a:cubicBezTo>
                    <a:pt x="203651" y="45430"/>
                    <a:pt x="208947" y="64053"/>
                    <a:pt x="214942" y="81791"/>
                  </a:cubicBezTo>
                  <a:cubicBezTo>
                    <a:pt x="221219" y="100352"/>
                    <a:pt x="227250" y="119006"/>
                    <a:pt x="233037" y="137756"/>
                  </a:cubicBezTo>
                  <a:cubicBezTo>
                    <a:pt x="235186" y="144674"/>
                    <a:pt x="246119" y="141714"/>
                    <a:pt x="243951" y="134740"/>
                  </a:cubicBezTo>
                  <a:cubicBezTo>
                    <a:pt x="233245" y="100226"/>
                    <a:pt x="221859" y="65882"/>
                    <a:pt x="209419" y="31952"/>
                  </a:cubicBezTo>
                  <a:cubicBezTo>
                    <a:pt x="205894" y="22301"/>
                    <a:pt x="201671" y="12349"/>
                    <a:pt x="193151" y="6015"/>
                  </a:cubicBezTo>
                  <a:cubicBezTo>
                    <a:pt x="183802" y="-567"/>
                    <a:pt x="171625" y="-1514"/>
                    <a:pt x="161371" y="3546"/>
                  </a:cubicBezTo>
                  <a:cubicBezTo>
                    <a:pt x="118016" y="23677"/>
                    <a:pt x="128591" y="87879"/>
                    <a:pt x="136263" y="124844"/>
                  </a:cubicBezTo>
                  <a:cubicBezTo>
                    <a:pt x="139128" y="139028"/>
                    <a:pt x="142785" y="153039"/>
                    <a:pt x="147252" y="166803"/>
                  </a:cubicBezTo>
                  <a:cubicBezTo>
                    <a:pt x="149533" y="173664"/>
                    <a:pt x="160183" y="170856"/>
                    <a:pt x="158166" y="163806"/>
                  </a:cubicBezTo>
                  <a:cubicBezTo>
                    <a:pt x="152888" y="145347"/>
                    <a:pt x="147158" y="127030"/>
                    <a:pt x="140956" y="108859"/>
                  </a:cubicBezTo>
                  <a:cubicBezTo>
                    <a:pt x="136451" y="95664"/>
                    <a:pt x="131720" y="82470"/>
                    <a:pt x="126216" y="69501"/>
                  </a:cubicBezTo>
                  <a:cubicBezTo>
                    <a:pt x="121202" y="57720"/>
                    <a:pt x="115340" y="45241"/>
                    <a:pt x="104444" y="37758"/>
                  </a:cubicBezTo>
                  <a:cubicBezTo>
                    <a:pt x="77414" y="19134"/>
                    <a:pt x="52344" y="47918"/>
                    <a:pt x="46010" y="72555"/>
                  </a:cubicBezTo>
                  <a:cubicBezTo>
                    <a:pt x="39149" y="98944"/>
                    <a:pt x="42938" y="127746"/>
                    <a:pt x="47726" y="154098"/>
                  </a:cubicBezTo>
                  <a:cubicBezTo>
                    <a:pt x="51100" y="173165"/>
                    <a:pt x="55812" y="191971"/>
                    <a:pt x="61806" y="210384"/>
                  </a:cubicBezTo>
                  <a:lnTo>
                    <a:pt x="72702" y="207387"/>
                  </a:lnTo>
                  <a:lnTo>
                    <a:pt x="18037" y="71084"/>
                  </a:lnTo>
                  <a:cubicBezTo>
                    <a:pt x="15455" y="64662"/>
                    <a:pt x="12891" y="58229"/>
                    <a:pt x="10309" y="51782"/>
                  </a:cubicBezTo>
                  <a:cubicBezTo>
                    <a:pt x="7632" y="45109"/>
                    <a:pt x="-3319" y="48012"/>
                    <a:pt x="-605" y="547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1A74A-95E1-16DD-B7D2-E8B482116ACC}"/>
                </a:ext>
              </a:extLst>
            </p:cNvPr>
            <p:cNvSpPr/>
            <p:nvPr/>
          </p:nvSpPr>
          <p:spPr>
            <a:xfrm>
              <a:off x="2034198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2"/>
                  </a:cubicBezTo>
                  <a:cubicBezTo>
                    <a:pt x="26606" y="20043"/>
                    <a:pt x="57426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898FC5-2933-D96D-E71F-1AC9C84D3588}"/>
                </a:ext>
              </a:extLst>
            </p:cNvPr>
            <p:cNvSpPr/>
            <p:nvPr/>
          </p:nvSpPr>
          <p:spPr>
            <a:xfrm>
              <a:off x="2080321" y="1867397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9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3 h 106986"/>
                <a:gd name="connsiteX8" fmla="*/ 43988 w 108543"/>
                <a:gd name="connsiteY8" fmla="*/ 101541 h 106986"/>
                <a:gd name="connsiteX9" fmla="*/ 61726 w 108543"/>
                <a:gd name="connsiteY9" fmla="*/ 6633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3"/>
                    <a:pt x="32679" y="101541"/>
                  </a:cubicBezTo>
                  <a:cubicBezTo>
                    <a:pt x="32679" y="104858"/>
                    <a:pt x="36449" y="108402"/>
                    <a:pt x="39842" y="106989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3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363FED-20E2-B2EB-1147-AE0267DB546D}"/>
                </a:ext>
              </a:extLst>
            </p:cNvPr>
            <p:cNvSpPr/>
            <p:nvPr/>
          </p:nvSpPr>
          <p:spPr>
            <a:xfrm>
              <a:off x="5153162" y="2726975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1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7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1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B64AE1-3E65-DF2A-02E5-CD7B7318ADB7}"/>
                </a:ext>
              </a:extLst>
            </p:cNvPr>
            <p:cNvSpPr/>
            <p:nvPr/>
          </p:nvSpPr>
          <p:spPr>
            <a:xfrm>
              <a:off x="5193926" y="2872030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36E11-C872-4951-9237-46134BBD2545}"/>
                </a:ext>
              </a:extLst>
            </p:cNvPr>
            <p:cNvSpPr/>
            <p:nvPr/>
          </p:nvSpPr>
          <p:spPr>
            <a:xfrm>
              <a:off x="5405010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4C020-2576-732F-114B-756EED541C8E}"/>
                </a:ext>
              </a:extLst>
            </p:cNvPr>
            <p:cNvSpPr/>
            <p:nvPr/>
          </p:nvSpPr>
          <p:spPr>
            <a:xfrm>
              <a:off x="5413591" y="2864417"/>
              <a:ext cx="87497" cy="34877"/>
            </a:xfrm>
            <a:custGeom>
              <a:avLst/>
              <a:gdLst>
                <a:gd name="connsiteX0" fmla="*/ 79484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5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5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D8019-2211-3878-BDAC-59C305F70757}"/>
                </a:ext>
              </a:extLst>
            </p:cNvPr>
            <p:cNvSpPr/>
            <p:nvPr/>
          </p:nvSpPr>
          <p:spPr>
            <a:xfrm>
              <a:off x="5523934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8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4" y="217015"/>
                    <a:pt x="74869" y="214489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1" y="45425"/>
                    <a:pt x="208948" y="64049"/>
                    <a:pt x="214942" y="81787"/>
                  </a:cubicBezTo>
                  <a:cubicBezTo>
                    <a:pt x="221219" y="100354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3" y="166799"/>
                  </a:cubicBezTo>
                  <a:cubicBezTo>
                    <a:pt x="149533" y="173660"/>
                    <a:pt x="160183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E8E050-6525-A69A-B77F-C04814411527}"/>
                </a:ext>
              </a:extLst>
            </p:cNvPr>
            <p:cNvSpPr/>
            <p:nvPr/>
          </p:nvSpPr>
          <p:spPr>
            <a:xfrm>
              <a:off x="5778696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7403-DC05-5771-92F5-7A0DCD46529C}"/>
                </a:ext>
              </a:extLst>
            </p:cNvPr>
            <p:cNvSpPr/>
            <p:nvPr/>
          </p:nvSpPr>
          <p:spPr>
            <a:xfrm>
              <a:off x="5824818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EB86FDE-BCF5-3A19-C0C9-A05603A547F3}"/>
                </a:ext>
              </a:extLst>
            </p:cNvPr>
            <p:cNvSpPr/>
            <p:nvPr/>
          </p:nvSpPr>
          <p:spPr>
            <a:xfrm>
              <a:off x="1874523" y="1031522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89C924-8855-88D9-AC63-405D5158754E}"/>
                </a:ext>
              </a:extLst>
            </p:cNvPr>
            <p:cNvSpPr/>
            <p:nvPr/>
          </p:nvSpPr>
          <p:spPr>
            <a:xfrm>
              <a:off x="1895459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3F4DD-BC59-EAFF-9356-6A6ADADCAC3D}"/>
                </a:ext>
              </a:extLst>
            </p:cNvPr>
            <p:cNvSpPr/>
            <p:nvPr/>
          </p:nvSpPr>
          <p:spPr>
            <a:xfrm>
              <a:off x="1990447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3A70B90-2F39-6857-0894-0FF540F328D4}"/>
                </a:ext>
              </a:extLst>
            </p:cNvPr>
            <p:cNvSpPr/>
            <p:nvPr/>
          </p:nvSpPr>
          <p:spPr>
            <a:xfrm>
              <a:off x="2047800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40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5C63C5-2F63-F366-E737-BEAEF5A3EC3C}"/>
                </a:ext>
              </a:extLst>
            </p:cNvPr>
            <p:cNvSpPr/>
            <p:nvPr/>
          </p:nvSpPr>
          <p:spPr>
            <a:xfrm>
              <a:off x="2123678" y="978734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372367-F044-890D-CBC2-85781DCA7702}"/>
                </a:ext>
              </a:extLst>
            </p:cNvPr>
            <p:cNvSpPr/>
            <p:nvPr/>
          </p:nvSpPr>
          <p:spPr>
            <a:xfrm>
              <a:off x="4815079" y="1845830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5" y="169742"/>
                    <a:pt x="24532" y="251908"/>
                  </a:cubicBezTo>
                  <a:cubicBezTo>
                    <a:pt x="25136" y="259109"/>
                    <a:pt x="36464" y="259184"/>
                    <a:pt x="35842" y="251908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CDCCC16-9BC7-C7DE-4780-F2BB65A89307}"/>
                </a:ext>
              </a:extLst>
            </p:cNvPr>
            <p:cNvSpPr/>
            <p:nvPr/>
          </p:nvSpPr>
          <p:spPr>
            <a:xfrm>
              <a:off x="4836016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9B276CC-BA1F-4D7A-C09D-A5753BE88881}"/>
                </a:ext>
              </a:extLst>
            </p:cNvPr>
            <p:cNvSpPr/>
            <p:nvPr/>
          </p:nvSpPr>
          <p:spPr>
            <a:xfrm>
              <a:off x="4931004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A87447-7DD4-28BD-E76B-9546F7DA40D9}"/>
                </a:ext>
              </a:extLst>
            </p:cNvPr>
            <p:cNvSpPr/>
            <p:nvPr/>
          </p:nvSpPr>
          <p:spPr>
            <a:xfrm>
              <a:off x="4988356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2D61D6-8143-0D6C-4CF8-8329E25C8A05}"/>
                </a:ext>
              </a:extLst>
            </p:cNvPr>
            <p:cNvSpPr/>
            <p:nvPr/>
          </p:nvSpPr>
          <p:spPr>
            <a:xfrm>
              <a:off x="5064234" y="1793042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7C36F86-6FCF-BC38-92E5-EB8182842459}"/>
                </a:ext>
              </a:extLst>
            </p:cNvPr>
            <p:cNvSpPr/>
            <p:nvPr/>
          </p:nvSpPr>
          <p:spPr>
            <a:xfrm>
              <a:off x="3132809" y="909169"/>
              <a:ext cx="213364" cy="209812"/>
            </a:xfrm>
            <a:custGeom>
              <a:avLst/>
              <a:gdLst>
                <a:gd name="connsiteX0" fmla="*/ 124538 w 213364"/>
                <a:gd name="connsiteY0" fmla="*/ 3242 h 209812"/>
                <a:gd name="connsiteX1" fmla="*/ 90269 w 213364"/>
                <a:gd name="connsiteY1" fmla="*/ 75870 h 209812"/>
                <a:gd name="connsiteX2" fmla="*/ 97998 w 213364"/>
                <a:gd name="connsiteY2" fmla="*/ 73834 h 209812"/>
                <a:gd name="connsiteX3" fmla="*/ 23428 w 213364"/>
                <a:gd name="connsiteY3" fmla="*/ 39320 h 209812"/>
                <a:gd name="connsiteX4" fmla="*/ 15681 w 213364"/>
                <a:gd name="connsiteY4" fmla="*/ 41356 h 209812"/>
                <a:gd name="connsiteX5" fmla="*/ -379 w 213364"/>
                <a:gd name="connsiteY5" fmla="*/ 78245 h 209812"/>
                <a:gd name="connsiteX6" fmla="*/ 1638 w 213364"/>
                <a:gd name="connsiteY6" fmla="*/ 85974 h 209812"/>
                <a:gd name="connsiteX7" fmla="*/ 77150 w 213364"/>
                <a:gd name="connsiteY7" fmla="*/ 120789 h 209812"/>
                <a:gd name="connsiteX8" fmla="*/ 75114 w 213364"/>
                <a:gd name="connsiteY8" fmla="*/ 113061 h 209812"/>
                <a:gd name="connsiteX9" fmla="*/ 42448 w 213364"/>
                <a:gd name="connsiteY9" fmla="*/ 186763 h 209812"/>
                <a:gd name="connsiteX10" fmla="*/ 44766 w 213364"/>
                <a:gd name="connsiteY10" fmla="*/ 194610 h 209812"/>
                <a:gd name="connsiteX11" fmla="*/ 45841 w 213364"/>
                <a:gd name="connsiteY11" fmla="*/ 195057 h 209812"/>
                <a:gd name="connsiteX12" fmla="*/ 81824 w 213364"/>
                <a:gd name="connsiteY12" fmla="*/ 209929 h 209812"/>
                <a:gd name="connsiteX13" fmla="*/ 88215 w 213364"/>
                <a:gd name="connsiteY13" fmla="*/ 207328 h 209812"/>
                <a:gd name="connsiteX14" fmla="*/ 122955 w 213364"/>
                <a:gd name="connsiteY14" fmla="*/ 134380 h 209812"/>
                <a:gd name="connsiteX15" fmla="*/ 112606 w 213364"/>
                <a:gd name="connsiteY15" fmla="*/ 130025 h 209812"/>
                <a:gd name="connsiteX16" fmla="*/ 112437 w 213364"/>
                <a:gd name="connsiteY16" fmla="*/ 131024 h 209812"/>
                <a:gd name="connsiteX17" fmla="*/ 115019 w 213364"/>
                <a:gd name="connsiteY17" fmla="*/ 137414 h 209812"/>
                <a:gd name="connsiteX18" fmla="*/ 186233 w 213364"/>
                <a:gd name="connsiteY18" fmla="*/ 169572 h 209812"/>
                <a:gd name="connsiteX19" fmla="*/ 193980 w 213364"/>
                <a:gd name="connsiteY19" fmla="*/ 167536 h 209812"/>
                <a:gd name="connsiteX20" fmla="*/ 211662 w 213364"/>
                <a:gd name="connsiteY20" fmla="*/ 130760 h 209812"/>
                <a:gd name="connsiteX21" fmla="*/ 209626 w 213364"/>
                <a:gd name="connsiteY21" fmla="*/ 123032 h 209812"/>
                <a:gd name="connsiteX22" fmla="*/ 138223 w 213364"/>
                <a:gd name="connsiteY22" fmla="*/ 90497 h 209812"/>
                <a:gd name="connsiteX23" fmla="*/ 140240 w 213364"/>
                <a:gd name="connsiteY23" fmla="*/ 98245 h 209812"/>
                <a:gd name="connsiteX24" fmla="*/ 173246 w 213364"/>
                <a:gd name="connsiteY24" fmla="*/ 26880 h 209812"/>
                <a:gd name="connsiteX25" fmla="*/ 171229 w 213364"/>
                <a:gd name="connsiteY25" fmla="*/ 19132 h 209812"/>
                <a:gd name="connsiteX26" fmla="*/ 132266 w 213364"/>
                <a:gd name="connsiteY26" fmla="*/ 1187 h 209812"/>
                <a:gd name="connsiteX27" fmla="*/ 126611 w 213364"/>
                <a:gd name="connsiteY27" fmla="*/ 10952 h 209812"/>
                <a:gd name="connsiteX28" fmla="*/ 165574 w 213364"/>
                <a:gd name="connsiteY28" fmla="*/ 28897 h 209812"/>
                <a:gd name="connsiteX29" fmla="*/ 163538 w 213364"/>
                <a:gd name="connsiteY29" fmla="*/ 21168 h 209812"/>
                <a:gd name="connsiteX30" fmla="*/ 130532 w 213364"/>
                <a:gd name="connsiteY30" fmla="*/ 92533 h 209812"/>
                <a:gd name="connsiteX31" fmla="*/ 132568 w 213364"/>
                <a:gd name="connsiteY31" fmla="*/ 100262 h 209812"/>
                <a:gd name="connsiteX32" fmla="*/ 203971 w 213364"/>
                <a:gd name="connsiteY32" fmla="*/ 132796 h 209812"/>
                <a:gd name="connsiteX33" fmla="*/ 201954 w 213364"/>
                <a:gd name="connsiteY33" fmla="*/ 125049 h 209812"/>
                <a:gd name="connsiteX34" fmla="*/ 184273 w 213364"/>
                <a:gd name="connsiteY34" fmla="*/ 161844 h 209812"/>
                <a:gd name="connsiteX35" fmla="*/ 192001 w 213364"/>
                <a:gd name="connsiteY35" fmla="*/ 159808 h 209812"/>
                <a:gd name="connsiteX36" fmla="*/ 120787 w 213364"/>
                <a:gd name="connsiteY36" fmla="*/ 127631 h 209812"/>
                <a:gd name="connsiteX37" fmla="*/ 123388 w 213364"/>
                <a:gd name="connsiteY37" fmla="*/ 134021 h 209812"/>
                <a:gd name="connsiteX38" fmla="*/ 123577 w 213364"/>
                <a:gd name="connsiteY38" fmla="*/ 133022 h 209812"/>
                <a:gd name="connsiteX39" fmla="*/ 113247 w 213364"/>
                <a:gd name="connsiteY39" fmla="*/ 128668 h 209812"/>
                <a:gd name="connsiteX40" fmla="*/ 78488 w 213364"/>
                <a:gd name="connsiteY40" fmla="*/ 201598 h 209812"/>
                <a:gd name="connsiteX41" fmla="*/ 84878 w 213364"/>
                <a:gd name="connsiteY41" fmla="*/ 198996 h 209812"/>
                <a:gd name="connsiteX42" fmla="*/ 48894 w 213364"/>
                <a:gd name="connsiteY42" fmla="*/ 184143 h 209812"/>
                <a:gd name="connsiteX43" fmla="*/ 52268 w 213364"/>
                <a:gd name="connsiteY43" fmla="*/ 192437 h 209812"/>
                <a:gd name="connsiteX44" fmla="*/ 84935 w 213364"/>
                <a:gd name="connsiteY44" fmla="*/ 118753 h 209812"/>
                <a:gd name="connsiteX45" fmla="*/ 82899 w 213364"/>
                <a:gd name="connsiteY45" fmla="*/ 111006 h 209812"/>
                <a:gd name="connsiteX46" fmla="*/ 7406 w 213364"/>
                <a:gd name="connsiteY46" fmla="*/ 76191 h 209812"/>
                <a:gd name="connsiteX47" fmla="*/ 9442 w 213364"/>
                <a:gd name="connsiteY47" fmla="*/ 83938 h 209812"/>
                <a:gd name="connsiteX48" fmla="*/ 25502 w 213364"/>
                <a:gd name="connsiteY48" fmla="*/ 47049 h 209812"/>
                <a:gd name="connsiteX49" fmla="*/ 17773 w 213364"/>
                <a:gd name="connsiteY49" fmla="*/ 49066 h 209812"/>
                <a:gd name="connsiteX50" fmla="*/ 92343 w 213364"/>
                <a:gd name="connsiteY50" fmla="*/ 83580 h 209812"/>
                <a:gd name="connsiteX51" fmla="*/ 100090 w 213364"/>
                <a:gd name="connsiteY51" fmla="*/ 81563 h 209812"/>
                <a:gd name="connsiteX52" fmla="*/ 134359 w 213364"/>
                <a:gd name="connsiteY52" fmla="*/ 8916 h 209812"/>
                <a:gd name="connsiteX53" fmla="*/ 124538 w 213364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4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2" y="155284"/>
                    <a:pt x="205761" y="143026"/>
                    <a:pt x="211662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1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6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6" y="1187"/>
                  </a:lnTo>
                  <a:cubicBezTo>
                    <a:pt x="125707" y="-1828"/>
                    <a:pt x="119958" y="7917"/>
                    <a:pt x="126611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60" y="68745"/>
                    <a:pt x="130532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4" y="127631"/>
                    <a:pt x="201954" y="125049"/>
                  </a:cubicBezTo>
                  <a:cubicBezTo>
                    <a:pt x="196054" y="137326"/>
                    <a:pt x="190154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7" y="133022"/>
                  </a:lnTo>
                  <a:cubicBezTo>
                    <a:pt x="124670" y="127179"/>
                    <a:pt x="116188" y="122467"/>
                    <a:pt x="113247" y="128668"/>
                  </a:cubicBezTo>
                  <a:cubicBezTo>
                    <a:pt x="101654" y="152960"/>
                    <a:pt x="90081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8" y="192437"/>
                  </a:lnTo>
                  <a:lnTo>
                    <a:pt x="84935" y="118753"/>
                  </a:lnTo>
                  <a:cubicBezTo>
                    <a:pt x="86084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BD7605-A095-33A3-0DA0-4C899133444B}"/>
                </a:ext>
              </a:extLst>
            </p:cNvPr>
            <p:cNvSpPr/>
            <p:nvPr/>
          </p:nvSpPr>
          <p:spPr>
            <a:xfrm>
              <a:off x="497951" y="2453568"/>
              <a:ext cx="176234" cy="175363"/>
            </a:xfrm>
            <a:custGeom>
              <a:avLst/>
              <a:gdLst>
                <a:gd name="connsiteX0" fmla="*/ 21399 w 176234"/>
                <a:gd name="connsiteY0" fmla="*/ 29176 h 175363"/>
                <a:gd name="connsiteX1" fmla="*/ 58967 w 176234"/>
                <a:gd name="connsiteY1" fmla="*/ 87327 h 175363"/>
                <a:gd name="connsiteX2" fmla="*/ 61003 w 176234"/>
                <a:gd name="connsiteY2" fmla="*/ 79599 h 175363"/>
                <a:gd name="connsiteX3" fmla="*/ 1777 w 176234"/>
                <a:gd name="connsiteY3" fmla="*/ 118467 h 175363"/>
                <a:gd name="connsiteX4" fmla="*/ -259 w 176234"/>
                <a:gd name="connsiteY4" fmla="*/ 126195 h 175363"/>
                <a:gd name="connsiteX5" fmla="*/ -259 w 176234"/>
                <a:gd name="connsiteY5" fmla="*/ 126214 h 175363"/>
                <a:gd name="connsiteX6" fmla="*/ 19420 w 176234"/>
                <a:gd name="connsiteY6" fmla="*/ 154771 h 175363"/>
                <a:gd name="connsiteX7" fmla="*/ 27149 w 176234"/>
                <a:gd name="connsiteY7" fmla="*/ 156788 h 175363"/>
                <a:gd name="connsiteX8" fmla="*/ 27167 w 176234"/>
                <a:gd name="connsiteY8" fmla="*/ 156788 h 175363"/>
                <a:gd name="connsiteX9" fmla="*/ 87034 w 176234"/>
                <a:gd name="connsiteY9" fmla="*/ 117392 h 175363"/>
                <a:gd name="connsiteX10" fmla="*/ 79287 w 176234"/>
                <a:gd name="connsiteY10" fmla="*/ 115357 h 175363"/>
                <a:gd name="connsiteX11" fmla="*/ 118362 w 176234"/>
                <a:gd name="connsiteY11" fmla="*/ 172811 h 175363"/>
                <a:gd name="connsiteX12" fmla="*/ 126110 w 176234"/>
                <a:gd name="connsiteY12" fmla="*/ 174846 h 175363"/>
                <a:gd name="connsiteX13" fmla="*/ 153366 w 176234"/>
                <a:gd name="connsiteY13" fmla="*/ 155280 h 175363"/>
                <a:gd name="connsiteX14" fmla="*/ 155402 w 176234"/>
                <a:gd name="connsiteY14" fmla="*/ 147533 h 175363"/>
                <a:gd name="connsiteX15" fmla="*/ 117835 w 176234"/>
                <a:gd name="connsiteY15" fmla="*/ 88892 h 175363"/>
                <a:gd name="connsiteX16" fmla="*/ 108956 w 176234"/>
                <a:gd name="connsiteY16" fmla="*/ 95734 h 175363"/>
                <a:gd name="connsiteX17" fmla="*/ 109597 w 176234"/>
                <a:gd name="connsiteY17" fmla="*/ 96337 h 175363"/>
                <a:gd name="connsiteX18" fmla="*/ 116440 w 176234"/>
                <a:gd name="connsiteY18" fmla="*/ 97223 h 175363"/>
                <a:gd name="connsiteX19" fmla="*/ 172423 w 176234"/>
                <a:gd name="connsiteY19" fmla="*/ 59750 h 175363"/>
                <a:gd name="connsiteX20" fmla="*/ 174459 w 176234"/>
                <a:gd name="connsiteY20" fmla="*/ 52003 h 175363"/>
                <a:gd name="connsiteX21" fmla="*/ 155609 w 176234"/>
                <a:gd name="connsiteY21" fmla="*/ 22314 h 175363"/>
                <a:gd name="connsiteX22" fmla="*/ 147881 w 176234"/>
                <a:gd name="connsiteY22" fmla="*/ 20298 h 175363"/>
                <a:gd name="connsiteX23" fmla="*/ 91520 w 176234"/>
                <a:gd name="connsiteY23" fmla="*/ 57752 h 175363"/>
                <a:gd name="connsiteX24" fmla="*/ 99268 w 176234"/>
                <a:gd name="connsiteY24" fmla="*/ 59769 h 175363"/>
                <a:gd name="connsiteX25" fmla="*/ 62039 w 176234"/>
                <a:gd name="connsiteY25" fmla="*/ 3125 h 175363"/>
                <a:gd name="connsiteX26" fmla="*/ 54311 w 176234"/>
                <a:gd name="connsiteY26" fmla="*/ 1090 h 175363"/>
                <a:gd name="connsiteX27" fmla="*/ 23435 w 176234"/>
                <a:gd name="connsiteY27" fmla="*/ 21428 h 175363"/>
                <a:gd name="connsiteX28" fmla="*/ 29090 w 176234"/>
                <a:gd name="connsiteY28" fmla="*/ 31211 h 175363"/>
                <a:gd name="connsiteX29" fmla="*/ 59966 w 176234"/>
                <a:gd name="connsiteY29" fmla="*/ 10854 h 175363"/>
                <a:gd name="connsiteX30" fmla="*/ 52219 w 176234"/>
                <a:gd name="connsiteY30" fmla="*/ 8837 h 175363"/>
                <a:gd name="connsiteX31" fmla="*/ 89428 w 176234"/>
                <a:gd name="connsiteY31" fmla="*/ 65480 h 175363"/>
                <a:gd name="connsiteX32" fmla="*/ 97156 w 176234"/>
                <a:gd name="connsiteY32" fmla="*/ 67516 h 175363"/>
                <a:gd name="connsiteX33" fmla="*/ 97175 w 176234"/>
                <a:gd name="connsiteY33" fmla="*/ 67516 h 175363"/>
                <a:gd name="connsiteX34" fmla="*/ 153498 w 176234"/>
                <a:gd name="connsiteY34" fmla="*/ 30062 h 175363"/>
                <a:gd name="connsiteX35" fmla="*/ 145751 w 176234"/>
                <a:gd name="connsiteY35" fmla="*/ 28026 h 175363"/>
                <a:gd name="connsiteX36" fmla="*/ 164601 w 176234"/>
                <a:gd name="connsiteY36" fmla="*/ 57714 h 175363"/>
                <a:gd name="connsiteX37" fmla="*/ 166618 w 176234"/>
                <a:gd name="connsiteY37" fmla="*/ 49986 h 175363"/>
                <a:gd name="connsiteX38" fmla="*/ 110653 w 176234"/>
                <a:gd name="connsiteY38" fmla="*/ 87459 h 175363"/>
                <a:gd name="connsiteX39" fmla="*/ 117495 w 176234"/>
                <a:gd name="connsiteY39" fmla="*/ 88345 h 175363"/>
                <a:gd name="connsiteX40" fmla="*/ 116854 w 176234"/>
                <a:gd name="connsiteY40" fmla="*/ 87742 h 175363"/>
                <a:gd name="connsiteX41" fmla="*/ 107976 w 176234"/>
                <a:gd name="connsiteY41" fmla="*/ 94603 h 175363"/>
                <a:gd name="connsiteX42" fmla="*/ 145544 w 176234"/>
                <a:gd name="connsiteY42" fmla="*/ 153245 h 175363"/>
                <a:gd name="connsiteX43" fmla="*/ 147561 w 176234"/>
                <a:gd name="connsiteY43" fmla="*/ 145497 h 175363"/>
                <a:gd name="connsiteX44" fmla="*/ 120304 w 176234"/>
                <a:gd name="connsiteY44" fmla="*/ 165082 h 175363"/>
                <a:gd name="connsiteX45" fmla="*/ 128032 w 176234"/>
                <a:gd name="connsiteY45" fmla="*/ 167118 h 175363"/>
                <a:gd name="connsiteX46" fmla="*/ 88957 w 176234"/>
                <a:gd name="connsiteY46" fmla="*/ 109645 h 175363"/>
                <a:gd name="connsiteX47" fmla="*/ 81228 w 176234"/>
                <a:gd name="connsiteY47" fmla="*/ 107609 h 175363"/>
                <a:gd name="connsiteX48" fmla="*/ 21399 w 176234"/>
                <a:gd name="connsiteY48" fmla="*/ 147024 h 175363"/>
                <a:gd name="connsiteX49" fmla="*/ 29147 w 176234"/>
                <a:gd name="connsiteY49" fmla="*/ 149060 h 175363"/>
                <a:gd name="connsiteX50" fmla="*/ 9468 w 176234"/>
                <a:gd name="connsiteY50" fmla="*/ 120503 h 175363"/>
                <a:gd name="connsiteX51" fmla="*/ 7432 w 176234"/>
                <a:gd name="connsiteY51" fmla="*/ 128231 h 175363"/>
                <a:gd name="connsiteX52" fmla="*/ 66657 w 176234"/>
                <a:gd name="connsiteY52" fmla="*/ 89363 h 175363"/>
                <a:gd name="connsiteX53" fmla="*/ 68674 w 176234"/>
                <a:gd name="connsiteY53" fmla="*/ 81616 h 175363"/>
                <a:gd name="connsiteX54" fmla="*/ 31126 w 176234"/>
                <a:gd name="connsiteY54" fmla="*/ 23464 h 175363"/>
                <a:gd name="connsiteX55" fmla="*/ 21399 w 176234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3">
                  <a:moveTo>
                    <a:pt x="21399" y="29176"/>
                  </a:moveTo>
                  <a:cubicBezTo>
                    <a:pt x="33972" y="48553"/>
                    <a:pt x="46488" y="67931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1"/>
                    <a:pt x="-1842" y="123500"/>
                    <a:pt x="-259" y="126195"/>
                  </a:cubicBezTo>
                  <a:cubicBezTo>
                    <a:pt x="-259" y="126195"/>
                    <a:pt x="-259" y="126214"/>
                    <a:pt x="-259" y="126214"/>
                  </a:cubicBezTo>
                  <a:lnTo>
                    <a:pt x="19420" y="154771"/>
                  </a:lnTo>
                  <a:cubicBezTo>
                    <a:pt x="21004" y="157467"/>
                    <a:pt x="24453" y="158372"/>
                    <a:pt x="27149" y="156788"/>
                  </a:cubicBezTo>
                  <a:cubicBezTo>
                    <a:pt x="27167" y="156788"/>
                    <a:pt x="27167" y="156788"/>
                    <a:pt x="27167" y="156788"/>
                  </a:cubicBezTo>
                  <a:lnTo>
                    <a:pt x="87034" y="117392"/>
                  </a:lnTo>
                  <a:lnTo>
                    <a:pt x="79287" y="115357"/>
                  </a:lnTo>
                  <a:lnTo>
                    <a:pt x="118362" y="172811"/>
                  </a:lnTo>
                  <a:cubicBezTo>
                    <a:pt x="119965" y="175167"/>
                    <a:pt x="123489" y="176731"/>
                    <a:pt x="126110" y="174846"/>
                  </a:cubicBezTo>
                  <a:lnTo>
                    <a:pt x="153366" y="155280"/>
                  </a:lnTo>
                  <a:cubicBezTo>
                    <a:pt x="156024" y="153659"/>
                    <a:pt x="156929" y="150247"/>
                    <a:pt x="155402" y="147533"/>
                  </a:cubicBezTo>
                  <a:cubicBezTo>
                    <a:pt x="142829" y="127986"/>
                    <a:pt x="130313" y="108439"/>
                    <a:pt x="117835" y="88892"/>
                  </a:cubicBezTo>
                  <a:lnTo>
                    <a:pt x="108956" y="95734"/>
                  </a:lnTo>
                  <a:lnTo>
                    <a:pt x="109597" y="96337"/>
                  </a:lnTo>
                  <a:cubicBezTo>
                    <a:pt x="111426" y="98109"/>
                    <a:pt x="114215" y="98467"/>
                    <a:pt x="116440" y="97223"/>
                  </a:cubicBezTo>
                  <a:lnTo>
                    <a:pt x="172423" y="59750"/>
                  </a:lnTo>
                  <a:cubicBezTo>
                    <a:pt x="175081" y="58129"/>
                    <a:pt x="175986" y="54717"/>
                    <a:pt x="174459" y="52003"/>
                  </a:cubicBezTo>
                  <a:lnTo>
                    <a:pt x="155609" y="22314"/>
                  </a:lnTo>
                  <a:cubicBezTo>
                    <a:pt x="154026" y="19626"/>
                    <a:pt x="150576" y="18725"/>
                    <a:pt x="147881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76"/>
                    <a:pt x="94461" y="69099"/>
                    <a:pt x="97156" y="67516"/>
                  </a:cubicBezTo>
                  <a:cubicBezTo>
                    <a:pt x="97156" y="67516"/>
                    <a:pt x="97175" y="67516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0"/>
                    <a:pt x="133065" y="133698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8957" y="109645"/>
                  </a:lnTo>
                  <a:cubicBezTo>
                    <a:pt x="87392" y="106950"/>
                    <a:pt x="83924" y="106045"/>
                    <a:pt x="81228" y="107609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57" y="89363"/>
                  </a:lnTo>
                  <a:cubicBezTo>
                    <a:pt x="69297" y="87742"/>
                    <a:pt x="70201" y="84311"/>
                    <a:pt x="68674" y="81616"/>
                  </a:cubicBezTo>
                  <a:lnTo>
                    <a:pt x="31126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C64EA0-AC7B-4C93-2BF3-E54A4CE6A6F0}"/>
                </a:ext>
              </a:extLst>
            </p:cNvPr>
            <p:cNvSpPr/>
            <p:nvPr/>
          </p:nvSpPr>
          <p:spPr>
            <a:xfrm>
              <a:off x="4466759" y="2890978"/>
              <a:ext cx="176234" cy="175266"/>
            </a:xfrm>
            <a:custGeom>
              <a:avLst/>
              <a:gdLst>
                <a:gd name="connsiteX0" fmla="*/ 21399 w 176234"/>
                <a:gd name="connsiteY0" fmla="*/ 29079 h 175266"/>
                <a:gd name="connsiteX1" fmla="*/ 58967 w 176234"/>
                <a:gd name="connsiteY1" fmla="*/ 87231 h 175266"/>
                <a:gd name="connsiteX2" fmla="*/ 61003 w 176234"/>
                <a:gd name="connsiteY2" fmla="*/ 79502 h 175266"/>
                <a:gd name="connsiteX3" fmla="*/ 1777 w 176234"/>
                <a:gd name="connsiteY3" fmla="*/ 118370 h 175266"/>
                <a:gd name="connsiteX4" fmla="*/ -259 w 176234"/>
                <a:gd name="connsiteY4" fmla="*/ 126099 h 175266"/>
                <a:gd name="connsiteX5" fmla="*/ -259 w 176234"/>
                <a:gd name="connsiteY5" fmla="*/ 126118 h 175266"/>
                <a:gd name="connsiteX6" fmla="*/ 19420 w 176234"/>
                <a:gd name="connsiteY6" fmla="*/ 154675 h 175266"/>
                <a:gd name="connsiteX7" fmla="*/ 27149 w 176234"/>
                <a:gd name="connsiteY7" fmla="*/ 156692 h 175266"/>
                <a:gd name="connsiteX8" fmla="*/ 27168 w 176234"/>
                <a:gd name="connsiteY8" fmla="*/ 156692 h 175266"/>
                <a:gd name="connsiteX9" fmla="*/ 87034 w 176234"/>
                <a:gd name="connsiteY9" fmla="*/ 117296 h 175266"/>
                <a:gd name="connsiteX10" fmla="*/ 79287 w 176234"/>
                <a:gd name="connsiteY10" fmla="*/ 115260 h 175266"/>
                <a:gd name="connsiteX11" fmla="*/ 118362 w 176234"/>
                <a:gd name="connsiteY11" fmla="*/ 172714 h 175266"/>
                <a:gd name="connsiteX12" fmla="*/ 126110 w 176234"/>
                <a:gd name="connsiteY12" fmla="*/ 174750 h 175266"/>
                <a:gd name="connsiteX13" fmla="*/ 153366 w 176234"/>
                <a:gd name="connsiteY13" fmla="*/ 155184 h 175266"/>
                <a:gd name="connsiteX14" fmla="*/ 155402 w 176234"/>
                <a:gd name="connsiteY14" fmla="*/ 147437 h 175266"/>
                <a:gd name="connsiteX15" fmla="*/ 117834 w 176234"/>
                <a:gd name="connsiteY15" fmla="*/ 88795 h 175266"/>
                <a:gd name="connsiteX16" fmla="*/ 108956 w 176234"/>
                <a:gd name="connsiteY16" fmla="*/ 95638 h 175266"/>
                <a:gd name="connsiteX17" fmla="*/ 109597 w 176234"/>
                <a:gd name="connsiteY17" fmla="*/ 96241 h 175266"/>
                <a:gd name="connsiteX18" fmla="*/ 116440 w 176234"/>
                <a:gd name="connsiteY18" fmla="*/ 97127 h 175266"/>
                <a:gd name="connsiteX19" fmla="*/ 172424 w 176234"/>
                <a:gd name="connsiteY19" fmla="*/ 59654 h 175266"/>
                <a:gd name="connsiteX20" fmla="*/ 174459 w 176234"/>
                <a:gd name="connsiteY20" fmla="*/ 51906 h 175266"/>
                <a:gd name="connsiteX21" fmla="*/ 155609 w 176234"/>
                <a:gd name="connsiteY21" fmla="*/ 22218 h 175266"/>
                <a:gd name="connsiteX22" fmla="*/ 147881 w 176234"/>
                <a:gd name="connsiteY22" fmla="*/ 20201 h 175266"/>
                <a:gd name="connsiteX23" fmla="*/ 91520 w 176234"/>
                <a:gd name="connsiteY23" fmla="*/ 57656 h 175266"/>
                <a:gd name="connsiteX24" fmla="*/ 99268 w 176234"/>
                <a:gd name="connsiteY24" fmla="*/ 59672 h 175266"/>
                <a:gd name="connsiteX25" fmla="*/ 62040 w 176234"/>
                <a:gd name="connsiteY25" fmla="*/ 3123 h 175266"/>
                <a:gd name="connsiteX26" fmla="*/ 54311 w 176234"/>
                <a:gd name="connsiteY26" fmla="*/ 1088 h 175266"/>
                <a:gd name="connsiteX27" fmla="*/ 23435 w 176234"/>
                <a:gd name="connsiteY27" fmla="*/ 21426 h 175266"/>
                <a:gd name="connsiteX28" fmla="*/ 29090 w 176234"/>
                <a:gd name="connsiteY28" fmla="*/ 31209 h 175266"/>
                <a:gd name="connsiteX29" fmla="*/ 59966 w 176234"/>
                <a:gd name="connsiteY29" fmla="*/ 10852 h 175266"/>
                <a:gd name="connsiteX30" fmla="*/ 52219 w 176234"/>
                <a:gd name="connsiteY30" fmla="*/ 8835 h 175266"/>
                <a:gd name="connsiteX31" fmla="*/ 89428 w 176234"/>
                <a:gd name="connsiteY31" fmla="*/ 65384 h 175266"/>
                <a:gd name="connsiteX32" fmla="*/ 97156 w 176234"/>
                <a:gd name="connsiteY32" fmla="*/ 67420 h 175266"/>
                <a:gd name="connsiteX33" fmla="*/ 97175 w 176234"/>
                <a:gd name="connsiteY33" fmla="*/ 67420 h 175266"/>
                <a:gd name="connsiteX34" fmla="*/ 153498 w 176234"/>
                <a:gd name="connsiteY34" fmla="*/ 29965 h 175266"/>
                <a:gd name="connsiteX35" fmla="*/ 145751 w 176234"/>
                <a:gd name="connsiteY35" fmla="*/ 27930 h 175266"/>
                <a:gd name="connsiteX36" fmla="*/ 164601 w 176234"/>
                <a:gd name="connsiteY36" fmla="*/ 57618 h 175266"/>
                <a:gd name="connsiteX37" fmla="*/ 166618 w 176234"/>
                <a:gd name="connsiteY37" fmla="*/ 49889 h 175266"/>
                <a:gd name="connsiteX38" fmla="*/ 110653 w 176234"/>
                <a:gd name="connsiteY38" fmla="*/ 87363 h 175266"/>
                <a:gd name="connsiteX39" fmla="*/ 117495 w 176234"/>
                <a:gd name="connsiteY39" fmla="*/ 88249 h 175266"/>
                <a:gd name="connsiteX40" fmla="*/ 116854 w 176234"/>
                <a:gd name="connsiteY40" fmla="*/ 87646 h 175266"/>
                <a:gd name="connsiteX41" fmla="*/ 107976 w 176234"/>
                <a:gd name="connsiteY41" fmla="*/ 94507 h 175266"/>
                <a:gd name="connsiteX42" fmla="*/ 145544 w 176234"/>
                <a:gd name="connsiteY42" fmla="*/ 153148 h 175266"/>
                <a:gd name="connsiteX43" fmla="*/ 147561 w 176234"/>
                <a:gd name="connsiteY43" fmla="*/ 145401 h 175266"/>
                <a:gd name="connsiteX44" fmla="*/ 120360 w 176234"/>
                <a:gd name="connsiteY44" fmla="*/ 164986 h 175266"/>
                <a:gd name="connsiteX45" fmla="*/ 128089 w 176234"/>
                <a:gd name="connsiteY45" fmla="*/ 167022 h 175266"/>
                <a:gd name="connsiteX46" fmla="*/ 89014 w 176234"/>
                <a:gd name="connsiteY46" fmla="*/ 109549 h 175266"/>
                <a:gd name="connsiteX47" fmla="*/ 81285 w 176234"/>
                <a:gd name="connsiteY47" fmla="*/ 107513 h 175266"/>
                <a:gd name="connsiteX48" fmla="*/ 21418 w 176234"/>
                <a:gd name="connsiteY48" fmla="*/ 146928 h 175266"/>
                <a:gd name="connsiteX49" fmla="*/ 29166 w 176234"/>
                <a:gd name="connsiteY49" fmla="*/ 148963 h 175266"/>
                <a:gd name="connsiteX50" fmla="*/ 9486 w 176234"/>
                <a:gd name="connsiteY50" fmla="*/ 120406 h 175266"/>
                <a:gd name="connsiteX51" fmla="*/ 7451 w 176234"/>
                <a:gd name="connsiteY51" fmla="*/ 128135 h 175266"/>
                <a:gd name="connsiteX52" fmla="*/ 66677 w 176234"/>
                <a:gd name="connsiteY52" fmla="*/ 89267 h 175266"/>
                <a:gd name="connsiteX53" fmla="*/ 68694 w 176234"/>
                <a:gd name="connsiteY53" fmla="*/ 81519 h 175266"/>
                <a:gd name="connsiteX54" fmla="*/ 31145 w 176234"/>
                <a:gd name="connsiteY54" fmla="*/ 23368 h 175266"/>
                <a:gd name="connsiteX55" fmla="*/ 21399 w 176234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266">
                  <a:moveTo>
                    <a:pt x="21399" y="29079"/>
                  </a:moveTo>
                  <a:cubicBezTo>
                    <a:pt x="33972" y="48457"/>
                    <a:pt x="46489" y="67834"/>
                    <a:pt x="58967" y="87231"/>
                  </a:cubicBezTo>
                  <a:lnTo>
                    <a:pt x="61003" y="79502"/>
                  </a:lnTo>
                  <a:lnTo>
                    <a:pt x="1777" y="118370"/>
                  </a:lnTo>
                  <a:cubicBezTo>
                    <a:pt x="-919" y="119935"/>
                    <a:pt x="-1842" y="123403"/>
                    <a:pt x="-259" y="126099"/>
                  </a:cubicBezTo>
                  <a:cubicBezTo>
                    <a:pt x="-259" y="126099"/>
                    <a:pt x="-259" y="126118"/>
                    <a:pt x="-259" y="126118"/>
                  </a:cubicBezTo>
                  <a:lnTo>
                    <a:pt x="19420" y="154675"/>
                  </a:lnTo>
                  <a:cubicBezTo>
                    <a:pt x="21004" y="157371"/>
                    <a:pt x="24453" y="158275"/>
                    <a:pt x="27149" y="156692"/>
                  </a:cubicBezTo>
                  <a:cubicBezTo>
                    <a:pt x="27168" y="156692"/>
                    <a:pt x="27168" y="156692"/>
                    <a:pt x="27168" y="156692"/>
                  </a:cubicBezTo>
                  <a:lnTo>
                    <a:pt x="87034" y="117296"/>
                  </a:lnTo>
                  <a:lnTo>
                    <a:pt x="79287" y="115260"/>
                  </a:lnTo>
                  <a:lnTo>
                    <a:pt x="118362" y="172714"/>
                  </a:lnTo>
                  <a:cubicBezTo>
                    <a:pt x="119965" y="175071"/>
                    <a:pt x="123489" y="176635"/>
                    <a:pt x="126110" y="174750"/>
                  </a:cubicBezTo>
                  <a:lnTo>
                    <a:pt x="153366" y="155184"/>
                  </a:lnTo>
                  <a:cubicBezTo>
                    <a:pt x="156024" y="153563"/>
                    <a:pt x="156929" y="150151"/>
                    <a:pt x="155402" y="147437"/>
                  </a:cubicBezTo>
                  <a:cubicBezTo>
                    <a:pt x="142829" y="127890"/>
                    <a:pt x="130313" y="108342"/>
                    <a:pt x="117834" y="88795"/>
                  </a:cubicBezTo>
                  <a:lnTo>
                    <a:pt x="108956" y="95638"/>
                  </a:lnTo>
                  <a:lnTo>
                    <a:pt x="109597" y="96241"/>
                  </a:lnTo>
                  <a:cubicBezTo>
                    <a:pt x="111426" y="98013"/>
                    <a:pt x="114215" y="98371"/>
                    <a:pt x="116440" y="97127"/>
                  </a:cubicBezTo>
                  <a:lnTo>
                    <a:pt x="172424" y="59654"/>
                  </a:lnTo>
                  <a:cubicBezTo>
                    <a:pt x="175081" y="58032"/>
                    <a:pt x="175986" y="54621"/>
                    <a:pt x="174459" y="51906"/>
                  </a:cubicBezTo>
                  <a:lnTo>
                    <a:pt x="155609" y="22218"/>
                  </a:lnTo>
                  <a:cubicBezTo>
                    <a:pt x="154026" y="19523"/>
                    <a:pt x="150577" y="18637"/>
                    <a:pt x="147881" y="20201"/>
                  </a:cubicBezTo>
                  <a:lnTo>
                    <a:pt x="91520" y="57656"/>
                  </a:lnTo>
                  <a:lnTo>
                    <a:pt x="99268" y="59672"/>
                  </a:lnTo>
                  <a:cubicBezTo>
                    <a:pt x="86846" y="40823"/>
                    <a:pt x="74423" y="21973"/>
                    <a:pt x="62040" y="3123"/>
                  </a:cubicBezTo>
                  <a:cubicBezTo>
                    <a:pt x="60475" y="428"/>
                    <a:pt x="57006" y="-477"/>
                    <a:pt x="54311" y="1088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80"/>
                    <a:pt x="94461" y="69003"/>
                    <a:pt x="97156" y="67420"/>
                  </a:cubicBezTo>
                  <a:cubicBezTo>
                    <a:pt x="97156" y="67420"/>
                    <a:pt x="97175" y="67420"/>
                    <a:pt x="97175" y="67420"/>
                  </a:cubicBezTo>
                  <a:lnTo>
                    <a:pt x="153498" y="29965"/>
                  </a:lnTo>
                  <a:lnTo>
                    <a:pt x="145751" y="27930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89"/>
                  </a:cubicBezTo>
                  <a:lnTo>
                    <a:pt x="110653" y="87363"/>
                  </a:lnTo>
                  <a:lnTo>
                    <a:pt x="117495" y="88249"/>
                  </a:lnTo>
                  <a:lnTo>
                    <a:pt x="116854" y="87646"/>
                  </a:lnTo>
                  <a:cubicBezTo>
                    <a:pt x="112293" y="83480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4986"/>
                  </a:lnTo>
                  <a:lnTo>
                    <a:pt x="128089" y="167022"/>
                  </a:lnTo>
                  <a:lnTo>
                    <a:pt x="89014" y="109549"/>
                  </a:lnTo>
                  <a:cubicBezTo>
                    <a:pt x="87449" y="106853"/>
                    <a:pt x="83980" y="105949"/>
                    <a:pt x="81285" y="107513"/>
                  </a:cubicBezTo>
                  <a:lnTo>
                    <a:pt x="21418" y="146928"/>
                  </a:lnTo>
                  <a:lnTo>
                    <a:pt x="29166" y="148963"/>
                  </a:lnTo>
                  <a:lnTo>
                    <a:pt x="9486" y="120406"/>
                  </a:lnTo>
                  <a:lnTo>
                    <a:pt x="7451" y="128135"/>
                  </a:lnTo>
                  <a:lnTo>
                    <a:pt x="66677" y="89267"/>
                  </a:lnTo>
                  <a:cubicBezTo>
                    <a:pt x="69315" y="87646"/>
                    <a:pt x="70220" y="84215"/>
                    <a:pt x="68694" y="81519"/>
                  </a:cubicBezTo>
                  <a:lnTo>
                    <a:pt x="31145" y="23368"/>
                  </a:lnTo>
                  <a:cubicBezTo>
                    <a:pt x="27243" y="17279"/>
                    <a:pt x="17441" y="22934"/>
                    <a:pt x="21399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EDA5A3-546F-BEF1-0F13-1DEDC29C92C6}"/>
                </a:ext>
              </a:extLst>
            </p:cNvPr>
            <p:cNvSpPr/>
            <p:nvPr/>
          </p:nvSpPr>
          <p:spPr>
            <a:xfrm>
              <a:off x="4330099" y="189090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9 w 176215"/>
                <a:gd name="connsiteY9" fmla="*/ 117449 h 175419"/>
                <a:gd name="connsiteX10" fmla="*/ 79381 w 176215"/>
                <a:gd name="connsiteY10" fmla="*/ 115413 h 175419"/>
                <a:gd name="connsiteX11" fmla="*/ 118457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5 w 176215"/>
                <a:gd name="connsiteY19" fmla="*/ 59750 h 175419"/>
                <a:gd name="connsiteX20" fmla="*/ 174440 w 176215"/>
                <a:gd name="connsiteY20" fmla="*/ 52003 h 175419"/>
                <a:gd name="connsiteX21" fmla="*/ 155591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40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7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6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9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9" y="117449"/>
                  </a:lnTo>
                  <a:lnTo>
                    <a:pt x="79381" y="115413"/>
                  </a:lnTo>
                  <a:lnTo>
                    <a:pt x="118457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7" y="98475"/>
                    <a:pt x="116421" y="97223"/>
                  </a:cubicBezTo>
                  <a:lnTo>
                    <a:pt x="172405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1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6" y="40919"/>
                    <a:pt x="74423" y="22037"/>
                    <a:pt x="62040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5" y="25425"/>
                    <a:pt x="23040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2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80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7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6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929C61B-A0AB-0EAB-FEBA-5D0E4E5AED47}"/>
                </a:ext>
              </a:extLst>
            </p:cNvPr>
            <p:cNvSpPr/>
            <p:nvPr/>
          </p:nvSpPr>
          <p:spPr>
            <a:xfrm>
              <a:off x="1225550" y="186074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8 w 176215"/>
                <a:gd name="connsiteY9" fmla="*/ 117449 h 175419"/>
                <a:gd name="connsiteX10" fmla="*/ 79381 w 176215"/>
                <a:gd name="connsiteY10" fmla="*/ 115413 h 175419"/>
                <a:gd name="connsiteX11" fmla="*/ 118456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4 w 176215"/>
                <a:gd name="connsiteY19" fmla="*/ 59750 h 175419"/>
                <a:gd name="connsiteX20" fmla="*/ 174440 w 176215"/>
                <a:gd name="connsiteY20" fmla="*/ 52003 h 175419"/>
                <a:gd name="connsiteX21" fmla="*/ 155590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39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8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5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8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8" y="117449"/>
                  </a:lnTo>
                  <a:lnTo>
                    <a:pt x="79381" y="115413"/>
                  </a:lnTo>
                  <a:lnTo>
                    <a:pt x="118456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6" y="98475"/>
                    <a:pt x="116421" y="97223"/>
                  </a:cubicBezTo>
                  <a:lnTo>
                    <a:pt x="172404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0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5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601150-37C4-8245-21DE-E67A8B004417}"/>
                </a:ext>
              </a:extLst>
            </p:cNvPr>
            <p:cNvSpPr/>
            <p:nvPr/>
          </p:nvSpPr>
          <p:spPr>
            <a:xfrm>
              <a:off x="2710443" y="2636083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304DB4-98DB-077E-25CE-4E6F2E0B5BA3}"/>
                </a:ext>
              </a:extLst>
            </p:cNvPr>
            <p:cNvSpPr/>
            <p:nvPr/>
          </p:nvSpPr>
          <p:spPr>
            <a:xfrm>
              <a:off x="1872514" y="753477"/>
              <a:ext cx="163703" cy="151412"/>
            </a:xfrm>
            <a:custGeom>
              <a:avLst/>
              <a:gdLst>
                <a:gd name="connsiteX0" fmla="*/ 887 w 163703"/>
                <a:gd name="connsiteY0" fmla="*/ 124778 h 151412"/>
                <a:gd name="connsiteX1" fmla="*/ 23808 w 163703"/>
                <a:gd name="connsiteY1" fmla="*/ 150131 h 151412"/>
                <a:gd name="connsiteX2" fmla="*/ 31801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2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2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6 w 163703"/>
                <a:gd name="connsiteY18" fmla="*/ 142120 h 151412"/>
                <a:gd name="connsiteX19" fmla="*/ 8785 w 163703"/>
                <a:gd name="connsiteY19" fmla="*/ 116767 h 151412"/>
                <a:gd name="connsiteX20" fmla="*/ 887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887" y="124778"/>
                  </a:moveTo>
                  <a:cubicBezTo>
                    <a:pt x="8540" y="133223"/>
                    <a:pt x="16174" y="141673"/>
                    <a:pt x="23808" y="150131"/>
                  </a:cubicBezTo>
                  <a:cubicBezTo>
                    <a:pt x="26051" y="152267"/>
                    <a:pt x="29558" y="152267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D59106-CB7E-24C4-8310-A67A63531B70}"/>
                </a:ext>
              </a:extLst>
            </p:cNvPr>
            <p:cNvSpPr/>
            <p:nvPr/>
          </p:nvSpPr>
          <p:spPr>
            <a:xfrm>
              <a:off x="704833" y="743571"/>
              <a:ext cx="157668" cy="157996"/>
            </a:xfrm>
            <a:custGeom>
              <a:avLst/>
              <a:gdLst>
                <a:gd name="connsiteX0" fmla="*/ 24522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4 w 157668"/>
                <a:gd name="connsiteY4" fmla="*/ 156701 h 157996"/>
                <a:gd name="connsiteX5" fmla="*/ 129835 w 157668"/>
                <a:gd name="connsiteY5" fmla="*/ 156701 h 157996"/>
                <a:gd name="connsiteX6" fmla="*/ 154980 w 157668"/>
                <a:gd name="connsiteY6" fmla="*/ 132837 h 157996"/>
                <a:gd name="connsiteX7" fmla="*/ 154980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46 w 157668"/>
                <a:gd name="connsiteY10" fmla="*/ 10088 h 157996"/>
                <a:gd name="connsiteX11" fmla="*/ 131418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22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22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57"/>
                    <a:pt x="127592" y="158857"/>
                    <a:pt x="129835" y="156701"/>
                  </a:cubicBezTo>
                  <a:lnTo>
                    <a:pt x="154980" y="132837"/>
                  </a:lnTo>
                  <a:cubicBezTo>
                    <a:pt x="157186" y="130630"/>
                    <a:pt x="157186" y="127052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70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419D15-E277-E84A-5297-5B35BA0F5E37}"/>
                </a:ext>
              </a:extLst>
            </p:cNvPr>
            <p:cNvSpPr/>
            <p:nvPr/>
          </p:nvSpPr>
          <p:spPr>
            <a:xfrm>
              <a:off x="2703559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22A659-7E98-DBE0-CD68-78605C14DEBA}"/>
                </a:ext>
              </a:extLst>
            </p:cNvPr>
            <p:cNvSpPr/>
            <p:nvPr/>
          </p:nvSpPr>
          <p:spPr>
            <a:xfrm>
              <a:off x="2801110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F32F9B1-0190-DF27-5625-0F4DA2942C24}"/>
                </a:ext>
              </a:extLst>
            </p:cNvPr>
            <p:cNvSpPr/>
            <p:nvPr/>
          </p:nvSpPr>
          <p:spPr>
            <a:xfrm>
              <a:off x="2767482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9C4DBA-0CFE-32A2-F93A-B9B3DDC72E6B}"/>
                </a:ext>
              </a:extLst>
            </p:cNvPr>
            <p:cNvSpPr/>
            <p:nvPr/>
          </p:nvSpPr>
          <p:spPr>
            <a:xfrm>
              <a:off x="743187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97A8EF0-940A-3FAA-907C-9E7037C7ED87}"/>
                </a:ext>
              </a:extLst>
            </p:cNvPr>
            <p:cNvSpPr/>
            <p:nvPr/>
          </p:nvSpPr>
          <p:spPr>
            <a:xfrm>
              <a:off x="840739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9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9" y="11650"/>
                  </a:cubicBezTo>
                  <a:cubicBezTo>
                    <a:pt x="37774" y="12894"/>
                    <a:pt x="40827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1AEB62-E2EC-712E-5607-7E214D2FEE39}"/>
                </a:ext>
              </a:extLst>
            </p:cNvPr>
            <p:cNvSpPr/>
            <p:nvPr/>
          </p:nvSpPr>
          <p:spPr>
            <a:xfrm>
              <a:off x="807111" y="2811933"/>
              <a:ext cx="52608" cy="52633"/>
            </a:xfrm>
            <a:custGeom>
              <a:avLst/>
              <a:gdLst>
                <a:gd name="connsiteX0" fmla="*/ 33608 w 52608"/>
                <a:gd name="connsiteY0" fmla="*/ 813 h 52633"/>
                <a:gd name="connsiteX1" fmla="*/ 74 w 52608"/>
                <a:gd name="connsiteY1" fmla="*/ 19323 h 52633"/>
                <a:gd name="connsiteX2" fmla="*/ 16738 w 52608"/>
                <a:gd name="connsiteY2" fmla="*/ 51367 h 52633"/>
                <a:gd name="connsiteX3" fmla="*/ 49611 w 52608"/>
                <a:gd name="connsiteY3" fmla="*/ 37268 h 52633"/>
                <a:gd name="connsiteX4" fmla="*/ 36756 w 52608"/>
                <a:gd name="connsiteY4" fmla="*/ 2075 h 52633"/>
                <a:gd name="connsiteX5" fmla="*/ 31101 w 52608"/>
                <a:gd name="connsiteY5" fmla="*/ 11840 h 52633"/>
                <a:gd name="connsiteX6" fmla="*/ 39659 w 52608"/>
                <a:gd name="connsiteY6" fmla="*/ 31839 h 52633"/>
                <a:gd name="connsiteX7" fmla="*/ 21337 w 52608"/>
                <a:gd name="connsiteY7" fmla="*/ 40981 h 52633"/>
                <a:gd name="connsiteX8" fmla="*/ 10555 w 52608"/>
                <a:gd name="connsiteY8" fmla="*/ 24017 h 52633"/>
                <a:gd name="connsiteX9" fmla="*/ 30667 w 52608"/>
                <a:gd name="connsiteY9" fmla="*/ 11632 h 52633"/>
                <a:gd name="connsiteX10" fmla="*/ 33665 w 52608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815786-D138-0F20-2F7F-82B082DA34BA}"/>
                </a:ext>
              </a:extLst>
            </p:cNvPr>
            <p:cNvSpPr/>
            <p:nvPr/>
          </p:nvSpPr>
          <p:spPr>
            <a:xfrm>
              <a:off x="4211536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394E244-B803-604B-04AA-B11C8E06138C}"/>
                </a:ext>
              </a:extLst>
            </p:cNvPr>
            <p:cNvSpPr/>
            <p:nvPr/>
          </p:nvSpPr>
          <p:spPr>
            <a:xfrm>
              <a:off x="4309088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84607B-8ADC-EC2F-EF54-B8E7094CC432}"/>
                </a:ext>
              </a:extLst>
            </p:cNvPr>
            <p:cNvSpPr/>
            <p:nvPr/>
          </p:nvSpPr>
          <p:spPr>
            <a:xfrm>
              <a:off x="4275460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DC0A7A0-0415-9269-100B-9DCFE890B3E5}"/>
                </a:ext>
              </a:extLst>
            </p:cNvPr>
            <p:cNvSpPr/>
            <p:nvPr/>
          </p:nvSpPr>
          <p:spPr>
            <a:xfrm>
              <a:off x="3977800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68EDA-3D3A-8218-A4CC-ED637B639FE7}"/>
                </a:ext>
              </a:extLst>
            </p:cNvPr>
            <p:cNvSpPr/>
            <p:nvPr/>
          </p:nvSpPr>
          <p:spPr>
            <a:xfrm>
              <a:off x="4075351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07FA6A-168B-91F1-A385-5A6C5202502E}"/>
                </a:ext>
              </a:extLst>
            </p:cNvPr>
            <p:cNvSpPr/>
            <p:nvPr/>
          </p:nvSpPr>
          <p:spPr>
            <a:xfrm>
              <a:off x="4041723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B62DF2-942D-9801-58AF-33BCE629FEFF}"/>
                </a:ext>
              </a:extLst>
            </p:cNvPr>
            <p:cNvSpPr/>
            <p:nvPr/>
          </p:nvSpPr>
          <p:spPr>
            <a:xfrm>
              <a:off x="5703861" y="903220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05938A1-2DBA-326D-1C7E-E32A8DC6C682}"/>
                </a:ext>
              </a:extLst>
            </p:cNvPr>
            <p:cNvSpPr/>
            <p:nvPr/>
          </p:nvSpPr>
          <p:spPr>
            <a:xfrm>
              <a:off x="5792743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0FADA7-040A-B15E-3385-75E637CF6999}"/>
                </a:ext>
              </a:extLst>
            </p:cNvPr>
            <p:cNvSpPr/>
            <p:nvPr/>
          </p:nvSpPr>
          <p:spPr>
            <a:xfrm>
              <a:off x="5885117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CBE474-F11F-840E-F3D5-CAEE0D5CC0CA}"/>
                </a:ext>
              </a:extLst>
            </p:cNvPr>
            <p:cNvSpPr/>
            <p:nvPr/>
          </p:nvSpPr>
          <p:spPr>
            <a:xfrm>
              <a:off x="5735270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9F1A7C-F38B-5242-9532-0A3498D2DDDD}"/>
                </a:ext>
              </a:extLst>
            </p:cNvPr>
            <p:cNvSpPr/>
            <p:nvPr/>
          </p:nvSpPr>
          <p:spPr>
            <a:xfrm>
              <a:off x="808455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2C4D77A-D3E4-4803-3D94-EE41E1D97925}"/>
                </a:ext>
              </a:extLst>
            </p:cNvPr>
            <p:cNvSpPr/>
            <p:nvPr/>
          </p:nvSpPr>
          <p:spPr>
            <a:xfrm>
              <a:off x="984067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632C4CC-9161-09A1-F44B-76EB01D8E2CA}"/>
                </a:ext>
              </a:extLst>
            </p:cNvPr>
            <p:cNvSpPr/>
            <p:nvPr/>
          </p:nvSpPr>
          <p:spPr>
            <a:xfrm>
              <a:off x="1005037" y="2010169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B75992-2946-AE89-8442-013B05A4C041}"/>
                </a:ext>
              </a:extLst>
            </p:cNvPr>
            <p:cNvSpPr/>
            <p:nvPr/>
          </p:nvSpPr>
          <p:spPr>
            <a:xfrm>
              <a:off x="2919624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C0FF7-2A22-F699-225F-4DD91D161621}"/>
                </a:ext>
              </a:extLst>
            </p:cNvPr>
            <p:cNvSpPr/>
            <p:nvPr/>
          </p:nvSpPr>
          <p:spPr>
            <a:xfrm>
              <a:off x="3095236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91A778-1CE5-292E-8264-71C6BD331E15}"/>
                </a:ext>
              </a:extLst>
            </p:cNvPr>
            <p:cNvSpPr/>
            <p:nvPr/>
          </p:nvSpPr>
          <p:spPr>
            <a:xfrm>
              <a:off x="3116206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D7C1EF-B1F6-9B25-1C96-5A9380C37527}"/>
                </a:ext>
              </a:extLst>
            </p:cNvPr>
            <p:cNvSpPr/>
            <p:nvPr/>
          </p:nvSpPr>
          <p:spPr>
            <a:xfrm>
              <a:off x="4148626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5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699804-E077-2AB7-64E0-F9EEEB924EFE}"/>
                </a:ext>
              </a:extLst>
            </p:cNvPr>
            <p:cNvSpPr/>
            <p:nvPr/>
          </p:nvSpPr>
          <p:spPr>
            <a:xfrm>
              <a:off x="4324237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525003A-3A22-7B75-23CF-10BB1819D4B3}"/>
                </a:ext>
              </a:extLst>
            </p:cNvPr>
            <p:cNvSpPr/>
            <p:nvPr/>
          </p:nvSpPr>
          <p:spPr>
            <a:xfrm>
              <a:off x="4345208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A91ABF-274D-D735-7D94-4F9982870D0E}"/>
                </a:ext>
              </a:extLst>
            </p:cNvPr>
            <p:cNvSpPr/>
            <p:nvPr/>
          </p:nvSpPr>
          <p:spPr>
            <a:xfrm>
              <a:off x="72498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5 w 386729"/>
                <a:gd name="connsiteY3" fmla="*/ 150870 h 171367"/>
                <a:gd name="connsiteX4" fmla="*/ 373564 w 386729"/>
                <a:gd name="connsiteY4" fmla="*/ 109155 h 171367"/>
                <a:gd name="connsiteX5" fmla="*/ 361143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1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3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4" y="109155"/>
                  </a:cubicBezTo>
                  <a:cubicBezTo>
                    <a:pt x="391453" y="78902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6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216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69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3" y="52663"/>
                  </a:cubicBezTo>
                  <a:cubicBezTo>
                    <a:pt x="145275" y="38936"/>
                    <a:pt x="122071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5C493A-560A-66B3-632B-3F6BE467F4BC}"/>
                </a:ext>
              </a:extLst>
            </p:cNvPr>
            <p:cNvSpPr/>
            <p:nvPr/>
          </p:nvSpPr>
          <p:spPr>
            <a:xfrm>
              <a:off x="3472194" y="1334257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24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6 h 197828"/>
                <a:gd name="connsiteX6" fmla="*/ 126485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24"/>
                  </a:cubicBezTo>
                  <a:cubicBezTo>
                    <a:pt x="53065" y="8819"/>
                    <a:pt x="68559" y="15445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6"/>
                  </a:cubicBezTo>
                  <a:cubicBezTo>
                    <a:pt x="112234" y="100310"/>
                    <a:pt x="126767" y="112581"/>
                    <a:pt x="126485" y="131733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3B81567-0E99-96A5-F3C6-607BF3FEE5C0}"/>
                </a:ext>
              </a:extLst>
            </p:cNvPr>
            <p:cNvSpPr/>
            <p:nvPr/>
          </p:nvSpPr>
          <p:spPr>
            <a:xfrm>
              <a:off x="3666249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A7CB5A8-2AD5-23EE-8EAD-F56CEBB5334C}"/>
                </a:ext>
              </a:extLst>
            </p:cNvPr>
            <p:cNvSpPr/>
            <p:nvPr/>
          </p:nvSpPr>
          <p:spPr>
            <a:xfrm>
              <a:off x="3653702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439E96-B4FF-B7D7-383B-8C1A7C6A1977}"/>
                </a:ext>
              </a:extLst>
            </p:cNvPr>
            <p:cNvSpPr/>
            <p:nvPr/>
          </p:nvSpPr>
          <p:spPr>
            <a:xfrm>
              <a:off x="3718330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1 w 97103"/>
                <a:gd name="connsiteY2" fmla="*/ 107625 h 107506"/>
                <a:gd name="connsiteX3" fmla="*/ 19271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1" y="107625"/>
                  </a:cubicBezTo>
                  <a:cubicBezTo>
                    <a:pt x="19271" y="107625"/>
                    <a:pt x="19271" y="107623"/>
                    <a:pt x="19271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5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60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6D8171-2A19-3E67-B840-45CB8439907A}"/>
                </a:ext>
              </a:extLst>
            </p:cNvPr>
            <p:cNvSpPr/>
            <p:nvPr/>
          </p:nvSpPr>
          <p:spPr>
            <a:xfrm>
              <a:off x="3785151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898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4B176A-6DFA-8434-62FD-FC54A86BA02B}"/>
                </a:ext>
              </a:extLst>
            </p:cNvPr>
            <p:cNvSpPr/>
            <p:nvPr/>
          </p:nvSpPr>
          <p:spPr>
            <a:xfrm>
              <a:off x="1195851" y="1351767"/>
              <a:ext cx="731757" cy="501992"/>
            </a:xfrm>
            <a:custGeom>
              <a:avLst/>
              <a:gdLst>
                <a:gd name="connsiteX0" fmla="*/ 120692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4 w 731757"/>
                <a:gd name="connsiteY5" fmla="*/ 386695 h 501992"/>
                <a:gd name="connsiteX6" fmla="*/ 719585 w 731757"/>
                <a:gd name="connsiteY6" fmla="*/ 379739 h 501992"/>
                <a:gd name="connsiteX7" fmla="*/ 691310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5 w 731757"/>
                <a:gd name="connsiteY10" fmla="*/ 320212 h 501992"/>
                <a:gd name="connsiteX11" fmla="*/ 10044 w 731757"/>
                <a:gd name="connsiteY11" fmla="*/ 327167 h 501992"/>
                <a:gd name="connsiteX12" fmla="*/ 38318 w 731757"/>
                <a:gd name="connsiteY12" fmla="*/ 208207 h 501992"/>
                <a:gd name="connsiteX13" fmla="*/ 31363 w 731757"/>
                <a:gd name="connsiteY13" fmla="*/ 212147 h 501992"/>
                <a:gd name="connsiteX14" fmla="*/ 113566 w 731757"/>
                <a:gd name="connsiteY14" fmla="*/ 229809 h 501992"/>
                <a:gd name="connsiteX15" fmla="*/ 116563 w 731757"/>
                <a:gd name="connsiteY15" fmla="*/ 218914 h 501992"/>
                <a:gd name="connsiteX16" fmla="*/ 34379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5 w 731757"/>
                <a:gd name="connsiteY25" fmla="*/ 359966 h 501992"/>
                <a:gd name="connsiteX26" fmla="*/ 669972 w 731757"/>
                <a:gd name="connsiteY26" fmla="*/ 365414 h 501992"/>
                <a:gd name="connsiteX27" fmla="*/ 644488 w 731757"/>
                <a:gd name="connsiteY27" fmla="*/ 180686 h 501992"/>
                <a:gd name="connsiteX28" fmla="*/ 525357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2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2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5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1" y="370201"/>
                    <a:pt x="662772" y="370880"/>
                  </a:cubicBezTo>
                  <a:cubicBezTo>
                    <a:pt x="682960" y="376403"/>
                    <a:pt x="703280" y="381398"/>
                    <a:pt x="723524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0" y="495175"/>
                  </a:cubicBezTo>
                  <a:lnTo>
                    <a:pt x="698266" y="491217"/>
                  </a:lnTo>
                  <a:cubicBezTo>
                    <a:pt x="518326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5" y="320212"/>
                  </a:cubicBezTo>
                  <a:lnTo>
                    <a:pt x="10044" y="327167"/>
                  </a:lnTo>
                  <a:lnTo>
                    <a:pt x="38318" y="208207"/>
                  </a:lnTo>
                  <a:lnTo>
                    <a:pt x="31363" y="212147"/>
                  </a:lnTo>
                  <a:cubicBezTo>
                    <a:pt x="58770" y="218028"/>
                    <a:pt x="86027" y="224474"/>
                    <a:pt x="113566" y="229809"/>
                  </a:cubicBezTo>
                  <a:cubicBezTo>
                    <a:pt x="120673" y="231204"/>
                    <a:pt x="123707" y="220290"/>
                    <a:pt x="116563" y="218914"/>
                  </a:cubicBezTo>
                  <a:cubicBezTo>
                    <a:pt x="89062" y="213560"/>
                    <a:pt x="61767" y="207132"/>
                    <a:pt x="34379" y="201251"/>
                  </a:cubicBezTo>
                  <a:cubicBezTo>
                    <a:pt x="31363" y="200420"/>
                    <a:pt x="28252" y="202183"/>
                    <a:pt x="27423" y="205191"/>
                  </a:cubicBezTo>
                  <a:cubicBezTo>
                    <a:pt x="17998" y="244851"/>
                    <a:pt x="8573" y="284511"/>
                    <a:pt x="-852" y="324170"/>
                  </a:cubicBezTo>
                  <a:cubicBezTo>
                    <a:pt x="-1624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6" y="477243"/>
                    <a:pt x="644243" y="489728"/>
                    <a:pt x="695288" y="502131"/>
                  </a:cubicBezTo>
                  <a:cubicBezTo>
                    <a:pt x="698303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4" y="376633"/>
                    <a:pt x="726578" y="375800"/>
                  </a:cubicBezTo>
                  <a:cubicBezTo>
                    <a:pt x="706333" y="370503"/>
                    <a:pt x="686013" y="365489"/>
                    <a:pt x="665825" y="359966"/>
                  </a:cubicBezTo>
                  <a:cubicBezTo>
                    <a:pt x="667201" y="361851"/>
                    <a:pt x="668577" y="363604"/>
                    <a:pt x="669972" y="365414"/>
                  </a:cubicBezTo>
                  <a:cubicBezTo>
                    <a:pt x="675288" y="302964"/>
                    <a:pt x="668936" y="238894"/>
                    <a:pt x="644488" y="180686"/>
                  </a:cubicBezTo>
                  <a:cubicBezTo>
                    <a:pt x="620284" y="123157"/>
                    <a:pt x="578872" y="73431"/>
                    <a:pt x="525357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7" y="231675"/>
                    <a:pt x="119956" y="231618"/>
                    <a:pt x="120692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D39D95-A5B9-102E-E339-C2D8C1CEFC96}"/>
                </a:ext>
              </a:extLst>
            </p:cNvPr>
            <p:cNvSpPr/>
            <p:nvPr/>
          </p:nvSpPr>
          <p:spPr>
            <a:xfrm>
              <a:off x="1408848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9 w 359304"/>
                <a:gd name="connsiteY4" fmla="*/ 226987 h 237780"/>
                <a:gd name="connsiteX5" fmla="*/ 6147 w 359304"/>
                <a:gd name="connsiteY5" fmla="*/ 137545 h 237780"/>
                <a:gd name="connsiteX6" fmla="*/ 3150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6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5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23"/>
                    <a:pt x="355828" y="236947"/>
                    <a:pt x="356638" y="233935"/>
                  </a:cubicBezTo>
                  <a:cubicBezTo>
                    <a:pt x="356770" y="233447"/>
                    <a:pt x="356846" y="232942"/>
                    <a:pt x="356846" y="232435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5087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908F8F-1080-3CE6-E745-8475403A4F78}"/>
                </a:ext>
              </a:extLst>
            </p:cNvPr>
            <p:cNvSpPr/>
            <p:nvPr/>
          </p:nvSpPr>
          <p:spPr>
            <a:xfrm>
              <a:off x="1295807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7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5" y="16719"/>
                    <a:pt x="3111" y="17552"/>
                  </a:cubicBezTo>
                  <a:cubicBezTo>
                    <a:pt x="6108" y="18308"/>
                    <a:pt x="9181" y="16573"/>
                    <a:pt x="10067" y="13612"/>
                  </a:cubicBezTo>
                  <a:lnTo>
                    <a:pt x="12329" y="7448"/>
                  </a:lnTo>
                  <a:cubicBezTo>
                    <a:pt x="13158" y="4440"/>
                    <a:pt x="11405" y="1326"/>
                    <a:pt x="8389" y="493"/>
                  </a:cubicBezTo>
                  <a:cubicBezTo>
                    <a:pt x="5392" y="-252"/>
                    <a:pt x="2320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903115-D5EF-CFBE-693A-3BF30490FF8E}"/>
                </a:ext>
              </a:extLst>
            </p:cNvPr>
            <p:cNvSpPr/>
            <p:nvPr/>
          </p:nvSpPr>
          <p:spPr>
            <a:xfrm>
              <a:off x="1370780" y="1705071"/>
              <a:ext cx="12729" cy="17833"/>
            </a:xfrm>
            <a:custGeom>
              <a:avLst/>
              <a:gdLst>
                <a:gd name="connsiteX0" fmla="*/ 577 w 12729"/>
                <a:gd name="connsiteY0" fmla="*/ 4476 h 17833"/>
                <a:gd name="connsiteX1" fmla="*/ -780 w 12729"/>
                <a:gd name="connsiteY1" fmla="*/ 10829 h 17833"/>
                <a:gd name="connsiteX2" fmla="*/ 2952 w 12729"/>
                <a:gd name="connsiteY2" fmla="*/ 17901 h 17833"/>
                <a:gd name="connsiteX3" fmla="*/ 10021 w 12729"/>
                <a:gd name="connsiteY3" fmla="*/ 14167 h 17833"/>
                <a:gd name="connsiteX4" fmla="*/ 10115 w 12729"/>
                <a:gd name="connsiteY4" fmla="*/ 13844 h 17833"/>
                <a:gd name="connsiteX5" fmla="*/ 11491 w 12729"/>
                <a:gd name="connsiteY5" fmla="*/ 7492 h 17833"/>
                <a:gd name="connsiteX6" fmla="*/ 7551 w 12729"/>
                <a:gd name="connsiteY6" fmla="*/ 527 h 17833"/>
                <a:gd name="connsiteX7" fmla="*/ 577 w 12729"/>
                <a:gd name="connsiteY7" fmla="*/ 4476 h 1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" h="17833">
                  <a:moveTo>
                    <a:pt x="577" y="4476"/>
                  </a:moveTo>
                  <a:lnTo>
                    <a:pt x="-780" y="10829"/>
                  </a:lnTo>
                  <a:cubicBezTo>
                    <a:pt x="-1704" y="13812"/>
                    <a:pt x="-26" y="16979"/>
                    <a:pt x="2952" y="17901"/>
                  </a:cubicBezTo>
                  <a:cubicBezTo>
                    <a:pt x="5930" y="18823"/>
                    <a:pt x="9097" y="17151"/>
                    <a:pt x="10021" y="14167"/>
                  </a:cubicBezTo>
                  <a:cubicBezTo>
                    <a:pt x="10058" y="14061"/>
                    <a:pt x="10096" y="13954"/>
                    <a:pt x="10115" y="13844"/>
                  </a:cubicBezTo>
                  <a:cubicBezTo>
                    <a:pt x="10586" y="11714"/>
                    <a:pt x="11039" y="9603"/>
                    <a:pt x="11491" y="7492"/>
                  </a:cubicBezTo>
                  <a:cubicBezTo>
                    <a:pt x="12320" y="4478"/>
                    <a:pt x="10549" y="1360"/>
                    <a:pt x="7551" y="527"/>
                  </a:cubicBezTo>
                  <a:cubicBezTo>
                    <a:pt x="4535" y="-306"/>
                    <a:pt x="1406" y="1462"/>
                    <a:pt x="5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A22AFD-C266-7F05-21B7-03024402CB25}"/>
                </a:ext>
              </a:extLst>
            </p:cNvPr>
            <p:cNvSpPr/>
            <p:nvPr/>
          </p:nvSpPr>
          <p:spPr>
            <a:xfrm>
              <a:off x="1446081" y="1721424"/>
              <a:ext cx="13457" cy="21465"/>
            </a:xfrm>
            <a:custGeom>
              <a:avLst/>
              <a:gdLst>
                <a:gd name="connsiteX0" fmla="*/ 1335 w 13457"/>
                <a:gd name="connsiteY0" fmla="*/ 4484 h 21465"/>
                <a:gd name="connsiteX1" fmla="*/ -852 w 13457"/>
                <a:gd name="connsiteY1" fmla="*/ 14625 h 21465"/>
                <a:gd name="connsiteX2" fmla="*/ 3107 w 13457"/>
                <a:gd name="connsiteY2" fmla="*/ 21581 h 21465"/>
                <a:gd name="connsiteX3" fmla="*/ 10062 w 13457"/>
                <a:gd name="connsiteY3" fmla="*/ 17641 h 21465"/>
                <a:gd name="connsiteX4" fmla="*/ 12249 w 13457"/>
                <a:gd name="connsiteY4" fmla="*/ 7481 h 21465"/>
                <a:gd name="connsiteX5" fmla="*/ 8291 w 13457"/>
                <a:gd name="connsiteY5" fmla="*/ 525 h 21465"/>
                <a:gd name="connsiteX6" fmla="*/ 1335 w 13457"/>
                <a:gd name="connsiteY6" fmla="*/ 4476 h 21465"/>
                <a:gd name="connsiteX7" fmla="*/ 1335 w 13457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8"/>
                    <a:pt x="11250" y="1419"/>
                    <a:pt x="8291" y="525"/>
                  </a:cubicBezTo>
                  <a:cubicBezTo>
                    <a:pt x="5274" y="-304"/>
                    <a:pt x="2164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A1026DB-44EE-1F42-D3DB-75BD48EB5150}"/>
                </a:ext>
              </a:extLst>
            </p:cNvPr>
            <p:cNvSpPr/>
            <p:nvPr/>
          </p:nvSpPr>
          <p:spPr>
            <a:xfrm>
              <a:off x="1520587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2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8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4" y="8757"/>
                  </a:lnTo>
                  <a:cubicBezTo>
                    <a:pt x="14103" y="6044"/>
                    <a:pt x="13198" y="2642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9BD445-8489-F226-DCA0-EFA38E8DFA3B}"/>
                </a:ext>
              </a:extLst>
            </p:cNvPr>
            <p:cNvSpPr/>
            <p:nvPr/>
          </p:nvSpPr>
          <p:spPr>
            <a:xfrm>
              <a:off x="1597878" y="1757930"/>
              <a:ext cx="12478" cy="20201"/>
            </a:xfrm>
            <a:custGeom>
              <a:avLst/>
              <a:gdLst>
                <a:gd name="connsiteX0" fmla="*/ 373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2"/>
                    <a:pt x="10835" y="10428"/>
                    <a:pt x="11269" y="7412"/>
                  </a:cubicBezTo>
                  <a:cubicBezTo>
                    <a:pt x="12023" y="4415"/>
                    <a:pt x="10288" y="1357"/>
                    <a:pt x="7329" y="456"/>
                  </a:cubicBezTo>
                  <a:cubicBezTo>
                    <a:pt x="4652" y="-147"/>
                    <a:pt x="826" y="1286"/>
                    <a:pt x="373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67FBEA-072C-AC72-D7D0-52546F6AEE57}"/>
                </a:ext>
              </a:extLst>
            </p:cNvPr>
            <p:cNvSpPr/>
            <p:nvPr/>
          </p:nvSpPr>
          <p:spPr>
            <a:xfrm>
              <a:off x="1672369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52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52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F2733F-E022-F9C2-BFF6-A42E2D691EB4}"/>
                </a:ext>
              </a:extLst>
            </p:cNvPr>
            <p:cNvSpPr/>
            <p:nvPr/>
          </p:nvSpPr>
          <p:spPr>
            <a:xfrm>
              <a:off x="1749310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2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8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5D51DF3-BCBC-AC6B-0E49-A665AA9C01CD}"/>
                </a:ext>
              </a:extLst>
            </p:cNvPr>
            <p:cNvSpPr/>
            <p:nvPr/>
          </p:nvSpPr>
          <p:spPr>
            <a:xfrm>
              <a:off x="1824128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0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DEF4271-2653-4409-033B-D63976F8F7F6}"/>
                </a:ext>
              </a:extLst>
            </p:cNvPr>
            <p:cNvSpPr/>
            <p:nvPr/>
          </p:nvSpPr>
          <p:spPr>
            <a:xfrm>
              <a:off x="4581201" y="1213713"/>
              <a:ext cx="731760" cy="502541"/>
            </a:xfrm>
            <a:custGeom>
              <a:avLst/>
              <a:gdLst>
                <a:gd name="connsiteX0" fmla="*/ 620269 w 731760"/>
                <a:gd name="connsiteY0" fmla="*/ 224888 h 502541"/>
                <a:gd name="connsiteX1" fmla="*/ 399991 w 731760"/>
                <a:gd name="connsiteY1" fmla="*/ 4346 h 502541"/>
                <a:gd name="connsiteX2" fmla="*/ 95398 w 731760"/>
                <a:gd name="connsiteY2" fmla="*/ 159329 h 502541"/>
                <a:gd name="connsiteX3" fmla="*/ 59735 w 731760"/>
                <a:gd name="connsiteY3" fmla="*/ 365941 h 502541"/>
                <a:gd name="connsiteX4" fmla="*/ 63881 w 731760"/>
                <a:gd name="connsiteY4" fmla="*/ 360493 h 502541"/>
                <a:gd name="connsiteX5" fmla="*/ 3129 w 731760"/>
                <a:gd name="connsiteY5" fmla="*/ 376327 h 502541"/>
                <a:gd name="connsiteX6" fmla="*/ -830 w 731760"/>
                <a:gd name="connsiteY6" fmla="*/ 383275 h 502541"/>
                <a:gd name="connsiteX7" fmla="*/ -830 w 731760"/>
                <a:gd name="connsiteY7" fmla="*/ 383282 h 502541"/>
                <a:gd name="connsiteX8" fmla="*/ 27445 w 731760"/>
                <a:gd name="connsiteY8" fmla="*/ 498699 h 502541"/>
                <a:gd name="connsiteX9" fmla="*/ 34401 w 731760"/>
                <a:gd name="connsiteY9" fmla="*/ 502660 h 502541"/>
                <a:gd name="connsiteX10" fmla="*/ 34401 w 731760"/>
                <a:gd name="connsiteY10" fmla="*/ 502658 h 502541"/>
                <a:gd name="connsiteX11" fmla="*/ 573503 w 731760"/>
                <a:gd name="connsiteY11" fmla="*/ 369145 h 502541"/>
                <a:gd name="connsiteX12" fmla="*/ 726581 w 731760"/>
                <a:gd name="connsiteY12" fmla="*/ 331653 h 502541"/>
                <a:gd name="connsiteX13" fmla="*/ 730521 w 731760"/>
                <a:gd name="connsiteY13" fmla="*/ 324697 h 502541"/>
                <a:gd name="connsiteX14" fmla="*/ 702246 w 731760"/>
                <a:gd name="connsiteY14" fmla="*/ 205718 h 502541"/>
                <a:gd name="connsiteX15" fmla="*/ 695291 w 731760"/>
                <a:gd name="connsiteY15" fmla="*/ 201778 h 502541"/>
                <a:gd name="connsiteX16" fmla="*/ 613106 w 731760"/>
                <a:gd name="connsiteY16" fmla="*/ 219441 h 502541"/>
                <a:gd name="connsiteX17" fmla="*/ 616103 w 731760"/>
                <a:gd name="connsiteY17" fmla="*/ 230336 h 502541"/>
                <a:gd name="connsiteX18" fmla="*/ 698307 w 731760"/>
                <a:gd name="connsiteY18" fmla="*/ 212674 h 502541"/>
                <a:gd name="connsiteX19" fmla="*/ 691332 w 731760"/>
                <a:gd name="connsiteY19" fmla="*/ 208734 h 502541"/>
                <a:gd name="connsiteX20" fmla="*/ 719607 w 731760"/>
                <a:gd name="connsiteY20" fmla="*/ 327695 h 502541"/>
                <a:gd name="connsiteX21" fmla="*/ 723546 w 731760"/>
                <a:gd name="connsiteY21" fmla="*/ 320739 h 502541"/>
                <a:gd name="connsiteX22" fmla="*/ 184444 w 731760"/>
                <a:gd name="connsiteY22" fmla="*/ 454289 h 502541"/>
                <a:gd name="connsiteX23" fmla="*/ 31366 w 731760"/>
                <a:gd name="connsiteY23" fmla="*/ 491744 h 502541"/>
                <a:gd name="connsiteX24" fmla="*/ 38321 w 731760"/>
                <a:gd name="connsiteY24" fmla="*/ 495702 h 502541"/>
                <a:gd name="connsiteX25" fmla="*/ 10047 w 731760"/>
                <a:gd name="connsiteY25" fmla="*/ 380267 h 502541"/>
                <a:gd name="connsiteX26" fmla="*/ 6088 w 731760"/>
                <a:gd name="connsiteY26" fmla="*/ 387222 h 502541"/>
                <a:gd name="connsiteX27" fmla="*/ 66860 w 731760"/>
                <a:gd name="connsiteY27" fmla="*/ 371407 h 502541"/>
                <a:gd name="connsiteX28" fmla="*/ 71007 w 731760"/>
                <a:gd name="connsiteY28" fmla="*/ 365941 h 502541"/>
                <a:gd name="connsiteX29" fmla="*/ 93815 w 731760"/>
                <a:gd name="connsiteY29" fmla="*/ 189828 h 502541"/>
                <a:gd name="connsiteX30" fmla="*/ 206291 w 731760"/>
                <a:gd name="connsiteY30" fmla="*/ 53676 h 502541"/>
                <a:gd name="connsiteX31" fmla="*/ 521383 w 731760"/>
                <a:gd name="connsiteY31" fmla="*/ 72036 h 502541"/>
                <a:gd name="connsiteX32" fmla="*/ 608921 w 731760"/>
                <a:gd name="connsiteY32" fmla="*/ 224888 h 502541"/>
                <a:gd name="connsiteX33" fmla="*/ 620269 w 731760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1"/>
                    <a:pt x="31385" y="503485"/>
                    <a:pt x="34401" y="502660"/>
                  </a:cubicBezTo>
                  <a:cubicBezTo>
                    <a:pt x="34401" y="502660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8"/>
                    <a:pt x="675536" y="344081"/>
                    <a:pt x="726581" y="331653"/>
                  </a:cubicBezTo>
                  <a:cubicBezTo>
                    <a:pt x="729597" y="330820"/>
                    <a:pt x="731350" y="327706"/>
                    <a:pt x="730521" y="324697"/>
                  </a:cubicBezTo>
                  <a:lnTo>
                    <a:pt x="702246" y="205718"/>
                  </a:lnTo>
                  <a:cubicBezTo>
                    <a:pt x="701360" y="202751"/>
                    <a:pt x="698288" y="201011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48"/>
                    <a:pt x="719607" y="327695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89"/>
                  </a:cubicBezTo>
                  <a:cubicBezTo>
                    <a:pt x="133456" y="466856"/>
                    <a:pt x="82430" y="479341"/>
                    <a:pt x="31366" y="491744"/>
                  </a:cubicBezTo>
                  <a:lnTo>
                    <a:pt x="38321" y="495702"/>
                  </a:lnTo>
                  <a:cubicBezTo>
                    <a:pt x="28877" y="457224"/>
                    <a:pt x="19453" y="418744"/>
                    <a:pt x="10047" y="380267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7"/>
                    <a:pt x="71007" y="368489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6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DF2E88-E34A-316C-2DB1-FCC5DDC54BD0}"/>
                </a:ext>
              </a:extLst>
            </p:cNvPr>
            <p:cNvSpPr/>
            <p:nvPr/>
          </p:nvSpPr>
          <p:spPr>
            <a:xfrm>
              <a:off x="4740578" y="1315262"/>
              <a:ext cx="359333" cy="237932"/>
            </a:xfrm>
            <a:custGeom>
              <a:avLst/>
              <a:gdLst>
                <a:gd name="connsiteX0" fmla="*/ 358085 w 359333"/>
                <a:gd name="connsiteY0" fmla="*/ 141698 h 237932"/>
                <a:gd name="connsiteX1" fmla="*/ 205403 w 359333"/>
                <a:gd name="connsiteY1" fmla="*/ 2210 h 237932"/>
                <a:gd name="connsiteX2" fmla="*/ 18904 w 359333"/>
                <a:gd name="connsiteY2" fmla="*/ 98627 h 237932"/>
                <a:gd name="connsiteX3" fmla="*/ 337 w 359333"/>
                <a:gd name="connsiteY3" fmla="*/ 232611 h 237932"/>
                <a:gd name="connsiteX4" fmla="*/ 6199 w 359333"/>
                <a:gd name="connsiteY4" fmla="*/ 238252 h 237932"/>
                <a:gd name="connsiteX5" fmla="*/ 7499 w 359333"/>
                <a:gd name="connsiteY5" fmla="*/ 238077 h 237932"/>
                <a:gd name="connsiteX6" fmla="*/ 354052 w 359333"/>
                <a:gd name="connsiteY6" fmla="*/ 148635 h 237932"/>
                <a:gd name="connsiteX7" fmla="*/ 351036 w 359333"/>
                <a:gd name="connsiteY7" fmla="*/ 137721 h 237932"/>
                <a:gd name="connsiteX8" fmla="*/ 4503 w 359333"/>
                <a:gd name="connsiteY8" fmla="*/ 227163 h 237932"/>
                <a:gd name="connsiteX9" fmla="*/ 11647 w 359333"/>
                <a:gd name="connsiteY9" fmla="*/ 232611 h 237932"/>
                <a:gd name="connsiteX10" fmla="*/ 21844 w 359333"/>
                <a:gd name="connsiteY10" fmla="*/ 121246 h 237932"/>
                <a:gd name="connsiteX11" fmla="*/ 89232 w 359333"/>
                <a:gd name="connsiteY11" fmla="*/ 36234 h 237932"/>
                <a:gd name="connsiteX12" fmla="*/ 284685 w 359333"/>
                <a:gd name="connsiteY12" fmla="*/ 49240 h 237932"/>
                <a:gd name="connsiteX13" fmla="*/ 347096 w 359333"/>
                <a:gd name="connsiteY13" fmla="*/ 144677 h 237932"/>
                <a:gd name="connsiteX14" fmla="*/ 358085 w 359333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32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4" y="235785"/>
                    <a:pt x="3013" y="238311"/>
                    <a:pt x="6199" y="238252"/>
                  </a:cubicBezTo>
                  <a:cubicBezTo>
                    <a:pt x="6632" y="238245"/>
                    <a:pt x="7066" y="238186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47"/>
                    <a:pt x="336917" y="107062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A2CF0D-696C-3820-2357-93289C55DC88}"/>
                </a:ext>
              </a:extLst>
            </p:cNvPr>
            <p:cNvSpPr/>
            <p:nvPr/>
          </p:nvSpPr>
          <p:spPr>
            <a:xfrm>
              <a:off x="5199397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7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7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0037ABE-5AC7-E47A-100B-129683E95ED5}"/>
                </a:ext>
              </a:extLst>
            </p:cNvPr>
            <p:cNvSpPr/>
            <p:nvPr/>
          </p:nvSpPr>
          <p:spPr>
            <a:xfrm>
              <a:off x="5125195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499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2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499" y="13840"/>
                  </a:lnTo>
                  <a:cubicBezTo>
                    <a:pt x="1328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6" y="-305"/>
                    <a:pt x="3101" y="526"/>
                  </a:cubicBezTo>
                  <a:cubicBezTo>
                    <a:pt x="3101" y="528"/>
                    <a:pt x="3082" y="530"/>
                    <a:pt x="3082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8AAE0D-207D-2CFA-D690-DD225CFBC59C}"/>
                </a:ext>
              </a:extLst>
            </p:cNvPr>
            <p:cNvSpPr/>
            <p:nvPr/>
          </p:nvSpPr>
          <p:spPr>
            <a:xfrm>
              <a:off x="5049221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0" y="20703"/>
                    <a:pt x="13044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95B911D-DCFA-93AB-5B43-EBD5752D0F01}"/>
                </a:ext>
              </a:extLst>
            </p:cNvPr>
            <p:cNvSpPr/>
            <p:nvPr/>
          </p:nvSpPr>
          <p:spPr>
            <a:xfrm>
              <a:off x="4973852" y="1604021"/>
              <a:ext cx="14360" cy="18617"/>
            </a:xfrm>
            <a:custGeom>
              <a:avLst/>
              <a:gdLst>
                <a:gd name="connsiteX0" fmla="*/ -313 w 14360"/>
                <a:gd name="connsiteY0" fmla="*/ 8845 h 18617"/>
                <a:gd name="connsiteX1" fmla="*/ 2835 w 14360"/>
                <a:gd name="connsiteY1" fmla="*/ 16140 h 18617"/>
                <a:gd name="connsiteX2" fmla="*/ 10564 w 14360"/>
                <a:gd name="connsiteY2" fmla="*/ 18163 h 18617"/>
                <a:gd name="connsiteX3" fmla="*/ 10583 w 14360"/>
                <a:gd name="connsiteY3" fmla="*/ 18157 h 18617"/>
                <a:gd name="connsiteX4" fmla="*/ 12619 w 14360"/>
                <a:gd name="connsiteY4" fmla="*/ 10429 h 18617"/>
                <a:gd name="connsiteX5" fmla="*/ 9452 w 14360"/>
                <a:gd name="connsiteY5" fmla="*/ 3134 h 18617"/>
                <a:gd name="connsiteX6" fmla="*/ 1723 w 14360"/>
                <a:gd name="connsiteY6" fmla="*/ 1088 h 18617"/>
                <a:gd name="connsiteX7" fmla="*/ 1705 w 14360"/>
                <a:gd name="connsiteY7" fmla="*/ 1098 h 18617"/>
                <a:gd name="connsiteX8" fmla="*/ -313 w 14360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7">
                  <a:moveTo>
                    <a:pt x="-313" y="8845"/>
                  </a:moveTo>
                  <a:cubicBezTo>
                    <a:pt x="743" y="11277"/>
                    <a:pt x="1799" y="13708"/>
                    <a:pt x="2835" y="16140"/>
                  </a:cubicBezTo>
                  <a:cubicBezTo>
                    <a:pt x="4419" y="18835"/>
                    <a:pt x="7868" y="19740"/>
                    <a:pt x="10564" y="18163"/>
                  </a:cubicBezTo>
                  <a:cubicBezTo>
                    <a:pt x="10583" y="18161"/>
                    <a:pt x="10583" y="18159"/>
                    <a:pt x="10583" y="18157"/>
                  </a:cubicBezTo>
                  <a:cubicBezTo>
                    <a:pt x="13203" y="16526"/>
                    <a:pt x="14088" y="13137"/>
                    <a:pt x="12619" y="10429"/>
                  </a:cubicBezTo>
                  <a:lnTo>
                    <a:pt x="9452" y="3134"/>
                  </a:lnTo>
                  <a:cubicBezTo>
                    <a:pt x="7887" y="434"/>
                    <a:pt x="4419" y="-482"/>
                    <a:pt x="1723" y="1088"/>
                  </a:cubicBezTo>
                  <a:cubicBezTo>
                    <a:pt x="1723" y="1092"/>
                    <a:pt x="1705" y="1094"/>
                    <a:pt x="1705" y="1098"/>
                  </a:cubicBezTo>
                  <a:cubicBezTo>
                    <a:pt x="-916" y="2742"/>
                    <a:pt x="-1802" y="6136"/>
                    <a:pt x="-313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6B9508A-ED0F-3616-20B5-08DFBBE63ED7}"/>
                </a:ext>
              </a:extLst>
            </p:cNvPr>
            <p:cNvSpPr/>
            <p:nvPr/>
          </p:nvSpPr>
          <p:spPr>
            <a:xfrm>
              <a:off x="4898429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72"/>
                    <a:pt x="6101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C2B972-A64D-FCE9-844A-934BED97D50A}"/>
                </a:ext>
              </a:extLst>
            </p:cNvPr>
            <p:cNvSpPr/>
            <p:nvPr/>
          </p:nvSpPr>
          <p:spPr>
            <a:xfrm>
              <a:off x="4822591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2 w 13829"/>
                <a:gd name="connsiteY3" fmla="*/ 13241 h 20079"/>
                <a:gd name="connsiteX4" fmla="*/ 10084 w 13829"/>
                <a:gd name="connsiteY4" fmla="*/ 4476 h 20079"/>
                <a:gd name="connsiteX5" fmla="*/ 3110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8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2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10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DCE83DF-9A80-0AA1-2063-A31F418D4BD8}"/>
                </a:ext>
              </a:extLst>
            </p:cNvPr>
            <p:cNvSpPr/>
            <p:nvPr/>
          </p:nvSpPr>
          <p:spPr>
            <a:xfrm>
              <a:off x="4747468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3 w 12033"/>
                <a:gd name="connsiteY1" fmla="*/ 12479 h 17813"/>
                <a:gd name="connsiteX2" fmla="*/ 5322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6"/>
                    <a:pt x="2231" y="18074"/>
                    <a:pt x="5322" y="18134"/>
                  </a:cubicBezTo>
                  <a:cubicBezTo>
                    <a:pt x="8130" y="18021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6"/>
                    <a:pt x="7734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124EF6D-02E5-6172-19C6-24DFA497B07C}"/>
                </a:ext>
              </a:extLst>
            </p:cNvPr>
            <p:cNvSpPr/>
            <p:nvPr/>
          </p:nvSpPr>
          <p:spPr>
            <a:xfrm>
              <a:off x="4671727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3"/>
                    <a:pt x="4721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2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51F98CC-4EC1-BFED-E207-DDB68645EF33}"/>
                </a:ext>
              </a:extLst>
            </p:cNvPr>
            <p:cNvSpPr/>
            <p:nvPr/>
          </p:nvSpPr>
          <p:spPr>
            <a:xfrm>
              <a:off x="1529309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10 h 73116"/>
                <a:gd name="connsiteX3" fmla="*/ 60065 w 72954"/>
                <a:gd name="connsiteY3" fmla="*/ 41518 h 73116"/>
                <a:gd name="connsiteX4" fmla="*/ 29811 w 72954"/>
                <a:gd name="connsiteY4" fmla="*/ 62083 h 73116"/>
                <a:gd name="connsiteX5" fmla="*/ 29811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9" y="14770"/>
                    <a:pt x="29905" y="8945"/>
                    <a:pt x="42270" y="12810"/>
                  </a:cubicBezTo>
                  <a:cubicBezTo>
                    <a:pt x="54296" y="16579"/>
                    <a:pt x="62798" y="28813"/>
                    <a:pt x="60065" y="41518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3"/>
                  </a:cubicBezTo>
                  <a:cubicBezTo>
                    <a:pt x="48510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FE7EDE9-2EB4-8E99-9A49-E2855347A1A3}"/>
                </a:ext>
              </a:extLst>
            </p:cNvPr>
            <p:cNvSpPr/>
            <p:nvPr/>
          </p:nvSpPr>
          <p:spPr>
            <a:xfrm>
              <a:off x="2026315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9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5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8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E785-81F9-1B54-FB07-89C72F5C9487}"/>
                </a:ext>
              </a:extLst>
            </p:cNvPr>
            <p:cNvSpPr/>
            <p:nvPr/>
          </p:nvSpPr>
          <p:spPr>
            <a:xfrm>
              <a:off x="1418559" y="2822008"/>
              <a:ext cx="72458" cy="78813"/>
            </a:xfrm>
            <a:custGeom>
              <a:avLst/>
              <a:gdLst>
                <a:gd name="connsiteX0" fmla="*/ 27933 w 72458"/>
                <a:gd name="connsiteY0" fmla="*/ 71697 h 78813"/>
                <a:gd name="connsiteX1" fmla="*/ 71099 w 72458"/>
                <a:gd name="connsiteY1" fmla="*/ 54261 h 78813"/>
                <a:gd name="connsiteX2" fmla="*/ 39676 w 72458"/>
                <a:gd name="connsiteY2" fmla="*/ 1218 h 78813"/>
                <a:gd name="connsiteX3" fmla="*/ -870 w 72458"/>
                <a:gd name="connsiteY3" fmla="*/ 31491 h 78813"/>
                <a:gd name="connsiteX4" fmla="*/ 36283 w 72458"/>
                <a:gd name="connsiteY4" fmla="*/ 76730 h 78813"/>
                <a:gd name="connsiteX5" fmla="*/ 39299 w 72458"/>
                <a:gd name="connsiteY5" fmla="*/ 65835 h 78813"/>
                <a:gd name="connsiteX6" fmla="*/ 10855 w 72458"/>
                <a:gd name="connsiteY6" fmla="*/ 40407 h 78813"/>
                <a:gd name="connsiteX7" fmla="*/ 30120 w 72458"/>
                <a:gd name="connsiteY7" fmla="*/ 11718 h 78813"/>
                <a:gd name="connsiteX8" fmla="*/ 58545 w 72458"/>
                <a:gd name="connsiteY8" fmla="*/ 39314 h 78813"/>
                <a:gd name="connsiteX9" fmla="*/ 54775 w 72458"/>
                <a:gd name="connsiteY9" fmla="*/ 63969 h 78813"/>
                <a:gd name="connsiteX10" fmla="*/ 36472 w 72458"/>
                <a:gd name="connsiteY10" fmla="*/ 64214 h 78813"/>
                <a:gd name="connsiteX11" fmla="*/ 35925 w 72458"/>
                <a:gd name="connsiteY11" fmla="*/ 63649 h 78813"/>
                <a:gd name="connsiteX12" fmla="*/ 27933 w 72458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3">
                  <a:moveTo>
                    <a:pt x="27933" y="71697"/>
                  </a:moveTo>
                  <a:cubicBezTo>
                    <a:pt x="44332" y="87965"/>
                    <a:pt x="68290" y="75467"/>
                    <a:pt x="71099" y="54261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2065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1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EFB9278-A66A-72E1-D2AF-34696B15D015}"/>
                </a:ext>
              </a:extLst>
            </p:cNvPr>
            <p:cNvSpPr/>
            <p:nvPr/>
          </p:nvSpPr>
          <p:spPr>
            <a:xfrm>
              <a:off x="1916445" y="2725153"/>
              <a:ext cx="69117" cy="69867"/>
            </a:xfrm>
            <a:custGeom>
              <a:avLst/>
              <a:gdLst>
                <a:gd name="connsiteX0" fmla="*/ 36125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5 w 69117"/>
                <a:gd name="connsiteY9" fmla="*/ 70176 h 69867"/>
                <a:gd name="connsiteX10" fmla="*/ 36125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A8620E-D625-6343-2829-D0B8FC9C4DC1}"/>
                </a:ext>
              </a:extLst>
            </p:cNvPr>
            <p:cNvSpPr/>
            <p:nvPr/>
          </p:nvSpPr>
          <p:spPr>
            <a:xfrm>
              <a:off x="1726768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0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2" y="35346"/>
                    <a:pt x="56870" y="48862"/>
                    <a:pt x="47351" y="57137"/>
                  </a:cubicBezTo>
                  <a:cubicBezTo>
                    <a:pt x="41847" y="61925"/>
                    <a:pt x="49877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1" y="-167"/>
                    <a:pt x="32328" y="-4012"/>
                    <a:pt x="16456" y="5338"/>
                  </a:cubicBezTo>
                  <a:cubicBezTo>
                    <a:pt x="585" y="14687"/>
                    <a:pt x="-6013" y="35403"/>
                    <a:pt x="3110" y="51840"/>
                  </a:cubicBezTo>
                  <a:cubicBezTo>
                    <a:pt x="12234" y="68277"/>
                    <a:pt x="33421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ACBC15-CD49-462B-0E34-014F8E1776BD}"/>
                </a:ext>
              </a:extLst>
            </p:cNvPr>
            <p:cNvSpPr/>
            <p:nvPr/>
          </p:nvSpPr>
          <p:spPr>
            <a:xfrm>
              <a:off x="2222229" y="2895456"/>
              <a:ext cx="63781" cy="63746"/>
            </a:xfrm>
            <a:custGeom>
              <a:avLst/>
              <a:gdLst>
                <a:gd name="connsiteX0" fmla="*/ 37798 w 63781"/>
                <a:gd name="connsiteY0" fmla="*/ 59662 h 63746"/>
                <a:gd name="connsiteX1" fmla="*/ 62416 w 63781"/>
                <a:gd name="connsiteY1" fmla="*/ 26354 h 63746"/>
                <a:gd name="connsiteX2" fmla="*/ 60512 w 63781"/>
                <a:gd name="connsiteY2" fmla="*/ 19474 h 63746"/>
                <a:gd name="connsiteX3" fmla="*/ 18119 w 63781"/>
                <a:gd name="connsiteY3" fmla="*/ 3075 h 63746"/>
                <a:gd name="connsiteX4" fmla="*/ 1720 w 63781"/>
                <a:gd name="connsiteY4" fmla="*/ 45468 h 63746"/>
                <a:gd name="connsiteX5" fmla="*/ 5358 w 63781"/>
                <a:gd name="connsiteY5" fmla="*/ 51688 h 63746"/>
                <a:gd name="connsiteX6" fmla="*/ 56063 w 63781"/>
                <a:gd name="connsiteY6" fmla="*/ 53573 h 63746"/>
                <a:gd name="connsiteX7" fmla="*/ 48052 w 63781"/>
                <a:gd name="connsiteY7" fmla="*/ 45581 h 63746"/>
                <a:gd name="connsiteX8" fmla="*/ 13746 w 63781"/>
                <a:gd name="connsiteY8" fmla="*/ 44148 h 63746"/>
                <a:gd name="connsiteX9" fmla="*/ 20042 w 63781"/>
                <a:gd name="connsiteY9" fmla="*/ 14856 h 63746"/>
                <a:gd name="connsiteX10" fmla="*/ 21493 w 63781"/>
                <a:gd name="connsiteY10" fmla="*/ 13989 h 63746"/>
                <a:gd name="connsiteX11" fmla="*/ 49768 w 63781"/>
                <a:gd name="connsiteY11" fmla="*/ 23187 h 63746"/>
                <a:gd name="connsiteX12" fmla="*/ 34688 w 63781"/>
                <a:gd name="connsiteY12" fmla="*/ 48861 h 63746"/>
                <a:gd name="connsiteX13" fmla="*/ 37704 w 63781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46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7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573"/>
                  </a:cubicBezTo>
                  <a:cubicBezTo>
                    <a:pt x="61417" y="48635"/>
                    <a:pt x="53406" y="40642"/>
                    <a:pt x="48052" y="45581"/>
                  </a:cubicBezTo>
                  <a:cubicBezTo>
                    <a:pt x="38194" y="54704"/>
                    <a:pt x="22040" y="56589"/>
                    <a:pt x="13746" y="44148"/>
                  </a:cubicBezTo>
                  <a:cubicBezTo>
                    <a:pt x="7394" y="34328"/>
                    <a:pt x="10202" y="21208"/>
                    <a:pt x="20042" y="14856"/>
                  </a:cubicBezTo>
                  <a:cubicBezTo>
                    <a:pt x="20513" y="14554"/>
                    <a:pt x="21003" y="14253"/>
                    <a:pt x="21493" y="13989"/>
                  </a:cubicBezTo>
                  <a:cubicBezTo>
                    <a:pt x="31578" y="8767"/>
                    <a:pt x="44905" y="12726"/>
                    <a:pt x="49768" y="23187"/>
                  </a:cubicBezTo>
                  <a:cubicBezTo>
                    <a:pt x="55423" y="35195"/>
                    <a:pt x="46997" y="47089"/>
                    <a:pt x="34688" y="48861"/>
                  </a:cubicBezTo>
                  <a:cubicBezTo>
                    <a:pt x="27525" y="49898"/>
                    <a:pt x="30579" y="60793"/>
                    <a:pt x="37704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5BE1E2-CD3B-75AA-5892-CB9F4D74A8E4}"/>
                </a:ext>
              </a:extLst>
            </p:cNvPr>
            <p:cNvSpPr/>
            <p:nvPr/>
          </p:nvSpPr>
          <p:spPr>
            <a:xfrm>
              <a:off x="2102912" y="2371410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2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2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2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1E33C6E-E6E7-4343-AA2B-351FD0F51B4E}"/>
                </a:ext>
              </a:extLst>
            </p:cNvPr>
            <p:cNvSpPr/>
            <p:nvPr/>
          </p:nvSpPr>
          <p:spPr>
            <a:xfrm>
              <a:off x="1593037" y="2487421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7 h 71928"/>
                <a:gd name="connsiteX9" fmla="*/ 37994 w 77974"/>
                <a:gd name="connsiteY9" fmla="*/ 55585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6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7"/>
                  </a:cubicBezTo>
                  <a:cubicBezTo>
                    <a:pt x="68606" y="51853"/>
                    <a:pt x="52433" y="70986"/>
                    <a:pt x="37994" y="55585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AA7C258-0043-0F40-D293-A02011A78C5E}"/>
                </a:ext>
              </a:extLst>
            </p:cNvPr>
            <p:cNvSpPr/>
            <p:nvPr/>
          </p:nvSpPr>
          <p:spPr>
            <a:xfrm>
              <a:off x="1460810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7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7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C46254A-F7C4-3117-94F9-585513FBE5F0}"/>
                </a:ext>
              </a:extLst>
            </p:cNvPr>
            <p:cNvSpPr/>
            <p:nvPr/>
          </p:nvSpPr>
          <p:spPr>
            <a:xfrm>
              <a:off x="1950438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7EC26E-5BD2-DAC2-13EB-D79FF19F44A1}"/>
                </a:ext>
              </a:extLst>
            </p:cNvPr>
            <p:cNvSpPr/>
            <p:nvPr/>
          </p:nvSpPr>
          <p:spPr>
            <a:xfrm>
              <a:off x="2140134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91E4190-2323-11D8-E999-513DDC849182}"/>
                </a:ext>
              </a:extLst>
            </p:cNvPr>
            <p:cNvSpPr/>
            <p:nvPr/>
          </p:nvSpPr>
          <p:spPr>
            <a:xfrm>
              <a:off x="1626358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F58FFAD-6B6E-E015-0C3D-7C834249A713}"/>
                </a:ext>
              </a:extLst>
            </p:cNvPr>
            <p:cNvSpPr/>
            <p:nvPr/>
          </p:nvSpPr>
          <p:spPr>
            <a:xfrm>
              <a:off x="1791948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BEED6A0-C553-BBBC-89CD-1A041D9E43B6}"/>
                </a:ext>
              </a:extLst>
            </p:cNvPr>
            <p:cNvSpPr/>
            <p:nvPr/>
          </p:nvSpPr>
          <p:spPr>
            <a:xfrm>
              <a:off x="1654144" y="2400956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95"/>
                    <a:pt x="152190" y="69397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233810-8641-2732-6E24-AB406B38F92A}"/>
                </a:ext>
              </a:extLst>
            </p:cNvPr>
            <p:cNvSpPr/>
            <p:nvPr/>
          </p:nvSpPr>
          <p:spPr>
            <a:xfrm>
              <a:off x="1476602" y="2760476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FCBA8CB-28CE-929C-8BD7-0977BBF23BE7}"/>
                </a:ext>
              </a:extLst>
            </p:cNvPr>
            <p:cNvSpPr/>
            <p:nvPr/>
          </p:nvSpPr>
          <p:spPr>
            <a:xfrm>
              <a:off x="1595710" y="3189403"/>
              <a:ext cx="453713" cy="115186"/>
            </a:xfrm>
            <a:custGeom>
              <a:avLst/>
              <a:gdLst>
                <a:gd name="connsiteX0" fmla="*/ 445642 w 453713"/>
                <a:gd name="connsiteY0" fmla="*/ 507 h 115186"/>
                <a:gd name="connsiteX1" fmla="*/ 3013 w 453713"/>
                <a:gd name="connsiteY1" fmla="*/ 104444 h 115186"/>
                <a:gd name="connsiteX2" fmla="*/ 6029 w 453713"/>
                <a:gd name="connsiteY2" fmla="*/ 115340 h 115186"/>
                <a:gd name="connsiteX3" fmla="*/ 448639 w 453713"/>
                <a:gd name="connsiteY3" fmla="*/ 11402 h 115186"/>
                <a:gd name="connsiteX4" fmla="*/ 445642 w 453713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6">
                  <a:moveTo>
                    <a:pt x="445642" y="507"/>
                  </a:moveTo>
                  <a:cubicBezTo>
                    <a:pt x="298426" y="36510"/>
                    <a:pt x="150738" y="70553"/>
                    <a:pt x="3013" y="104444"/>
                  </a:cubicBezTo>
                  <a:cubicBezTo>
                    <a:pt x="-4075" y="106066"/>
                    <a:pt x="-1078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6CDEF1-AC5A-FD82-EBD7-0D357AFEC1C4}"/>
                </a:ext>
              </a:extLst>
            </p:cNvPr>
            <p:cNvSpPr/>
            <p:nvPr/>
          </p:nvSpPr>
          <p:spPr>
            <a:xfrm>
              <a:off x="1571655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8" y="136295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79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08720F1-3FD5-76F1-C4EA-A67C06A6CF42}"/>
                </a:ext>
              </a:extLst>
            </p:cNvPr>
            <p:cNvSpPr/>
            <p:nvPr/>
          </p:nvSpPr>
          <p:spPr>
            <a:xfrm>
              <a:off x="1466276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0C5082F-3833-CE31-4995-0ED57611A900}"/>
                </a:ext>
              </a:extLst>
            </p:cNvPr>
            <p:cNvSpPr/>
            <p:nvPr/>
          </p:nvSpPr>
          <p:spPr>
            <a:xfrm>
              <a:off x="1968341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E56576-A46E-DA17-B4BB-95E07F9C46FA}"/>
                </a:ext>
              </a:extLst>
            </p:cNvPr>
            <p:cNvSpPr/>
            <p:nvPr/>
          </p:nvSpPr>
          <p:spPr>
            <a:xfrm>
              <a:off x="2089328" y="2962294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5"/>
                    <a:pt x="49929" y="135252"/>
                    <a:pt x="72" y="201509"/>
                  </a:cubicBezTo>
                  <a:cubicBezTo>
                    <a:pt x="-4320" y="207315"/>
                    <a:pt x="5500" y="212969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49CC5C9-30E6-A3E7-372C-8924C19BC5D0}"/>
                </a:ext>
              </a:extLst>
            </p:cNvPr>
            <p:cNvSpPr/>
            <p:nvPr/>
          </p:nvSpPr>
          <p:spPr>
            <a:xfrm>
              <a:off x="5472818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B40EC03-8E85-4300-8E40-D10B986658BA}"/>
                </a:ext>
              </a:extLst>
            </p:cNvPr>
            <p:cNvSpPr/>
            <p:nvPr/>
          </p:nvSpPr>
          <p:spPr>
            <a:xfrm>
              <a:off x="4972024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3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382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70E64F-52D7-1734-5ABB-5C3472980A33}"/>
                </a:ext>
              </a:extLst>
            </p:cNvPr>
            <p:cNvSpPr/>
            <p:nvPr/>
          </p:nvSpPr>
          <p:spPr>
            <a:xfrm>
              <a:off x="5583999" y="680736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07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37"/>
                    <a:pt x="21440" y="69321"/>
                    <a:pt x="16143" y="64507"/>
                  </a:cubicBezTo>
                  <a:cubicBezTo>
                    <a:pt x="15955" y="64333"/>
                    <a:pt x="15785" y="64154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2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DE71A58-798C-AA21-C34C-A3008DC8D107}"/>
                </a:ext>
              </a:extLst>
            </p:cNvPr>
            <p:cNvSpPr/>
            <p:nvPr/>
          </p:nvSpPr>
          <p:spPr>
            <a:xfrm>
              <a:off x="5089418" y="583898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63" y="55645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EB67C53-DD89-AB48-C7A8-216D23556147}"/>
                </a:ext>
              </a:extLst>
            </p:cNvPr>
            <p:cNvSpPr/>
            <p:nvPr/>
          </p:nvSpPr>
          <p:spPr>
            <a:xfrm>
              <a:off x="5277972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8 w 70302"/>
                <a:gd name="connsiteY1" fmla="*/ 51806 h 70124"/>
                <a:gd name="connsiteX2" fmla="*/ 51732 w 70302"/>
                <a:gd name="connsiteY2" fmla="*/ 5304 h 70124"/>
                <a:gd name="connsiteX3" fmla="*/ 4420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2 w 70302"/>
                <a:gd name="connsiteY6" fmla="*/ 23381 h 70124"/>
                <a:gd name="connsiteX7" fmla="*/ 46021 w 70302"/>
                <a:gd name="connsiteY7" fmla="*/ 15087 h 70124"/>
                <a:gd name="connsiteX8" fmla="*/ 54183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8" y="51806"/>
                  </a:cubicBezTo>
                  <a:cubicBezTo>
                    <a:pt x="74314" y="35294"/>
                    <a:pt x="67585" y="14672"/>
                    <a:pt x="51732" y="5304"/>
                  </a:cubicBezTo>
                  <a:cubicBezTo>
                    <a:pt x="35880" y="-4064"/>
                    <a:pt x="14579" y="-31"/>
                    <a:pt x="4420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0" y="61891"/>
                    <a:pt x="20856" y="57103"/>
                  </a:cubicBezTo>
                  <a:cubicBezTo>
                    <a:pt x="11337" y="48828"/>
                    <a:pt x="6757" y="35068"/>
                    <a:pt x="13052" y="23381"/>
                  </a:cubicBezTo>
                  <a:cubicBezTo>
                    <a:pt x="19348" y="11694"/>
                    <a:pt x="34730" y="8301"/>
                    <a:pt x="46021" y="15087"/>
                  </a:cubicBezTo>
                  <a:cubicBezTo>
                    <a:pt x="57311" y="21873"/>
                    <a:pt x="61779" y="36745"/>
                    <a:pt x="54183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8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D56C99-4BC8-D569-9D61-5C265694C0DA}"/>
                </a:ext>
              </a:extLst>
            </p:cNvPr>
            <p:cNvSpPr/>
            <p:nvPr/>
          </p:nvSpPr>
          <p:spPr>
            <a:xfrm>
              <a:off x="4788936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2 w 63810"/>
                <a:gd name="connsiteY4" fmla="*/ 44199 h 63861"/>
                <a:gd name="connsiteX5" fmla="*/ 13655 w 63810"/>
                <a:gd name="connsiteY5" fmla="*/ 45632 h 63861"/>
                <a:gd name="connsiteX6" fmla="*/ 5663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1 w 63810"/>
                <a:gd name="connsiteY11" fmla="*/ 57792 h 63861"/>
                <a:gd name="connsiteX12" fmla="*/ 23928 w 63810"/>
                <a:gd name="connsiteY12" fmla="*/ 59713 h 63861"/>
                <a:gd name="connsiteX13" fmla="*/ 26925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1" y="12881"/>
                    <a:pt x="29527" y="8618"/>
                    <a:pt x="39894" y="13718"/>
                  </a:cubicBezTo>
                  <a:cubicBezTo>
                    <a:pt x="50242" y="18817"/>
                    <a:pt x="54502" y="31348"/>
                    <a:pt x="49413" y="41706"/>
                  </a:cubicBezTo>
                  <a:cubicBezTo>
                    <a:pt x="48980" y="42569"/>
                    <a:pt x="48508" y="43403"/>
                    <a:pt x="47962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3" y="53624"/>
                  </a:cubicBezTo>
                  <a:cubicBezTo>
                    <a:pt x="20234" y="67083"/>
                    <a:pt x="43607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8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1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5" y="60749"/>
                    <a:pt x="34107" y="49854"/>
                    <a:pt x="26925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3EBF473-1BC2-3896-9BDC-4C033A872D58}"/>
                </a:ext>
              </a:extLst>
            </p:cNvPr>
            <p:cNvSpPr/>
            <p:nvPr/>
          </p:nvSpPr>
          <p:spPr>
            <a:xfrm>
              <a:off x="4904511" y="230146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9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1" y="66803"/>
                  </a:cubicBezTo>
                  <a:cubicBezTo>
                    <a:pt x="52139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639791-8781-29B1-269C-339382BE1F97}"/>
                </a:ext>
              </a:extLst>
            </p:cNvPr>
            <p:cNvSpPr/>
            <p:nvPr/>
          </p:nvSpPr>
          <p:spPr>
            <a:xfrm>
              <a:off x="5404005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70F490-43FB-D0E2-D2B3-9CC977ED3A8A}"/>
                </a:ext>
              </a:extLst>
            </p:cNvPr>
            <p:cNvSpPr/>
            <p:nvPr/>
          </p:nvSpPr>
          <p:spPr>
            <a:xfrm>
              <a:off x="5514329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4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F3258C7-9593-D93E-F2E6-05AC1D848D96}"/>
                </a:ext>
              </a:extLst>
            </p:cNvPr>
            <p:cNvSpPr/>
            <p:nvPr/>
          </p:nvSpPr>
          <p:spPr>
            <a:xfrm>
              <a:off x="5015654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17"/>
                    <a:pt x="31720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87B2378-BA25-FA10-35D9-0EC2382B88E9}"/>
                </a:ext>
              </a:extLst>
            </p:cNvPr>
            <p:cNvSpPr/>
            <p:nvPr/>
          </p:nvSpPr>
          <p:spPr>
            <a:xfrm>
              <a:off x="4821014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3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0B61B5-F6EB-9DC2-E106-046C1BFC27C0}"/>
                </a:ext>
              </a:extLst>
            </p:cNvPr>
            <p:cNvSpPr/>
            <p:nvPr/>
          </p:nvSpPr>
          <p:spPr>
            <a:xfrm>
              <a:off x="5317891" y="415539"/>
              <a:ext cx="130706" cy="458183"/>
            </a:xfrm>
            <a:custGeom>
              <a:avLst/>
              <a:gdLst>
                <a:gd name="connsiteX0" fmla="*/ 10023 w 130706"/>
                <a:gd name="connsiteY0" fmla="*/ 454497 h 458183"/>
                <a:gd name="connsiteX1" fmla="*/ 129455 w 130706"/>
                <a:gd name="connsiteY1" fmla="*/ 7326 h 458183"/>
                <a:gd name="connsiteX2" fmla="*/ 118559 w 130706"/>
                <a:gd name="connsiteY2" fmla="*/ 4328 h 458183"/>
                <a:gd name="connsiteX3" fmla="*/ -816 w 130706"/>
                <a:gd name="connsiteY3" fmla="*/ 451500 h 458183"/>
                <a:gd name="connsiteX4" fmla="*/ 10098 w 130706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6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5" y="7326"/>
                  </a:cubicBezTo>
                  <a:cubicBezTo>
                    <a:pt x="131340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1DAEFB2-9C4B-90FB-C107-6FD1535DB498}"/>
                </a:ext>
              </a:extLst>
            </p:cNvPr>
            <p:cNvSpPr/>
            <p:nvPr/>
          </p:nvSpPr>
          <p:spPr>
            <a:xfrm>
              <a:off x="4844124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84"/>
                    <a:pt x="148566" y="35705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28F8FDF-6C9D-88D3-4103-5D133C1C2AD4}"/>
                </a:ext>
              </a:extLst>
            </p:cNvPr>
            <p:cNvSpPr/>
            <p:nvPr/>
          </p:nvSpPr>
          <p:spPr>
            <a:xfrm>
              <a:off x="4962181" y="259631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A9637C7-F59A-9E26-BE8D-E5B03A6EE824}"/>
                </a:ext>
              </a:extLst>
            </p:cNvPr>
            <p:cNvSpPr/>
            <p:nvPr/>
          </p:nvSpPr>
          <p:spPr>
            <a:xfrm>
              <a:off x="5154227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0"/>
                    <a:pt x="291705" y="74216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9BA69F30-1A8F-FA35-5BB5-9C0343FDD39B}"/>
                </a:ext>
              </a:extLst>
            </p:cNvPr>
            <p:cNvSpPr/>
            <p:nvPr/>
          </p:nvSpPr>
          <p:spPr>
            <a:xfrm>
              <a:off x="5025586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8D257F5-EFB9-4A5F-5B4A-A9BB1FDC02F5}"/>
                </a:ext>
              </a:extLst>
            </p:cNvPr>
            <p:cNvSpPr/>
            <p:nvPr/>
          </p:nvSpPr>
          <p:spPr>
            <a:xfrm>
              <a:off x="5332297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0" y="128298"/>
                    <a:pt x="61779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5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7659F3-137E-C19F-7AB5-B3842B6FA111}"/>
                </a:ext>
              </a:extLst>
            </p:cNvPr>
            <p:cNvSpPr/>
            <p:nvPr/>
          </p:nvSpPr>
          <p:spPr>
            <a:xfrm>
              <a:off x="5456556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4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3" y="188916"/>
                    <a:pt x="56443" y="96031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9"/>
                    <a:pt x="93690" y="194653"/>
                    <a:pt x="140720" y="287544"/>
                  </a:cubicBezTo>
                  <a:cubicBezTo>
                    <a:pt x="144000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40BD118-5FCD-5483-3AA8-FF37010A0767}"/>
                </a:ext>
              </a:extLst>
            </p:cNvPr>
            <p:cNvSpPr/>
            <p:nvPr/>
          </p:nvSpPr>
          <p:spPr>
            <a:xfrm>
              <a:off x="4940302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9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40" y="196954"/>
                    <a:pt x="61154" y="100053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6" y="202665"/>
                    <a:pt x="154780" y="299553"/>
                  </a:cubicBezTo>
                  <a:cubicBezTo>
                    <a:pt x="158211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041C18-0605-95ED-DFC9-AF17D077FCAE}"/>
                </a:ext>
              </a:extLst>
            </p:cNvPr>
            <p:cNvSpPr/>
            <p:nvPr/>
          </p:nvSpPr>
          <p:spPr>
            <a:xfrm>
              <a:off x="4824205" y="820998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F655A63-B559-CA0F-CF53-B699F51D5075}"/>
                </a:ext>
              </a:extLst>
            </p:cNvPr>
            <p:cNvSpPr/>
            <p:nvPr/>
          </p:nvSpPr>
          <p:spPr>
            <a:xfrm>
              <a:off x="5472818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73CB7B8-A706-B4D4-DDC9-6111FC9121E0}"/>
                </a:ext>
              </a:extLst>
            </p:cNvPr>
            <p:cNvSpPr/>
            <p:nvPr/>
          </p:nvSpPr>
          <p:spPr>
            <a:xfrm>
              <a:off x="4972024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4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288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5418C9-3C64-1E41-B6D4-F58F6BBC25BC}"/>
                </a:ext>
              </a:extLst>
            </p:cNvPr>
            <p:cNvSpPr/>
            <p:nvPr/>
          </p:nvSpPr>
          <p:spPr>
            <a:xfrm>
              <a:off x="5583999" y="3508194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8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B09683-C2C3-ACE9-F994-1036C6BF792B}"/>
                </a:ext>
              </a:extLst>
            </p:cNvPr>
            <p:cNvSpPr/>
            <p:nvPr/>
          </p:nvSpPr>
          <p:spPr>
            <a:xfrm>
              <a:off x="5089418" y="3411356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0238249-E646-80B4-5D3D-C76D10FDFB0A}"/>
                </a:ext>
              </a:extLst>
            </p:cNvPr>
            <p:cNvSpPr/>
            <p:nvPr/>
          </p:nvSpPr>
          <p:spPr>
            <a:xfrm>
              <a:off x="5277972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4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4"/>
                  </a:cubicBezTo>
                  <a:cubicBezTo>
                    <a:pt x="74314" y="35272"/>
                    <a:pt x="67585" y="14651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27B6B50-FBA5-C57C-AEBF-9DFE86055391}"/>
                </a:ext>
              </a:extLst>
            </p:cNvPr>
            <p:cNvSpPr/>
            <p:nvPr/>
          </p:nvSpPr>
          <p:spPr>
            <a:xfrm>
              <a:off x="4788936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2 w 63810"/>
                <a:gd name="connsiteY4" fmla="*/ 44202 h 63864"/>
                <a:gd name="connsiteX5" fmla="*/ 13655 w 63810"/>
                <a:gd name="connsiteY5" fmla="*/ 45635 h 63864"/>
                <a:gd name="connsiteX6" fmla="*/ 5663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1 w 63810"/>
                <a:gd name="connsiteY11" fmla="*/ 57793 h 63864"/>
                <a:gd name="connsiteX12" fmla="*/ 23928 w 63810"/>
                <a:gd name="connsiteY12" fmla="*/ 59715 h 63864"/>
                <a:gd name="connsiteX13" fmla="*/ 26925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1" y="12893"/>
                    <a:pt x="29527" y="8614"/>
                    <a:pt x="39894" y="13722"/>
                  </a:cubicBezTo>
                  <a:cubicBezTo>
                    <a:pt x="50242" y="18811"/>
                    <a:pt x="54502" y="31346"/>
                    <a:pt x="49413" y="41714"/>
                  </a:cubicBezTo>
                  <a:cubicBezTo>
                    <a:pt x="48980" y="42581"/>
                    <a:pt x="48508" y="43410"/>
                    <a:pt x="47962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3" y="53627"/>
                  </a:cubicBezTo>
                  <a:cubicBezTo>
                    <a:pt x="20234" y="67086"/>
                    <a:pt x="43607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8712CB5-9748-4F7B-38B9-2E64F695AF39}"/>
                </a:ext>
              </a:extLst>
            </p:cNvPr>
            <p:cNvSpPr/>
            <p:nvPr/>
          </p:nvSpPr>
          <p:spPr>
            <a:xfrm>
              <a:off x="4904511" y="3057604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8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43758E8-8553-DEEC-3693-7C61CA1EC815}"/>
                </a:ext>
              </a:extLst>
            </p:cNvPr>
            <p:cNvSpPr/>
            <p:nvPr/>
          </p:nvSpPr>
          <p:spPr>
            <a:xfrm>
              <a:off x="5404005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C3750B-AD12-BB74-3FD4-91938AC8962B}"/>
                </a:ext>
              </a:extLst>
            </p:cNvPr>
            <p:cNvSpPr/>
            <p:nvPr/>
          </p:nvSpPr>
          <p:spPr>
            <a:xfrm>
              <a:off x="5514329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431DFE1-D45D-3996-A730-14AC9F089401}"/>
                </a:ext>
              </a:extLst>
            </p:cNvPr>
            <p:cNvSpPr/>
            <p:nvPr/>
          </p:nvSpPr>
          <p:spPr>
            <a:xfrm>
              <a:off x="5015654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3"/>
                    <a:pt x="31720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5F0E712-1560-B025-35C5-C09637B7AAE5}"/>
                </a:ext>
              </a:extLst>
            </p:cNvPr>
            <p:cNvSpPr/>
            <p:nvPr/>
          </p:nvSpPr>
          <p:spPr>
            <a:xfrm>
              <a:off x="4821014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04B0817-02B3-EA26-5E33-91699E04A09A}"/>
                </a:ext>
              </a:extLst>
            </p:cNvPr>
            <p:cNvSpPr/>
            <p:nvPr/>
          </p:nvSpPr>
          <p:spPr>
            <a:xfrm>
              <a:off x="5317816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15F92B-0993-8BF2-2CA7-19522278A6F7}"/>
                </a:ext>
              </a:extLst>
            </p:cNvPr>
            <p:cNvSpPr/>
            <p:nvPr/>
          </p:nvSpPr>
          <p:spPr>
            <a:xfrm>
              <a:off x="4844124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32B7B84-E4FD-C43C-E7DB-C1F8014E8CB1}"/>
                </a:ext>
              </a:extLst>
            </p:cNvPr>
            <p:cNvSpPr/>
            <p:nvPr/>
          </p:nvSpPr>
          <p:spPr>
            <a:xfrm>
              <a:off x="4962181" y="3087090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47F12C3-6FB7-C140-5578-A92B5B9103DB}"/>
                </a:ext>
              </a:extLst>
            </p:cNvPr>
            <p:cNvSpPr/>
            <p:nvPr/>
          </p:nvSpPr>
          <p:spPr>
            <a:xfrm>
              <a:off x="5154227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7"/>
                    <a:pt x="439091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C1C4A28-1678-2B74-FE96-0AF94AA11A97}"/>
                </a:ext>
              </a:extLst>
            </p:cNvPr>
            <p:cNvSpPr/>
            <p:nvPr/>
          </p:nvSpPr>
          <p:spPr>
            <a:xfrm>
              <a:off x="5025586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5A082F-6395-483D-5C07-16F7F9E5103F}"/>
                </a:ext>
              </a:extLst>
            </p:cNvPr>
            <p:cNvSpPr/>
            <p:nvPr/>
          </p:nvSpPr>
          <p:spPr>
            <a:xfrm>
              <a:off x="5332297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2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EFAFA94-2010-C792-58E4-6DBF9DC754A6}"/>
                </a:ext>
              </a:extLst>
            </p:cNvPr>
            <p:cNvSpPr/>
            <p:nvPr/>
          </p:nvSpPr>
          <p:spPr>
            <a:xfrm>
              <a:off x="5456556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4D579A8-B112-5135-A301-86A0BACA8BCE}"/>
                </a:ext>
              </a:extLst>
            </p:cNvPr>
            <p:cNvSpPr/>
            <p:nvPr/>
          </p:nvSpPr>
          <p:spPr>
            <a:xfrm>
              <a:off x="4940302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40" y="196954"/>
                    <a:pt x="61154" y="100048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6"/>
                  </a:cubicBezTo>
                  <a:cubicBezTo>
                    <a:pt x="158211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11B028-3948-C328-2036-91785A7CBD86}"/>
                </a:ext>
              </a:extLst>
            </p:cNvPr>
            <p:cNvSpPr/>
            <p:nvPr/>
          </p:nvSpPr>
          <p:spPr>
            <a:xfrm>
              <a:off x="4824205" y="3648456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05F9B2-B598-ADC2-CB94-038C12CEAD09}"/>
                </a:ext>
              </a:extLst>
            </p:cNvPr>
            <p:cNvSpPr/>
            <p:nvPr/>
          </p:nvSpPr>
          <p:spPr>
            <a:xfrm>
              <a:off x="1011597" y="29974"/>
              <a:ext cx="131815" cy="630534"/>
            </a:xfrm>
            <a:custGeom>
              <a:avLst/>
              <a:gdLst>
                <a:gd name="connsiteX0" fmla="*/ 119747 w 131815"/>
                <a:gd name="connsiteY0" fmla="*/ 4492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9FC74-17E5-EA58-585B-CC8CC39F467B}"/>
                </a:ext>
              </a:extLst>
            </p:cNvPr>
            <p:cNvSpPr/>
            <p:nvPr/>
          </p:nvSpPr>
          <p:spPr>
            <a:xfrm>
              <a:off x="1012340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3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CF847B-EDAE-7F5E-4685-82321AC1591F}"/>
                </a:ext>
              </a:extLst>
            </p:cNvPr>
            <p:cNvSpPr/>
            <p:nvPr/>
          </p:nvSpPr>
          <p:spPr>
            <a:xfrm>
              <a:off x="1104670" y="26556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18"/>
                    <a:pt x="9860" y="25591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94E6E2-B567-E4A5-2101-84FD7F60A045}"/>
                </a:ext>
              </a:extLst>
            </p:cNvPr>
            <p:cNvSpPr/>
            <p:nvPr/>
          </p:nvSpPr>
          <p:spPr>
            <a:xfrm>
              <a:off x="1133669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5CD3C32-422C-CB90-1782-DDB899FD7D52}"/>
                </a:ext>
              </a:extLst>
            </p:cNvPr>
            <p:cNvSpPr/>
            <p:nvPr/>
          </p:nvSpPr>
          <p:spPr>
            <a:xfrm>
              <a:off x="1608339" y="699271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60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cubicBezTo>
                    <a:pt x="23578" y="22105"/>
                    <a:pt x="16661" y="12447"/>
                    <a:pt x="9780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6C941F5-2665-753D-D690-AA6F42B5C26D}"/>
                </a:ext>
              </a:extLst>
            </p:cNvPr>
            <p:cNvSpPr/>
            <p:nvPr/>
          </p:nvSpPr>
          <p:spPr>
            <a:xfrm>
              <a:off x="1601169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255A5EC-0451-04A4-093C-8C6AC19B8D45}"/>
                </a:ext>
              </a:extLst>
            </p:cNvPr>
            <p:cNvSpPr/>
            <p:nvPr/>
          </p:nvSpPr>
          <p:spPr>
            <a:xfrm>
              <a:off x="1047020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EB0F92A-EFD4-0BBF-DB43-B2C7BF6B1159}"/>
                </a:ext>
              </a:extLst>
            </p:cNvPr>
            <p:cNvSpPr/>
            <p:nvPr/>
          </p:nvSpPr>
          <p:spPr>
            <a:xfrm>
              <a:off x="1166179" y="451291"/>
              <a:ext cx="59468" cy="116762"/>
            </a:xfrm>
            <a:custGeom>
              <a:avLst/>
              <a:gdLst>
                <a:gd name="connsiteX0" fmla="*/ 57396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5 w 59468"/>
                <a:gd name="connsiteY4" fmla="*/ 21808 h 116762"/>
                <a:gd name="connsiteX5" fmla="*/ 47142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2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9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5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5" y="96604"/>
                    <a:pt x="35248" y="100581"/>
                    <a:pt x="32628" y="103163"/>
                  </a:cubicBezTo>
                  <a:cubicBezTo>
                    <a:pt x="30008" y="105746"/>
                    <a:pt x="23373" y="107763"/>
                    <a:pt x="21902" y="102560"/>
                  </a:cubicBezTo>
                  <a:cubicBezTo>
                    <a:pt x="20017" y="95567"/>
                    <a:pt x="9009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9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1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5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7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B4D5C30-8034-F5A0-4259-52D4A72722CC}"/>
                </a:ext>
              </a:extLst>
            </p:cNvPr>
            <p:cNvSpPr/>
            <p:nvPr/>
          </p:nvSpPr>
          <p:spPr>
            <a:xfrm>
              <a:off x="1237684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296" y="40896"/>
                    <a:pt x="24137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5CE1F26-1585-C895-DD70-F67E3587FE79}"/>
                </a:ext>
              </a:extLst>
            </p:cNvPr>
            <p:cNvSpPr/>
            <p:nvPr/>
          </p:nvSpPr>
          <p:spPr>
            <a:xfrm>
              <a:off x="1310639" y="416996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F36E690-7A31-A4B4-A8BC-C2CF19CBCE5C}"/>
                </a:ext>
              </a:extLst>
            </p:cNvPr>
            <p:cNvSpPr/>
            <p:nvPr/>
          </p:nvSpPr>
          <p:spPr>
            <a:xfrm>
              <a:off x="3876754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BFE578B-432B-B98D-3896-F92B1506912C}"/>
                </a:ext>
              </a:extLst>
            </p:cNvPr>
            <p:cNvSpPr/>
            <p:nvPr/>
          </p:nvSpPr>
          <p:spPr>
            <a:xfrm>
              <a:off x="3877498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9B3603-CE89-1D33-F575-2E4FF54EB2E0}"/>
                </a:ext>
              </a:extLst>
            </p:cNvPr>
            <p:cNvSpPr/>
            <p:nvPr/>
          </p:nvSpPr>
          <p:spPr>
            <a:xfrm>
              <a:off x="3969828" y="2484560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9"/>
                    <a:pt x="9860" y="25610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F62504-5955-B5F0-52B4-B175340B9ED1}"/>
                </a:ext>
              </a:extLst>
            </p:cNvPr>
            <p:cNvSpPr/>
            <p:nvPr/>
          </p:nvSpPr>
          <p:spPr>
            <a:xfrm>
              <a:off x="3998827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898E97-FF60-18EB-02BF-F66021204C9E}"/>
                </a:ext>
              </a:extLst>
            </p:cNvPr>
            <p:cNvSpPr/>
            <p:nvPr/>
          </p:nvSpPr>
          <p:spPr>
            <a:xfrm>
              <a:off x="4473496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1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C2601F3-6C2B-7A82-E5B7-A2A3A8AB22A5}"/>
                </a:ext>
              </a:extLst>
            </p:cNvPr>
            <p:cNvSpPr/>
            <p:nvPr/>
          </p:nvSpPr>
          <p:spPr>
            <a:xfrm>
              <a:off x="4466327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358DC62-1740-981C-ACE5-8BE3DAB746EA}"/>
                </a:ext>
              </a:extLst>
            </p:cNvPr>
            <p:cNvSpPr/>
            <p:nvPr/>
          </p:nvSpPr>
          <p:spPr>
            <a:xfrm>
              <a:off x="3912178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2E202B3-F236-C23E-9934-5D64EF60549C}"/>
                </a:ext>
              </a:extLst>
            </p:cNvPr>
            <p:cNvSpPr/>
            <p:nvPr/>
          </p:nvSpPr>
          <p:spPr>
            <a:xfrm>
              <a:off x="4031337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1A04F71-CE8F-E25E-8F0F-B5FF7D1D425F}"/>
                </a:ext>
              </a:extLst>
            </p:cNvPr>
            <p:cNvSpPr/>
            <p:nvPr/>
          </p:nvSpPr>
          <p:spPr>
            <a:xfrm>
              <a:off x="4102842" y="2910849"/>
              <a:ext cx="68613" cy="104868"/>
            </a:xfrm>
            <a:custGeom>
              <a:avLst/>
              <a:gdLst>
                <a:gd name="connsiteX0" fmla="*/ 27247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6 w 68613"/>
                <a:gd name="connsiteY4" fmla="*/ 537 h 104868"/>
                <a:gd name="connsiteX5" fmla="*/ 40159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7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1" y="31809"/>
                    <a:pt x="66059" y="6362"/>
                    <a:pt x="43156" y="537"/>
                  </a:cubicBezTo>
                  <a:cubicBezTo>
                    <a:pt x="36107" y="-1348"/>
                    <a:pt x="33091" y="9660"/>
                    <a:pt x="40159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6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4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EC6DAA5-AB00-6BB5-6114-7EDA493CF27B}"/>
                </a:ext>
              </a:extLst>
            </p:cNvPr>
            <p:cNvSpPr/>
            <p:nvPr/>
          </p:nvSpPr>
          <p:spPr>
            <a:xfrm>
              <a:off x="4175797" y="2875000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3" y="30034"/>
                  </a:cubicBezTo>
                  <a:cubicBezTo>
                    <a:pt x="19493" y="40363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7E50EDC-29C6-3931-0085-4EFC1477B2A4}"/>
                </a:ext>
              </a:extLst>
            </p:cNvPr>
            <p:cNvSpPr/>
            <p:nvPr/>
          </p:nvSpPr>
          <p:spPr>
            <a:xfrm>
              <a:off x="2464359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2" y="529958"/>
                    <a:pt x="224783" y="499409"/>
                  </a:cubicBezTo>
                  <a:cubicBezTo>
                    <a:pt x="223538" y="439550"/>
                    <a:pt x="218091" y="379851"/>
                    <a:pt x="208515" y="320752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2CF86D9-55D3-8032-0725-D122DF60EF64}"/>
                </a:ext>
              </a:extLst>
            </p:cNvPr>
            <p:cNvSpPr/>
            <p:nvPr/>
          </p:nvSpPr>
          <p:spPr>
            <a:xfrm>
              <a:off x="2207113" y="264702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0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19EEC33-2144-0FBF-D21D-98505D755AB3}"/>
                </a:ext>
              </a:extLst>
            </p:cNvPr>
            <p:cNvSpPr/>
            <p:nvPr/>
          </p:nvSpPr>
          <p:spPr>
            <a:xfrm>
              <a:off x="2291402" y="132250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8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7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8F7D042-76E1-B94B-9CF2-5F7A3E883A09}"/>
                </a:ext>
              </a:extLst>
            </p:cNvPr>
            <p:cNvSpPr/>
            <p:nvPr/>
          </p:nvSpPr>
          <p:spPr>
            <a:xfrm>
              <a:off x="2499812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3B26525-F11C-ADB6-0E57-A299F875C21B}"/>
                </a:ext>
              </a:extLst>
            </p:cNvPr>
            <p:cNvSpPr/>
            <p:nvPr/>
          </p:nvSpPr>
          <p:spPr>
            <a:xfrm rot="-4200">
              <a:off x="2293844" y="6463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6" y="48237"/>
                    <a:pt x="22924" y="48237"/>
                  </a:cubicBezTo>
                  <a:cubicBezTo>
                    <a:pt x="9693" y="48237"/>
                    <a:pt x="-1034" y="37510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5051F7F-3A15-0FEC-2895-1740778C1445}"/>
                </a:ext>
              </a:extLst>
            </p:cNvPr>
            <p:cNvSpPr/>
            <p:nvPr/>
          </p:nvSpPr>
          <p:spPr>
            <a:xfrm>
              <a:off x="2919160" y="492123"/>
              <a:ext cx="47912" cy="47906"/>
            </a:xfrm>
            <a:custGeom>
              <a:avLst/>
              <a:gdLst>
                <a:gd name="connsiteX0" fmla="*/ 37874 w 47912"/>
                <a:gd name="connsiteY0" fmla="*/ 42992 h 47906"/>
                <a:gd name="connsiteX1" fmla="*/ 4208 w 47912"/>
                <a:gd name="connsiteY1" fmla="*/ 39222 h 47906"/>
                <a:gd name="connsiteX2" fmla="*/ 7960 w 47912"/>
                <a:gd name="connsiteY2" fmla="*/ 5575 h 47906"/>
                <a:gd name="connsiteX3" fmla="*/ 7978 w 47912"/>
                <a:gd name="connsiteY3" fmla="*/ 5556 h 47906"/>
                <a:gd name="connsiteX4" fmla="*/ 41644 w 47912"/>
                <a:gd name="connsiteY4" fmla="*/ 9326 h 47906"/>
                <a:gd name="connsiteX5" fmla="*/ 37874 w 47912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2" h="47906">
                  <a:moveTo>
                    <a:pt x="37874" y="42992"/>
                  </a:moveTo>
                  <a:cubicBezTo>
                    <a:pt x="27544" y="51245"/>
                    <a:pt x="12464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8" y="-1009"/>
                    <a:pt x="41644" y="9326"/>
                  </a:cubicBezTo>
                  <a:cubicBezTo>
                    <a:pt x="49900" y="19665"/>
                    <a:pt x="48203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6530F3-DF1E-8196-86B5-EEC7CB8F1FC8}"/>
                </a:ext>
              </a:extLst>
            </p:cNvPr>
            <p:cNvSpPr/>
            <p:nvPr/>
          </p:nvSpPr>
          <p:spPr>
            <a:xfrm>
              <a:off x="2531510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154D727-5BB7-4E0C-037B-0EE8146242C2}"/>
                </a:ext>
              </a:extLst>
            </p:cNvPr>
            <p:cNvSpPr/>
            <p:nvPr/>
          </p:nvSpPr>
          <p:spPr>
            <a:xfrm>
              <a:off x="3127869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2" y="529959"/>
                    <a:pt x="224783" y="499409"/>
                  </a:cubicBezTo>
                  <a:cubicBezTo>
                    <a:pt x="223538" y="439550"/>
                    <a:pt x="218091" y="379851"/>
                    <a:pt x="208515" y="320751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1C1F48A-C8A9-F698-29C2-6B13BC655D84}"/>
                </a:ext>
              </a:extLst>
            </p:cNvPr>
            <p:cNvSpPr/>
            <p:nvPr/>
          </p:nvSpPr>
          <p:spPr>
            <a:xfrm>
              <a:off x="2870623" y="179530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FB4288-C115-DD4B-42D3-736A884A2C4F}"/>
                </a:ext>
              </a:extLst>
            </p:cNvPr>
            <p:cNvSpPr/>
            <p:nvPr/>
          </p:nvSpPr>
          <p:spPr>
            <a:xfrm>
              <a:off x="2954913" y="1662847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7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6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B434F5E-D9D9-D471-2F20-802DCA9A876C}"/>
                </a:ext>
              </a:extLst>
            </p:cNvPr>
            <p:cNvSpPr/>
            <p:nvPr/>
          </p:nvSpPr>
          <p:spPr>
            <a:xfrm rot="-5371800">
              <a:off x="3163236" y="1544017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0FD65C9-7903-2D76-A67E-67EF147B41AE}"/>
                </a:ext>
              </a:extLst>
            </p:cNvPr>
            <p:cNvSpPr/>
            <p:nvPr/>
          </p:nvSpPr>
          <p:spPr>
            <a:xfrm>
              <a:off x="2957370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2D6019A-6F3D-40DA-832F-A476ED143EB6}"/>
                </a:ext>
              </a:extLst>
            </p:cNvPr>
            <p:cNvSpPr/>
            <p:nvPr/>
          </p:nvSpPr>
          <p:spPr>
            <a:xfrm>
              <a:off x="3582711" y="2022736"/>
              <a:ext cx="47871" cy="47880"/>
            </a:xfrm>
            <a:custGeom>
              <a:avLst/>
              <a:gdLst>
                <a:gd name="connsiteX0" fmla="*/ 37832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2 w 47871"/>
                <a:gd name="connsiteY3" fmla="*/ 9311 h 47880"/>
                <a:gd name="connsiteX4" fmla="*/ 37832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2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2" y="9311"/>
                  </a:cubicBezTo>
                  <a:cubicBezTo>
                    <a:pt x="49859" y="19648"/>
                    <a:pt x="48162" y="34720"/>
                    <a:pt x="37832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41EF66-978E-4472-BFAB-BC5DDD561454}"/>
                </a:ext>
              </a:extLst>
            </p:cNvPr>
            <p:cNvSpPr/>
            <p:nvPr/>
          </p:nvSpPr>
          <p:spPr>
            <a:xfrm>
              <a:off x="3195020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CB0BBD7-7EA9-5699-CDD2-F61847B2BC16}"/>
                </a:ext>
              </a:extLst>
            </p:cNvPr>
            <p:cNvSpPr/>
            <p:nvPr/>
          </p:nvSpPr>
          <p:spPr>
            <a:xfrm>
              <a:off x="2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2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7 w 882390"/>
                <a:gd name="connsiteY12" fmla="*/ 532677 h 610297"/>
                <a:gd name="connsiteX13" fmla="*/ 241786 w 882390"/>
                <a:gd name="connsiteY13" fmla="*/ 605493 h 610297"/>
                <a:gd name="connsiteX14" fmla="*/ 242219 w 882390"/>
                <a:gd name="connsiteY14" fmla="*/ 606530 h 610297"/>
                <a:gd name="connsiteX15" fmla="*/ 249420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9 w 882390"/>
                <a:gd name="connsiteY20" fmla="*/ 354754 h 610297"/>
                <a:gd name="connsiteX21" fmla="*/ 852102 w 882390"/>
                <a:gd name="connsiteY21" fmla="*/ 330608 h 610297"/>
                <a:gd name="connsiteX22" fmla="*/ 876607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5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0 w 882390"/>
                <a:gd name="connsiteY34" fmla="*/ 401011 h 610297"/>
                <a:gd name="connsiteX35" fmla="*/ 100922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1 w 882390"/>
                <a:gd name="connsiteY46" fmla="*/ 304821 h 610297"/>
                <a:gd name="connsiteX47" fmla="*/ 872931 w 882390"/>
                <a:gd name="connsiteY47" fmla="*/ 316772 h 610297"/>
                <a:gd name="connsiteX48" fmla="*/ 874477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70" y="-770"/>
                    <a:pt x="-2318" y="3584"/>
                    <a:pt x="-716" y="7524"/>
                  </a:cubicBezTo>
                  <a:cubicBezTo>
                    <a:pt x="7333" y="27353"/>
                    <a:pt x="15363" y="47197"/>
                    <a:pt x="23412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6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20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9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7" y="319298"/>
                  </a:cubicBezTo>
                  <a:cubicBezTo>
                    <a:pt x="876965" y="319104"/>
                    <a:pt x="877342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1" y="594504"/>
                    <a:pt x="245857" y="599593"/>
                  </a:cubicBezTo>
                  <a:cubicBezTo>
                    <a:pt x="245499" y="599804"/>
                    <a:pt x="245141" y="599976"/>
                    <a:pt x="244745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0" y="401011"/>
                  </a:cubicBezTo>
                  <a:cubicBezTo>
                    <a:pt x="147688" y="343331"/>
                    <a:pt x="124295" y="285657"/>
                    <a:pt x="100922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1" y="304821"/>
                  </a:lnTo>
                  <a:cubicBezTo>
                    <a:pt x="850160" y="308742"/>
                    <a:pt x="861470" y="313775"/>
                    <a:pt x="872931" y="316772"/>
                  </a:cubicBezTo>
                  <a:cubicBezTo>
                    <a:pt x="873440" y="316904"/>
                    <a:pt x="873968" y="317130"/>
                    <a:pt x="874477" y="317319"/>
                  </a:cubicBezTo>
                  <a:cubicBezTo>
                    <a:pt x="881357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5B5EF72-B441-AC17-D06E-16A2CC867D62}"/>
                </a:ext>
              </a:extLst>
            </p:cNvPr>
            <p:cNvSpPr/>
            <p:nvPr/>
          </p:nvSpPr>
          <p:spPr>
            <a:xfrm>
              <a:off x="258233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9 w 263831"/>
                <a:gd name="connsiteY11" fmla="*/ 563 h 178378"/>
                <a:gd name="connsiteX12" fmla="*/ -706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7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90"/>
                    <a:pt x="60499" y="153886"/>
                  </a:cubicBezTo>
                  <a:lnTo>
                    <a:pt x="69227" y="174621"/>
                  </a:lnTo>
                  <a:cubicBezTo>
                    <a:pt x="70169" y="177675"/>
                    <a:pt x="73412" y="179384"/>
                    <a:pt x="76465" y="178440"/>
                  </a:cubicBezTo>
                  <a:cubicBezTo>
                    <a:pt x="76823" y="178327"/>
                    <a:pt x="77182" y="178178"/>
                    <a:pt x="77521" y="177995"/>
                  </a:cubicBezTo>
                  <a:lnTo>
                    <a:pt x="236952" y="109382"/>
                  </a:lnTo>
                  <a:lnTo>
                    <a:pt x="259817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5C9243B-C068-EDE2-C978-2936F90B41E2}"/>
                </a:ext>
              </a:extLst>
            </p:cNvPr>
            <p:cNvSpPr/>
            <p:nvPr/>
          </p:nvSpPr>
          <p:spPr>
            <a:xfrm>
              <a:off x="40546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3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291FC4E-6F50-4264-7093-0328C46C6B70}"/>
                </a:ext>
              </a:extLst>
            </p:cNvPr>
            <p:cNvSpPr/>
            <p:nvPr/>
          </p:nvSpPr>
          <p:spPr>
            <a:xfrm>
              <a:off x="83788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5AB209B-C2C1-6F08-A9A6-246559D46F1B}"/>
                </a:ext>
              </a:extLst>
            </p:cNvPr>
            <p:cNvSpPr/>
            <p:nvPr/>
          </p:nvSpPr>
          <p:spPr>
            <a:xfrm>
              <a:off x="123768" y="1618939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3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9D489BB-BFCE-AABD-3626-69253AA029BD}"/>
                </a:ext>
              </a:extLst>
            </p:cNvPr>
            <p:cNvSpPr/>
            <p:nvPr/>
          </p:nvSpPr>
          <p:spPr>
            <a:xfrm>
              <a:off x="163710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F6394FF-A549-A06F-8583-9CAF502CBCFD}"/>
                </a:ext>
              </a:extLst>
            </p:cNvPr>
            <p:cNvSpPr/>
            <p:nvPr/>
          </p:nvSpPr>
          <p:spPr>
            <a:xfrm>
              <a:off x="206989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BAE2BA9-61F9-59DB-8C63-1EB40E262DA4}"/>
                </a:ext>
              </a:extLst>
            </p:cNvPr>
            <p:cNvSpPr/>
            <p:nvPr/>
          </p:nvSpPr>
          <p:spPr>
            <a:xfrm>
              <a:off x="344763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1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3" y="20832"/>
                    <a:pt x="14855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2" y="1492"/>
                    <a:pt x="6108" y="-246"/>
                    <a:pt x="3111" y="489"/>
                  </a:cubicBezTo>
                  <a:cubicBezTo>
                    <a:pt x="95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D782C3D-022D-EDD6-92C1-EEF2FCD73F96}"/>
                </a:ext>
              </a:extLst>
            </p:cNvPr>
            <p:cNvSpPr/>
            <p:nvPr/>
          </p:nvSpPr>
          <p:spPr>
            <a:xfrm>
              <a:off x="442913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1" y="15769"/>
                  </a:cubicBezTo>
                  <a:cubicBezTo>
                    <a:pt x="14421" y="15767"/>
                    <a:pt x="14421" y="15763"/>
                    <a:pt x="14421" y="15761"/>
                  </a:cubicBezTo>
                  <a:lnTo>
                    <a:pt x="10067" y="4451"/>
                  </a:ln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CB46257-8F90-D5C6-D2C1-FCBAF6737446}"/>
                </a:ext>
              </a:extLst>
            </p:cNvPr>
            <p:cNvSpPr/>
            <p:nvPr/>
          </p:nvSpPr>
          <p:spPr>
            <a:xfrm>
              <a:off x="540084" y="1767788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3" y="24918"/>
                    <a:pt x="8766" y="26650"/>
                    <a:pt x="11763" y="25904"/>
                  </a:cubicBezTo>
                  <a:cubicBezTo>
                    <a:pt x="14779" y="25078"/>
                    <a:pt x="16551" y="21968"/>
                    <a:pt x="15722" y="18956"/>
                  </a:cubicBezTo>
                  <a:cubicBezTo>
                    <a:pt x="15722" y="18954"/>
                    <a:pt x="15722" y="18950"/>
                    <a:pt x="15722" y="18948"/>
                  </a:cubicBezTo>
                  <a:lnTo>
                    <a:pt x="10067" y="4434"/>
                  </a:lnTo>
                  <a:cubicBezTo>
                    <a:pt x="9162" y="1480"/>
                    <a:pt x="6108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FE283A-5C51-B14A-C411-878BC5448CC7}"/>
                </a:ext>
              </a:extLst>
            </p:cNvPr>
            <p:cNvSpPr/>
            <p:nvPr/>
          </p:nvSpPr>
          <p:spPr>
            <a:xfrm>
              <a:off x="637989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6 w 16488"/>
                <a:gd name="connsiteY1" fmla="*/ 20869 h 24675"/>
                <a:gd name="connsiteX2" fmla="*/ 11292 w 16488"/>
                <a:gd name="connsiteY2" fmla="*/ 24828 h 24675"/>
                <a:gd name="connsiteX3" fmla="*/ 15251 w 16488"/>
                <a:gd name="connsiteY3" fmla="*/ 17880 h 24675"/>
                <a:gd name="connsiteX4" fmla="*/ 15251 w 16488"/>
                <a:gd name="connsiteY4" fmla="*/ 17872 h 24675"/>
                <a:gd name="connsiteX5" fmla="*/ 10067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1" y="17880"/>
                  </a:cubicBezTo>
                  <a:cubicBezTo>
                    <a:pt x="15251" y="17878"/>
                    <a:pt x="15251" y="17874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976D83-7691-8B97-F5AB-9391AE79FEDD}"/>
                </a:ext>
              </a:extLst>
            </p:cNvPr>
            <p:cNvSpPr/>
            <p:nvPr/>
          </p:nvSpPr>
          <p:spPr>
            <a:xfrm>
              <a:off x="735745" y="1676480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ED5F9C-8B5A-184C-8BB0-1D9215B7AA87}"/>
                </a:ext>
              </a:extLst>
            </p:cNvPr>
            <p:cNvSpPr/>
            <p:nvPr/>
          </p:nvSpPr>
          <p:spPr>
            <a:xfrm>
              <a:off x="3061122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6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12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7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20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8 w 882465"/>
                <a:gd name="connsiteY19" fmla="*/ 427476 h 610294"/>
                <a:gd name="connsiteX20" fmla="*/ 800227 w 882465"/>
                <a:gd name="connsiteY20" fmla="*/ 354754 h 610294"/>
                <a:gd name="connsiteX21" fmla="*/ 852102 w 882465"/>
                <a:gd name="connsiteY21" fmla="*/ 330664 h 610294"/>
                <a:gd name="connsiteX22" fmla="*/ 876606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1 w 882465"/>
                <a:gd name="connsiteY28" fmla="*/ 564194 h 610294"/>
                <a:gd name="connsiteX29" fmla="*/ 270437 w 882465"/>
                <a:gd name="connsiteY29" fmla="*/ 588283 h 610294"/>
                <a:gd name="connsiteX30" fmla="*/ 245932 w 882465"/>
                <a:gd name="connsiteY30" fmla="*/ 599593 h 610294"/>
                <a:gd name="connsiteX31" fmla="*/ 244820 w 882465"/>
                <a:gd name="connsiteY31" fmla="*/ 600102 h 610294"/>
                <a:gd name="connsiteX32" fmla="*/ 253114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97 w 882465"/>
                <a:gd name="connsiteY35" fmla="*/ 227990 h 610294"/>
                <a:gd name="connsiteX36" fmla="*/ 40301 w 882465"/>
                <a:gd name="connsiteY36" fmla="*/ 78379 h 610294"/>
                <a:gd name="connsiteX37" fmla="*/ 20377 w 882465"/>
                <a:gd name="connsiteY37" fmla="*/ 29201 h 610294"/>
                <a:gd name="connsiteX38" fmla="*/ 14024 w 882465"/>
                <a:gd name="connsiteY38" fmla="*/ 13574 h 610294"/>
                <a:gd name="connsiteX39" fmla="*/ 10782 w 882465"/>
                <a:gd name="connsiteY39" fmla="*/ 5544 h 610294"/>
                <a:gd name="connsiteX40" fmla="*/ 10348 w 882465"/>
                <a:gd name="connsiteY40" fmla="*/ 4508 h 610294"/>
                <a:gd name="connsiteX41" fmla="*/ 3393 w 882465"/>
                <a:gd name="connsiteY41" fmla="*/ 11463 h 610294"/>
                <a:gd name="connsiteX42" fmla="*/ 90102 w 882465"/>
                <a:gd name="connsiteY42" fmla="*/ 41886 h 610294"/>
                <a:gd name="connsiteX43" fmla="*/ 298202 w 882465"/>
                <a:gd name="connsiteY43" fmla="*/ 114948 h 610294"/>
                <a:gd name="connsiteX44" fmla="*/ 549978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7"/>
                  </a:cubicBezTo>
                  <a:cubicBezTo>
                    <a:pt x="249797" y="610243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4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1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3"/>
                    <a:pt x="60546" y="128237"/>
                    <a:pt x="40301" y="78379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4"/>
                  </a:lnTo>
                  <a:cubicBezTo>
                    <a:pt x="13082" y="11256"/>
                    <a:pt x="12347" y="7542"/>
                    <a:pt x="10782" y="5544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6"/>
                  </a:lnTo>
                  <a:lnTo>
                    <a:pt x="298202" y="114948"/>
                  </a:lnTo>
                  <a:lnTo>
                    <a:pt x="549978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267EE8-273C-2DA4-C105-9BFFB6EE2218}"/>
                </a:ext>
              </a:extLst>
            </p:cNvPr>
            <p:cNvSpPr/>
            <p:nvPr/>
          </p:nvSpPr>
          <p:spPr>
            <a:xfrm>
              <a:off x="3319447" y="3254831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2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cubicBezTo>
                    <a:pt x="59726" y="122916"/>
                    <a:pt x="39331" y="74133"/>
                    <a:pt x="18917" y="25350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2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5162FD2-4AE8-8987-E9A6-FDD7EDC9C3FA}"/>
                </a:ext>
              </a:extLst>
            </p:cNvPr>
            <p:cNvSpPr/>
            <p:nvPr/>
          </p:nvSpPr>
          <p:spPr>
            <a:xfrm>
              <a:off x="3101741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F3C80E-AEA2-DE9B-BB85-9769045C11A5}"/>
                </a:ext>
              </a:extLst>
            </p:cNvPr>
            <p:cNvSpPr/>
            <p:nvPr/>
          </p:nvSpPr>
          <p:spPr>
            <a:xfrm>
              <a:off x="3144982" y="3208065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21446B8-C57E-1165-54F4-8003AD126B89}"/>
                </a:ext>
              </a:extLst>
            </p:cNvPr>
            <p:cNvSpPr/>
            <p:nvPr/>
          </p:nvSpPr>
          <p:spPr>
            <a:xfrm>
              <a:off x="3184963" y="3307874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026C5A9-0FD8-FFEC-4215-67A225318FC0}"/>
                </a:ext>
              </a:extLst>
            </p:cNvPr>
            <p:cNvSpPr/>
            <p:nvPr/>
          </p:nvSpPr>
          <p:spPr>
            <a:xfrm>
              <a:off x="3224905" y="3408965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FB5CAC-2775-C039-8F60-1E8A92FBE6C5}"/>
                </a:ext>
              </a:extLst>
            </p:cNvPr>
            <p:cNvSpPr/>
            <p:nvPr/>
          </p:nvSpPr>
          <p:spPr>
            <a:xfrm>
              <a:off x="3268184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980A5D5-B1D3-8C66-E315-B6B5E7A1E048}"/>
                </a:ext>
              </a:extLst>
            </p:cNvPr>
            <p:cNvSpPr/>
            <p:nvPr/>
          </p:nvSpPr>
          <p:spPr>
            <a:xfrm>
              <a:off x="3405957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489ED26-1269-997B-2C7A-4C363E06F346}"/>
                </a:ext>
              </a:extLst>
            </p:cNvPr>
            <p:cNvSpPr/>
            <p:nvPr/>
          </p:nvSpPr>
          <p:spPr>
            <a:xfrm>
              <a:off x="3504089" y="3502734"/>
              <a:ext cx="15659" cy="22567"/>
            </a:xfrm>
            <a:custGeom>
              <a:avLst/>
              <a:gdLst>
                <a:gd name="connsiteX0" fmla="*/ -828 w 15659"/>
                <a:gd name="connsiteY0" fmla="*/ 7451 h 22567"/>
                <a:gd name="connsiteX1" fmla="*/ 3507 w 15659"/>
                <a:gd name="connsiteY1" fmla="*/ 18761 h 22567"/>
                <a:gd name="connsiteX2" fmla="*/ 10463 w 15659"/>
                <a:gd name="connsiteY2" fmla="*/ 22720 h 22567"/>
                <a:gd name="connsiteX3" fmla="*/ 14421 w 15659"/>
                <a:gd name="connsiteY3" fmla="*/ 15764 h 22567"/>
                <a:gd name="connsiteX4" fmla="*/ 14421 w 15659"/>
                <a:gd name="connsiteY4" fmla="*/ 15764 h 22567"/>
                <a:gd name="connsiteX5" fmla="*/ 10067 w 15659"/>
                <a:gd name="connsiteY5" fmla="*/ 4454 h 22567"/>
                <a:gd name="connsiteX6" fmla="*/ 3111 w 15659"/>
                <a:gd name="connsiteY6" fmla="*/ 496 h 22567"/>
                <a:gd name="connsiteX7" fmla="*/ -828 w 15659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7">
                  <a:moveTo>
                    <a:pt x="-828" y="7451"/>
                  </a:moveTo>
                  <a:cubicBezTo>
                    <a:pt x="604" y="11221"/>
                    <a:pt x="2056" y="14991"/>
                    <a:pt x="3507" y="18761"/>
                  </a:cubicBezTo>
                  <a:cubicBezTo>
                    <a:pt x="4412" y="21721"/>
                    <a:pt x="7465" y="23455"/>
                    <a:pt x="10463" y="22720"/>
                  </a:cubicBezTo>
                  <a:cubicBezTo>
                    <a:pt x="13479" y="21890"/>
                    <a:pt x="15251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7" y="4454"/>
                  </a:lnTo>
                  <a:cubicBezTo>
                    <a:pt x="9181" y="1495"/>
                    <a:pt x="6108" y="-258"/>
                    <a:pt x="3111" y="496"/>
                  </a:cubicBezTo>
                  <a:cubicBezTo>
                    <a:pt x="95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2F77D2F-4B08-3AF6-3452-87769E2F8523}"/>
                </a:ext>
              </a:extLst>
            </p:cNvPr>
            <p:cNvSpPr/>
            <p:nvPr/>
          </p:nvSpPr>
          <p:spPr>
            <a:xfrm>
              <a:off x="3601278" y="3456721"/>
              <a:ext cx="16959" cy="25761"/>
            </a:xfrm>
            <a:custGeom>
              <a:avLst/>
              <a:gdLst>
                <a:gd name="connsiteX0" fmla="*/ -847 w 16959"/>
                <a:gd name="connsiteY0" fmla="*/ 7452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2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836E4C-F964-A604-83F0-7900C72072F5}"/>
                </a:ext>
              </a:extLst>
            </p:cNvPr>
            <p:cNvSpPr/>
            <p:nvPr/>
          </p:nvSpPr>
          <p:spPr>
            <a:xfrm>
              <a:off x="3699184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6 w 16488"/>
                <a:gd name="connsiteY1" fmla="*/ 20866 h 24671"/>
                <a:gd name="connsiteX2" fmla="*/ 11292 w 16488"/>
                <a:gd name="connsiteY2" fmla="*/ 24824 h 24671"/>
                <a:gd name="connsiteX3" fmla="*/ 15251 w 16488"/>
                <a:gd name="connsiteY3" fmla="*/ 17869 h 24671"/>
                <a:gd name="connsiteX4" fmla="*/ 15251 w 16488"/>
                <a:gd name="connsiteY4" fmla="*/ 17869 h 24671"/>
                <a:gd name="connsiteX5" fmla="*/ 10067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6" y="20866"/>
                  </a:lnTo>
                  <a:cubicBezTo>
                    <a:pt x="5241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1" y="17869"/>
                  </a:cubicBezTo>
                  <a:cubicBezTo>
                    <a:pt x="15251" y="17869"/>
                    <a:pt x="15251" y="17869"/>
                    <a:pt x="15251" y="17869"/>
                  </a:cubicBezTo>
                  <a:cubicBezTo>
                    <a:pt x="13516" y="13383"/>
                    <a:pt x="11801" y="8915"/>
                    <a:pt x="10067" y="4448"/>
                  </a:cubicBezTo>
                  <a:cubicBezTo>
                    <a:pt x="9181" y="1488"/>
                    <a:pt x="6108" y="-246"/>
                    <a:pt x="3111" y="490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262A079B-693F-86B6-7F1C-7052211CCFE5}"/>
                </a:ext>
              </a:extLst>
            </p:cNvPr>
            <p:cNvSpPr/>
            <p:nvPr/>
          </p:nvSpPr>
          <p:spPr>
            <a:xfrm>
              <a:off x="3796940" y="3365412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9 h 21505"/>
                <a:gd name="connsiteX4" fmla="*/ 14043 w 15280"/>
                <a:gd name="connsiteY4" fmla="*/ 14691 h 21505"/>
                <a:gd name="connsiteX5" fmla="*/ 10084 w 15280"/>
                <a:gd name="connsiteY5" fmla="*/ 4437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6ED518-E8E2-FC1B-E02F-6353168DC316}"/>
                </a:ext>
              </a:extLst>
            </p:cNvPr>
            <p:cNvSpPr/>
            <p:nvPr/>
          </p:nvSpPr>
          <p:spPr>
            <a:xfrm>
              <a:off x="3061197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6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11 w 882390"/>
                <a:gd name="connsiteY9" fmla="*/ 67051 h 610296"/>
                <a:gd name="connsiteX10" fmla="*/ 81412 w 882390"/>
                <a:gd name="connsiteY10" fmla="*/ 210026 h 610296"/>
                <a:gd name="connsiteX11" fmla="*/ 151570 w 882390"/>
                <a:gd name="connsiteY11" fmla="*/ 383048 h 610296"/>
                <a:gd name="connsiteX12" fmla="*/ 212267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20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2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0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6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6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3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0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20" y="610366"/>
                  </a:cubicBezTo>
                  <a:cubicBezTo>
                    <a:pt x="249797" y="610250"/>
                    <a:pt x="250173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6" y="319298"/>
                  </a:cubicBezTo>
                  <a:cubicBezTo>
                    <a:pt x="876964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6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0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7" y="319731"/>
                    <a:pt x="884316" y="308817"/>
                    <a:pt x="877473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BBA43D-C5E2-0B0B-2C7B-BCD2AF5E42F8}"/>
                </a:ext>
              </a:extLst>
            </p:cNvPr>
            <p:cNvSpPr/>
            <p:nvPr/>
          </p:nvSpPr>
          <p:spPr>
            <a:xfrm>
              <a:off x="3319428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9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9 w 263831"/>
                <a:gd name="connsiteY11" fmla="*/ 563 h 178473"/>
                <a:gd name="connsiteX12" fmla="*/ -706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1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9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88C97D3-5B7E-08F1-A625-2A45936C025B}"/>
                </a:ext>
              </a:extLst>
            </p:cNvPr>
            <p:cNvSpPr/>
            <p:nvPr/>
          </p:nvSpPr>
          <p:spPr>
            <a:xfrm>
              <a:off x="3101741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3E9231F-15E3-A621-3E70-9B4B2A38CEFD}"/>
                </a:ext>
              </a:extLst>
            </p:cNvPr>
            <p:cNvSpPr/>
            <p:nvPr/>
          </p:nvSpPr>
          <p:spPr>
            <a:xfrm>
              <a:off x="3144982" y="380606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6D9F4EB-F772-B113-477A-C579C88D8899}"/>
                </a:ext>
              </a:extLst>
            </p:cNvPr>
            <p:cNvSpPr/>
            <p:nvPr/>
          </p:nvSpPr>
          <p:spPr>
            <a:xfrm>
              <a:off x="3184963" y="480415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6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1"/>
                    <a:pt x="-1600" y="10153"/>
                    <a:pt x="-866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71D20BF-5639-FDAA-E97E-D26801CB4F55}"/>
                </a:ext>
              </a:extLst>
            </p:cNvPr>
            <p:cNvSpPr/>
            <p:nvPr/>
          </p:nvSpPr>
          <p:spPr>
            <a:xfrm>
              <a:off x="3224905" y="581506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3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BC9D60B-F6B7-A5B8-4903-1DCECE576069}"/>
                </a:ext>
              </a:extLst>
            </p:cNvPr>
            <p:cNvSpPr/>
            <p:nvPr/>
          </p:nvSpPr>
          <p:spPr>
            <a:xfrm>
              <a:off x="3268184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7C8EF4-92AB-4C1C-21B0-EC18E022C145}"/>
                </a:ext>
              </a:extLst>
            </p:cNvPr>
            <p:cNvSpPr/>
            <p:nvPr/>
          </p:nvSpPr>
          <p:spPr>
            <a:xfrm>
              <a:off x="3405957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35" y="10875"/>
                    <a:pt x="1735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3" y="20832"/>
                    <a:pt x="14855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2" y="1492"/>
                    <a:pt x="6109" y="-245"/>
                    <a:pt x="3111" y="489"/>
                  </a:cubicBezTo>
                  <a:cubicBezTo>
                    <a:pt x="95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55B2CCD-B643-8D00-9A7D-85E65BA8BB92}"/>
                </a:ext>
              </a:extLst>
            </p:cNvPr>
            <p:cNvSpPr/>
            <p:nvPr/>
          </p:nvSpPr>
          <p:spPr>
            <a:xfrm>
              <a:off x="3504108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5" y="23464"/>
                    <a:pt x="10463" y="22717"/>
                  </a:cubicBezTo>
                  <a:cubicBezTo>
                    <a:pt x="13479" y="21892"/>
                    <a:pt x="15251" y="18781"/>
                    <a:pt x="14421" y="15769"/>
                  </a:cubicBezTo>
                  <a:cubicBezTo>
                    <a:pt x="14421" y="15766"/>
                    <a:pt x="14421" y="15764"/>
                    <a:pt x="14421" y="15761"/>
                  </a:cubicBezTo>
                  <a:lnTo>
                    <a:pt x="10067" y="4451"/>
                  </a:ln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B61D6C5-B18C-0F87-A74A-9B9B2FF002AA}"/>
                </a:ext>
              </a:extLst>
            </p:cNvPr>
            <p:cNvSpPr/>
            <p:nvPr/>
          </p:nvSpPr>
          <p:spPr>
            <a:xfrm>
              <a:off x="3601278" y="629265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2" y="24918"/>
                    <a:pt x="8766" y="26650"/>
                    <a:pt x="11763" y="25904"/>
                  </a:cubicBezTo>
                  <a:cubicBezTo>
                    <a:pt x="14779" y="25079"/>
                    <a:pt x="16551" y="21968"/>
                    <a:pt x="15722" y="18956"/>
                  </a:cubicBezTo>
                  <a:cubicBezTo>
                    <a:pt x="15722" y="18953"/>
                    <a:pt x="15722" y="18951"/>
                    <a:pt x="15722" y="18948"/>
                  </a:cubicBezTo>
                  <a:lnTo>
                    <a:pt x="10067" y="4434"/>
                  </a:lnTo>
                  <a:cubicBezTo>
                    <a:pt x="9162" y="1479"/>
                    <a:pt x="6108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4F2A02B-E2F9-F6A2-1F15-AB1C83F2075F}"/>
                </a:ext>
              </a:extLst>
            </p:cNvPr>
            <p:cNvSpPr/>
            <p:nvPr/>
          </p:nvSpPr>
          <p:spPr>
            <a:xfrm>
              <a:off x="3699184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6 w 16488"/>
                <a:gd name="connsiteY1" fmla="*/ 20869 h 24674"/>
                <a:gd name="connsiteX2" fmla="*/ 11292 w 16488"/>
                <a:gd name="connsiteY2" fmla="*/ 24828 h 24674"/>
                <a:gd name="connsiteX3" fmla="*/ 15251 w 16488"/>
                <a:gd name="connsiteY3" fmla="*/ 17880 h 24674"/>
                <a:gd name="connsiteX4" fmla="*/ 15251 w 16488"/>
                <a:gd name="connsiteY4" fmla="*/ 17872 h 24674"/>
                <a:gd name="connsiteX5" fmla="*/ 10067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1" y="17880"/>
                  </a:cubicBezTo>
                  <a:cubicBezTo>
                    <a:pt x="15251" y="17878"/>
                    <a:pt x="15251" y="17875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D614A5-0FD3-533F-56CF-850156C348DF}"/>
                </a:ext>
              </a:extLst>
            </p:cNvPr>
            <p:cNvSpPr/>
            <p:nvPr/>
          </p:nvSpPr>
          <p:spPr>
            <a:xfrm>
              <a:off x="3796940" y="537957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79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EEC724D-876D-1E3E-09C1-EA7D2164F10D}"/>
                </a:ext>
              </a:extLst>
            </p:cNvPr>
            <p:cNvSpPr/>
            <p:nvPr/>
          </p:nvSpPr>
          <p:spPr>
            <a:xfrm>
              <a:off x="2374739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B9E857A-0A2D-D152-483C-29AE84B9EE14}"/>
                </a:ext>
              </a:extLst>
            </p:cNvPr>
            <p:cNvSpPr/>
            <p:nvPr/>
          </p:nvSpPr>
          <p:spPr>
            <a:xfrm>
              <a:off x="2479166" y="2553239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BE48ECC-F1EF-4152-29ED-6FB3F248A6E0}"/>
                </a:ext>
              </a:extLst>
            </p:cNvPr>
            <p:cNvSpPr/>
            <p:nvPr/>
          </p:nvSpPr>
          <p:spPr>
            <a:xfrm>
              <a:off x="4387965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89 w 272746"/>
                <a:gd name="connsiteY1" fmla="*/ 397872 h 433514"/>
                <a:gd name="connsiteX2" fmla="*/ 94313 w 272746"/>
                <a:gd name="connsiteY2" fmla="*/ 349051 h 433514"/>
                <a:gd name="connsiteX3" fmla="*/ 105622 w 272746"/>
                <a:gd name="connsiteY3" fmla="*/ 270259 h 433514"/>
                <a:gd name="connsiteX4" fmla="*/ 154632 w 272746"/>
                <a:gd name="connsiteY4" fmla="*/ 216933 h 433514"/>
                <a:gd name="connsiteX5" fmla="*/ 198721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2 w 272746"/>
                <a:gd name="connsiteY9" fmla="*/ 164041 h 433514"/>
                <a:gd name="connsiteX10" fmla="*/ 10469 w 272746"/>
                <a:gd name="connsiteY10" fmla="*/ 113731 h 433514"/>
                <a:gd name="connsiteX11" fmla="*/ 90599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9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4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8 w 272746"/>
                <a:gd name="connsiteY24" fmla="*/ 238874 h 433514"/>
                <a:gd name="connsiteX25" fmla="*/ 263074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1917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0" y="411481"/>
                    <a:pt x="102889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3" y="322473"/>
                    <a:pt x="94313" y="294726"/>
                    <a:pt x="105622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6" y="204040"/>
                    <a:pt x="189353" y="190318"/>
                    <a:pt x="198721" y="170601"/>
                  </a:cubicBezTo>
                  <a:cubicBezTo>
                    <a:pt x="215045" y="136200"/>
                    <a:pt x="200701" y="91319"/>
                    <a:pt x="168430" y="71545"/>
                  </a:cubicBezTo>
                  <a:cubicBezTo>
                    <a:pt x="127545" y="46456"/>
                    <a:pt x="78818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599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8" y="238874"/>
                  </a:cubicBezTo>
                  <a:cubicBezTo>
                    <a:pt x="240097" y="223003"/>
                    <a:pt x="254592" y="204775"/>
                    <a:pt x="263074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2" y="99193"/>
                    <a:pt x="-1010" y="121573"/>
                  </a:cubicBezTo>
                  <a:cubicBezTo>
                    <a:pt x="-860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46" y="67763"/>
                    <a:pt x="152125" y="70397"/>
                    <a:pt x="171917" y="88227"/>
                  </a:cubicBezTo>
                  <a:cubicBezTo>
                    <a:pt x="188524" y="103784"/>
                    <a:pt x="196629" y="126392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1" y="308656"/>
                    <a:pt x="82211" y="334461"/>
                  </a:cubicBezTo>
                  <a:cubicBezTo>
                    <a:pt x="82701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20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6D8E8DB-7E01-9166-91CA-3D0131CF447D}"/>
                </a:ext>
              </a:extLst>
            </p:cNvPr>
            <p:cNvSpPr/>
            <p:nvPr/>
          </p:nvSpPr>
          <p:spPr>
            <a:xfrm>
              <a:off x="4492316" y="947242"/>
              <a:ext cx="81501" cy="81471"/>
            </a:xfrm>
            <a:custGeom>
              <a:avLst/>
              <a:gdLst>
                <a:gd name="connsiteX0" fmla="*/ 50205 w 81501"/>
                <a:gd name="connsiteY0" fmla="*/ 1058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8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4 h 81471"/>
                <a:gd name="connsiteX9" fmla="*/ 50205 w 81501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323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18D43A-FE9B-6E36-0352-E297C4B08CBC}"/>
                </a:ext>
              </a:extLst>
            </p:cNvPr>
            <p:cNvSpPr/>
            <p:nvPr/>
          </p:nvSpPr>
          <p:spPr>
            <a:xfrm>
              <a:off x="4387889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0"/>
                    <a:pt x="134878" y="232013"/>
                    <a:pt x="154707" y="216915"/>
                  </a:cubicBezTo>
                  <a:cubicBezTo>
                    <a:pt x="171672" y="204021"/>
                    <a:pt x="189429" y="190298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1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2"/>
                  </a:cubicBezTo>
                  <a:cubicBezTo>
                    <a:pt x="-859" y="138763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46" y="67757"/>
                    <a:pt x="152125" y="70395"/>
                    <a:pt x="171917" y="88227"/>
                  </a:cubicBezTo>
                  <a:cubicBezTo>
                    <a:pt x="188562" y="103760"/>
                    <a:pt x="196686" y="126360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BA9D948-9BD3-F5F0-8F75-E3A7BA36D5C0}"/>
                </a:ext>
              </a:extLst>
            </p:cNvPr>
            <p:cNvSpPr/>
            <p:nvPr/>
          </p:nvSpPr>
          <p:spPr>
            <a:xfrm>
              <a:off x="4492316" y="3774701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726B58E-5404-A9D4-5333-0B1134D3C78A}"/>
                </a:ext>
              </a:extLst>
            </p:cNvPr>
            <p:cNvSpPr/>
            <p:nvPr/>
          </p:nvSpPr>
          <p:spPr>
            <a:xfrm>
              <a:off x="5390695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5 w 272747"/>
                <a:gd name="connsiteY6" fmla="*/ 71527 h 433495"/>
                <a:gd name="connsiteX7" fmla="*/ 60666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70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4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2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1917 w 272747"/>
                <a:gd name="connsiteY34" fmla="*/ 88227 h 433495"/>
                <a:gd name="connsiteX35" fmla="*/ 193764 w 272747"/>
                <a:gd name="connsiteY35" fmla="*/ 148942 h 433495"/>
                <a:gd name="connsiteX36" fmla="*/ 149071 w 272747"/>
                <a:gd name="connsiteY36" fmla="*/ 207131 h 433495"/>
                <a:gd name="connsiteX37" fmla="*/ 98648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5C2D56-40B4-B959-4E9B-5BEADDE0CA44}"/>
                </a:ext>
              </a:extLst>
            </p:cNvPr>
            <p:cNvSpPr/>
            <p:nvPr/>
          </p:nvSpPr>
          <p:spPr>
            <a:xfrm>
              <a:off x="5495122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DC403BA3-626A-6A39-0963-F2BB72115604}"/>
                </a:ext>
              </a:extLst>
            </p:cNvPr>
            <p:cNvSpPr/>
            <p:nvPr/>
          </p:nvSpPr>
          <p:spPr>
            <a:xfrm>
              <a:off x="180836" y="245271"/>
              <a:ext cx="386813" cy="384893"/>
            </a:xfrm>
            <a:custGeom>
              <a:avLst/>
              <a:gdLst>
                <a:gd name="connsiteX0" fmla="*/ 141251 w 386813"/>
                <a:gd name="connsiteY0" fmla="*/ 384846 h 384893"/>
                <a:gd name="connsiteX1" fmla="*/ 114466 w 386813"/>
                <a:gd name="connsiteY1" fmla="*/ 373536 h 384893"/>
                <a:gd name="connsiteX2" fmla="*/ 101271 w 386813"/>
                <a:gd name="connsiteY2" fmla="*/ 367391 h 384893"/>
                <a:gd name="connsiteX3" fmla="*/ 90169 w 386813"/>
                <a:gd name="connsiteY3" fmla="*/ 362132 h 384893"/>
                <a:gd name="connsiteX4" fmla="*/ 82515 w 386813"/>
                <a:gd name="connsiteY4" fmla="*/ 358928 h 384893"/>
                <a:gd name="connsiteX5" fmla="*/ 76465 w 386813"/>
                <a:gd name="connsiteY5" fmla="*/ 356421 h 384893"/>
                <a:gd name="connsiteX6" fmla="*/ 65381 w 386813"/>
                <a:gd name="connsiteY6" fmla="*/ 351369 h 384893"/>
                <a:gd name="connsiteX7" fmla="*/ 62120 w 386813"/>
                <a:gd name="connsiteY7" fmla="*/ 349842 h 384893"/>
                <a:gd name="connsiteX8" fmla="*/ 58350 w 386813"/>
                <a:gd name="connsiteY8" fmla="*/ 347957 h 384893"/>
                <a:gd name="connsiteX9" fmla="*/ 58124 w 386813"/>
                <a:gd name="connsiteY9" fmla="*/ 347844 h 384893"/>
                <a:gd name="connsiteX10" fmla="*/ 50848 w 386813"/>
                <a:gd name="connsiteY10" fmla="*/ 344470 h 384893"/>
                <a:gd name="connsiteX11" fmla="*/ 43704 w 386813"/>
                <a:gd name="connsiteY11" fmla="*/ 341492 h 384893"/>
                <a:gd name="connsiteX12" fmla="*/ 35938 w 386813"/>
                <a:gd name="connsiteY12" fmla="*/ 338250 h 384893"/>
                <a:gd name="connsiteX13" fmla="*/ 28662 w 386813"/>
                <a:gd name="connsiteY13" fmla="*/ 334857 h 384893"/>
                <a:gd name="connsiteX14" fmla="*/ 21933 w 386813"/>
                <a:gd name="connsiteY14" fmla="*/ 331709 h 384893"/>
                <a:gd name="connsiteX15" fmla="*/ 21329 w 386813"/>
                <a:gd name="connsiteY15" fmla="*/ 331426 h 384893"/>
                <a:gd name="connsiteX16" fmla="*/ 5929 w 386813"/>
                <a:gd name="connsiteY16" fmla="*/ 324885 h 384893"/>
                <a:gd name="connsiteX17" fmla="*/ 3592 w 386813"/>
                <a:gd name="connsiteY17" fmla="*/ 323509 h 384893"/>
                <a:gd name="connsiteX18" fmla="*/ -1008 w 386813"/>
                <a:gd name="connsiteY18" fmla="*/ 315008 h 384893"/>
                <a:gd name="connsiteX19" fmla="*/ 5307 w 386813"/>
                <a:gd name="connsiteY19" fmla="*/ 309108 h 384893"/>
                <a:gd name="connsiteX20" fmla="*/ 9756 w 386813"/>
                <a:gd name="connsiteY20" fmla="*/ 309673 h 384893"/>
                <a:gd name="connsiteX21" fmla="*/ 11641 w 386813"/>
                <a:gd name="connsiteY21" fmla="*/ 310277 h 384893"/>
                <a:gd name="connsiteX22" fmla="*/ 26720 w 386813"/>
                <a:gd name="connsiteY22" fmla="*/ 316667 h 384893"/>
                <a:gd name="connsiteX23" fmla="*/ 36145 w 386813"/>
                <a:gd name="connsiteY23" fmla="*/ 321191 h 384893"/>
                <a:gd name="connsiteX24" fmla="*/ 41800 w 386813"/>
                <a:gd name="connsiteY24" fmla="*/ 323980 h 384893"/>
                <a:gd name="connsiteX25" fmla="*/ 42611 w 386813"/>
                <a:gd name="connsiteY25" fmla="*/ 324357 h 384893"/>
                <a:gd name="connsiteX26" fmla="*/ 53431 w 386813"/>
                <a:gd name="connsiteY26" fmla="*/ 329409 h 384893"/>
                <a:gd name="connsiteX27" fmla="*/ 60160 w 386813"/>
                <a:gd name="connsiteY27" fmla="*/ 332274 h 384893"/>
                <a:gd name="connsiteX28" fmla="*/ 68567 w 386813"/>
                <a:gd name="connsiteY28" fmla="*/ 335893 h 384893"/>
                <a:gd name="connsiteX29" fmla="*/ 77238 w 386813"/>
                <a:gd name="connsiteY29" fmla="*/ 340097 h 384893"/>
                <a:gd name="connsiteX30" fmla="*/ 83043 w 386813"/>
                <a:gd name="connsiteY30" fmla="*/ 342962 h 384893"/>
                <a:gd name="connsiteX31" fmla="*/ 93731 w 386813"/>
                <a:gd name="connsiteY31" fmla="*/ 347901 h 384893"/>
                <a:gd name="connsiteX32" fmla="*/ 100536 w 386813"/>
                <a:gd name="connsiteY32" fmla="*/ 350898 h 384893"/>
                <a:gd name="connsiteX33" fmla="*/ 100762 w 386813"/>
                <a:gd name="connsiteY33" fmla="*/ 350898 h 384893"/>
                <a:gd name="connsiteX34" fmla="*/ 109150 w 386813"/>
                <a:gd name="connsiteY34" fmla="*/ 354668 h 384893"/>
                <a:gd name="connsiteX35" fmla="*/ 119687 w 386813"/>
                <a:gd name="connsiteY35" fmla="*/ 359587 h 384893"/>
                <a:gd name="connsiteX36" fmla="*/ 123759 w 386813"/>
                <a:gd name="connsiteY36" fmla="*/ 361472 h 384893"/>
                <a:gd name="connsiteX37" fmla="*/ 127529 w 386813"/>
                <a:gd name="connsiteY37" fmla="*/ 363357 h 384893"/>
                <a:gd name="connsiteX38" fmla="*/ 137726 w 386813"/>
                <a:gd name="connsiteY38" fmla="*/ 367938 h 384893"/>
                <a:gd name="connsiteX39" fmla="*/ 138104 w 386813"/>
                <a:gd name="connsiteY39" fmla="*/ 368051 h 384893"/>
                <a:gd name="connsiteX40" fmla="*/ 145775 w 386813"/>
                <a:gd name="connsiteY40" fmla="*/ 365864 h 384893"/>
                <a:gd name="connsiteX41" fmla="*/ 155049 w 386813"/>
                <a:gd name="connsiteY41" fmla="*/ 358174 h 384893"/>
                <a:gd name="connsiteX42" fmla="*/ 164003 w 386813"/>
                <a:gd name="connsiteY42" fmla="*/ 350728 h 384893"/>
                <a:gd name="connsiteX43" fmla="*/ 189167 w 386813"/>
                <a:gd name="connsiteY43" fmla="*/ 337533 h 384893"/>
                <a:gd name="connsiteX44" fmla="*/ 212786 w 386813"/>
                <a:gd name="connsiteY44" fmla="*/ 330559 h 384893"/>
                <a:gd name="connsiteX45" fmla="*/ 226980 w 386813"/>
                <a:gd name="connsiteY45" fmla="*/ 328674 h 384893"/>
                <a:gd name="connsiteX46" fmla="*/ 237554 w 386813"/>
                <a:gd name="connsiteY46" fmla="*/ 327392 h 384893"/>
                <a:gd name="connsiteX47" fmla="*/ 277139 w 386813"/>
                <a:gd name="connsiteY47" fmla="*/ 316440 h 384893"/>
                <a:gd name="connsiteX48" fmla="*/ 298326 w 386813"/>
                <a:gd name="connsiteY48" fmla="*/ 304867 h 384893"/>
                <a:gd name="connsiteX49" fmla="*/ 320946 w 386813"/>
                <a:gd name="connsiteY49" fmla="*/ 287732 h 384893"/>
                <a:gd name="connsiteX50" fmla="*/ 340757 w 386813"/>
                <a:gd name="connsiteY50" fmla="*/ 264453 h 384893"/>
                <a:gd name="connsiteX51" fmla="*/ 355836 w 386813"/>
                <a:gd name="connsiteY51" fmla="*/ 240325 h 384893"/>
                <a:gd name="connsiteX52" fmla="*/ 361491 w 386813"/>
                <a:gd name="connsiteY52" fmla="*/ 225528 h 384893"/>
                <a:gd name="connsiteX53" fmla="*/ 364017 w 386813"/>
                <a:gd name="connsiteY53" fmla="*/ 218158 h 384893"/>
                <a:gd name="connsiteX54" fmla="*/ 370162 w 386813"/>
                <a:gd name="connsiteY54" fmla="*/ 186509 h 384893"/>
                <a:gd name="connsiteX55" fmla="*/ 368277 w 386813"/>
                <a:gd name="connsiteY55" fmla="*/ 144550 h 384893"/>
                <a:gd name="connsiteX56" fmla="*/ 358532 w 386813"/>
                <a:gd name="connsiteY56" fmla="*/ 109414 h 384893"/>
                <a:gd name="connsiteX57" fmla="*/ 349880 w 386813"/>
                <a:gd name="connsiteY57" fmla="*/ 93260 h 384893"/>
                <a:gd name="connsiteX58" fmla="*/ 347034 w 386813"/>
                <a:gd name="connsiteY58" fmla="*/ 88453 h 384893"/>
                <a:gd name="connsiteX59" fmla="*/ 313104 w 386813"/>
                <a:gd name="connsiteY59" fmla="*/ 50848 h 384893"/>
                <a:gd name="connsiteX60" fmla="*/ 300268 w 386813"/>
                <a:gd name="connsiteY60" fmla="*/ 41272 h 384893"/>
                <a:gd name="connsiteX61" fmla="*/ 279288 w 386813"/>
                <a:gd name="connsiteY61" fmla="*/ 29962 h 384893"/>
                <a:gd name="connsiteX62" fmla="*/ 277403 w 386813"/>
                <a:gd name="connsiteY62" fmla="*/ 29058 h 384893"/>
                <a:gd name="connsiteX63" fmla="*/ 257177 w 386813"/>
                <a:gd name="connsiteY63" fmla="*/ 21197 h 384893"/>
                <a:gd name="connsiteX64" fmla="*/ 253407 w 386813"/>
                <a:gd name="connsiteY64" fmla="*/ 20104 h 384893"/>
                <a:gd name="connsiteX65" fmla="*/ 237818 w 386813"/>
                <a:gd name="connsiteY65" fmla="*/ 17163 h 384893"/>
                <a:gd name="connsiteX66" fmla="*/ 202758 w 386813"/>
                <a:gd name="connsiteY66" fmla="*/ 16466 h 384893"/>
                <a:gd name="connsiteX67" fmla="*/ 174144 w 386813"/>
                <a:gd name="connsiteY67" fmla="*/ 22121 h 384893"/>
                <a:gd name="connsiteX68" fmla="*/ 150733 w 386813"/>
                <a:gd name="connsiteY68" fmla="*/ 30226 h 384893"/>
                <a:gd name="connsiteX69" fmla="*/ 135238 w 386813"/>
                <a:gd name="connsiteY69" fmla="*/ 38709 h 384893"/>
                <a:gd name="connsiteX70" fmla="*/ 131619 w 386813"/>
                <a:gd name="connsiteY70" fmla="*/ 41027 h 384893"/>
                <a:gd name="connsiteX71" fmla="*/ 114654 w 386813"/>
                <a:gd name="connsiteY71" fmla="*/ 53223 h 384893"/>
                <a:gd name="connsiteX72" fmla="*/ 82101 w 386813"/>
                <a:gd name="connsiteY72" fmla="*/ 91111 h 384893"/>
                <a:gd name="connsiteX73" fmla="*/ 77973 w 386813"/>
                <a:gd name="connsiteY73" fmla="*/ 98481 h 384893"/>
                <a:gd name="connsiteX74" fmla="*/ 70584 w 386813"/>
                <a:gd name="connsiteY74" fmla="*/ 112053 h 384893"/>
                <a:gd name="connsiteX75" fmla="*/ 66116 w 386813"/>
                <a:gd name="connsiteY75" fmla="*/ 123966 h 384893"/>
                <a:gd name="connsiteX76" fmla="*/ 64929 w 386813"/>
                <a:gd name="connsiteY76" fmla="*/ 127736 h 384893"/>
                <a:gd name="connsiteX77" fmla="*/ 61461 w 386813"/>
                <a:gd name="connsiteY77" fmla="*/ 140667 h 384893"/>
                <a:gd name="connsiteX78" fmla="*/ 57841 w 386813"/>
                <a:gd name="connsiteY78" fmla="*/ 169808 h 384893"/>
                <a:gd name="connsiteX79" fmla="*/ 59161 w 386813"/>
                <a:gd name="connsiteY79" fmla="*/ 194181 h 384893"/>
                <a:gd name="connsiteX80" fmla="*/ 60216 w 386813"/>
                <a:gd name="connsiteY80" fmla="*/ 203304 h 384893"/>
                <a:gd name="connsiteX81" fmla="*/ 59274 w 386813"/>
                <a:gd name="connsiteY81" fmla="*/ 226395 h 384893"/>
                <a:gd name="connsiteX82" fmla="*/ 55052 w 386813"/>
                <a:gd name="connsiteY82" fmla="*/ 252106 h 384893"/>
                <a:gd name="connsiteX83" fmla="*/ 50773 w 386813"/>
                <a:gd name="connsiteY83" fmla="*/ 265678 h 384893"/>
                <a:gd name="connsiteX84" fmla="*/ 49472 w 386813"/>
                <a:gd name="connsiteY84" fmla="*/ 269316 h 384893"/>
                <a:gd name="connsiteX85" fmla="*/ 45514 w 386813"/>
                <a:gd name="connsiteY85" fmla="*/ 278741 h 384893"/>
                <a:gd name="connsiteX86" fmla="*/ 43629 w 386813"/>
                <a:gd name="connsiteY86" fmla="*/ 282511 h 384893"/>
                <a:gd name="connsiteX87" fmla="*/ 34864 w 386813"/>
                <a:gd name="connsiteY87" fmla="*/ 298910 h 384893"/>
                <a:gd name="connsiteX88" fmla="*/ 28813 w 386813"/>
                <a:gd name="connsiteY88" fmla="*/ 303528 h 384893"/>
                <a:gd name="connsiteX89" fmla="*/ 25589 w 386813"/>
                <a:gd name="connsiteY89" fmla="*/ 303359 h 384893"/>
                <a:gd name="connsiteX90" fmla="*/ 22479 w 386813"/>
                <a:gd name="connsiteY90" fmla="*/ 301738 h 384893"/>
                <a:gd name="connsiteX91" fmla="*/ 20198 w 386813"/>
                <a:gd name="connsiteY91" fmla="*/ 299268 h 384893"/>
                <a:gd name="connsiteX92" fmla="*/ 21254 w 386813"/>
                <a:gd name="connsiteY92" fmla="*/ 292633 h 384893"/>
                <a:gd name="connsiteX93" fmla="*/ 29246 w 386813"/>
                <a:gd name="connsiteY93" fmla="*/ 276931 h 384893"/>
                <a:gd name="connsiteX94" fmla="*/ 33016 w 386813"/>
                <a:gd name="connsiteY94" fmla="*/ 269731 h 384893"/>
                <a:gd name="connsiteX95" fmla="*/ 42441 w 386813"/>
                <a:gd name="connsiteY95" fmla="*/ 238082 h 384893"/>
                <a:gd name="connsiteX96" fmla="*/ 44326 w 386813"/>
                <a:gd name="connsiteY96" fmla="*/ 195840 h 384893"/>
                <a:gd name="connsiteX97" fmla="*/ 44420 w 386813"/>
                <a:gd name="connsiteY97" fmla="*/ 152768 h 384893"/>
                <a:gd name="connsiteX98" fmla="*/ 51244 w 386813"/>
                <a:gd name="connsiteY98" fmla="*/ 120611 h 384893"/>
                <a:gd name="connsiteX99" fmla="*/ 93731 w 386813"/>
                <a:gd name="connsiteY99" fmla="*/ 52752 h 384893"/>
                <a:gd name="connsiteX100" fmla="*/ 95616 w 386813"/>
                <a:gd name="connsiteY100" fmla="*/ 50867 h 384893"/>
                <a:gd name="connsiteX101" fmla="*/ 109829 w 386813"/>
                <a:gd name="connsiteY101" fmla="*/ 37578 h 384893"/>
                <a:gd name="connsiteX102" fmla="*/ 118387 w 386813"/>
                <a:gd name="connsiteY102" fmla="*/ 31546 h 384893"/>
                <a:gd name="connsiteX103" fmla="*/ 121365 w 386813"/>
                <a:gd name="connsiteY103" fmla="*/ 29661 h 384893"/>
                <a:gd name="connsiteX104" fmla="*/ 121949 w 386813"/>
                <a:gd name="connsiteY104" fmla="*/ 29284 h 384893"/>
                <a:gd name="connsiteX105" fmla="*/ 129828 w 386813"/>
                <a:gd name="connsiteY105" fmla="*/ 24477 h 384893"/>
                <a:gd name="connsiteX106" fmla="*/ 130319 w 386813"/>
                <a:gd name="connsiteY106" fmla="*/ 24232 h 384893"/>
                <a:gd name="connsiteX107" fmla="*/ 151430 w 386813"/>
                <a:gd name="connsiteY107" fmla="*/ 13902 h 384893"/>
                <a:gd name="connsiteX108" fmla="*/ 203569 w 386813"/>
                <a:gd name="connsiteY108" fmla="*/ 1217 h 384893"/>
                <a:gd name="connsiteX109" fmla="*/ 237649 w 386813"/>
                <a:gd name="connsiteY109" fmla="*/ 1952 h 384893"/>
                <a:gd name="connsiteX110" fmla="*/ 244001 w 386813"/>
                <a:gd name="connsiteY110" fmla="*/ 3045 h 384893"/>
                <a:gd name="connsiteX111" fmla="*/ 244303 w 386813"/>
                <a:gd name="connsiteY111" fmla="*/ 3045 h 384893"/>
                <a:gd name="connsiteX112" fmla="*/ 261701 w 386813"/>
                <a:gd name="connsiteY112" fmla="*/ 6608 h 384893"/>
                <a:gd name="connsiteX113" fmla="*/ 264340 w 386813"/>
                <a:gd name="connsiteY113" fmla="*/ 7399 h 384893"/>
                <a:gd name="connsiteX114" fmla="*/ 316950 w 386813"/>
                <a:gd name="connsiteY114" fmla="*/ 34750 h 384893"/>
                <a:gd name="connsiteX115" fmla="*/ 319400 w 386813"/>
                <a:gd name="connsiteY115" fmla="*/ 36635 h 384893"/>
                <a:gd name="connsiteX116" fmla="*/ 323999 w 386813"/>
                <a:gd name="connsiteY116" fmla="*/ 40235 h 384893"/>
                <a:gd name="connsiteX117" fmla="*/ 342962 w 386813"/>
                <a:gd name="connsiteY117" fmla="*/ 58369 h 384893"/>
                <a:gd name="connsiteX118" fmla="*/ 352877 w 386813"/>
                <a:gd name="connsiteY118" fmla="*/ 70772 h 384893"/>
                <a:gd name="connsiteX119" fmla="*/ 357816 w 386813"/>
                <a:gd name="connsiteY119" fmla="*/ 76898 h 384893"/>
                <a:gd name="connsiteX120" fmla="*/ 374988 w 386813"/>
                <a:gd name="connsiteY120" fmla="*/ 108754 h 384893"/>
                <a:gd name="connsiteX121" fmla="*/ 385186 w 386813"/>
                <a:gd name="connsiteY121" fmla="*/ 155049 h 384893"/>
                <a:gd name="connsiteX122" fmla="*/ 385186 w 386813"/>
                <a:gd name="connsiteY122" fmla="*/ 188715 h 384893"/>
                <a:gd name="connsiteX123" fmla="*/ 379738 w 386813"/>
                <a:gd name="connsiteY123" fmla="*/ 217687 h 384893"/>
                <a:gd name="connsiteX124" fmla="*/ 379305 w 386813"/>
                <a:gd name="connsiteY124" fmla="*/ 219572 h 384893"/>
                <a:gd name="connsiteX125" fmla="*/ 372820 w 386813"/>
                <a:gd name="connsiteY125" fmla="*/ 239138 h 384893"/>
                <a:gd name="connsiteX126" fmla="*/ 347901 w 386813"/>
                <a:gd name="connsiteY126" fmla="*/ 279702 h 384893"/>
                <a:gd name="connsiteX127" fmla="*/ 345790 w 386813"/>
                <a:gd name="connsiteY127" fmla="*/ 281945 h 384893"/>
                <a:gd name="connsiteX128" fmla="*/ 346525 w 386813"/>
                <a:gd name="connsiteY128" fmla="*/ 282624 h 384893"/>
                <a:gd name="connsiteX129" fmla="*/ 341586 w 386813"/>
                <a:gd name="connsiteY129" fmla="*/ 287732 h 384893"/>
                <a:gd name="connsiteX130" fmla="*/ 324037 w 386813"/>
                <a:gd name="connsiteY130" fmla="*/ 305281 h 384893"/>
                <a:gd name="connsiteX131" fmla="*/ 313255 w 386813"/>
                <a:gd name="connsiteY131" fmla="*/ 313311 h 384893"/>
                <a:gd name="connsiteX132" fmla="*/ 310842 w 386813"/>
                <a:gd name="connsiteY132" fmla="*/ 314914 h 384893"/>
                <a:gd name="connsiteX133" fmla="*/ 296253 w 386813"/>
                <a:gd name="connsiteY133" fmla="*/ 323943 h 384893"/>
                <a:gd name="connsiteX134" fmla="*/ 294895 w 386813"/>
                <a:gd name="connsiteY134" fmla="*/ 324678 h 384893"/>
                <a:gd name="connsiteX135" fmla="*/ 278119 w 386813"/>
                <a:gd name="connsiteY135" fmla="*/ 332387 h 384893"/>
                <a:gd name="connsiteX136" fmla="*/ 244472 w 386813"/>
                <a:gd name="connsiteY136" fmla="*/ 341360 h 384893"/>
                <a:gd name="connsiteX137" fmla="*/ 232409 w 386813"/>
                <a:gd name="connsiteY137" fmla="*/ 343245 h 384893"/>
                <a:gd name="connsiteX138" fmla="*/ 219629 w 386813"/>
                <a:gd name="connsiteY138" fmla="*/ 345318 h 384893"/>
                <a:gd name="connsiteX139" fmla="*/ 193239 w 386813"/>
                <a:gd name="connsiteY139" fmla="*/ 353122 h 384893"/>
                <a:gd name="connsiteX140" fmla="*/ 171901 w 386813"/>
                <a:gd name="connsiteY140" fmla="*/ 363848 h 384893"/>
                <a:gd name="connsiteX141" fmla="*/ 158932 w 386813"/>
                <a:gd name="connsiteY141" fmla="*/ 374290 h 384893"/>
                <a:gd name="connsiteX142" fmla="*/ 154088 w 386813"/>
                <a:gd name="connsiteY142" fmla="*/ 378531 h 384893"/>
                <a:gd name="connsiteX143" fmla="*/ 151430 w 386813"/>
                <a:gd name="connsiteY143" fmla="*/ 381057 h 384893"/>
                <a:gd name="connsiteX144" fmla="*/ 147189 w 386813"/>
                <a:gd name="connsiteY144" fmla="*/ 384563 h 384893"/>
                <a:gd name="connsiteX145" fmla="*/ 141647 w 386813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3">
                  <a:moveTo>
                    <a:pt x="141251" y="384846"/>
                  </a:moveTo>
                  <a:cubicBezTo>
                    <a:pt x="131826" y="381340"/>
                    <a:pt x="122515" y="377193"/>
                    <a:pt x="114466" y="373536"/>
                  </a:cubicBezTo>
                  <a:cubicBezTo>
                    <a:pt x="110055" y="371651"/>
                    <a:pt x="105625" y="369446"/>
                    <a:pt x="101271" y="367391"/>
                  </a:cubicBezTo>
                  <a:cubicBezTo>
                    <a:pt x="97501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5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8925" y="353065"/>
                    <a:pt x="65381" y="351369"/>
                  </a:cubicBezTo>
                  <a:lnTo>
                    <a:pt x="62120" y="349842"/>
                  </a:lnTo>
                  <a:lnTo>
                    <a:pt x="58350" y="347957"/>
                  </a:lnTo>
                  <a:lnTo>
                    <a:pt x="58124" y="347844"/>
                  </a:lnTo>
                  <a:cubicBezTo>
                    <a:pt x="55749" y="346713"/>
                    <a:pt x="53317" y="345544"/>
                    <a:pt x="50848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5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3" y="331709"/>
                  </a:cubicBezTo>
                  <a:lnTo>
                    <a:pt x="21329" y="331426"/>
                  </a:lnTo>
                  <a:cubicBezTo>
                    <a:pt x="16334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7" y="321228"/>
                    <a:pt x="-1290" y="317496"/>
                    <a:pt x="-1008" y="315008"/>
                  </a:cubicBezTo>
                  <a:cubicBezTo>
                    <a:pt x="-725" y="311717"/>
                    <a:pt x="2008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3" y="310050"/>
                    <a:pt x="11641" y="310277"/>
                  </a:cubicBezTo>
                  <a:cubicBezTo>
                    <a:pt x="16805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1" y="329409"/>
                  </a:cubicBezTo>
                  <a:cubicBezTo>
                    <a:pt x="55674" y="330389"/>
                    <a:pt x="57954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3" y="342962"/>
                  </a:lnTo>
                  <a:cubicBezTo>
                    <a:pt x="86229" y="344489"/>
                    <a:pt x="89622" y="346053"/>
                    <a:pt x="93731" y="347901"/>
                  </a:cubicBezTo>
                  <a:lnTo>
                    <a:pt x="100536" y="350898"/>
                  </a:lnTo>
                  <a:lnTo>
                    <a:pt x="100762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6" y="356270"/>
                    <a:pt x="116219" y="357948"/>
                    <a:pt x="119687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2" y="366618"/>
                    <a:pt x="137726" y="367938"/>
                  </a:cubicBezTo>
                  <a:lnTo>
                    <a:pt x="138104" y="368051"/>
                  </a:lnTo>
                  <a:cubicBezTo>
                    <a:pt x="140987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5" y="355610"/>
                    <a:pt x="160987" y="353141"/>
                    <a:pt x="164003" y="350728"/>
                  </a:cubicBezTo>
                  <a:cubicBezTo>
                    <a:pt x="171543" y="344640"/>
                    <a:pt x="180610" y="340775"/>
                    <a:pt x="189167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7" y="328297"/>
                    <a:pt x="234030" y="327939"/>
                    <a:pt x="237554" y="327392"/>
                  </a:cubicBezTo>
                  <a:cubicBezTo>
                    <a:pt x="251164" y="325476"/>
                    <a:pt x="264472" y="321794"/>
                    <a:pt x="277139" y="316440"/>
                  </a:cubicBezTo>
                  <a:cubicBezTo>
                    <a:pt x="284509" y="313189"/>
                    <a:pt x="291597" y="309318"/>
                    <a:pt x="298326" y="304867"/>
                  </a:cubicBezTo>
                  <a:cubicBezTo>
                    <a:pt x="306375" y="299848"/>
                    <a:pt x="313934" y="294114"/>
                    <a:pt x="320946" y="287732"/>
                  </a:cubicBezTo>
                  <a:cubicBezTo>
                    <a:pt x="328184" y="280538"/>
                    <a:pt x="334819" y="272751"/>
                    <a:pt x="340757" y="264453"/>
                  </a:cubicBezTo>
                  <a:cubicBezTo>
                    <a:pt x="346430" y="256837"/>
                    <a:pt x="351482" y="248768"/>
                    <a:pt x="355836" y="240325"/>
                  </a:cubicBezTo>
                  <a:cubicBezTo>
                    <a:pt x="358099" y="235542"/>
                    <a:pt x="359984" y="230596"/>
                    <a:pt x="361491" y="225528"/>
                  </a:cubicBezTo>
                  <a:cubicBezTo>
                    <a:pt x="362321" y="222965"/>
                    <a:pt x="363132" y="220552"/>
                    <a:pt x="364017" y="218158"/>
                  </a:cubicBezTo>
                  <a:cubicBezTo>
                    <a:pt x="367919" y="207715"/>
                    <a:pt x="369276" y="196782"/>
                    <a:pt x="370162" y="186509"/>
                  </a:cubicBezTo>
                  <a:cubicBezTo>
                    <a:pt x="371406" y="172334"/>
                    <a:pt x="369955" y="157971"/>
                    <a:pt x="368277" y="144550"/>
                  </a:cubicBezTo>
                  <a:cubicBezTo>
                    <a:pt x="366638" y="132450"/>
                    <a:pt x="363358" y="120631"/>
                    <a:pt x="358532" y="109414"/>
                  </a:cubicBezTo>
                  <a:cubicBezTo>
                    <a:pt x="356006" y="103842"/>
                    <a:pt x="353122" y="98445"/>
                    <a:pt x="349880" y="93260"/>
                  </a:cubicBezTo>
                  <a:lnTo>
                    <a:pt x="347034" y="88453"/>
                  </a:lnTo>
                  <a:cubicBezTo>
                    <a:pt x="339305" y="75051"/>
                    <a:pt x="328504" y="63100"/>
                    <a:pt x="313104" y="50848"/>
                  </a:cubicBezTo>
                  <a:cubicBezTo>
                    <a:pt x="309334" y="47813"/>
                    <a:pt x="305093" y="44684"/>
                    <a:pt x="300268" y="41272"/>
                  </a:cubicBezTo>
                  <a:cubicBezTo>
                    <a:pt x="293614" y="36893"/>
                    <a:pt x="286601" y="33108"/>
                    <a:pt x="279288" y="29962"/>
                  </a:cubicBezTo>
                  <a:lnTo>
                    <a:pt x="277403" y="29058"/>
                  </a:lnTo>
                  <a:cubicBezTo>
                    <a:pt x="270843" y="25972"/>
                    <a:pt x="264095" y="23344"/>
                    <a:pt x="257177" y="21197"/>
                  </a:cubicBezTo>
                  <a:cubicBezTo>
                    <a:pt x="256008" y="20839"/>
                    <a:pt x="254746" y="20462"/>
                    <a:pt x="253407" y="20104"/>
                  </a:cubicBezTo>
                  <a:cubicBezTo>
                    <a:pt x="248318" y="18596"/>
                    <a:pt x="243096" y="17610"/>
                    <a:pt x="237818" y="17163"/>
                  </a:cubicBezTo>
                  <a:cubicBezTo>
                    <a:pt x="226169" y="16117"/>
                    <a:pt x="214445" y="15884"/>
                    <a:pt x="202758" y="16466"/>
                  </a:cubicBezTo>
                  <a:cubicBezTo>
                    <a:pt x="193069" y="17450"/>
                    <a:pt x="183475" y="19342"/>
                    <a:pt x="174144" y="22121"/>
                  </a:cubicBezTo>
                  <a:cubicBezTo>
                    <a:pt x="166171" y="24289"/>
                    <a:pt x="158348" y="26995"/>
                    <a:pt x="150733" y="30226"/>
                  </a:cubicBezTo>
                  <a:cubicBezTo>
                    <a:pt x="145323" y="32596"/>
                    <a:pt x="140139" y="35434"/>
                    <a:pt x="135238" y="38709"/>
                  </a:cubicBezTo>
                  <a:cubicBezTo>
                    <a:pt x="134032" y="39500"/>
                    <a:pt x="132826" y="40254"/>
                    <a:pt x="131619" y="41027"/>
                  </a:cubicBezTo>
                  <a:cubicBezTo>
                    <a:pt x="125625" y="44601"/>
                    <a:pt x="119951" y="48682"/>
                    <a:pt x="114654" y="53223"/>
                  </a:cubicBezTo>
                  <a:cubicBezTo>
                    <a:pt x="102704" y="64099"/>
                    <a:pt x="90357" y="75975"/>
                    <a:pt x="82101" y="91111"/>
                  </a:cubicBezTo>
                  <a:cubicBezTo>
                    <a:pt x="80763" y="93561"/>
                    <a:pt x="79349" y="96068"/>
                    <a:pt x="77973" y="98481"/>
                  </a:cubicBezTo>
                  <a:cubicBezTo>
                    <a:pt x="75428" y="102967"/>
                    <a:pt x="72883" y="107472"/>
                    <a:pt x="70584" y="112053"/>
                  </a:cubicBezTo>
                  <a:cubicBezTo>
                    <a:pt x="68793" y="115900"/>
                    <a:pt x="67285" y="119883"/>
                    <a:pt x="66116" y="123966"/>
                  </a:cubicBezTo>
                  <a:lnTo>
                    <a:pt x="64929" y="127736"/>
                  </a:lnTo>
                  <a:cubicBezTo>
                    <a:pt x="63440" y="131951"/>
                    <a:pt x="62290" y="136273"/>
                    <a:pt x="61461" y="140667"/>
                  </a:cubicBezTo>
                  <a:cubicBezTo>
                    <a:pt x="59896" y="150393"/>
                    <a:pt x="58690" y="160195"/>
                    <a:pt x="57841" y="169808"/>
                  </a:cubicBezTo>
                  <a:cubicBezTo>
                    <a:pt x="57408" y="177957"/>
                    <a:pt x="57860" y="186127"/>
                    <a:pt x="59161" y="194181"/>
                  </a:cubicBezTo>
                  <a:cubicBezTo>
                    <a:pt x="59538" y="197197"/>
                    <a:pt x="59934" y="200307"/>
                    <a:pt x="60216" y="203304"/>
                  </a:cubicBezTo>
                  <a:cubicBezTo>
                    <a:pt x="60688" y="211013"/>
                    <a:pt x="60367" y="218750"/>
                    <a:pt x="59274" y="226395"/>
                  </a:cubicBezTo>
                  <a:cubicBezTo>
                    <a:pt x="58331" y="235035"/>
                    <a:pt x="56918" y="243618"/>
                    <a:pt x="55052" y="252106"/>
                  </a:cubicBezTo>
                  <a:cubicBezTo>
                    <a:pt x="53939" y="256721"/>
                    <a:pt x="52507" y="261255"/>
                    <a:pt x="50773" y="265678"/>
                  </a:cubicBezTo>
                  <a:lnTo>
                    <a:pt x="49472" y="269316"/>
                  </a:lnTo>
                  <a:cubicBezTo>
                    <a:pt x="48341" y="272535"/>
                    <a:pt x="47022" y="275682"/>
                    <a:pt x="45514" y="278741"/>
                  </a:cubicBezTo>
                  <a:lnTo>
                    <a:pt x="43629" y="282511"/>
                  </a:lnTo>
                  <a:cubicBezTo>
                    <a:pt x="40914" y="287996"/>
                    <a:pt x="38087" y="293670"/>
                    <a:pt x="34864" y="298910"/>
                  </a:cubicBezTo>
                  <a:cubicBezTo>
                    <a:pt x="33619" y="301254"/>
                    <a:pt x="31395" y="302940"/>
                    <a:pt x="28813" y="303528"/>
                  </a:cubicBezTo>
                  <a:cubicBezTo>
                    <a:pt x="27738" y="303716"/>
                    <a:pt x="26645" y="303658"/>
                    <a:pt x="25589" y="303359"/>
                  </a:cubicBezTo>
                  <a:cubicBezTo>
                    <a:pt x="24458" y="303032"/>
                    <a:pt x="23403" y="302481"/>
                    <a:pt x="22479" y="301738"/>
                  </a:cubicBezTo>
                  <a:cubicBezTo>
                    <a:pt x="21612" y="301026"/>
                    <a:pt x="20839" y="300195"/>
                    <a:pt x="20198" y="299268"/>
                  </a:cubicBezTo>
                  <a:cubicBezTo>
                    <a:pt x="19030" y="297591"/>
                    <a:pt x="19953" y="295366"/>
                    <a:pt x="21254" y="292633"/>
                  </a:cubicBezTo>
                  <a:cubicBezTo>
                    <a:pt x="23799" y="287336"/>
                    <a:pt x="26570" y="282040"/>
                    <a:pt x="29246" y="276931"/>
                  </a:cubicBezTo>
                  <a:cubicBezTo>
                    <a:pt x="30509" y="274538"/>
                    <a:pt x="31772" y="272144"/>
                    <a:pt x="33016" y="269731"/>
                  </a:cubicBezTo>
                  <a:cubicBezTo>
                    <a:pt x="38275" y="259514"/>
                    <a:pt x="40688" y="248487"/>
                    <a:pt x="42441" y="238082"/>
                  </a:cubicBezTo>
                  <a:cubicBezTo>
                    <a:pt x="44854" y="224137"/>
                    <a:pt x="45476" y="209944"/>
                    <a:pt x="44326" y="195840"/>
                  </a:cubicBezTo>
                  <a:cubicBezTo>
                    <a:pt x="42894" y="181516"/>
                    <a:pt x="42931" y="167085"/>
                    <a:pt x="44420" y="152768"/>
                  </a:cubicBezTo>
                  <a:cubicBezTo>
                    <a:pt x="45551" y="141837"/>
                    <a:pt x="47832" y="131057"/>
                    <a:pt x="51244" y="120611"/>
                  </a:cubicBezTo>
                  <a:cubicBezTo>
                    <a:pt x="59915" y="94986"/>
                    <a:pt x="74467" y="71748"/>
                    <a:pt x="93731" y="52752"/>
                  </a:cubicBezTo>
                  <a:lnTo>
                    <a:pt x="95616" y="50867"/>
                  </a:lnTo>
                  <a:cubicBezTo>
                    <a:pt x="100215" y="46381"/>
                    <a:pt x="105041" y="41762"/>
                    <a:pt x="109829" y="37578"/>
                  </a:cubicBezTo>
                  <a:cubicBezTo>
                    <a:pt x="112543" y="35367"/>
                    <a:pt x="115390" y="33350"/>
                    <a:pt x="118387" y="31546"/>
                  </a:cubicBezTo>
                  <a:cubicBezTo>
                    <a:pt x="119480" y="30848"/>
                    <a:pt x="120441" y="30245"/>
                    <a:pt x="121365" y="29661"/>
                  </a:cubicBezTo>
                  <a:lnTo>
                    <a:pt x="121949" y="29284"/>
                  </a:lnTo>
                  <a:cubicBezTo>
                    <a:pt x="124494" y="27546"/>
                    <a:pt x="127114" y="25942"/>
                    <a:pt x="129828" y="24477"/>
                  </a:cubicBezTo>
                  <a:lnTo>
                    <a:pt x="130319" y="24232"/>
                  </a:lnTo>
                  <a:cubicBezTo>
                    <a:pt x="137180" y="20726"/>
                    <a:pt x="144286" y="17088"/>
                    <a:pt x="151430" y="13902"/>
                  </a:cubicBezTo>
                  <a:cubicBezTo>
                    <a:pt x="165869" y="7475"/>
                    <a:pt x="182438" y="3441"/>
                    <a:pt x="203569" y="1217"/>
                  </a:cubicBezTo>
                  <a:cubicBezTo>
                    <a:pt x="214897" y="-188"/>
                    <a:pt x="226377" y="61"/>
                    <a:pt x="237649" y="1952"/>
                  </a:cubicBezTo>
                  <a:cubicBezTo>
                    <a:pt x="239760" y="2329"/>
                    <a:pt x="241909" y="2706"/>
                    <a:pt x="244001" y="3045"/>
                  </a:cubicBezTo>
                  <a:lnTo>
                    <a:pt x="244303" y="3045"/>
                  </a:lnTo>
                  <a:cubicBezTo>
                    <a:pt x="250165" y="3914"/>
                    <a:pt x="255971" y="5103"/>
                    <a:pt x="261701" y="6608"/>
                  </a:cubicBezTo>
                  <a:cubicBezTo>
                    <a:pt x="262587" y="6853"/>
                    <a:pt x="263454" y="7117"/>
                    <a:pt x="264340" y="7399"/>
                  </a:cubicBezTo>
                  <a:cubicBezTo>
                    <a:pt x="283359" y="13326"/>
                    <a:pt x="301172" y="22586"/>
                    <a:pt x="316950" y="34750"/>
                  </a:cubicBezTo>
                  <a:lnTo>
                    <a:pt x="319400" y="36635"/>
                  </a:lnTo>
                  <a:cubicBezTo>
                    <a:pt x="320946" y="37823"/>
                    <a:pt x="322473" y="39029"/>
                    <a:pt x="323999" y="40235"/>
                  </a:cubicBezTo>
                  <a:cubicBezTo>
                    <a:pt x="331012" y="45508"/>
                    <a:pt x="337383" y="51594"/>
                    <a:pt x="342962" y="58369"/>
                  </a:cubicBezTo>
                  <a:cubicBezTo>
                    <a:pt x="346223" y="62554"/>
                    <a:pt x="349616" y="66738"/>
                    <a:pt x="352877" y="70772"/>
                  </a:cubicBezTo>
                  <a:cubicBezTo>
                    <a:pt x="354611" y="72902"/>
                    <a:pt x="356214" y="74900"/>
                    <a:pt x="357816" y="76898"/>
                  </a:cubicBezTo>
                  <a:cubicBezTo>
                    <a:pt x="366053" y="87171"/>
                    <a:pt x="371331" y="99311"/>
                    <a:pt x="374988" y="108754"/>
                  </a:cubicBezTo>
                  <a:cubicBezTo>
                    <a:pt x="380812" y="123547"/>
                    <a:pt x="384262" y="139174"/>
                    <a:pt x="385186" y="155049"/>
                  </a:cubicBezTo>
                  <a:cubicBezTo>
                    <a:pt x="385977" y="166257"/>
                    <a:pt x="385977" y="177507"/>
                    <a:pt x="385186" y="188715"/>
                  </a:cubicBezTo>
                  <a:cubicBezTo>
                    <a:pt x="384074" y="198491"/>
                    <a:pt x="382245" y="208174"/>
                    <a:pt x="379738" y="217687"/>
                  </a:cubicBezTo>
                  <a:lnTo>
                    <a:pt x="379305" y="219572"/>
                  </a:lnTo>
                  <a:cubicBezTo>
                    <a:pt x="377834" y="226301"/>
                    <a:pt x="375648" y="232858"/>
                    <a:pt x="372820" y="239138"/>
                  </a:cubicBezTo>
                  <a:cubicBezTo>
                    <a:pt x="366298" y="253124"/>
                    <a:pt x="359003" y="267770"/>
                    <a:pt x="347901" y="279702"/>
                  </a:cubicBezTo>
                  <a:lnTo>
                    <a:pt x="345790" y="281945"/>
                  </a:lnTo>
                  <a:lnTo>
                    <a:pt x="346525" y="282624"/>
                  </a:lnTo>
                  <a:lnTo>
                    <a:pt x="341586" y="287732"/>
                  </a:lnTo>
                  <a:cubicBezTo>
                    <a:pt x="335931" y="293595"/>
                    <a:pt x="330031" y="299627"/>
                    <a:pt x="324037" y="305281"/>
                  </a:cubicBezTo>
                  <a:cubicBezTo>
                    <a:pt x="320682" y="308272"/>
                    <a:pt x="317082" y="310959"/>
                    <a:pt x="313255" y="313311"/>
                  </a:cubicBezTo>
                  <a:lnTo>
                    <a:pt x="310842" y="314914"/>
                  </a:lnTo>
                  <a:cubicBezTo>
                    <a:pt x="306130" y="318166"/>
                    <a:pt x="301267" y="321179"/>
                    <a:pt x="296253" y="323943"/>
                  </a:cubicBezTo>
                  <a:lnTo>
                    <a:pt x="294895" y="324678"/>
                  </a:lnTo>
                  <a:cubicBezTo>
                    <a:pt x="289542" y="327736"/>
                    <a:pt x="283925" y="330316"/>
                    <a:pt x="278119" y="332387"/>
                  </a:cubicBezTo>
                  <a:cubicBezTo>
                    <a:pt x="268053" y="335611"/>
                    <a:pt x="257045" y="338532"/>
                    <a:pt x="244472" y="341360"/>
                  </a:cubicBezTo>
                  <a:cubicBezTo>
                    <a:pt x="240552" y="342227"/>
                    <a:pt x="236593" y="342755"/>
                    <a:pt x="232409" y="343245"/>
                  </a:cubicBezTo>
                  <a:cubicBezTo>
                    <a:pt x="228224" y="343735"/>
                    <a:pt x="223870" y="344357"/>
                    <a:pt x="219629" y="345318"/>
                  </a:cubicBezTo>
                  <a:cubicBezTo>
                    <a:pt x="210656" y="347293"/>
                    <a:pt x="201834" y="349901"/>
                    <a:pt x="193239" y="353122"/>
                  </a:cubicBezTo>
                  <a:cubicBezTo>
                    <a:pt x="185755" y="355921"/>
                    <a:pt x="178612" y="359517"/>
                    <a:pt x="171901" y="363848"/>
                  </a:cubicBezTo>
                  <a:cubicBezTo>
                    <a:pt x="167321" y="367005"/>
                    <a:pt x="162985" y="370495"/>
                    <a:pt x="158932" y="374290"/>
                  </a:cubicBezTo>
                  <a:cubicBezTo>
                    <a:pt x="157311" y="375723"/>
                    <a:pt x="155690" y="377174"/>
                    <a:pt x="154088" y="378531"/>
                  </a:cubicBezTo>
                  <a:cubicBezTo>
                    <a:pt x="153108" y="379361"/>
                    <a:pt x="152203" y="380228"/>
                    <a:pt x="151430" y="381057"/>
                  </a:cubicBezTo>
                  <a:cubicBezTo>
                    <a:pt x="150224" y="382449"/>
                    <a:pt x="148791" y="383633"/>
                    <a:pt x="147189" y="384563"/>
                  </a:cubicBezTo>
                  <a:cubicBezTo>
                    <a:pt x="145436" y="385276"/>
                    <a:pt x="143495" y="385408"/>
                    <a:pt x="141647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164BBBF-F8F6-C377-E915-228E499E2616}"/>
                </a:ext>
              </a:extLst>
            </p:cNvPr>
            <p:cNvSpPr/>
            <p:nvPr/>
          </p:nvSpPr>
          <p:spPr>
            <a:xfrm>
              <a:off x="114945" y="637798"/>
              <a:ext cx="152286" cy="77117"/>
            </a:xfrm>
            <a:custGeom>
              <a:avLst/>
              <a:gdLst>
                <a:gd name="connsiteX0" fmla="*/ 139868 w 152286"/>
                <a:gd name="connsiteY0" fmla="*/ 76899 h 77117"/>
                <a:gd name="connsiteX1" fmla="*/ 133346 w 152286"/>
                <a:gd name="connsiteY1" fmla="*/ 74279 h 77117"/>
                <a:gd name="connsiteX2" fmla="*/ 131461 w 152286"/>
                <a:gd name="connsiteY2" fmla="*/ 73449 h 77117"/>
                <a:gd name="connsiteX3" fmla="*/ 122809 w 152286"/>
                <a:gd name="connsiteY3" fmla="*/ 69359 h 77117"/>
                <a:gd name="connsiteX4" fmla="*/ 116890 w 152286"/>
                <a:gd name="connsiteY4" fmla="*/ 66550 h 77117"/>
                <a:gd name="connsiteX5" fmla="*/ 116513 w 152286"/>
                <a:gd name="connsiteY5" fmla="*/ 66362 h 77117"/>
                <a:gd name="connsiteX6" fmla="*/ 99058 w 152286"/>
                <a:gd name="connsiteY6" fmla="*/ 58332 h 77117"/>
                <a:gd name="connsiteX7" fmla="*/ 90293 w 152286"/>
                <a:gd name="connsiteY7" fmla="*/ 54562 h 77117"/>
                <a:gd name="connsiteX8" fmla="*/ 90067 w 152286"/>
                <a:gd name="connsiteY8" fmla="*/ 54468 h 77117"/>
                <a:gd name="connsiteX9" fmla="*/ 83828 w 152286"/>
                <a:gd name="connsiteY9" fmla="*/ 51810 h 77117"/>
                <a:gd name="connsiteX10" fmla="*/ 71481 w 152286"/>
                <a:gd name="connsiteY10" fmla="*/ 46306 h 77117"/>
                <a:gd name="connsiteX11" fmla="*/ 67598 w 152286"/>
                <a:gd name="connsiteY11" fmla="*/ 44534 h 77117"/>
                <a:gd name="connsiteX12" fmla="*/ 52518 w 152286"/>
                <a:gd name="connsiteY12" fmla="*/ 37672 h 77117"/>
                <a:gd name="connsiteX13" fmla="*/ 41208 w 152286"/>
                <a:gd name="connsiteY13" fmla="*/ 32300 h 77117"/>
                <a:gd name="connsiteX14" fmla="*/ 40982 w 152286"/>
                <a:gd name="connsiteY14" fmla="*/ 32187 h 77117"/>
                <a:gd name="connsiteX15" fmla="*/ 27580 w 152286"/>
                <a:gd name="connsiteY15" fmla="*/ 25854 h 77117"/>
                <a:gd name="connsiteX16" fmla="*/ 12896 w 152286"/>
                <a:gd name="connsiteY16" fmla="*/ 19501 h 77117"/>
                <a:gd name="connsiteX17" fmla="*/ 3471 w 152286"/>
                <a:gd name="connsiteY17" fmla="*/ 14261 h 77117"/>
                <a:gd name="connsiteX18" fmla="*/ -487 w 152286"/>
                <a:gd name="connsiteY18" fmla="*/ 10491 h 77117"/>
                <a:gd name="connsiteX19" fmla="*/ -1034 w 152286"/>
                <a:gd name="connsiteY19" fmla="*/ 9831 h 77117"/>
                <a:gd name="connsiteX20" fmla="*/ -1034 w 152286"/>
                <a:gd name="connsiteY20" fmla="*/ 8964 h 77117"/>
                <a:gd name="connsiteX21" fmla="*/ 1398 w 152286"/>
                <a:gd name="connsiteY21" fmla="*/ 2951 h 77117"/>
                <a:gd name="connsiteX22" fmla="*/ 6694 w 152286"/>
                <a:gd name="connsiteY22" fmla="*/ 501 h 77117"/>
                <a:gd name="connsiteX23" fmla="*/ 9220 w 152286"/>
                <a:gd name="connsiteY23" fmla="*/ 1651 h 77117"/>
                <a:gd name="connsiteX24" fmla="*/ 19757 w 152286"/>
                <a:gd name="connsiteY24" fmla="*/ 6608 h 77117"/>
                <a:gd name="connsiteX25" fmla="*/ 20700 w 152286"/>
                <a:gd name="connsiteY25" fmla="*/ 7023 h 77117"/>
                <a:gd name="connsiteX26" fmla="*/ 27335 w 152286"/>
                <a:gd name="connsiteY26" fmla="*/ 9775 h 77117"/>
                <a:gd name="connsiteX27" fmla="*/ 34988 w 152286"/>
                <a:gd name="connsiteY27" fmla="*/ 12960 h 77117"/>
                <a:gd name="connsiteX28" fmla="*/ 44187 w 152286"/>
                <a:gd name="connsiteY28" fmla="*/ 17239 h 77117"/>
                <a:gd name="connsiteX29" fmla="*/ 48937 w 152286"/>
                <a:gd name="connsiteY29" fmla="*/ 19501 h 77117"/>
                <a:gd name="connsiteX30" fmla="*/ 51689 w 152286"/>
                <a:gd name="connsiteY30" fmla="*/ 20783 h 77117"/>
                <a:gd name="connsiteX31" fmla="*/ 60284 w 152286"/>
                <a:gd name="connsiteY31" fmla="*/ 24723 h 77117"/>
                <a:gd name="connsiteX32" fmla="*/ 66995 w 152286"/>
                <a:gd name="connsiteY32" fmla="*/ 27512 h 77117"/>
                <a:gd name="connsiteX33" fmla="*/ 74855 w 152286"/>
                <a:gd name="connsiteY33" fmla="*/ 30811 h 77117"/>
                <a:gd name="connsiteX34" fmla="*/ 83828 w 152286"/>
                <a:gd name="connsiteY34" fmla="*/ 34977 h 77117"/>
                <a:gd name="connsiteX35" fmla="*/ 89124 w 152286"/>
                <a:gd name="connsiteY35" fmla="*/ 37503 h 77117"/>
                <a:gd name="connsiteX36" fmla="*/ 99831 w 152286"/>
                <a:gd name="connsiteY36" fmla="*/ 42385 h 77117"/>
                <a:gd name="connsiteX37" fmla="*/ 106127 w 152286"/>
                <a:gd name="connsiteY37" fmla="*/ 45043 h 77117"/>
                <a:gd name="connsiteX38" fmla="*/ 114100 w 152286"/>
                <a:gd name="connsiteY38" fmla="*/ 48417 h 77117"/>
                <a:gd name="connsiteX39" fmla="*/ 121640 w 152286"/>
                <a:gd name="connsiteY39" fmla="*/ 51923 h 77117"/>
                <a:gd name="connsiteX40" fmla="*/ 128709 w 152286"/>
                <a:gd name="connsiteY40" fmla="*/ 55184 h 77117"/>
                <a:gd name="connsiteX41" fmla="*/ 130782 w 152286"/>
                <a:gd name="connsiteY41" fmla="*/ 56107 h 77117"/>
                <a:gd name="connsiteX42" fmla="*/ 143977 w 152286"/>
                <a:gd name="connsiteY42" fmla="*/ 61762 h 77117"/>
                <a:gd name="connsiteX43" fmla="*/ 146559 w 152286"/>
                <a:gd name="connsiteY43" fmla="*/ 63252 h 77117"/>
                <a:gd name="connsiteX44" fmla="*/ 151253 w 152286"/>
                <a:gd name="connsiteY44" fmla="*/ 71489 h 77117"/>
                <a:gd name="connsiteX45" fmla="*/ 144524 w 152286"/>
                <a:gd name="connsiteY45" fmla="*/ 77427 h 77117"/>
                <a:gd name="connsiteX46" fmla="*/ 139868 w 152286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286" h="77117">
                  <a:moveTo>
                    <a:pt x="139868" y="76899"/>
                  </a:moveTo>
                  <a:cubicBezTo>
                    <a:pt x="137625" y="76197"/>
                    <a:pt x="135457" y="75321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8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6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lnTo>
                    <a:pt x="41208" y="32300"/>
                  </a:ln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40"/>
                    <a:pt x="6336" y="16473"/>
                    <a:pt x="3471" y="14261"/>
                  </a:cubicBezTo>
                  <a:cubicBezTo>
                    <a:pt x="2020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8"/>
                    <a:pt x="8429" y="1174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7"/>
                    <a:pt x="145787" y="62629"/>
                    <a:pt x="146559" y="63252"/>
                  </a:cubicBezTo>
                  <a:cubicBezTo>
                    <a:pt x="149330" y="65107"/>
                    <a:pt x="151064" y="68158"/>
                    <a:pt x="151253" y="71489"/>
                  </a:cubicBezTo>
                  <a:cubicBezTo>
                    <a:pt x="150424" y="74651"/>
                    <a:pt x="147766" y="76997"/>
                    <a:pt x="144524" y="77427"/>
                  </a:cubicBezTo>
                  <a:cubicBezTo>
                    <a:pt x="142959" y="77490"/>
                    <a:pt x="141376" y="77312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1E504D2-4C49-C4F8-38DD-5205016440AD}"/>
                </a:ext>
              </a:extLst>
            </p:cNvPr>
            <p:cNvSpPr/>
            <p:nvPr/>
          </p:nvSpPr>
          <p:spPr>
            <a:xfrm>
              <a:off x="161240" y="580155"/>
              <a:ext cx="152113" cy="77427"/>
            </a:xfrm>
            <a:custGeom>
              <a:avLst/>
              <a:gdLst>
                <a:gd name="connsiteX0" fmla="*/ 140716 w 152113"/>
                <a:gd name="connsiteY0" fmla="*/ 77276 h 77427"/>
                <a:gd name="connsiteX1" fmla="*/ 137210 w 152113"/>
                <a:gd name="connsiteY1" fmla="*/ 75975 h 77427"/>
                <a:gd name="connsiteX2" fmla="*/ 123318 w 152113"/>
                <a:gd name="connsiteY2" fmla="*/ 69472 h 77427"/>
                <a:gd name="connsiteX3" fmla="*/ 112329 w 152113"/>
                <a:gd name="connsiteY3" fmla="*/ 64270 h 77427"/>
                <a:gd name="connsiteX4" fmla="*/ 99681 w 152113"/>
                <a:gd name="connsiteY4" fmla="*/ 58709 h 77427"/>
                <a:gd name="connsiteX5" fmla="*/ 87108 w 152113"/>
                <a:gd name="connsiteY5" fmla="*/ 53167 h 77427"/>
                <a:gd name="connsiteX6" fmla="*/ 73366 w 152113"/>
                <a:gd name="connsiteY6" fmla="*/ 46702 h 77427"/>
                <a:gd name="connsiteX7" fmla="*/ 61887 w 152113"/>
                <a:gd name="connsiteY7" fmla="*/ 41292 h 77427"/>
                <a:gd name="connsiteX8" fmla="*/ 53970 w 152113"/>
                <a:gd name="connsiteY8" fmla="*/ 37823 h 77427"/>
                <a:gd name="connsiteX9" fmla="*/ 47655 w 152113"/>
                <a:gd name="connsiteY9" fmla="*/ 35090 h 77427"/>
                <a:gd name="connsiteX10" fmla="*/ 36836 w 152113"/>
                <a:gd name="connsiteY10" fmla="*/ 30095 h 77427"/>
                <a:gd name="connsiteX11" fmla="*/ 27901 w 152113"/>
                <a:gd name="connsiteY11" fmla="*/ 25910 h 77427"/>
                <a:gd name="connsiteX12" fmla="*/ 18306 w 152113"/>
                <a:gd name="connsiteY12" fmla="*/ 21462 h 77427"/>
                <a:gd name="connsiteX13" fmla="*/ 13047 w 152113"/>
                <a:gd name="connsiteY13" fmla="*/ 19275 h 77427"/>
                <a:gd name="connsiteX14" fmla="*/ 4584 w 152113"/>
                <a:gd name="connsiteY14" fmla="*/ 15505 h 77427"/>
                <a:gd name="connsiteX15" fmla="*/ 2699 w 152113"/>
                <a:gd name="connsiteY15" fmla="*/ 14224 h 77427"/>
                <a:gd name="connsiteX16" fmla="*/ -958 w 152113"/>
                <a:gd name="connsiteY16" fmla="*/ 8116 h 77427"/>
                <a:gd name="connsiteX17" fmla="*/ 2981 w 152113"/>
                <a:gd name="connsiteY17" fmla="*/ 1180 h 77427"/>
                <a:gd name="connsiteX18" fmla="*/ 8316 w 152113"/>
                <a:gd name="connsiteY18" fmla="*/ 746 h 77427"/>
                <a:gd name="connsiteX19" fmla="*/ 10484 w 152113"/>
                <a:gd name="connsiteY19" fmla="*/ 1538 h 77427"/>
                <a:gd name="connsiteX20" fmla="*/ 40492 w 152113"/>
                <a:gd name="connsiteY20" fmla="*/ 15241 h 77427"/>
                <a:gd name="connsiteX21" fmla="*/ 52236 w 152113"/>
                <a:gd name="connsiteY21" fmla="*/ 20896 h 77427"/>
                <a:gd name="connsiteX22" fmla="*/ 65016 w 152113"/>
                <a:gd name="connsiteY22" fmla="*/ 26985 h 77427"/>
                <a:gd name="connsiteX23" fmla="*/ 73291 w 152113"/>
                <a:gd name="connsiteY23" fmla="*/ 30547 h 77427"/>
                <a:gd name="connsiteX24" fmla="*/ 80228 w 152113"/>
                <a:gd name="connsiteY24" fmla="*/ 33507 h 77427"/>
                <a:gd name="connsiteX25" fmla="*/ 89652 w 152113"/>
                <a:gd name="connsiteY25" fmla="*/ 37955 h 77427"/>
                <a:gd name="connsiteX26" fmla="*/ 89973 w 152113"/>
                <a:gd name="connsiteY26" fmla="*/ 38106 h 77427"/>
                <a:gd name="connsiteX27" fmla="*/ 94799 w 152113"/>
                <a:gd name="connsiteY27" fmla="*/ 40425 h 77427"/>
                <a:gd name="connsiteX28" fmla="*/ 96928 w 152113"/>
                <a:gd name="connsiteY28" fmla="*/ 41424 h 77427"/>
                <a:gd name="connsiteX29" fmla="*/ 106090 w 152113"/>
                <a:gd name="connsiteY29" fmla="*/ 45684 h 77427"/>
                <a:gd name="connsiteX30" fmla="*/ 113139 w 152113"/>
                <a:gd name="connsiteY30" fmla="*/ 48737 h 77427"/>
                <a:gd name="connsiteX31" fmla="*/ 120943 w 152113"/>
                <a:gd name="connsiteY31" fmla="*/ 52112 h 77427"/>
                <a:gd name="connsiteX32" fmla="*/ 130255 w 152113"/>
                <a:gd name="connsiteY32" fmla="*/ 56447 h 77427"/>
                <a:gd name="connsiteX33" fmla="*/ 135250 w 152113"/>
                <a:gd name="connsiteY33" fmla="*/ 58803 h 77427"/>
                <a:gd name="connsiteX34" fmla="*/ 148162 w 152113"/>
                <a:gd name="connsiteY34" fmla="*/ 64797 h 77427"/>
                <a:gd name="connsiteX35" fmla="*/ 148614 w 152113"/>
                <a:gd name="connsiteY35" fmla="*/ 65137 h 77427"/>
                <a:gd name="connsiteX36" fmla="*/ 151046 w 152113"/>
                <a:gd name="connsiteY36" fmla="*/ 70792 h 77427"/>
                <a:gd name="connsiteX37" fmla="*/ 146918 w 152113"/>
                <a:gd name="connsiteY37" fmla="*/ 76955 h 77427"/>
                <a:gd name="connsiteX38" fmla="*/ 140716 w 152113"/>
                <a:gd name="connsiteY38" fmla="*/ 77276 h 7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7">
                  <a:moveTo>
                    <a:pt x="140716" y="77276"/>
                  </a:moveTo>
                  <a:cubicBezTo>
                    <a:pt x="139510" y="76924"/>
                    <a:pt x="138341" y="76489"/>
                    <a:pt x="137210" y="75975"/>
                  </a:cubicBezTo>
                  <a:cubicBezTo>
                    <a:pt x="132554" y="73921"/>
                    <a:pt x="127786" y="71659"/>
                    <a:pt x="123318" y="69472"/>
                  </a:cubicBezTo>
                  <a:cubicBezTo>
                    <a:pt x="119699" y="67738"/>
                    <a:pt x="116005" y="65947"/>
                    <a:pt x="112329" y="64270"/>
                  </a:cubicBezTo>
                  <a:cubicBezTo>
                    <a:pt x="108125" y="62385"/>
                    <a:pt x="103827" y="60500"/>
                    <a:pt x="99681" y="58709"/>
                  </a:cubicBezTo>
                  <a:cubicBezTo>
                    <a:pt x="95534" y="56918"/>
                    <a:pt x="91236" y="55052"/>
                    <a:pt x="87108" y="53167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911"/>
                    <a:pt x="65826" y="43064"/>
                    <a:pt x="61887" y="41292"/>
                  </a:cubicBezTo>
                  <a:cubicBezTo>
                    <a:pt x="59248" y="40067"/>
                    <a:pt x="56571" y="38936"/>
                    <a:pt x="53970" y="37823"/>
                  </a:cubicBezTo>
                  <a:cubicBezTo>
                    <a:pt x="51783" y="36900"/>
                    <a:pt x="49672" y="35938"/>
                    <a:pt x="47655" y="35090"/>
                  </a:cubicBezTo>
                  <a:cubicBezTo>
                    <a:pt x="44055" y="33469"/>
                    <a:pt x="40379" y="31754"/>
                    <a:pt x="36836" y="30095"/>
                  </a:cubicBezTo>
                  <a:lnTo>
                    <a:pt x="27901" y="25910"/>
                  </a:lnTo>
                  <a:cubicBezTo>
                    <a:pt x="24715" y="24402"/>
                    <a:pt x="21511" y="22894"/>
                    <a:pt x="18306" y="21462"/>
                  </a:cubicBezTo>
                  <a:cubicBezTo>
                    <a:pt x="16535" y="20689"/>
                    <a:pt x="14763" y="19954"/>
                    <a:pt x="13047" y="19275"/>
                  </a:cubicBezTo>
                  <a:cubicBezTo>
                    <a:pt x="10031" y="18050"/>
                    <a:pt x="7260" y="16919"/>
                    <a:pt x="4584" y="15505"/>
                  </a:cubicBezTo>
                  <a:cubicBezTo>
                    <a:pt x="3924" y="15133"/>
                    <a:pt x="3283" y="14704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3" y="5666"/>
                    <a:pt x="-91" y="3385"/>
                    <a:pt x="2981" y="1180"/>
                  </a:cubicBezTo>
                  <a:cubicBezTo>
                    <a:pt x="4602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4" y="1538"/>
                  </a:cubicBezTo>
                  <a:cubicBezTo>
                    <a:pt x="19550" y="5628"/>
                    <a:pt x="30087" y="10397"/>
                    <a:pt x="40492" y="15241"/>
                  </a:cubicBezTo>
                  <a:cubicBezTo>
                    <a:pt x="44413" y="17126"/>
                    <a:pt x="48390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671" y="29416"/>
                    <a:pt x="73291" y="30547"/>
                  </a:cubicBezTo>
                  <a:cubicBezTo>
                    <a:pt x="75666" y="31546"/>
                    <a:pt x="78003" y="32432"/>
                    <a:pt x="80228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6"/>
                    <a:pt x="102998" y="44308"/>
                    <a:pt x="106090" y="45684"/>
                  </a:cubicBezTo>
                  <a:cubicBezTo>
                    <a:pt x="108446" y="46739"/>
                    <a:pt x="110821" y="47757"/>
                    <a:pt x="113139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5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4" y="65137"/>
                  </a:lnTo>
                  <a:cubicBezTo>
                    <a:pt x="150349" y="66477"/>
                    <a:pt x="151272" y="68613"/>
                    <a:pt x="151046" y="70792"/>
                  </a:cubicBezTo>
                  <a:cubicBezTo>
                    <a:pt x="150801" y="73409"/>
                    <a:pt x="149236" y="75725"/>
                    <a:pt x="146918" y="76955"/>
                  </a:cubicBezTo>
                  <a:cubicBezTo>
                    <a:pt x="144977" y="77888"/>
                    <a:pt x="142752" y="78003"/>
                    <a:pt x="140716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A1AD65B-C48E-56EF-391C-99F8C716352F}"/>
                </a:ext>
              </a:extLst>
            </p:cNvPr>
            <p:cNvSpPr/>
            <p:nvPr/>
          </p:nvSpPr>
          <p:spPr>
            <a:xfrm>
              <a:off x="137979" y="609273"/>
              <a:ext cx="151925" cy="77527"/>
            </a:xfrm>
            <a:custGeom>
              <a:avLst/>
              <a:gdLst>
                <a:gd name="connsiteX0" fmla="*/ 140716 w 151925"/>
                <a:gd name="connsiteY0" fmla="*/ 77394 h 77527"/>
                <a:gd name="connsiteX1" fmla="*/ 137191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7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8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79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70 w 151925"/>
                <a:gd name="connsiteY30" fmla="*/ 48874 h 77527"/>
                <a:gd name="connsiteX31" fmla="*/ 120755 w 151925"/>
                <a:gd name="connsiteY31" fmla="*/ 52248 h 77527"/>
                <a:gd name="connsiteX32" fmla="*/ 130066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6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6" y="77394"/>
                  </a:moveTo>
                  <a:cubicBezTo>
                    <a:pt x="139510" y="77047"/>
                    <a:pt x="138341" y="76612"/>
                    <a:pt x="137191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4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8" y="51117"/>
                    <a:pt x="77853" y="48893"/>
                    <a:pt x="73347" y="46744"/>
                  </a:cubicBezTo>
                  <a:cubicBezTo>
                    <a:pt x="69578" y="44953"/>
                    <a:pt x="65808" y="43106"/>
                    <a:pt x="61887" y="41334"/>
                  </a:cubicBezTo>
                  <a:cubicBezTo>
                    <a:pt x="59286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8" y="21504"/>
                  </a:cubicBezTo>
                  <a:cubicBezTo>
                    <a:pt x="16403" y="20712"/>
                    <a:pt x="14706" y="19977"/>
                    <a:pt x="12953" y="19280"/>
                  </a:cubicBezTo>
                  <a:cubicBezTo>
                    <a:pt x="10012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3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2" y="941"/>
                    <a:pt x="9767" y="1212"/>
                    <a:pt x="10465" y="1542"/>
                  </a:cubicBezTo>
                  <a:cubicBezTo>
                    <a:pt x="19456" y="5765"/>
                    <a:pt x="30069" y="10628"/>
                    <a:pt x="40379" y="15434"/>
                  </a:cubicBezTo>
                  <a:cubicBezTo>
                    <a:pt x="44300" y="17319"/>
                    <a:pt x="48277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7" y="31702"/>
                    <a:pt x="77853" y="32607"/>
                    <a:pt x="80115" y="33700"/>
                  </a:cubicBezTo>
                  <a:cubicBezTo>
                    <a:pt x="83262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70" y="48874"/>
                  </a:lnTo>
                  <a:cubicBezTo>
                    <a:pt x="115533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6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2" y="73551"/>
                    <a:pt x="149067" y="75873"/>
                    <a:pt x="146730" y="77092"/>
                  </a:cubicBezTo>
                  <a:cubicBezTo>
                    <a:pt x="144845" y="77982"/>
                    <a:pt x="142677" y="78091"/>
                    <a:pt x="140716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B8F25C5-AB59-4709-D581-179E1663CB5F}"/>
                </a:ext>
              </a:extLst>
            </p:cNvPr>
            <p:cNvSpPr/>
            <p:nvPr/>
          </p:nvSpPr>
          <p:spPr>
            <a:xfrm>
              <a:off x="121388" y="682920"/>
              <a:ext cx="79685" cy="63551"/>
            </a:xfrm>
            <a:custGeom>
              <a:avLst/>
              <a:gdLst>
                <a:gd name="connsiteX0" fmla="*/ 47564 w 79685"/>
                <a:gd name="connsiteY0" fmla="*/ 60917 h 63551"/>
                <a:gd name="connsiteX1" fmla="*/ 43587 w 79685"/>
                <a:gd name="connsiteY1" fmla="*/ 59692 h 63551"/>
                <a:gd name="connsiteX2" fmla="*/ 21702 w 79685"/>
                <a:gd name="connsiteY2" fmla="*/ 48514 h 63551"/>
                <a:gd name="connsiteX3" fmla="*/ 7622 w 79685"/>
                <a:gd name="connsiteY3" fmla="*/ 31210 h 63551"/>
                <a:gd name="connsiteX4" fmla="*/ -767 w 79685"/>
                <a:gd name="connsiteY4" fmla="*/ 10834 h 63551"/>
                <a:gd name="connsiteX5" fmla="*/ 2513 w 79685"/>
                <a:gd name="connsiteY5" fmla="*/ 1107 h 63551"/>
                <a:gd name="connsiteX6" fmla="*/ 6905 w 79685"/>
                <a:gd name="connsiteY6" fmla="*/ 598 h 63551"/>
                <a:gd name="connsiteX7" fmla="*/ 9846 w 79685"/>
                <a:gd name="connsiteY7" fmla="*/ 2106 h 63551"/>
                <a:gd name="connsiteX8" fmla="*/ 11976 w 79685"/>
                <a:gd name="connsiteY8" fmla="*/ 4726 h 63551"/>
                <a:gd name="connsiteX9" fmla="*/ 15256 w 79685"/>
                <a:gd name="connsiteY9" fmla="*/ 12116 h 63551"/>
                <a:gd name="connsiteX10" fmla="*/ 19761 w 79685"/>
                <a:gd name="connsiteY10" fmla="*/ 21955 h 63551"/>
                <a:gd name="connsiteX11" fmla="*/ 27169 w 79685"/>
                <a:gd name="connsiteY11" fmla="*/ 32492 h 63551"/>
                <a:gd name="connsiteX12" fmla="*/ 33238 w 79685"/>
                <a:gd name="connsiteY12" fmla="*/ 38147 h 63551"/>
                <a:gd name="connsiteX13" fmla="*/ 45472 w 79685"/>
                <a:gd name="connsiteY13" fmla="*/ 45216 h 63551"/>
                <a:gd name="connsiteX14" fmla="*/ 51485 w 79685"/>
                <a:gd name="connsiteY14" fmla="*/ 47214 h 63551"/>
                <a:gd name="connsiteX15" fmla="*/ 73388 w 79685"/>
                <a:gd name="connsiteY15" fmla="*/ 50004 h 63551"/>
                <a:gd name="connsiteX16" fmla="*/ 73727 w 79685"/>
                <a:gd name="connsiteY16" fmla="*/ 50004 h 63551"/>
                <a:gd name="connsiteX17" fmla="*/ 74199 w 79685"/>
                <a:gd name="connsiteY17" fmla="*/ 50117 h 63551"/>
                <a:gd name="connsiteX18" fmla="*/ 76084 w 79685"/>
                <a:gd name="connsiteY18" fmla="*/ 51191 h 63551"/>
                <a:gd name="connsiteX19" fmla="*/ 78628 w 79685"/>
                <a:gd name="connsiteY19" fmla="*/ 56733 h 63551"/>
                <a:gd name="connsiteX20" fmla="*/ 77215 w 79685"/>
                <a:gd name="connsiteY20" fmla="*/ 61408 h 63551"/>
                <a:gd name="connsiteX21" fmla="*/ 71070 w 79685"/>
                <a:gd name="connsiteY21" fmla="*/ 63839 h 63551"/>
                <a:gd name="connsiteX22" fmla="*/ 47564 w 79685"/>
                <a:gd name="connsiteY22" fmla="*/ 60917 h 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1">
                  <a:moveTo>
                    <a:pt x="47564" y="60917"/>
                  </a:moveTo>
                  <a:cubicBezTo>
                    <a:pt x="46226" y="60540"/>
                    <a:pt x="44906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4" y="37697"/>
                    <a:pt x="7622" y="31210"/>
                  </a:cubicBezTo>
                  <a:cubicBezTo>
                    <a:pt x="3625" y="24979"/>
                    <a:pt x="779" y="18076"/>
                    <a:pt x="-767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5" y="96"/>
                    <a:pt x="6905" y="598"/>
                  </a:cubicBezTo>
                  <a:cubicBezTo>
                    <a:pt x="7980" y="909"/>
                    <a:pt x="8979" y="1421"/>
                    <a:pt x="9846" y="2106"/>
                  </a:cubicBezTo>
                  <a:cubicBezTo>
                    <a:pt x="10750" y="2807"/>
                    <a:pt x="11467" y="3703"/>
                    <a:pt x="11976" y="4726"/>
                  </a:cubicBezTo>
                  <a:cubicBezTo>
                    <a:pt x="13126" y="7120"/>
                    <a:pt x="14162" y="9552"/>
                    <a:pt x="15256" y="12116"/>
                  </a:cubicBezTo>
                  <a:cubicBezTo>
                    <a:pt x="16688" y="15433"/>
                    <a:pt x="18102" y="18751"/>
                    <a:pt x="19761" y="21955"/>
                  </a:cubicBezTo>
                  <a:cubicBezTo>
                    <a:pt x="21721" y="25803"/>
                    <a:pt x="24209" y="29351"/>
                    <a:pt x="27169" y="32492"/>
                  </a:cubicBezTo>
                  <a:cubicBezTo>
                    <a:pt x="29054" y="34513"/>
                    <a:pt x="31089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7" y="50004"/>
                  </a:lnTo>
                  <a:lnTo>
                    <a:pt x="74199" y="50117"/>
                  </a:lnTo>
                  <a:cubicBezTo>
                    <a:pt x="74896" y="50350"/>
                    <a:pt x="75537" y="50715"/>
                    <a:pt x="76084" y="51191"/>
                  </a:cubicBezTo>
                  <a:cubicBezTo>
                    <a:pt x="77856" y="52462"/>
                    <a:pt x="78817" y="54567"/>
                    <a:pt x="78628" y="56733"/>
                  </a:cubicBezTo>
                  <a:cubicBezTo>
                    <a:pt x="78327" y="58337"/>
                    <a:pt x="77856" y="59904"/>
                    <a:pt x="77215" y="61408"/>
                  </a:cubicBezTo>
                  <a:cubicBezTo>
                    <a:pt x="76348" y="63670"/>
                    <a:pt x="73784" y="63745"/>
                    <a:pt x="71070" y="63839"/>
                  </a:cubicBezTo>
                  <a:cubicBezTo>
                    <a:pt x="63134" y="64073"/>
                    <a:pt x="55198" y="6308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0CB1460-3FFB-7E85-4E7A-2039912EE7C6}"/>
                </a:ext>
              </a:extLst>
            </p:cNvPr>
            <p:cNvSpPr/>
            <p:nvPr/>
          </p:nvSpPr>
          <p:spPr>
            <a:xfrm>
              <a:off x="528905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2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18"/>
                    <a:pt x="59322" y="9457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84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C6E5F8BC-CEAD-7D21-9E3B-F7FFC133CE54}"/>
                </a:ext>
              </a:extLst>
            </p:cNvPr>
            <p:cNvSpPr/>
            <p:nvPr/>
          </p:nvSpPr>
          <p:spPr>
            <a:xfrm>
              <a:off x="420442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7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7" y="90359"/>
                    <a:pt x="-1052" y="87882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1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7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D1051AA-46C7-531F-6237-548B51748F5F}"/>
                </a:ext>
              </a:extLst>
            </p:cNvPr>
            <p:cNvSpPr/>
            <p:nvPr/>
          </p:nvSpPr>
          <p:spPr>
            <a:xfrm>
              <a:off x="595971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8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8" y="736"/>
                  </a:cubicBezTo>
                  <a:cubicBezTo>
                    <a:pt x="81509" y="1139"/>
                    <a:pt x="82753" y="1637"/>
                    <a:pt x="83978" y="2225"/>
                  </a:cubicBezTo>
                  <a:lnTo>
                    <a:pt x="87937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3CFE29C-9BAB-2097-1892-75D4019B0DC7}"/>
                </a:ext>
              </a:extLst>
            </p:cNvPr>
            <p:cNvSpPr/>
            <p:nvPr/>
          </p:nvSpPr>
          <p:spPr>
            <a:xfrm>
              <a:off x="274489" y="128432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4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0" y="83561"/>
                  </a:cubicBezTo>
                  <a:cubicBezTo>
                    <a:pt x="28051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6"/>
                    <a:pt x="172" y="5105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4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0"/>
                    <a:pt x="40096" y="80679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5D4B56F-ACCF-A618-7439-FC29726C96F0}"/>
                </a:ext>
              </a:extLst>
            </p:cNvPr>
            <p:cNvSpPr/>
            <p:nvPr/>
          </p:nvSpPr>
          <p:spPr>
            <a:xfrm>
              <a:off x="602946" y="448020"/>
              <a:ext cx="100468" cy="24476"/>
            </a:xfrm>
            <a:custGeom>
              <a:avLst/>
              <a:gdLst>
                <a:gd name="connsiteX0" fmla="*/ 16892 w 100468"/>
                <a:gd name="connsiteY0" fmla="*/ 14335 h 24476"/>
                <a:gd name="connsiteX1" fmla="*/ 9352 w 100468"/>
                <a:gd name="connsiteY1" fmla="*/ 10923 h 24476"/>
                <a:gd name="connsiteX2" fmla="*/ -1034 w 100468"/>
                <a:gd name="connsiteY2" fmla="*/ 5268 h 24476"/>
                <a:gd name="connsiteX3" fmla="*/ 10276 w 100468"/>
                <a:gd name="connsiteY3" fmla="*/ 1894 h 24476"/>
                <a:gd name="connsiteX4" fmla="*/ 20172 w 100468"/>
                <a:gd name="connsiteY4" fmla="*/ 348 h 24476"/>
                <a:gd name="connsiteX5" fmla="*/ 88521 w 100468"/>
                <a:gd name="connsiteY5" fmla="*/ 10603 h 24476"/>
                <a:gd name="connsiteX6" fmla="*/ 88973 w 100468"/>
                <a:gd name="connsiteY6" fmla="*/ 10603 h 24476"/>
                <a:gd name="connsiteX7" fmla="*/ 92517 w 100468"/>
                <a:gd name="connsiteY7" fmla="*/ 12488 h 24476"/>
                <a:gd name="connsiteX8" fmla="*/ 94873 w 100468"/>
                <a:gd name="connsiteY8" fmla="*/ 14618 h 24476"/>
                <a:gd name="connsiteX9" fmla="*/ 99435 w 100468"/>
                <a:gd name="connsiteY9" fmla="*/ 19123 h 24476"/>
                <a:gd name="connsiteX10" fmla="*/ 93893 w 100468"/>
                <a:gd name="connsiteY10" fmla="*/ 22365 h 24476"/>
                <a:gd name="connsiteX11" fmla="*/ 86730 w 100468"/>
                <a:gd name="connsiteY11" fmla="*/ 24759 h 24476"/>
                <a:gd name="connsiteX12" fmla="*/ 18362 w 100468"/>
                <a:gd name="connsiteY12" fmla="*/ 14580 h 24476"/>
                <a:gd name="connsiteX13" fmla="*/ 16892 w 100468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6">
                  <a:moveTo>
                    <a:pt x="16892" y="14335"/>
                  </a:moveTo>
                  <a:cubicBezTo>
                    <a:pt x="14253" y="13485"/>
                    <a:pt x="11727" y="12341"/>
                    <a:pt x="9352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4" y="6870"/>
                    <a:pt x="88521" y="10603"/>
                  </a:cubicBezTo>
                  <a:lnTo>
                    <a:pt x="88973" y="10603"/>
                  </a:lnTo>
                  <a:cubicBezTo>
                    <a:pt x="90274" y="10987"/>
                    <a:pt x="91480" y="11628"/>
                    <a:pt x="92517" y="12488"/>
                  </a:cubicBezTo>
                  <a:cubicBezTo>
                    <a:pt x="93347" y="13150"/>
                    <a:pt x="94138" y="13861"/>
                    <a:pt x="94873" y="14618"/>
                  </a:cubicBezTo>
                  <a:lnTo>
                    <a:pt x="99435" y="19123"/>
                  </a:lnTo>
                  <a:lnTo>
                    <a:pt x="93893" y="22365"/>
                  </a:lnTo>
                  <a:cubicBezTo>
                    <a:pt x="90971" y="24061"/>
                    <a:pt x="88860" y="25004"/>
                    <a:pt x="86730" y="24759"/>
                  </a:cubicBezTo>
                  <a:cubicBezTo>
                    <a:pt x="63281" y="22044"/>
                    <a:pt x="40021" y="18256"/>
                    <a:pt x="18362" y="14580"/>
                  </a:cubicBezTo>
                  <a:cubicBezTo>
                    <a:pt x="17910" y="14618"/>
                    <a:pt x="17401" y="14504"/>
                    <a:pt x="16892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A9F9A1A-FF2B-BA80-1A86-0932479F0375}"/>
                </a:ext>
              </a:extLst>
            </p:cNvPr>
            <p:cNvSpPr/>
            <p:nvPr/>
          </p:nvSpPr>
          <p:spPr>
            <a:xfrm>
              <a:off x="83579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5 w 94116"/>
                <a:gd name="connsiteY6" fmla="*/ 10785 h 27051"/>
                <a:gd name="connsiteX7" fmla="*/ 81924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2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5" y="10785"/>
                  </a:cubicBezTo>
                  <a:lnTo>
                    <a:pt x="81924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2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10C8D35-2FD8-D903-C51D-3222BDDCDDC1}"/>
                </a:ext>
              </a:extLst>
            </p:cNvPr>
            <p:cNvSpPr/>
            <p:nvPr/>
          </p:nvSpPr>
          <p:spPr>
            <a:xfrm>
              <a:off x="470640" y="624707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7"/>
                    <a:pt x="29408" y="84361"/>
                    <a:pt x="28164" y="83448"/>
                  </a:cubicBezTo>
                  <a:cubicBezTo>
                    <a:pt x="27938" y="83274"/>
                    <a:pt x="27731" y="83086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1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E38BE68-4FBF-AD86-B5CE-379B483EEB10}"/>
                </a:ext>
              </a:extLst>
            </p:cNvPr>
            <p:cNvSpPr/>
            <p:nvPr/>
          </p:nvSpPr>
          <p:spPr>
            <a:xfrm>
              <a:off x="148460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8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4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8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7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3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0EA7D12-EB55-D75A-4E58-55D32459D472}"/>
                </a:ext>
              </a:extLst>
            </p:cNvPr>
            <p:cNvSpPr/>
            <p:nvPr/>
          </p:nvSpPr>
          <p:spPr>
            <a:xfrm>
              <a:off x="565246" y="556797"/>
              <a:ext cx="73306" cy="59923"/>
            </a:xfrm>
            <a:custGeom>
              <a:avLst/>
              <a:gdLst>
                <a:gd name="connsiteX0" fmla="*/ 61754 w 73306"/>
                <a:gd name="connsiteY0" fmla="*/ 59636 h 59923"/>
                <a:gd name="connsiteX1" fmla="*/ 61132 w 73306"/>
                <a:gd name="connsiteY1" fmla="*/ 59183 h 59923"/>
                <a:gd name="connsiteX2" fmla="*/ 46693 w 73306"/>
                <a:gd name="connsiteY2" fmla="*/ 48345 h 59923"/>
                <a:gd name="connsiteX3" fmla="*/ 38814 w 73306"/>
                <a:gd name="connsiteY3" fmla="*/ 41992 h 59923"/>
                <a:gd name="connsiteX4" fmla="*/ 30897 w 73306"/>
                <a:gd name="connsiteY4" fmla="*/ 35640 h 59923"/>
                <a:gd name="connsiteX5" fmla="*/ 30124 w 73306"/>
                <a:gd name="connsiteY5" fmla="*/ 35018 h 59923"/>
                <a:gd name="connsiteX6" fmla="*/ 22434 w 73306"/>
                <a:gd name="connsiteY6" fmla="*/ 29061 h 59923"/>
                <a:gd name="connsiteX7" fmla="*/ 14234 w 73306"/>
                <a:gd name="connsiteY7" fmla="*/ 22690 h 59923"/>
                <a:gd name="connsiteX8" fmla="*/ 2585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8 w 73306"/>
                <a:gd name="connsiteY12" fmla="*/ 598 h 59923"/>
                <a:gd name="connsiteX13" fmla="*/ 9239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2 w 73306"/>
                <a:gd name="connsiteY17" fmla="*/ 49871 h 59923"/>
                <a:gd name="connsiteX18" fmla="*/ 71236 w 73306"/>
                <a:gd name="connsiteY18" fmla="*/ 51266 h 59923"/>
                <a:gd name="connsiteX19" fmla="*/ 71801 w 73306"/>
                <a:gd name="connsiteY19" fmla="*/ 54716 h 59923"/>
                <a:gd name="connsiteX20" fmla="*/ 72272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4" y="59636"/>
                  </a:moveTo>
                  <a:lnTo>
                    <a:pt x="61132" y="59183"/>
                  </a:lnTo>
                  <a:cubicBezTo>
                    <a:pt x="56816" y="56186"/>
                    <a:pt x="52367" y="52850"/>
                    <a:pt x="46693" y="48345"/>
                  </a:cubicBezTo>
                  <a:cubicBezTo>
                    <a:pt x="44073" y="46252"/>
                    <a:pt x="41397" y="44085"/>
                    <a:pt x="38814" y="41992"/>
                  </a:cubicBezTo>
                  <a:cubicBezTo>
                    <a:pt x="36232" y="39900"/>
                    <a:pt x="33518" y="37713"/>
                    <a:pt x="30897" y="35640"/>
                  </a:cubicBezTo>
                  <a:lnTo>
                    <a:pt x="30124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2" y="24801"/>
                    <a:pt x="14234" y="22690"/>
                  </a:cubicBezTo>
                  <a:cubicBezTo>
                    <a:pt x="9541" y="18920"/>
                    <a:pt x="5827" y="15791"/>
                    <a:pt x="2585" y="12700"/>
                  </a:cubicBezTo>
                  <a:cubicBezTo>
                    <a:pt x="1058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8"/>
                    <a:pt x="7071" y="335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4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4"/>
                    <a:pt x="71726" y="53550"/>
                    <a:pt x="71801" y="54716"/>
                  </a:cubicBezTo>
                  <a:lnTo>
                    <a:pt x="72272" y="59711"/>
                  </a:lnTo>
                  <a:lnTo>
                    <a:pt x="67202" y="60126"/>
                  </a:lnTo>
                  <a:cubicBezTo>
                    <a:pt x="65656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D29C3C4-1ADD-FF71-B41A-0C06E53FAFA5}"/>
                </a:ext>
              </a:extLst>
            </p:cNvPr>
            <p:cNvSpPr/>
            <p:nvPr/>
          </p:nvSpPr>
          <p:spPr>
            <a:xfrm>
              <a:off x="891527" y="2379153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EB1CBFD-3490-F29F-DCE2-16648E8B85B4}"/>
                </a:ext>
              </a:extLst>
            </p:cNvPr>
            <p:cNvSpPr/>
            <p:nvPr/>
          </p:nvSpPr>
          <p:spPr>
            <a:xfrm>
              <a:off x="980411" y="2376103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5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8"/>
                    <a:pt x="79097" y="246430"/>
                    <a:pt x="77098" y="239399"/>
                  </a:cubicBezTo>
                  <a:cubicBezTo>
                    <a:pt x="54761" y="161041"/>
                    <a:pt x="32443" y="82683"/>
                    <a:pt x="10106" y="4305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A579C63-87ED-8CC8-1835-3461325B9118}"/>
                </a:ext>
              </a:extLst>
            </p:cNvPr>
            <p:cNvSpPr/>
            <p:nvPr/>
          </p:nvSpPr>
          <p:spPr>
            <a:xfrm>
              <a:off x="1072784" y="2552042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6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6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3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2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C0B0CB4-B6B9-26BA-E5D6-395FC0BD671D}"/>
                </a:ext>
              </a:extLst>
            </p:cNvPr>
            <p:cNvSpPr/>
            <p:nvPr/>
          </p:nvSpPr>
          <p:spPr>
            <a:xfrm>
              <a:off x="922936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E2CE99-6CFC-6E0D-F51B-6CCCCD274D6C}"/>
                </a:ext>
              </a:extLst>
            </p:cNvPr>
            <p:cNvSpPr/>
            <p:nvPr/>
          </p:nvSpPr>
          <p:spPr>
            <a:xfrm>
              <a:off x="3824544" y="1549766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880BED1-56D1-57BA-EDC5-9263B004A4A3}"/>
                </a:ext>
              </a:extLst>
            </p:cNvPr>
            <p:cNvSpPr/>
            <p:nvPr/>
          </p:nvSpPr>
          <p:spPr>
            <a:xfrm>
              <a:off x="3913426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45" y="82683"/>
                    <a:pt x="10108" y="4305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E233485-48B5-A31A-F738-3AB9FB49F80D}"/>
                </a:ext>
              </a:extLst>
            </p:cNvPr>
            <p:cNvSpPr/>
            <p:nvPr/>
          </p:nvSpPr>
          <p:spPr>
            <a:xfrm>
              <a:off x="4005800" y="1722654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6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6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3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636D697-F9CC-2B6B-6A74-7A3D9EF52123}"/>
                </a:ext>
              </a:extLst>
            </p:cNvPr>
            <p:cNvSpPr/>
            <p:nvPr/>
          </p:nvSpPr>
          <p:spPr>
            <a:xfrm>
              <a:off x="3855953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1313411-B75B-9854-80BD-D96D17E64A83}"/>
                </a:ext>
              </a:extLst>
            </p:cNvPr>
            <p:cNvSpPr/>
            <p:nvPr/>
          </p:nvSpPr>
          <p:spPr>
            <a:xfrm>
              <a:off x="1011597" y="2857527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9E6ACC2-EFD7-6FEF-30A7-9C1A4BFACB9D}"/>
                </a:ext>
              </a:extLst>
            </p:cNvPr>
            <p:cNvSpPr/>
            <p:nvPr/>
          </p:nvSpPr>
          <p:spPr>
            <a:xfrm>
              <a:off x="1012340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0F9BE2-77BF-A366-D1D7-AEAF9D973D96}"/>
                </a:ext>
              </a:extLst>
            </p:cNvPr>
            <p:cNvSpPr/>
            <p:nvPr/>
          </p:nvSpPr>
          <p:spPr>
            <a:xfrm>
              <a:off x="1104670" y="2854014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52D6BD30-97F3-C382-2E04-C6A5DA43A04F}"/>
                </a:ext>
              </a:extLst>
            </p:cNvPr>
            <p:cNvSpPr/>
            <p:nvPr/>
          </p:nvSpPr>
          <p:spPr>
            <a:xfrm>
              <a:off x="1133669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6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6E6754F-8AFD-9ED1-B2CA-3B787860CC96}"/>
                </a:ext>
              </a:extLst>
            </p:cNvPr>
            <p:cNvSpPr/>
            <p:nvPr/>
          </p:nvSpPr>
          <p:spPr>
            <a:xfrm>
              <a:off x="1608339" y="3526729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F426185-AA88-8004-7D93-1222527C45A8}"/>
                </a:ext>
              </a:extLst>
            </p:cNvPr>
            <p:cNvSpPr/>
            <p:nvPr/>
          </p:nvSpPr>
          <p:spPr>
            <a:xfrm>
              <a:off x="1601169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20DE281-DE4F-E8AF-E6A7-DDBF14259CD6}"/>
                </a:ext>
              </a:extLst>
            </p:cNvPr>
            <p:cNvSpPr/>
            <p:nvPr/>
          </p:nvSpPr>
          <p:spPr>
            <a:xfrm>
              <a:off x="1047020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238AC3-CABE-02EC-8520-9A199B1AF1F7}"/>
                </a:ext>
              </a:extLst>
            </p:cNvPr>
            <p:cNvSpPr/>
            <p:nvPr/>
          </p:nvSpPr>
          <p:spPr>
            <a:xfrm>
              <a:off x="1166179" y="3278750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5 h 116762"/>
                <a:gd name="connsiteX19" fmla="*/ 57396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57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5"/>
                  </a:cubicBezTo>
                  <a:cubicBezTo>
                    <a:pt x="51987" y="20620"/>
                    <a:pt x="61807" y="15060"/>
                    <a:pt x="57396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EE30A2E-71C9-CCF3-EEAF-B06B71CA2EB1}"/>
                </a:ext>
              </a:extLst>
            </p:cNvPr>
            <p:cNvSpPr/>
            <p:nvPr/>
          </p:nvSpPr>
          <p:spPr>
            <a:xfrm>
              <a:off x="1237684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7" y="-1348"/>
                    <a:pt x="33091" y="9660"/>
                    <a:pt x="40160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7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4D1D812-0ED6-3619-312D-D0FCC9A4FA9C}"/>
                </a:ext>
              </a:extLst>
            </p:cNvPr>
            <p:cNvSpPr/>
            <p:nvPr/>
          </p:nvSpPr>
          <p:spPr>
            <a:xfrm>
              <a:off x="1310639" y="3244455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9C77844-3AF5-2680-08E9-2165CB1C56B5}"/>
                </a:ext>
              </a:extLst>
            </p:cNvPr>
            <p:cNvSpPr/>
            <p:nvPr/>
          </p:nvSpPr>
          <p:spPr>
            <a:xfrm>
              <a:off x="2464359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2" y="529965"/>
                    <a:pt x="224783" y="499409"/>
                  </a:cubicBezTo>
                  <a:cubicBezTo>
                    <a:pt x="223538" y="439542"/>
                    <a:pt x="218091" y="379845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6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9D3070-2B6E-872B-89A3-3F321C2D5A13}"/>
                </a:ext>
              </a:extLst>
            </p:cNvPr>
            <p:cNvSpPr/>
            <p:nvPr/>
          </p:nvSpPr>
          <p:spPr>
            <a:xfrm>
              <a:off x="2207113" y="309216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F4CAF8-EB45-9956-7282-CABE1E8141C0}"/>
                </a:ext>
              </a:extLst>
            </p:cNvPr>
            <p:cNvSpPr/>
            <p:nvPr/>
          </p:nvSpPr>
          <p:spPr>
            <a:xfrm>
              <a:off x="2291402" y="2959708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7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6B0E481-0D0D-8BB1-1157-0116BD7FB3D7}"/>
                </a:ext>
              </a:extLst>
            </p:cNvPr>
            <p:cNvSpPr/>
            <p:nvPr/>
          </p:nvSpPr>
          <p:spPr>
            <a:xfrm rot="-5379000">
              <a:off x="2500004" y="2840991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07A3BA8-8547-F261-D80D-48B196E988A0}"/>
                </a:ext>
              </a:extLst>
            </p:cNvPr>
            <p:cNvSpPr/>
            <p:nvPr/>
          </p:nvSpPr>
          <p:spPr>
            <a:xfrm>
              <a:off x="2293860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4B723AF-8010-9EBE-9BBF-01F400348025}"/>
                </a:ext>
              </a:extLst>
            </p:cNvPr>
            <p:cNvSpPr/>
            <p:nvPr/>
          </p:nvSpPr>
          <p:spPr>
            <a:xfrm>
              <a:off x="2919201" y="3319596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AE0C5ED-C98C-833B-50BD-0DB4B3C399EE}"/>
                </a:ext>
              </a:extLst>
            </p:cNvPr>
            <p:cNvSpPr/>
            <p:nvPr/>
          </p:nvSpPr>
          <p:spPr>
            <a:xfrm>
              <a:off x="2531510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619CCFF-9703-F1D5-DF71-8D31AEFAED46}"/>
                </a:ext>
              </a:extLst>
            </p:cNvPr>
            <p:cNvSpPr/>
            <p:nvPr/>
          </p:nvSpPr>
          <p:spPr>
            <a:xfrm>
              <a:off x="180836" y="3072641"/>
              <a:ext cx="386813" cy="384890"/>
            </a:xfrm>
            <a:custGeom>
              <a:avLst/>
              <a:gdLst>
                <a:gd name="connsiteX0" fmla="*/ 141251 w 386813"/>
                <a:gd name="connsiteY0" fmla="*/ 384935 h 384890"/>
                <a:gd name="connsiteX1" fmla="*/ 114466 w 386813"/>
                <a:gd name="connsiteY1" fmla="*/ 373625 h 384890"/>
                <a:gd name="connsiteX2" fmla="*/ 101271 w 386813"/>
                <a:gd name="connsiteY2" fmla="*/ 367480 h 384890"/>
                <a:gd name="connsiteX3" fmla="*/ 90169 w 386813"/>
                <a:gd name="connsiteY3" fmla="*/ 362221 h 384890"/>
                <a:gd name="connsiteX4" fmla="*/ 82515 w 386813"/>
                <a:gd name="connsiteY4" fmla="*/ 359016 h 384890"/>
                <a:gd name="connsiteX5" fmla="*/ 76465 w 386813"/>
                <a:gd name="connsiteY5" fmla="*/ 356509 h 384890"/>
                <a:gd name="connsiteX6" fmla="*/ 65381 w 386813"/>
                <a:gd name="connsiteY6" fmla="*/ 351458 h 384890"/>
                <a:gd name="connsiteX7" fmla="*/ 62120 w 386813"/>
                <a:gd name="connsiteY7" fmla="*/ 349931 h 384890"/>
                <a:gd name="connsiteX8" fmla="*/ 58350 w 386813"/>
                <a:gd name="connsiteY8" fmla="*/ 348046 h 384890"/>
                <a:gd name="connsiteX9" fmla="*/ 58124 w 386813"/>
                <a:gd name="connsiteY9" fmla="*/ 347933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5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6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8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7 h 384890"/>
                <a:gd name="connsiteX39" fmla="*/ 138104 w 386813"/>
                <a:gd name="connsiteY39" fmla="*/ 368140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8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7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3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748 h 384890"/>
                <a:gd name="connsiteX60" fmla="*/ 300268 w 386813"/>
                <a:gd name="connsiteY60" fmla="*/ 41172 h 384890"/>
                <a:gd name="connsiteX61" fmla="*/ 279288 w 386813"/>
                <a:gd name="connsiteY61" fmla="*/ 29862 h 384890"/>
                <a:gd name="connsiteX62" fmla="*/ 277403 w 386813"/>
                <a:gd name="connsiteY62" fmla="*/ 28958 h 384890"/>
                <a:gd name="connsiteX63" fmla="*/ 257177 w 386813"/>
                <a:gd name="connsiteY63" fmla="*/ 21097 h 384890"/>
                <a:gd name="connsiteX64" fmla="*/ 253407 w 386813"/>
                <a:gd name="connsiteY64" fmla="*/ 20004 h 384890"/>
                <a:gd name="connsiteX65" fmla="*/ 237818 w 386813"/>
                <a:gd name="connsiteY65" fmla="*/ 17063 h 384890"/>
                <a:gd name="connsiteX66" fmla="*/ 202758 w 386813"/>
                <a:gd name="connsiteY66" fmla="*/ 16366 h 384890"/>
                <a:gd name="connsiteX67" fmla="*/ 174144 w 386813"/>
                <a:gd name="connsiteY67" fmla="*/ 22021 h 384890"/>
                <a:gd name="connsiteX68" fmla="*/ 150733 w 386813"/>
                <a:gd name="connsiteY68" fmla="*/ 30126 h 384890"/>
                <a:gd name="connsiteX69" fmla="*/ 135238 w 386813"/>
                <a:gd name="connsiteY69" fmla="*/ 38609 h 384890"/>
                <a:gd name="connsiteX70" fmla="*/ 131619 w 386813"/>
                <a:gd name="connsiteY70" fmla="*/ 40927 h 384890"/>
                <a:gd name="connsiteX71" fmla="*/ 114654 w 386813"/>
                <a:gd name="connsiteY71" fmla="*/ 53123 h 384890"/>
                <a:gd name="connsiteX72" fmla="*/ 82101 w 386813"/>
                <a:gd name="connsiteY72" fmla="*/ 91011 h 384890"/>
                <a:gd name="connsiteX73" fmla="*/ 77973 w 386813"/>
                <a:gd name="connsiteY73" fmla="*/ 98381 h 384890"/>
                <a:gd name="connsiteX74" fmla="*/ 70584 w 386813"/>
                <a:gd name="connsiteY74" fmla="*/ 111953 h 384890"/>
                <a:gd name="connsiteX75" fmla="*/ 66116 w 386813"/>
                <a:gd name="connsiteY75" fmla="*/ 123866 h 384890"/>
                <a:gd name="connsiteX76" fmla="*/ 64929 w 386813"/>
                <a:gd name="connsiteY76" fmla="*/ 127636 h 384890"/>
                <a:gd name="connsiteX77" fmla="*/ 61461 w 386813"/>
                <a:gd name="connsiteY77" fmla="*/ 140567 h 384890"/>
                <a:gd name="connsiteX78" fmla="*/ 57841 w 386813"/>
                <a:gd name="connsiteY78" fmla="*/ 169708 h 384890"/>
                <a:gd name="connsiteX79" fmla="*/ 59161 w 386813"/>
                <a:gd name="connsiteY79" fmla="*/ 194081 h 384890"/>
                <a:gd name="connsiteX80" fmla="*/ 60216 w 386813"/>
                <a:gd name="connsiteY80" fmla="*/ 203204 h 384890"/>
                <a:gd name="connsiteX81" fmla="*/ 59274 w 386813"/>
                <a:gd name="connsiteY81" fmla="*/ 226295 h 384890"/>
                <a:gd name="connsiteX82" fmla="*/ 55052 w 386813"/>
                <a:gd name="connsiteY82" fmla="*/ 252006 h 384890"/>
                <a:gd name="connsiteX83" fmla="*/ 50773 w 386813"/>
                <a:gd name="connsiteY83" fmla="*/ 265578 h 384890"/>
                <a:gd name="connsiteX84" fmla="*/ 49472 w 386813"/>
                <a:gd name="connsiteY84" fmla="*/ 269216 h 384890"/>
                <a:gd name="connsiteX85" fmla="*/ 45514 w 386813"/>
                <a:gd name="connsiteY85" fmla="*/ 278641 h 384890"/>
                <a:gd name="connsiteX86" fmla="*/ 43629 w 386813"/>
                <a:gd name="connsiteY86" fmla="*/ 282411 h 384890"/>
                <a:gd name="connsiteX87" fmla="*/ 34864 w 386813"/>
                <a:gd name="connsiteY87" fmla="*/ 298810 h 384890"/>
                <a:gd name="connsiteX88" fmla="*/ 28813 w 386813"/>
                <a:gd name="connsiteY88" fmla="*/ 303429 h 384890"/>
                <a:gd name="connsiteX89" fmla="*/ 25589 w 386813"/>
                <a:gd name="connsiteY89" fmla="*/ 303259 h 384890"/>
                <a:gd name="connsiteX90" fmla="*/ 22479 w 386813"/>
                <a:gd name="connsiteY90" fmla="*/ 301638 h 384890"/>
                <a:gd name="connsiteX91" fmla="*/ 20198 w 386813"/>
                <a:gd name="connsiteY91" fmla="*/ 299168 h 384890"/>
                <a:gd name="connsiteX92" fmla="*/ 21254 w 386813"/>
                <a:gd name="connsiteY92" fmla="*/ 292533 h 384890"/>
                <a:gd name="connsiteX93" fmla="*/ 29246 w 386813"/>
                <a:gd name="connsiteY93" fmla="*/ 276832 h 384890"/>
                <a:gd name="connsiteX94" fmla="*/ 33016 w 386813"/>
                <a:gd name="connsiteY94" fmla="*/ 269631 h 384890"/>
                <a:gd name="connsiteX95" fmla="*/ 42441 w 386813"/>
                <a:gd name="connsiteY95" fmla="*/ 237982 h 384890"/>
                <a:gd name="connsiteX96" fmla="*/ 44326 w 386813"/>
                <a:gd name="connsiteY96" fmla="*/ 195740 h 384890"/>
                <a:gd name="connsiteX97" fmla="*/ 44420 w 386813"/>
                <a:gd name="connsiteY97" fmla="*/ 152668 h 384890"/>
                <a:gd name="connsiteX98" fmla="*/ 51244 w 386813"/>
                <a:gd name="connsiteY98" fmla="*/ 120511 h 384890"/>
                <a:gd name="connsiteX99" fmla="*/ 93731 w 386813"/>
                <a:gd name="connsiteY99" fmla="*/ 52652 h 384890"/>
                <a:gd name="connsiteX100" fmla="*/ 95616 w 386813"/>
                <a:gd name="connsiteY100" fmla="*/ 50767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4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9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7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7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2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3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5 h 384890"/>
                <a:gd name="connsiteX142" fmla="*/ 154088 w 386813"/>
                <a:gd name="connsiteY142" fmla="*/ 378526 h 384890"/>
                <a:gd name="connsiteX143" fmla="*/ 151430 w 386813"/>
                <a:gd name="connsiteY143" fmla="*/ 381052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935"/>
                  </a:moveTo>
                  <a:cubicBezTo>
                    <a:pt x="131826" y="381429"/>
                    <a:pt x="122515" y="377282"/>
                    <a:pt x="114466" y="373625"/>
                  </a:cubicBezTo>
                  <a:cubicBezTo>
                    <a:pt x="110055" y="371740"/>
                    <a:pt x="105625" y="369534"/>
                    <a:pt x="101271" y="367480"/>
                  </a:cubicBezTo>
                  <a:cubicBezTo>
                    <a:pt x="97501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5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8925" y="353154"/>
                    <a:pt x="65381" y="351458"/>
                  </a:cubicBezTo>
                  <a:lnTo>
                    <a:pt x="62120" y="349931"/>
                  </a:lnTo>
                  <a:lnTo>
                    <a:pt x="58350" y="348046"/>
                  </a:lnTo>
                  <a:lnTo>
                    <a:pt x="58124" y="347933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5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8"/>
                  </a:cubicBezTo>
                  <a:cubicBezTo>
                    <a:pt x="55674" y="330478"/>
                    <a:pt x="57954" y="331383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7"/>
                  </a:cubicBezTo>
                  <a:lnTo>
                    <a:pt x="138104" y="368140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30"/>
                    <a:pt x="164003" y="350722"/>
                  </a:cubicBezTo>
                  <a:cubicBezTo>
                    <a:pt x="171543" y="344634"/>
                    <a:pt x="180610" y="340770"/>
                    <a:pt x="189167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3"/>
                    <a:pt x="291597" y="309310"/>
                    <a:pt x="298326" y="304861"/>
                  </a:cubicBezTo>
                  <a:cubicBezTo>
                    <a:pt x="306375" y="299847"/>
                    <a:pt x="313934" y="294117"/>
                    <a:pt x="320946" y="287727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3"/>
                  </a:cubicBezTo>
                  <a:cubicBezTo>
                    <a:pt x="362321" y="222978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748"/>
                  </a:cubicBezTo>
                  <a:cubicBezTo>
                    <a:pt x="309334" y="47713"/>
                    <a:pt x="305093" y="44584"/>
                    <a:pt x="300268" y="41172"/>
                  </a:cubicBezTo>
                  <a:cubicBezTo>
                    <a:pt x="293614" y="36799"/>
                    <a:pt x="286601" y="33010"/>
                    <a:pt x="279288" y="29862"/>
                  </a:cubicBezTo>
                  <a:lnTo>
                    <a:pt x="277403" y="28958"/>
                  </a:lnTo>
                  <a:cubicBezTo>
                    <a:pt x="270843" y="25866"/>
                    <a:pt x="264095" y="23246"/>
                    <a:pt x="257177" y="21097"/>
                  </a:cubicBezTo>
                  <a:cubicBezTo>
                    <a:pt x="256008" y="20739"/>
                    <a:pt x="254746" y="20362"/>
                    <a:pt x="253407" y="20004"/>
                  </a:cubicBezTo>
                  <a:cubicBezTo>
                    <a:pt x="248318" y="18496"/>
                    <a:pt x="243096" y="17516"/>
                    <a:pt x="237818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8" y="38609"/>
                  </a:cubicBezTo>
                  <a:cubicBezTo>
                    <a:pt x="134032" y="39400"/>
                    <a:pt x="132826" y="40154"/>
                    <a:pt x="131619" y="40927"/>
                  </a:cubicBezTo>
                  <a:cubicBezTo>
                    <a:pt x="125625" y="44509"/>
                    <a:pt x="119951" y="48580"/>
                    <a:pt x="114654" y="53123"/>
                  </a:cubicBezTo>
                  <a:cubicBezTo>
                    <a:pt x="102704" y="63999"/>
                    <a:pt x="90357" y="75875"/>
                    <a:pt x="82101" y="91011"/>
                  </a:cubicBezTo>
                  <a:cubicBezTo>
                    <a:pt x="80763" y="93461"/>
                    <a:pt x="79349" y="95968"/>
                    <a:pt x="77973" y="98381"/>
                  </a:cubicBezTo>
                  <a:cubicBezTo>
                    <a:pt x="75428" y="102867"/>
                    <a:pt x="72883" y="107373"/>
                    <a:pt x="70584" y="111953"/>
                  </a:cubicBezTo>
                  <a:cubicBezTo>
                    <a:pt x="68793" y="115798"/>
                    <a:pt x="67285" y="119776"/>
                    <a:pt x="66116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90" y="160095"/>
                    <a:pt x="57841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39" y="256625"/>
                    <a:pt x="52507" y="261148"/>
                    <a:pt x="50773" y="265578"/>
                  </a:cubicBezTo>
                  <a:lnTo>
                    <a:pt x="49472" y="269216"/>
                  </a:lnTo>
                  <a:cubicBezTo>
                    <a:pt x="48341" y="272439"/>
                    <a:pt x="47022" y="275587"/>
                    <a:pt x="45514" y="278641"/>
                  </a:cubicBezTo>
                  <a:lnTo>
                    <a:pt x="43629" y="282411"/>
                  </a:lnTo>
                  <a:cubicBezTo>
                    <a:pt x="40914" y="287896"/>
                    <a:pt x="38087" y="293570"/>
                    <a:pt x="34864" y="298810"/>
                  </a:cubicBezTo>
                  <a:cubicBezTo>
                    <a:pt x="33619" y="301148"/>
                    <a:pt x="31395" y="302844"/>
                    <a:pt x="28813" y="303429"/>
                  </a:cubicBezTo>
                  <a:cubicBezTo>
                    <a:pt x="27738" y="303617"/>
                    <a:pt x="26645" y="303560"/>
                    <a:pt x="25589" y="303259"/>
                  </a:cubicBezTo>
                  <a:cubicBezTo>
                    <a:pt x="24458" y="302938"/>
                    <a:pt x="23403" y="302373"/>
                    <a:pt x="22479" y="301638"/>
                  </a:cubicBezTo>
                  <a:cubicBezTo>
                    <a:pt x="21612" y="300922"/>
                    <a:pt x="20839" y="300092"/>
                    <a:pt x="20198" y="299168"/>
                  </a:cubicBezTo>
                  <a:cubicBezTo>
                    <a:pt x="19030" y="297491"/>
                    <a:pt x="19953" y="295267"/>
                    <a:pt x="21254" y="292533"/>
                  </a:cubicBezTo>
                  <a:cubicBezTo>
                    <a:pt x="23799" y="287237"/>
                    <a:pt x="26570" y="281940"/>
                    <a:pt x="29246" y="276832"/>
                  </a:cubicBezTo>
                  <a:cubicBezTo>
                    <a:pt x="30509" y="274438"/>
                    <a:pt x="31772" y="272044"/>
                    <a:pt x="33016" y="269631"/>
                  </a:cubicBezTo>
                  <a:cubicBezTo>
                    <a:pt x="38275" y="259414"/>
                    <a:pt x="40688" y="248387"/>
                    <a:pt x="42441" y="237982"/>
                  </a:cubicBezTo>
                  <a:cubicBezTo>
                    <a:pt x="44854" y="224033"/>
                    <a:pt x="45476" y="209840"/>
                    <a:pt x="44326" y="195740"/>
                  </a:cubicBezTo>
                  <a:cubicBezTo>
                    <a:pt x="42894" y="181414"/>
                    <a:pt x="42931" y="166994"/>
                    <a:pt x="44420" y="152668"/>
                  </a:cubicBezTo>
                  <a:cubicBezTo>
                    <a:pt x="45551" y="141736"/>
                    <a:pt x="47832" y="130954"/>
                    <a:pt x="51244" y="120511"/>
                  </a:cubicBezTo>
                  <a:cubicBezTo>
                    <a:pt x="59915" y="94894"/>
                    <a:pt x="74467" y="71652"/>
                    <a:pt x="93731" y="52652"/>
                  </a:cubicBezTo>
                  <a:lnTo>
                    <a:pt x="95616" y="50767"/>
                  </a:lnTo>
                  <a:cubicBezTo>
                    <a:pt x="100215" y="46281"/>
                    <a:pt x="105041" y="41662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3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4"/>
                  </a:cubicBezTo>
                  <a:cubicBezTo>
                    <a:pt x="283359" y="13312"/>
                    <a:pt x="301172" y="22587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9"/>
                  </a:cubicBezTo>
                  <a:cubicBezTo>
                    <a:pt x="380812" y="123546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8"/>
                    <a:pt x="359003" y="267765"/>
                    <a:pt x="347901" y="279697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7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50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2"/>
                  </a:cubicBezTo>
                  <a:cubicBezTo>
                    <a:pt x="268053" y="335605"/>
                    <a:pt x="257045" y="338527"/>
                    <a:pt x="244472" y="341354"/>
                  </a:cubicBezTo>
                  <a:cubicBezTo>
                    <a:pt x="240552" y="342221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3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7009"/>
                    <a:pt x="162985" y="370496"/>
                    <a:pt x="158932" y="374285"/>
                  </a:cubicBezTo>
                  <a:cubicBezTo>
                    <a:pt x="157311" y="375717"/>
                    <a:pt x="155690" y="377169"/>
                    <a:pt x="154088" y="378526"/>
                  </a:cubicBezTo>
                  <a:cubicBezTo>
                    <a:pt x="153108" y="379355"/>
                    <a:pt x="152203" y="380222"/>
                    <a:pt x="151430" y="381052"/>
                  </a:cubicBezTo>
                  <a:cubicBezTo>
                    <a:pt x="150224" y="382447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08644F9-720F-26B3-DFE8-0DC5AD9FC55D}"/>
                </a:ext>
              </a:extLst>
            </p:cNvPr>
            <p:cNvSpPr/>
            <p:nvPr/>
          </p:nvSpPr>
          <p:spPr>
            <a:xfrm>
              <a:off x="114945" y="3465350"/>
              <a:ext cx="151872" cy="77218"/>
            </a:xfrm>
            <a:custGeom>
              <a:avLst/>
              <a:gdLst>
                <a:gd name="connsiteX0" fmla="*/ 139868 w 151872"/>
                <a:gd name="connsiteY0" fmla="*/ 76804 h 77218"/>
                <a:gd name="connsiteX1" fmla="*/ 133346 w 151872"/>
                <a:gd name="connsiteY1" fmla="*/ 74184 h 77218"/>
                <a:gd name="connsiteX2" fmla="*/ 131461 w 151872"/>
                <a:gd name="connsiteY2" fmla="*/ 73355 h 77218"/>
                <a:gd name="connsiteX3" fmla="*/ 122809 w 151872"/>
                <a:gd name="connsiteY3" fmla="*/ 69265 h 77218"/>
                <a:gd name="connsiteX4" fmla="*/ 116890 w 151872"/>
                <a:gd name="connsiteY4" fmla="*/ 66456 h 77218"/>
                <a:gd name="connsiteX5" fmla="*/ 116513 w 151872"/>
                <a:gd name="connsiteY5" fmla="*/ 66268 h 77218"/>
                <a:gd name="connsiteX6" fmla="*/ 99058 w 151872"/>
                <a:gd name="connsiteY6" fmla="*/ 58238 h 77218"/>
                <a:gd name="connsiteX7" fmla="*/ 90293 w 151872"/>
                <a:gd name="connsiteY7" fmla="*/ 54468 h 77218"/>
                <a:gd name="connsiteX8" fmla="*/ 90067 w 151872"/>
                <a:gd name="connsiteY8" fmla="*/ 54468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2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9 w 151872"/>
                <a:gd name="connsiteY45" fmla="*/ 77540 h 77218"/>
                <a:gd name="connsiteX46" fmla="*/ 139868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04"/>
                  </a:moveTo>
                  <a:cubicBezTo>
                    <a:pt x="137625" y="76107"/>
                    <a:pt x="135457" y="75221"/>
                    <a:pt x="133346" y="74184"/>
                  </a:cubicBezTo>
                  <a:lnTo>
                    <a:pt x="131461" y="73355"/>
                  </a:lnTo>
                  <a:cubicBezTo>
                    <a:pt x="128577" y="72054"/>
                    <a:pt x="125636" y="70641"/>
                    <a:pt x="122809" y="69265"/>
                  </a:cubicBezTo>
                  <a:lnTo>
                    <a:pt x="116890" y="66456"/>
                  </a:lnTo>
                  <a:lnTo>
                    <a:pt x="116513" y="66268"/>
                  </a:lnTo>
                  <a:cubicBezTo>
                    <a:pt x="110726" y="63572"/>
                    <a:pt x="104883" y="60820"/>
                    <a:pt x="99058" y="58238"/>
                  </a:cubicBezTo>
                  <a:cubicBezTo>
                    <a:pt x="96136" y="56937"/>
                    <a:pt x="93177" y="55693"/>
                    <a:pt x="90293" y="54468"/>
                  </a:cubicBezTo>
                  <a:lnTo>
                    <a:pt x="90067" y="54468"/>
                  </a:lnTo>
                  <a:cubicBezTo>
                    <a:pt x="87993" y="53582"/>
                    <a:pt x="85901" y="52714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8"/>
                    <a:pt x="17646" y="21386"/>
                    <a:pt x="12896" y="19501"/>
                  </a:cubicBezTo>
                  <a:cubicBezTo>
                    <a:pt x="9503" y="18238"/>
                    <a:pt x="6336" y="16466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4"/>
                    <a:pt x="8429" y="1179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0"/>
                    <a:pt x="145787" y="62629"/>
                    <a:pt x="146559" y="63252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40"/>
                  </a:cubicBezTo>
                  <a:cubicBezTo>
                    <a:pt x="142676" y="77502"/>
                    <a:pt x="141244" y="77257"/>
                    <a:pt x="139868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F915C29-81C2-C59C-4797-76E1FE5F149B}"/>
                </a:ext>
              </a:extLst>
            </p:cNvPr>
            <p:cNvSpPr/>
            <p:nvPr/>
          </p:nvSpPr>
          <p:spPr>
            <a:xfrm>
              <a:off x="161240" y="3407612"/>
              <a:ext cx="152113" cy="77429"/>
            </a:xfrm>
            <a:custGeom>
              <a:avLst/>
              <a:gdLst>
                <a:gd name="connsiteX0" fmla="*/ 140716 w 152113"/>
                <a:gd name="connsiteY0" fmla="*/ 77277 h 77429"/>
                <a:gd name="connsiteX1" fmla="*/ 137210 w 152113"/>
                <a:gd name="connsiteY1" fmla="*/ 75976 h 77429"/>
                <a:gd name="connsiteX2" fmla="*/ 123318 w 152113"/>
                <a:gd name="connsiteY2" fmla="*/ 69473 h 77429"/>
                <a:gd name="connsiteX3" fmla="*/ 112329 w 152113"/>
                <a:gd name="connsiteY3" fmla="*/ 64270 h 77429"/>
                <a:gd name="connsiteX4" fmla="*/ 99681 w 152113"/>
                <a:gd name="connsiteY4" fmla="*/ 58710 h 77429"/>
                <a:gd name="connsiteX5" fmla="*/ 87108 w 152113"/>
                <a:gd name="connsiteY5" fmla="*/ 53168 h 77429"/>
                <a:gd name="connsiteX6" fmla="*/ 73366 w 152113"/>
                <a:gd name="connsiteY6" fmla="*/ 46702 h 77429"/>
                <a:gd name="connsiteX7" fmla="*/ 61887 w 152113"/>
                <a:gd name="connsiteY7" fmla="*/ 41293 h 77429"/>
                <a:gd name="connsiteX8" fmla="*/ 53970 w 152113"/>
                <a:gd name="connsiteY8" fmla="*/ 37824 h 77429"/>
                <a:gd name="connsiteX9" fmla="*/ 47655 w 152113"/>
                <a:gd name="connsiteY9" fmla="*/ 35091 h 77429"/>
                <a:gd name="connsiteX10" fmla="*/ 36836 w 152113"/>
                <a:gd name="connsiteY10" fmla="*/ 30096 h 77429"/>
                <a:gd name="connsiteX11" fmla="*/ 27901 w 152113"/>
                <a:gd name="connsiteY11" fmla="*/ 25911 h 77429"/>
                <a:gd name="connsiteX12" fmla="*/ 18306 w 152113"/>
                <a:gd name="connsiteY12" fmla="*/ 21463 h 77429"/>
                <a:gd name="connsiteX13" fmla="*/ 13047 w 152113"/>
                <a:gd name="connsiteY13" fmla="*/ 19276 h 77429"/>
                <a:gd name="connsiteX14" fmla="*/ 4584 w 152113"/>
                <a:gd name="connsiteY14" fmla="*/ 15506 h 77429"/>
                <a:gd name="connsiteX15" fmla="*/ 2699 w 152113"/>
                <a:gd name="connsiteY15" fmla="*/ 14224 h 77429"/>
                <a:gd name="connsiteX16" fmla="*/ -958 w 152113"/>
                <a:gd name="connsiteY16" fmla="*/ 8117 h 77429"/>
                <a:gd name="connsiteX17" fmla="*/ 2981 w 152113"/>
                <a:gd name="connsiteY17" fmla="*/ 1180 h 77429"/>
                <a:gd name="connsiteX18" fmla="*/ 8316 w 152113"/>
                <a:gd name="connsiteY18" fmla="*/ 747 h 77429"/>
                <a:gd name="connsiteX19" fmla="*/ 10484 w 152113"/>
                <a:gd name="connsiteY19" fmla="*/ 1539 h 77429"/>
                <a:gd name="connsiteX20" fmla="*/ 40492 w 152113"/>
                <a:gd name="connsiteY20" fmla="*/ 15242 h 77429"/>
                <a:gd name="connsiteX21" fmla="*/ 52236 w 152113"/>
                <a:gd name="connsiteY21" fmla="*/ 20897 h 77429"/>
                <a:gd name="connsiteX22" fmla="*/ 65016 w 152113"/>
                <a:gd name="connsiteY22" fmla="*/ 26986 h 77429"/>
                <a:gd name="connsiteX23" fmla="*/ 73291 w 152113"/>
                <a:gd name="connsiteY23" fmla="*/ 30548 h 77429"/>
                <a:gd name="connsiteX24" fmla="*/ 80228 w 152113"/>
                <a:gd name="connsiteY24" fmla="*/ 33508 h 77429"/>
                <a:gd name="connsiteX25" fmla="*/ 89652 w 152113"/>
                <a:gd name="connsiteY25" fmla="*/ 37956 h 77429"/>
                <a:gd name="connsiteX26" fmla="*/ 89973 w 152113"/>
                <a:gd name="connsiteY26" fmla="*/ 38107 h 77429"/>
                <a:gd name="connsiteX27" fmla="*/ 94799 w 152113"/>
                <a:gd name="connsiteY27" fmla="*/ 40425 h 77429"/>
                <a:gd name="connsiteX28" fmla="*/ 96928 w 152113"/>
                <a:gd name="connsiteY28" fmla="*/ 41424 h 77429"/>
                <a:gd name="connsiteX29" fmla="*/ 106090 w 152113"/>
                <a:gd name="connsiteY29" fmla="*/ 45684 h 77429"/>
                <a:gd name="connsiteX30" fmla="*/ 113139 w 152113"/>
                <a:gd name="connsiteY30" fmla="*/ 48738 h 77429"/>
                <a:gd name="connsiteX31" fmla="*/ 120943 w 152113"/>
                <a:gd name="connsiteY31" fmla="*/ 52112 h 77429"/>
                <a:gd name="connsiteX32" fmla="*/ 130255 w 152113"/>
                <a:gd name="connsiteY32" fmla="*/ 56448 h 77429"/>
                <a:gd name="connsiteX33" fmla="*/ 135250 w 152113"/>
                <a:gd name="connsiteY33" fmla="*/ 58804 h 77429"/>
                <a:gd name="connsiteX34" fmla="*/ 148162 w 152113"/>
                <a:gd name="connsiteY34" fmla="*/ 64798 h 77429"/>
                <a:gd name="connsiteX35" fmla="*/ 148614 w 152113"/>
                <a:gd name="connsiteY35" fmla="*/ 65137 h 77429"/>
                <a:gd name="connsiteX36" fmla="*/ 151046 w 152113"/>
                <a:gd name="connsiteY36" fmla="*/ 70792 h 77429"/>
                <a:gd name="connsiteX37" fmla="*/ 146918 w 152113"/>
                <a:gd name="connsiteY37" fmla="*/ 76956 h 77429"/>
                <a:gd name="connsiteX38" fmla="*/ 140716 w 152113"/>
                <a:gd name="connsiteY38" fmla="*/ 77277 h 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9">
                  <a:moveTo>
                    <a:pt x="140716" y="77277"/>
                  </a:moveTo>
                  <a:cubicBezTo>
                    <a:pt x="139510" y="76919"/>
                    <a:pt x="138341" y="76485"/>
                    <a:pt x="137210" y="75976"/>
                  </a:cubicBezTo>
                  <a:cubicBezTo>
                    <a:pt x="132554" y="73921"/>
                    <a:pt x="127786" y="71659"/>
                    <a:pt x="123318" y="69473"/>
                  </a:cubicBezTo>
                  <a:cubicBezTo>
                    <a:pt x="119699" y="67739"/>
                    <a:pt x="116005" y="65948"/>
                    <a:pt x="112329" y="64270"/>
                  </a:cubicBezTo>
                  <a:cubicBezTo>
                    <a:pt x="108125" y="62385"/>
                    <a:pt x="103827" y="60500"/>
                    <a:pt x="99681" y="58710"/>
                  </a:cubicBezTo>
                  <a:cubicBezTo>
                    <a:pt x="95534" y="56919"/>
                    <a:pt x="91236" y="55053"/>
                    <a:pt x="87108" y="53168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817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0"/>
                    <a:pt x="49672" y="35939"/>
                    <a:pt x="47655" y="35091"/>
                  </a:cubicBezTo>
                  <a:cubicBezTo>
                    <a:pt x="44055" y="33470"/>
                    <a:pt x="40379" y="31754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7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9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5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77" y="77880"/>
                    <a:pt x="142752" y="78012"/>
                    <a:pt x="140716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060369B-DB9E-9903-1D75-C516F7D5BA21}"/>
                </a:ext>
              </a:extLst>
            </p:cNvPr>
            <p:cNvSpPr/>
            <p:nvPr/>
          </p:nvSpPr>
          <p:spPr>
            <a:xfrm>
              <a:off x="137979" y="3436730"/>
              <a:ext cx="152057" cy="77490"/>
            </a:xfrm>
            <a:custGeom>
              <a:avLst/>
              <a:gdLst>
                <a:gd name="connsiteX0" fmla="*/ 140716 w 152057"/>
                <a:gd name="connsiteY0" fmla="*/ 77395 h 77490"/>
                <a:gd name="connsiteX1" fmla="*/ 137191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7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8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4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7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7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2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90 w 152057"/>
                <a:gd name="connsiteY37" fmla="*/ 70779 h 77490"/>
                <a:gd name="connsiteX38" fmla="*/ 146861 w 152057"/>
                <a:gd name="connsiteY38" fmla="*/ 76943 h 77490"/>
                <a:gd name="connsiteX39" fmla="*/ 140716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8" y="51119"/>
                    <a:pt x="77853" y="48894"/>
                    <a:pt x="73347" y="46745"/>
                  </a:cubicBezTo>
                  <a:cubicBezTo>
                    <a:pt x="69578" y="44860"/>
                    <a:pt x="65808" y="43107"/>
                    <a:pt x="61887" y="41335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5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9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6"/>
                  </a:cubicBezTo>
                  <a:cubicBezTo>
                    <a:pt x="75572" y="31496"/>
                    <a:pt x="77947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90" y="70779"/>
                  </a:cubicBezTo>
                  <a:cubicBezTo>
                    <a:pt x="150745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6FC9B6D-81D6-4295-4B73-62E25F239DBC}"/>
                </a:ext>
              </a:extLst>
            </p:cNvPr>
            <p:cNvSpPr/>
            <p:nvPr/>
          </p:nvSpPr>
          <p:spPr>
            <a:xfrm>
              <a:off x="121388" y="3510376"/>
              <a:ext cx="79685" cy="63553"/>
            </a:xfrm>
            <a:custGeom>
              <a:avLst/>
              <a:gdLst>
                <a:gd name="connsiteX0" fmla="*/ 47564 w 79685"/>
                <a:gd name="connsiteY0" fmla="*/ 60920 h 63553"/>
                <a:gd name="connsiteX1" fmla="*/ 43587 w 79685"/>
                <a:gd name="connsiteY1" fmla="*/ 59695 h 63553"/>
                <a:gd name="connsiteX2" fmla="*/ 21702 w 79685"/>
                <a:gd name="connsiteY2" fmla="*/ 48517 h 63553"/>
                <a:gd name="connsiteX3" fmla="*/ 7622 w 79685"/>
                <a:gd name="connsiteY3" fmla="*/ 31213 h 63553"/>
                <a:gd name="connsiteX4" fmla="*/ -767 w 79685"/>
                <a:gd name="connsiteY4" fmla="*/ 10837 h 63553"/>
                <a:gd name="connsiteX5" fmla="*/ 2513 w 79685"/>
                <a:gd name="connsiteY5" fmla="*/ 1129 h 63553"/>
                <a:gd name="connsiteX6" fmla="*/ 6905 w 79685"/>
                <a:gd name="connsiteY6" fmla="*/ 601 h 63553"/>
                <a:gd name="connsiteX7" fmla="*/ 9846 w 79685"/>
                <a:gd name="connsiteY7" fmla="*/ 2109 h 63553"/>
                <a:gd name="connsiteX8" fmla="*/ 11976 w 79685"/>
                <a:gd name="connsiteY8" fmla="*/ 4729 h 63553"/>
                <a:gd name="connsiteX9" fmla="*/ 15256 w 79685"/>
                <a:gd name="connsiteY9" fmla="*/ 12118 h 63553"/>
                <a:gd name="connsiteX10" fmla="*/ 19761 w 79685"/>
                <a:gd name="connsiteY10" fmla="*/ 21958 h 63553"/>
                <a:gd name="connsiteX11" fmla="*/ 27169 w 79685"/>
                <a:gd name="connsiteY11" fmla="*/ 32495 h 63553"/>
                <a:gd name="connsiteX12" fmla="*/ 33238 w 79685"/>
                <a:gd name="connsiteY12" fmla="*/ 38150 h 63553"/>
                <a:gd name="connsiteX13" fmla="*/ 45472 w 79685"/>
                <a:gd name="connsiteY13" fmla="*/ 45219 h 63553"/>
                <a:gd name="connsiteX14" fmla="*/ 51485 w 79685"/>
                <a:gd name="connsiteY14" fmla="*/ 47217 h 63553"/>
                <a:gd name="connsiteX15" fmla="*/ 73388 w 79685"/>
                <a:gd name="connsiteY15" fmla="*/ 50007 h 63553"/>
                <a:gd name="connsiteX16" fmla="*/ 73727 w 79685"/>
                <a:gd name="connsiteY16" fmla="*/ 50007 h 63553"/>
                <a:gd name="connsiteX17" fmla="*/ 74199 w 79685"/>
                <a:gd name="connsiteY17" fmla="*/ 50120 h 63553"/>
                <a:gd name="connsiteX18" fmla="*/ 76084 w 79685"/>
                <a:gd name="connsiteY18" fmla="*/ 51194 h 63553"/>
                <a:gd name="connsiteX19" fmla="*/ 78628 w 79685"/>
                <a:gd name="connsiteY19" fmla="*/ 56736 h 63553"/>
                <a:gd name="connsiteX20" fmla="*/ 77215 w 79685"/>
                <a:gd name="connsiteY20" fmla="*/ 61410 h 63553"/>
                <a:gd name="connsiteX21" fmla="*/ 71070 w 79685"/>
                <a:gd name="connsiteY21" fmla="*/ 63842 h 63553"/>
                <a:gd name="connsiteX22" fmla="*/ 47564 w 79685"/>
                <a:gd name="connsiteY22" fmla="*/ 60920 h 6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3">
                  <a:moveTo>
                    <a:pt x="47564" y="60920"/>
                  </a:moveTo>
                  <a:cubicBezTo>
                    <a:pt x="46226" y="60543"/>
                    <a:pt x="44906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4" y="37698"/>
                    <a:pt x="7622" y="31213"/>
                  </a:cubicBezTo>
                  <a:cubicBezTo>
                    <a:pt x="3625" y="24974"/>
                    <a:pt x="779" y="18075"/>
                    <a:pt x="-767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5" y="93"/>
                    <a:pt x="6905" y="601"/>
                  </a:cubicBezTo>
                  <a:cubicBezTo>
                    <a:pt x="7980" y="903"/>
                    <a:pt x="8979" y="1431"/>
                    <a:pt x="9846" y="2109"/>
                  </a:cubicBezTo>
                  <a:cubicBezTo>
                    <a:pt x="10750" y="2807"/>
                    <a:pt x="11467" y="3712"/>
                    <a:pt x="11976" y="4729"/>
                  </a:cubicBezTo>
                  <a:cubicBezTo>
                    <a:pt x="13126" y="7123"/>
                    <a:pt x="14162" y="9555"/>
                    <a:pt x="15256" y="12118"/>
                  </a:cubicBezTo>
                  <a:cubicBezTo>
                    <a:pt x="16688" y="15436"/>
                    <a:pt x="18102" y="18754"/>
                    <a:pt x="19761" y="21958"/>
                  </a:cubicBezTo>
                  <a:cubicBezTo>
                    <a:pt x="21721" y="25803"/>
                    <a:pt x="24209" y="29347"/>
                    <a:pt x="27169" y="32495"/>
                  </a:cubicBezTo>
                  <a:cubicBezTo>
                    <a:pt x="29054" y="34512"/>
                    <a:pt x="31089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7" y="50007"/>
                  </a:lnTo>
                  <a:lnTo>
                    <a:pt x="74199" y="50120"/>
                  </a:lnTo>
                  <a:cubicBezTo>
                    <a:pt x="74896" y="50346"/>
                    <a:pt x="75537" y="50723"/>
                    <a:pt x="76084" y="51194"/>
                  </a:cubicBezTo>
                  <a:cubicBezTo>
                    <a:pt x="77856" y="52457"/>
                    <a:pt x="78817" y="54568"/>
                    <a:pt x="78628" y="56736"/>
                  </a:cubicBezTo>
                  <a:cubicBezTo>
                    <a:pt x="78327" y="58338"/>
                    <a:pt x="77856" y="59903"/>
                    <a:pt x="77215" y="61410"/>
                  </a:cubicBezTo>
                  <a:cubicBezTo>
                    <a:pt x="76348" y="63673"/>
                    <a:pt x="73784" y="63748"/>
                    <a:pt x="71070" y="63842"/>
                  </a:cubicBezTo>
                  <a:cubicBezTo>
                    <a:pt x="63134" y="64068"/>
                    <a:pt x="55198" y="63088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8EA1675-3372-0160-10CC-19DEDF01CE15}"/>
                </a:ext>
              </a:extLst>
            </p:cNvPr>
            <p:cNvSpPr/>
            <p:nvPr/>
          </p:nvSpPr>
          <p:spPr>
            <a:xfrm>
              <a:off x="528905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1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4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1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73C27AD-8559-DFFA-0128-670396873B51}"/>
                </a:ext>
              </a:extLst>
            </p:cNvPr>
            <p:cNvSpPr/>
            <p:nvPr/>
          </p:nvSpPr>
          <p:spPr>
            <a:xfrm>
              <a:off x="420442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2" y="16438"/>
                    <a:pt x="23547" y="19152"/>
                  </a:cubicBezTo>
                  <a:cubicBezTo>
                    <a:pt x="20455" y="41526"/>
                    <a:pt x="17288" y="64617"/>
                    <a:pt x="13085" y="87388"/>
                  </a:cubicBezTo>
                  <a:cubicBezTo>
                    <a:pt x="12369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7903011-5052-336D-8440-5C2394F70FEE}"/>
                </a:ext>
              </a:extLst>
            </p:cNvPr>
            <p:cNvSpPr/>
            <p:nvPr/>
          </p:nvSpPr>
          <p:spPr>
            <a:xfrm>
              <a:off x="595971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2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6 w 88970"/>
                <a:gd name="connsiteY4" fmla="*/ 773 h 42770"/>
                <a:gd name="connsiteX5" fmla="*/ 78003 w 88970"/>
                <a:gd name="connsiteY5" fmla="*/ 321 h 42770"/>
                <a:gd name="connsiteX6" fmla="*/ 79266 w 88970"/>
                <a:gd name="connsiteY6" fmla="*/ 528 h 42770"/>
                <a:gd name="connsiteX7" fmla="*/ 80208 w 88970"/>
                <a:gd name="connsiteY7" fmla="*/ 736 h 42770"/>
                <a:gd name="connsiteX8" fmla="*/ 83978 w 88970"/>
                <a:gd name="connsiteY8" fmla="*/ 2225 h 42770"/>
                <a:gd name="connsiteX9" fmla="*/ 87937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2 w 88970"/>
                <a:gd name="connsiteY14" fmla="*/ 42771 h 42770"/>
                <a:gd name="connsiteX15" fmla="*/ 8391 w 88970"/>
                <a:gd name="connsiteY15" fmla="*/ 43091 h 42770"/>
                <a:gd name="connsiteX16" fmla="*/ 7505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8" y="736"/>
                  </a:cubicBezTo>
                  <a:cubicBezTo>
                    <a:pt x="81509" y="1132"/>
                    <a:pt x="82753" y="1640"/>
                    <a:pt x="83978" y="2225"/>
                  </a:cubicBezTo>
                  <a:lnTo>
                    <a:pt x="87937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2" y="42771"/>
                  </a:cubicBezTo>
                  <a:lnTo>
                    <a:pt x="8391" y="43091"/>
                  </a:lnTo>
                  <a:lnTo>
                    <a:pt x="7505" y="43091"/>
                  </a:lnTo>
                  <a:cubicBezTo>
                    <a:pt x="6694" y="43072"/>
                    <a:pt x="588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F5D19AA-F909-DA6F-0BD4-DAB47DCC3DCD}"/>
                </a:ext>
              </a:extLst>
            </p:cNvPr>
            <p:cNvSpPr/>
            <p:nvPr/>
          </p:nvSpPr>
          <p:spPr>
            <a:xfrm>
              <a:off x="274489" y="2955890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324879B-2643-D206-6C81-7BA59BB04AAD}"/>
                </a:ext>
              </a:extLst>
            </p:cNvPr>
            <p:cNvSpPr/>
            <p:nvPr/>
          </p:nvSpPr>
          <p:spPr>
            <a:xfrm>
              <a:off x="602946" y="3275480"/>
              <a:ext cx="100468" cy="24474"/>
            </a:xfrm>
            <a:custGeom>
              <a:avLst/>
              <a:gdLst>
                <a:gd name="connsiteX0" fmla="*/ 16892 w 100468"/>
                <a:gd name="connsiteY0" fmla="*/ 14333 h 24474"/>
                <a:gd name="connsiteX1" fmla="*/ 9352 w 100468"/>
                <a:gd name="connsiteY1" fmla="*/ 10921 h 24474"/>
                <a:gd name="connsiteX2" fmla="*/ -1034 w 100468"/>
                <a:gd name="connsiteY2" fmla="*/ 5266 h 24474"/>
                <a:gd name="connsiteX3" fmla="*/ 10276 w 100468"/>
                <a:gd name="connsiteY3" fmla="*/ 1892 h 24474"/>
                <a:gd name="connsiteX4" fmla="*/ 20172 w 100468"/>
                <a:gd name="connsiteY4" fmla="*/ 346 h 24474"/>
                <a:gd name="connsiteX5" fmla="*/ 88521 w 100468"/>
                <a:gd name="connsiteY5" fmla="*/ 10601 h 24474"/>
                <a:gd name="connsiteX6" fmla="*/ 88973 w 100468"/>
                <a:gd name="connsiteY6" fmla="*/ 10601 h 24474"/>
                <a:gd name="connsiteX7" fmla="*/ 92517 w 100468"/>
                <a:gd name="connsiteY7" fmla="*/ 12485 h 24474"/>
                <a:gd name="connsiteX8" fmla="*/ 94873 w 100468"/>
                <a:gd name="connsiteY8" fmla="*/ 14616 h 24474"/>
                <a:gd name="connsiteX9" fmla="*/ 99435 w 100468"/>
                <a:gd name="connsiteY9" fmla="*/ 19121 h 24474"/>
                <a:gd name="connsiteX10" fmla="*/ 93893 w 100468"/>
                <a:gd name="connsiteY10" fmla="*/ 22363 h 24474"/>
                <a:gd name="connsiteX11" fmla="*/ 86730 w 100468"/>
                <a:gd name="connsiteY11" fmla="*/ 24757 h 24474"/>
                <a:gd name="connsiteX12" fmla="*/ 18362 w 100468"/>
                <a:gd name="connsiteY12" fmla="*/ 14578 h 24474"/>
                <a:gd name="connsiteX13" fmla="*/ 16892 w 100468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4">
                  <a:moveTo>
                    <a:pt x="16892" y="14333"/>
                  </a:moveTo>
                  <a:cubicBezTo>
                    <a:pt x="14253" y="13485"/>
                    <a:pt x="11727" y="12335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1"/>
                  </a:cubicBezTo>
                  <a:lnTo>
                    <a:pt x="88973" y="10601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6"/>
                  </a:cubicBezTo>
                  <a:lnTo>
                    <a:pt x="99435" y="19121"/>
                  </a:lnTo>
                  <a:lnTo>
                    <a:pt x="93893" y="22363"/>
                  </a:lnTo>
                  <a:cubicBezTo>
                    <a:pt x="90971" y="24059"/>
                    <a:pt x="88860" y="25002"/>
                    <a:pt x="86730" y="24757"/>
                  </a:cubicBezTo>
                  <a:cubicBezTo>
                    <a:pt x="63281" y="22042"/>
                    <a:pt x="40021" y="18253"/>
                    <a:pt x="18362" y="14578"/>
                  </a:cubicBezTo>
                  <a:cubicBezTo>
                    <a:pt x="17910" y="14616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5C89768B-E491-C3CE-C2E2-6D1CD9FB9C01}"/>
                </a:ext>
              </a:extLst>
            </p:cNvPr>
            <p:cNvSpPr/>
            <p:nvPr/>
          </p:nvSpPr>
          <p:spPr>
            <a:xfrm>
              <a:off x="83579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EF67640-0D33-B3C5-FED0-BA2F6CF4A95D}"/>
                </a:ext>
              </a:extLst>
            </p:cNvPr>
            <p:cNvSpPr/>
            <p:nvPr/>
          </p:nvSpPr>
          <p:spPr>
            <a:xfrm>
              <a:off x="470640" y="3452165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57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BD6FD5A-9D2A-94A5-178C-323678B4B6EF}"/>
                </a:ext>
              </a:extLst>
            </p:cNvPr>
            <p:cNvSpPr/>
            <p:nvPr/>
          </p:nvSpPr>
          <p:spPr>
            <a:xfrm>
              <a:off x="148460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18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8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4" y="7742"/>
                    <a:pt x="-318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8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7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3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E4E1A97-2416-2C42-8794-EC4BB37CDED5}"/>
                </a:ext>
              </a:extLst>
            </p:cNvPr>
            <p:cNvSpPr/>
            <p:nvPr/>
          </p:nvSpPr>
          <p:spPr>
            <a:xfrm>
              <a:off x="565246" y="3384161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6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7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6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B8725FBA-B093-F3A3-A353-EB5288D7695C}"/>
                </a:ext>
              </a:extLst>
            </p:cNvPr>
            <p:cNvSpPr/>
            <p:nvPr/>
          </p:nvSpPr>
          <p:spPr>
            <a:xfrm>
              <a:off x="5835752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99949407-5597-BCAD-338D-EA2F22A767B3}"/>
                </a:ext>
              </a:extLst>
            </p:cNvPr>
            <p:cNvSpPr/>
            <p:nvPr/>
          </p:nvSpPr>
          <p:spPr>
            <a:xfrm>
              <a:off x="5770050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8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2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8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8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2" y="70641"/>
                    <a:pt x="122715" y="69265"/>
                  </a:cubicBezTo>
                  <a:lnTo>
                    <a:pt x="116796" y="66456"/>
                  </a:lnTo>
                  <a:lnTo>
                    <a:pt x="116418" y="66268"/>
                  </a:lnTo>
                  <a:cubicBezTo>
                    <a:pt x="110632" y="63572"/>
                    <a:pt x="104788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8"/>
                    <a:pt x="17552" y="21386"/>
                    <a:pt x="12802" y="19501"/>
                  </a:cubicBezTo>
                  <a:cubicBezTo>
                    <a:pt x="9446" y="18238"/>
                    <a:pt x="6298" y="16466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1" y="784"/>
                    <a:pt x="8428" y="1179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0"/>
                    <a:pt x="145786" y="62629"/>
                    <a:pt x="146559" y="63252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C434170-C4E5-C269-3FF4-13478C8F336F}"/>
                </a:ext>
              </a:extLst>
            </p:cNvPr>
            <p:cNvSpPr/>
            <p:nvPr/>
          </p:nvSpPr>
          <p:spPr>
            <a:xfrm>
              <a:off x="5816062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42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42" y="46702"/>
                  </a:cubicBezTo>
                  <a:cubicBezTo>
                    <a:pt x="69672" y="44817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96F141E-C582-EF0C-9219-9928C25F1DAC}"/>
                </a:ext>
              </a:extLst>
            </p:cNvPr>
            <p:cNvSpPr/>
            <p:nvPr/>
          </p:nvSpPr>
          <p:spPr>
            <a:xfrm>
              <a:off x="5792895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003374-7B88-77C8-48BF-7E0F55EC732E}"/>
                </a:ext>
              </a:extLst>
            </p:cNvPr>
            <p:cNvSpPr/>
            <p:nvPr/>
          </p:nvSpPr>
          <p:spPr>
            <a:xfrm>
              <a:off x="5776305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29E5B5F-64A7-71C0-EAE4-5D5423A7CE71}"/>
                </a:ext>
              </a:extLst>
            </p:cNvPr>
            <p:cNvSpPr/>
            <p:nvPr/>
          </p:nvSpPr>
          <p:spPr>
            <a:xfrm>
              <a:off x="6183822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2EC1ED0-6B75-7163-9E65-CC569F1C9BE2}"/>
                </a:ext>
              </a:extLst>
            </p:cNvPr>
            <p:cNvSpPr/>
            <p:nvPr/>
          </p:nvSpPr>
          <p:spPr>
            <a:xfrm>
              <a:off x="6075359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22E6CF2-5635-1A0A-3632-D9FA1554A836}"/>
                </a:ext>
              </a:extLst>
            </p:cNvPr>
            <p:cNvSpPr/>
            <p:nvPr/>
          </p:nvSpPr>
          <p:spPr>
            <a:xfrm>
              <a:off x="6250888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8E3E2B9-38C1-1A71-A8B6-6629A5862DAD}"/>
                </a:ext>
              </a:extLst>
            </p:cNvPr>
            <p:cNvSpPr/>
            <p:nvPr/>
          </p:nvSpPr>
          <p:spPr>
            <a:xfrm>
              <a:off x="5929405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A87522A-9B7C-6063-F2BE-9DB1D1ACD506}"/>
                </a:ext>
              </a:extLst>
            </p:cNvPr>
            <p:cNvSpPr/>
            <p:nvPr/>
          </p:nvSpPr>
          <p:spPr>
            <a:xfrm>
              <a:off x="6257862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3AF0E9B-8605-DAFB-6D22-3F7C71A1EA78}"/>
                </a:ext>
              </a:extLst>
            </p:cNvPr>
            <p:cNvSpPr/>
            <p:nvPr/>
          </p:nvSpPr>
          <p:spPr>
            <a:xfrm>
              <a:off x="5738496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C9B9DD-F3B0-0C57-20E3-3E7CF3F722E7}"/>
                </a:ext>
              </a:extLst>
            </p:cNvPr>
            <p:cNvSpPr/>
            <p:nvPr/>
          </p:nvSpPr>
          <p:spPr>
            <a:xfrm>
              <a:off x="6125462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B452F58-4AE2-F98C-F612-89CE7D7C0CC8}"/>
                </a:ext>
              </a:extLst>
            </p:cNvPr>
            <p:cNvSpPr/>
            <p:nvPr/>
          </p:nvSpPr>
          <p:spPr>
            <a:xfrm>
              <a:off x="5803376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D04A096-28CC-33F0-D8C1-21379D8A52CB}"/>
                </a:ext>
              </a:extLst>
            </p:cNvPr>
            <p:cNvSpPr/>
            <p:nvPr/>
          </p:nvSpPr>
          <p:spPr>
            <a:xfrm>
              <a:off x="6220162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31BEC5-754E-27DD-38A5-D7424C41FA0F}"/>
                </a:ext>
              </a:extLst>
            </p:cNvPr>
            <p:cNvSpPr/>
            <p:nvPr/>
          </p:nvSpPr>
          <p:spPr>
            <a:xfrm>
              <a:off x="5727414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4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1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4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4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40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2" y="144725"/>
                    <a:pt x="161732" y="116299"/>
                  </a:cubicBezTo>
                  <a:cubicBezTo>
                    <a:pt x="182467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4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7DBBE7D-79E4-A9A2-3683-4F144E4D681C}"/>
                </a:ext>
              </a:extLst>
            </p:cNvPr>
            <p:cNvSpPr/>
            <p:nvPr/>
          </p:nvSpPr>
          <p:spPr>
            <a:xfrm>
              <a:off x="3872601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5 w 386729"/>
                <a:gd name="connsiteY3" fmla="*/ 150870 h 171368"/>
                <a:gd name="connsiteX4" fmla="*/ 373565 w 386729"/>
                <a:gd name="connsiteY4" fmla="*/ 109155 h 171368"/>
                <a:gd name="connsiteX5" fmla="*/ 361143 w 386729"/>
                <a:gd name="connsiteY5" fmla="*/ 11137 h 171368"/>
                <a:gd name="connsiteX6" fmla="*/ 275565 w 386729"/>
                <a:gd name="connsiteY6" fmla="*/ 12833 h 171368"/>
                <a:gd name="connsiteX7" fmla="*/ 210892 w 386729"/>
                <a:gd name="connsiteY7" fmla="*/ 54812 h 171368"/>
                <a:gd name="connsiteX8" fmla="*/ 148951 w 386729"/>
                <a:gd name="connsiteY8" fmla="*/ 112492 h 171368"/>
                <a:gd name="connsiteX9" fmla="*/ 78454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1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79 w 386729"/>
                <a:gd name="connsiteY15" fmla="*/ 70419 h 171368"/>
                <a:gd name="connsiteX16" fmla="*/ 28219 w 386729"/>
                <a:gd name="connsiteY16" fmla="*/ 160558 h 171368"/>
                <a:gd name="connsiteX17" fmla="*/ 161731 w 386729"/>
                <a:gd name="connsiteY17" fmla="*/ 116299 h 171368"/>
                <a:gd name="connsiteX18" fmla="*/ 222522 w 386729"/>
                <a:gd name="connsiteY18" fmla="*/ 59562 h 171368"/>
                <a:gd name="connsiteX19" fmla="*/ 292794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5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5" y="109155"/>
                  </a:cubicBezTo>
                  <a:cubicBezTo>
                    <a:pt x="391453" y="78996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6" y="37350"/>
                    <a:pt x="210892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1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2" y="41276"/>
                    <a:pt x="266875" y="27187"/>
                    <a:pt x="292794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5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6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209A717-1A14-0B3F-139E-43477FD38175}"/>
                </a:ext>
              </a:extLst>
            </p:cNvPr>
            <p:cNvSpPr/>
            <p:nvPr/>
          </p:nvSpPr>
          <p:spPr>
            <a:xfrm>
              <a:off x="3401534" y="2629129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2 h 262188"/>
                <a:gd name="connsiteX6" fmla="*/ 96411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2"/>
                    <a:pt x="115148" y="51895"/>
                    <a:pt x="107325" y="4412"/>
                  </a:cubicBezTo>
                  <a:cubicBezTo>
                    <a:pt x="106138" y="-2750"/>
                    <a:pt x="95243" y="284"/>
                    <a:pt x="96411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FB035F4-7A7D-E54C-E643-0B6D7272E6BC}"/>
                </a:ext>
              </a:extLst>
            </p:cNvPr>
            <p:cNvSpPr/>
            <p:nvPr/>
          </p:nvSpPr>
          <p:spPr>
            <a:xfrm>
              <a:off x="3476624" y="2137504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9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7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1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6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9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14"/>
                    <a:pt x="14404" y="284400"/>
                    <a:pt x="21209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1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E840F6-C3F8-5188-C433-A175B8121336}"/>
                </a:ext>
              </a:extLst>
            </p:cNvPr>
            <p:cNvSpPr/>
            <p:nvPr/>
          </p:nvSpPr>
          <p:spPr>
            <a:xfrm>
              <a:off x="3409754" y="2624789"/>
              <a:ext cx="142397" cy="285689"/>
            </a:xfrm>
            <a:custGeom>
              <a:avLst/>
              <a:gdLst>
                <a:gd name="connsiteX0" fmla="*/ 118634 w 142397"/>
                <a:gd name="connsiteY0" fmla="*/ 7414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4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8"/>
                    <a:pt x="118728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03D1F0C-033B-A4CB-0D26-39599C64FFAE}"/>
                </a:ext>
              </a:extLst>
            </p:cNvPr>
            <p:cNvSpPr/>
            <p:nvPr/>
          </p:nvSpPr>
          <p:spPr>
            <a:xfrm>
              <a:off x="3508378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34"/>
                  </a:cubicBezTo>
                  <a:cubicBezTo>
                    <a:pt x="415722" y="163997"/>
                    <a:pt x="478981" y="158398"/>
                    <a:pt x="535474" y="132159"/>
                  </a:cubicBezTo>
                  <a:cubicBezTo>
                    <a:pt x="589724" y="106976"/>
                    <a:pt x="628761" y="62416"/>
                    <a:pt x="650457" y="7129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5F51A4F-9FA0-5F4B-03D9-798BA2D8488A}"/>
                </a:ext>
              </a:extLst>
            </p:cNvPr>
            <p:cNvSpPr/>
            <p:nvPr/>
          </p:nvSpPr>
          <p:spPr>
            <a:xfrm>
              <a:off x="3875039" y="2000754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9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5"/>
                    <a:pt x="-2060" y="212080"/>
                    <a:pt x="6310" y="265689"/>
                  </a:cubicBezTo>
                  <a:cubicBezTo>
                    <a:pt x="7440" y="272852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F398CAA-AA69-C34F-3765-B585640D672F}"/>
                </a:ext>
              </a:extLst>
            </p:cNvPr>
            <p:cNvSpPr/>
            <p:nvPr/>
          </p:nvSpPr>
          <p:spPr>
            <a:xfrm>
              <a:off x="3239570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8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6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7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8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3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CF73C-A301-8A5C-DB84-4F9F9B3E025C}"/>
                </a:ext>
              </a:extLst>
            </p:cNvPr>
            <p:cNvSpPr/>
            <p:nvPr/>
          </p:nvSpPr>
          <p:spPr>
            <a:xfrm>
              <a:off x="3839725" y="1982075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8 h 289556"/>
                <a:gd name="connsiteX2" fmla="*/ 133082 w 138192"/>
                <a:gd name="connsiteY2" fmla="*/ 11348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0 h 289556"/>
                <a:gd name="connsiteX7" fmla="*/ 20983 w 138192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8"/>
                  </a:cubicBezTo>
                  <a:cubicBezTo>
                    <a:pt x="43904" y="45504"/>
                    <a:pt x="84732" y="20434"/>
                    <a:pt x="133082" y="11348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4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B318072-F2F6-24B6-971E-597D9471479A}"/>
                </a:ext>
              </a:extLst>
            </p:cNvPr>
            <p:cNvSpPr/>
            <p:nvPr/>
          </p:nvSpPr>
          <p:spPr>
            <a:xfrm>
              <a:off x="3208864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1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7"/>
                    <a:pt x="325612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50EF3-EE47-F620-7791-8D8411E1AC2E}"/>
                </a:ext>
              </a:extLst>
            </p:cNvPr>
            <p:cNvSpPr/>
            <p:nvPr/>
          </p:nvSpPr>
          <p:spPr>
            <a:xfrm>
              <a:off x="3947784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2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9FF6290-D4E4-B002-A137-880DC28F12FE}"/>
                </a:ext>
              </a:extLst>
            </p:cNvPr>
            <p:cNvSpPr/>
            <p:nvPr/>
          </p:nvSpPr>
          <p:spPr>
            <a:xfrm>
              <a:off x="3906297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8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69" y="86458"/>
                    <a:pt x="62344" y="43216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5"/>
                    <a:pt x="106339" y="94442"/>
                    <a:pt x="157008" y="139356"/>
                  </a:cubicBezTo>
                  <a:cubicBezTo>
                    <a:pt x="162436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EF80BEE-70C8-B5FE-0F99-751D833D9E6E}"/>
                </a:ext>
              </a:extLst>
            </p:cNvPr>
            <p:cNvSpPr/>
            <p:nvPr/>
          </p:nvSpPr>
          <p:spPr>
            <a:xfrm>
              <a:off x="3882869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10"/>
                    <a:pt x="47828" y="29200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29A0F14E-A0E9-9585-2DD0-2FDA7E9E73B3}"/>
                </a:ext>
              </a:extLst>
            </p:cNvPr>
            <p:cNvSpPr/>
            <p:nvPr/>
          </p:nvSpPr>
          <p:spPr>
            <a:xfrm>
              <a:off x="3765125" y="2291627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1D5FC4-6CA7-8870-943F-65FB33B7A494}"/>
                </a:ext>
              </a:extLst>
            </p:cNvPr>
            <p:cNvSpPr/>
            <p:nvPr/>
          </p:nvSpPr>
          <p:spPr>
            <a:xfrm>
              <a:off x="3666719" y="2293113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8"/>
                    <a:pt x="77498" y="5505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302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038984D-DE66-EF9E-DCE4-FD6BC7D7C4BB}"/>
                </a:ext>
              </a:extLst>
            </p:cNvPr>
            <p:cNvSpPr/>
            <p:nvPr/>
          </p:nvSpPr>
          <p:spPr>
            <a:xfrm>
              <a:off x="3582556" y="2327008"/>
              <a:ext cx="251160" cy="226147"/>
            </a:xfrm>
            <a:custGeom>
              <a:avLst/>
              <a:gdLst>
                <a:gd name="connsiteX0" fmla="*/ 248445 w 251160"/>
                <a:gd name="connsiteY0" fmla="*/ 216846 h 226147"/>
                <a:gd name="connsiteX1" fmla="*/ 8865 w 251160"/>
                <a:gd name="connsiteY1" fmla="*/ 1714 h 226147"/>
                <a:gd name="connsiteX2" fmla="*/ 872 w 251160"/>
                <a:gd name="connsiteY2" fmla="*/ 9706 h 226147"/>
                <a:gd name="connsiteX3" fmla="*/ 240434 w 251160"/>
                <a:gd name="connsiteY3" fmla="*/ 224838 h 226147"/>
                <a:gd name="connsiteX4" fmla="*/ 248445 w 251160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7">
                  <a:moveTo>
                    <a:pt x="248445" y="216846"/>
                  </a:moveTo>
                  <a:cubicBezTo>
                    <a:pt x="171519" y="141924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6"/>
                  </a:cubicBezTo>
                  <a:cubicBezTo>
                    <a:pt x="83604" y="78144"/>
                    <a:pt x="163451" y="149854"/>
                    <a:pt x="240434" y="224838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D796BDE-851F-DA44-27CA-F3B630E3F940}"/>
                </a:ext>
              </a:extLst>
            </p:cNvPr>
            <p:cNvSpPr/>
            <p:nvPr/>
          </p:nvSpPr>
          <p:spPr>
            <a:xfrm>
              <a:off x="3527706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8 w 242263"/>
                <a:gd name="connsiteY1" fmla="*/ 1363 h 199386"/>
                <a:gd name="connsiteX2" fmla="*/ 1473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6" y="122717"/>
                    <a:pt x="88220" y="59676"/>
                    <a:pt x="7128" y="1363"/>
                  </a:cubicBezTo>
                  <a:cubicBezTo>
                    <a:pt x="1210" y="-2897"/>
                    <a:pt x="-4445" y="7018"/>
                    <a:pt x="1473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2" y="203074"/>
                    <a:pt x="244823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CC1F497-6E51-6436-62FF-F4543E12F3C9}"/>
                </a:ext>
              </a:extLst>
            </p:cNvPr>
            <p:cNvSpPr/>
            <p:nvPr/>
          </p:nvSpPr>
          <p:spPr>
            <a:xfrm>
              <a:off x="3506911" y="2467092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FFDE6C1-13D7-7359-84F2-F61E0E4C579E}"/>
                </a:ext>
              </a:extLst>
            </p:cNvPr>
            <p:cNvSpPr/>
            <p:nvPr/>
          </p:nvSpPr>
          <p:spPr>
            <a:xfrm>
              <a:off x="3383590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5FF094A-9FC6-1C19-9E70-64CAFE646059}"/>
                </a:ext>
              </a:extLst>
            </p:cNvPr>
            <p:cNvSpPr/>
            <p:nvPr/>
          </p:nvSpPr>
          <p:spPr>
            <a:xfrm>
              <a:off x="3296000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923F6CA-8C88-DE80-2369-541300EB3F55}"/>
                </a:ext>
              </a:extLst>
            </p:cNvPr>
            <p:cNvSpPr/>
            <p:nvPr/>
          </p:nvSpPr>
          <p:spPr>
            <a:xfrm>
              <a:off x="3248382" y="2720779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EA117E69-CA70-3FC4-5222-B5F3A6C475AF}"/>
                </a:ext>
              </a:extLst>
            </p:cNvPr>
            <p:cNvSpPr/>
            <p:nvPr/>
          </p:nvSpPr>
          <p:spPr>
            <a:xfrm>
              <a:off x="5654919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6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6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4B2F135-32B4-599C-140D-86DBBF7CF528}"/>
                </a:ext>
              </a:extLst>
            </p:cNvPr>
            <p:cNvSpPr/>
            <p:nvPr/>
          </p:nvSpPr>
          <p:spPr>
            <a:xfrm>
              <a:off x="5913149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B2D590D-06CC-4A5B-1FC1-DE193B22F069}"/>
                </a:ext>
              </a:extLst>
            </p:cNvPr>
            <p:cNvSpPr/>
            <p:nvPr/>
          </p:nvSpPr>
          <p:spPr>
            <a:xfrm>
              <a:off x="5695463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4931E57-2FAB-3BC4-C1EF-1D000883BA75}"/>
                </a:ext>
              </a:extLst>
            </p:cNvPr>
            <p:cNvSpPr/>
            <p:nvPr/>
          </p:nvSpPr>
          <p:spPr>
            <a:xfrm>
              <a:off x="5738704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0C36D90-2341-0032-1D18-05786D1C5145}"/>
                </a:ext>
              </a:extLst>
            </p:cNvPr>
            <p:cNvSpPr/>
            <p:nvPr/>
          </p:nvSpPr>
          <p:spPr>
            <a:xfrm>
              <a:off x="5778685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9D861D8-A2B1-23D1-C55D-AC8B9CC0521F}"/>
                </a:ext>
              </a:extLst>
            </p:cNvPr>
            <p:cNvSpPr/>
            <p:nvPr/>
          </p:nvSpPr>
          <p:spPr>
            <a:xfrm>
              <a:off x="5818627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6FD960C-9BAB-5F1A-11B1-A27A300442BA}"/>
                </a:ext>
              </a:extLst>
            </p:cNvPr>
            <p:cNvSpPr/>
            <p:nvPr/>
          </p:nvSpPr>
          <p:spPr>
            <a:xfrm>
              <a:off x="5861906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FB00ABE-6D3F-A4DD-0BFD-2C933D3B3923}"/>
                </a:ext>
              </a:extLst>
            </p:cNvPr>
            <p:cNvSpPr/>
            <p:nvPr/>
          </p:nvSpPr>
          <p:spPr>
            <a:xfrm>
              <a:off x="5999679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F01D38B6-2CF4-EFBF-5C95-0A1B69F180D5}"/>
                </a:ext>
              </a:extLst>
            </p:cNvPr>
            <p:cNvSpPr/>
            <p:nvPr/>
          </p:nvSpPr>
          <p:spPr>
            <a:xfrm>
              <a:off x="6097829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43989183-96EA-4278-F5EF-BF6E7E30E89E}"/>
                </a:ext>
              </a:extLst>
            </p:cNvPr>
            <p:cNvSpPr/>
            <p:nvPr/>
          </p:nvSpPr>
          <p:spPr>
            <a:xfrm>
              <a:off x="6195000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36160F-566E-EF55-9960-AAC8FF49A15B}"/>
                </a:ext>
              </a:extLst>
            </p:cNvPr>
            <p:cNvSpPr/>
            <p:nvPr/>
          </p:nvSpPr>
          <p:spPr>
            <a:xfrm>
              <a:off x="6292905" y="1722758"/>
              <a:ext cx="16471" cy="24675"/>
            </a:xfrm>
            <a:custGeom>
              <a:avLst/>
              <a:gdLst>
                <a:gd name="connsiteX0" fmla="*/ -828 w 16471"/>
                <a:gd name="connsiteY0" fmla="*/ 7448 h 24675"/>
                <a:gd name="connsiteX1" fmla="*/ 4337 w 16471"/>
                <a:gd name="connsiteY1" fmla="*/ 20869 h 24675"/>
                <a:gd name="connsiteX2" fmla="*/ 11292 w 16471"/>
                <a:gd name="connsiteY2" fmla="*/ 24828 h 24675"/>
                <a:gd name="connsiteX3" fmla="*/ 15232 w 16471"/>
                <a:gd name="connsiteY3" fmla="*/ 17872 h 24675"/>
                <a:gd name="connsiteX4" fmla="*/ 10066 w 16471"/>
                <a:gd name="connsiteY4" fmla="*/ 4451 h 24675"/>
                <a:gd name="connsiteX5" fmla="*/ 3111 w 16471"/>
                <a:gd name="connsiteY5" fmla="*/ 493 h 24675"/>
                <a:gd name="connsiteX6" fmla="*/ -828 w 16471"/>
                <a:gd name="connsiteY6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3995"/>
                    <a:pt x="16061" y="20881"/>
                    <a:pt x="15232" y="17872"/>
                  </a:cubicBezTo>
                  <a:cubicBezTo>
                    <a:pt x="13516" y="13386"/>
                    <a:pt x="11782" y="8913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2362985-36CA-F31C-6986-8B5261113FC3}"/>
                </a:ext>
              </a:extLst>
            </p:cNvPr>
            <p:cNvSpPr/>
            <p:nvPr/>
          </p:nvSpPr>
          <p:spPr>
            <a:xfrm>
              <a:off x="6390661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74C68F-F9B3-AD5E-7CBC-896AF45BDD06}"/>
                </a:ext>
              </a:extLst>
            </p:cNvPr>
            <p:cNvSpPr/>
            <p:nvPr/>
          </p:nvSpPr>
          <p:spPr>
            <a:xfrm>
              <a:off x="5835752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AB29418-1EB9-AAE2-2C48-1F28145423CE}"/>
                </a:ext>
              </a:extLst>
            </p:cNvPr>
            <p:cNvSpPr/>
            <p:nvPr/>
          </p:nvSpPr>
          <p:spPr>
            <a:xfrm>
              <a:off x="5770050" y="637798"/>
              <a:ext cx="152098" cy="77117"/>
            </a:xfrm>
            <a:custGeom>
              <a:avLst/>
              <a:gdLst>
                <a:gd name="connsiteX0" fmla="*/ 139680 w 152098"/>
                <a:gd name="connsiteY0" fmla="*/ 76899 h 77117"/>
                <a:gd name="connsiteX1" fmla="*/ 133158 w 152098"/>
                <a:gd name="connsiteY1" fmla="*/ 74279 h 77117"/>
                <a:gd name="connsiteX2" fmla="*/ 131367 w 152098"/>
                <a:gd name="connsiteY2" fmla="*/ 73449 h 77117"/>
                <a:gd name="connsiteX3" fmla="*/ 122715 w 152098"/>
                <a:gd name="connsiteY3" fmla="*/ 69359 h 77117"/>
                <a:gd name="connsiteX4" fmla="*/ 116796 w 152098"/>
                <a:gd name="connsiteY4" fmla="*/ 66550 h 77117"/>
                <a:gd name="connsiteX5" fmla="*/ 116418 w 152098"/>
                <a:gd name="connsiteY5" fmla="*/ 66362 h 77117"/>
                <a:gd name="connsiteX6" fmla="*/ 98964 w 152098"/>
                <a:gd name="connsiteY6" fmla="*/ 58332 h 77117"/>
                <a:gd name="connsiteX7" fmla="*/ 90199 w 152098"/>
                <a:gd name="connsiteY7" fmla="*/ 54562 h 77117"/>
                <a:gd name="connsiteX8" fmla="*/ 89973 w 152098"/>
                <a:gd name="connsiteY8" fmla="*/ 54468 h 77117"/>
                <a:gd name="connsiteX9" fmla="*/ 83733 w 152098"/>
                <a:gd name="connsiteY9" fmla="*/ 51810 h 77117"/>
                <a:gd name="connsiteX10" fmla="*/ 71387 w 152098"/>
                <a:gd name="connsiteY10" fmla="*/ 46306 h 77117"/>
                <a:gd name="connsiteX11" fmla="*/ 67504 w 152098"/>
                <a:gd name="connsiteY11" fmla="*/ 44534 h 77117"/>
                <a:gd name="connsiteX12" fmla="*/ 52424 w 152098"/>
                <a:gd name="connsiteY12" fmla="*/ 37672 h 77117"/>
                <a:gd name="connsiteX13" fmla="*/ 41114 w 152098"/>
                <a:gd name="connsiteY13" fmla="*/ 32300 h 77117"/>
                <a:gd name="connsiteX14" fmla="*/ 40888 w 152098"/>
                <a:gd name="connsiteY14" fmla="*/ 32187 h 77117"/>
                <a:gd name="connsiteX15" fmla="*/ 27486 w 152098"/>
                <a:gd name="connsiteY15" fmla="*/ 25854 h 77117"/>
                <a:gd name="connsiteX16" fmla="*/ 12802 w 152098"/>
                <a:gd name="connsiteY16" fmla="*/ 19501 h 77117"/>
                <a:gd name="connsiteX17" fmla="*/ 3471 w 152098"/>
                <a:gd name="connsiteY17" fmla="*/ 14261 h 77117"/>
                <a:gd name="connsiteX18" fmla="*/ -487 w 152098"/>
                <a:gd name="connsiteY18" fmla="*/ 10491 h 77117"/>
                <a:gd name="connsiteX19" fmla="*/ -1034 w 152098"/>
                <a:gd name="connsiteY19" fmla="*/ 9831 h 77117"/>
                <a:gd name="connsiteX20" fmla="*/ -1034 w 152098"/>
                <a:gd name="connsiteY20" fmla="*/ 8964 h 77117"/>
                <a:gd name="connsiteX21" fmla="*/ 1397 w 152098"/>
                <a:gd name="connsiteY21" fmla="*/ 2951 h 77117"/>
                <a:gd name="connsiteX22" fmla="*/ 6694 w 152098"/>
                <a:gd name="connsiteY22" fmla="*/ 501 h 77117"/>
                <a:gd name="connsiteX23" fmla="*/ 9221 w 152098"/>
                <a:gd name="connsiteY23" fmla="*/ 1651 h 77117"/>
                <a:gd name="connsiteX24" fmla="*/ 19757 w 152098"/>
                <a:gd name="connsiteY24" fmla="*/ 6608 h 77117"/>
                <a:gd name="connsiteX25" fmla="*/ 20700 w 152098"/>
                <a:gd name="connsiteY25" fmla="*/ 7023 h 77117"/>
                <a:gd name="connsiteX26" fmla="*/ 27335 w 152098"/>
                <a:gd name="connsiteY26" fmla="*/ 9775 h 77117"/>
                <a:gd name="connsiteX27" fmla="*/ 34988 w 152098"/>
                <a:gd name="connsiteY27" fmla="*/ 12960 h 77117"/>
                <a:gd name="connsiteX28" fmla="*/ 44187 w 152098"/>
                <a:gd name="connsiteY28" fmla="*/ 17239 h 77117"/>
                <a:gd name="connsiteX29" fmla="*/ 48937 w 152098"/>
                <a:gd name="connsiteY29" fmla="*/ 19501 h 77117"/>
                <a:gd name="connsiteX30" fmla="*/ 51689 w 152098"/>
                <a:gd name="connsiteY30" fmla="*/ 20783 h 77117"/>
                <a:gd name="connsiteX31" fmla="*/ 60284 w 152098"/>
                <a:gd name="connsiteY31" fmla="*/ 24723 h 77117"/>
                <a:gd name="connsiteX32" fmla="*/ 66995 w 152098"/>
                <a:gd name="connsiteY32" fmla="*/ 27512 h 77117"/>
                <a:gd name="connsiteX33" fmla="*/ 74855 w 152098"/>
                <a:gd name="connsiteY33" fmla="*/ 30811 h 77117"/>
                <a:gd name="connsiteX34" fmla="*/ 83827 w 152098"/>
                <a:gd name="connsiteY34" fmla="*/ 34977 h 77117"/>
                <a:gd name="connsiteX35" fmla="*/ 89124 w 152098"/>
                <a:gd name="connsiteY35" fmla="*/ 37503 h 77117"/>
                <a:gd name="connsiteX36" fmla="*/ 99831 w 152098"/>
                <a:gd name="connsiteY36" fmla="*/ 42385 h 77117"/>
                <a:gd name="connsiteX37" fmla="*/ 106126 w 152098"/>
                <a:gd name="connsiteY37" fmla="*/ 45043 h 77117"/>
                <a:gd name="connsiteX38" fmla="*/ 114100 w 152098"/>
                <a:gd name="connsiteY38" fmla="*/ 48417 h 77117"/>
                <a:gd name="connsiteX39" fmla="*/ 121640 w 152098"/>
                <a:gd name="connsiteY39" fmla="*/ 51923 h 77117"/>
                <a:gd name="connsiteX40" fmla="*/ 128708 w 152098"/>
                <a:gd name="connsiteY40" fmla="*/ 55184 h 77117"/>
                <a:gd name="connsiteX41" fmla="*/ 130782 w 152098"/>
                <a:gd name="connsiteY41" fmla="*/ 56107 h 77117"/>
                <a:gd name="connsiteX42" fmla="*/ 143977 w 152098"/>
                <a:gd name="connsiteY42" fmla="*/ 61762 h 77117"/>
                <a:gd name="connsiteX43" fmla="*/ 146559 w 152098"/>
                <a:gd name="connsiteY43" fmla="*/ 63252 h 77117"/>
                <a:gd name="connsiteX44" fmla="*/ 151065 w 152098"/>
                <a:gd name="connsiteY44" fmla="*/ 71489 h 77117"/>
                <a:gd name="connsiteX45" fmla="*/ 144335 w 152098"/>
                <a:gd name="connsiteY45" fmla="*/ 77427 h 77117"/>
                <a:gd name="connsiteX46" fmla="*/ 139680 w 152098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8" h="77117">
                  <a:moveTo>
                    <a:pt x="139680" y="76899"/>
                  </a:moveTo>
                  <a:cubicBezTo>
                    <a:pt x="137437" y="76197"/>
                    <a:pt x="135268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605" y="49925"/>
                    <a:pt x="75420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lnTo>
                    <a:pt x="41114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2"/>
                    <a:pt x="6298" y="16465"/>
                    <a:pt x="3471" y="14261"/>
                  </a:cubicBezTo>
                  <a:cubicBezTo>
                    <a:pt x="2019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7" y="2951"/>
                  </a:cubicBezTo>
                  <a:cubicBezTo>
                    <a:pt x="2548" y="1519"/>
                    <a:pt x="3962" y="-253"/>
                    <a:pt x="6694" y="501"/>
                  </a:cubicBezTo>
                  <a:cubicBezTo>
                    <a:pt x="7581" y="788"/>
                    <a:pt x="8428" y="1174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7"/>
                    <a:pt x="145786" y="62629"/>
                    <a:pt x="146559" y="63252"/>
                  </a:cubicBezTo>
                  <a:cubicBezTo>
                    <a:pt x="149255" y="65148"/>
                    <a:pt x="150932" y="68192"/>
                    <a:pt x="151065" y="71489"/>
                  </a:cubicBezTo>
                  <a:cubicBezTo>
                    <a:pt x="150235" y="74651"/>
                    <a:pt x="147577" y="76997"/>
                    <a:pt x="144335" y="77427"/>
                  </a:cubicBezTo>
                  <a:cubicBezTo>
                    <a:pt x="142770" y="77490"/>
                    <a:pt x="141187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1209AEF-346F-60DE-3DF9-A2E5D8ED936D}"/>
                </a:ext>
              </a:extLst>
            </p:cNvPr>
            <p:cNvSpPr/>
            <p:nvPr/>
          </p:nvSpPr>
          <p:spPr>
            <a:xfrm>
              <a:off x="5816062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2801971-B7BC-D923-8B19-FFED6DB9E872}"/>
                </a:ext>
              </a:extLst>
            </p:cNvPr>
            <p:cNvSpPr/>
            <p:nvPr/>
          </p:nvSpPr>
          <p:spPr>
            <a:xfrm>
              <a:off x="5792895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088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3002A6F-AF55-B2C0-10A2-5E8E7D857F39}"/>
                </a:ext>
              </a:extLst>
            </p:cNvPr>
            <p:cNvSpPr/>
            <p:nvPr/>
          </p:nvSpPr>
          <p:spPr>
            <a:xfrm>
              <a:off x="5776305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CC0A1D2-A6F6-DF6B-2277-80192106632B}"/>
                </a:ext>
              </a:extLst>
            </p:cNvPr>
            <p:cNvSpPr/>
            <p:nvPr/>
          </p:nvSpPr>
          <p:spPr>
            <a:xfrm>
              <a:off x="6183822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4CC48171-233A-8990-3369-1B09243159D4}"/>
                </a:ext>
              </a:extLst>
            </p:cNvPr>
            <p:cNvSpPr/>
            <p:nvPr/>
          </p:nvSpPr>
          <p:spPr>
            <a:xfrm>
              <a:off x="6075359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6288F5-FC00-9478-034A-AAFE60C6D50B}"/>
                </a:ext>
              </a:extLst>
            </p:cNvPr>
            <p:cNvSpPr/>
            <p:nvPr/>
          </p:nvSpPr>
          <p:spPr>
            <a:xfrm>
              <a:off x="6250888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80E6D9C0-8A5D-9722-D2DD-D4CF23F4BB77}"/>
                </a:ext>
              </a:extLst>
            </p:cNvPr>
            <p:cNvSpPr/>
            <p:nvPr/>
          </p:nvSpPr>
          <p:spPr>
            <a:xfrm>
              <a:off x="5929405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0234616-36F2-DBD5-52D7-36732FA7E922}"/>
                </a:ext>
              </a:extLst>
            </p:cNvPr>
            <p:cNvSpPr/>
            <p:nvPr/>
          </p:nvSpPr>
          <p:spPr>
            <a:xfrm>
              <a:off x="6257862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E2E5FB0-6EAB-D468-4547-438878C18F6E}"/>
                </a:ext>
              </a:extLst>
            </p:cNvPr>
            <p:cNvSpPr/>
            <p:nvPr/>
          </p:nvSpPr>
          <p:spPr>
            <a:xfrm>
              <a:off x="5738496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8C5FBF6-5A52-D180-CC10-2F41637A4D20}"/>
                </a:ext>
              </a:extLst>
            </p:cNvPr>
            <p:cNvSpPr/>
            <p:nvPr/>
          </p:nvSpPr>
          <p:spPr>
            <a:xfrm>
              <a:off x="6125462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B163303-71C2-3EA3-D853-F6788EE2F582}"/>
                </a:ext>
              </a:extLst>
            </p:cNvPr>
            <p:cNvSpPr/>
            <p:nvPr/>
          </p:nvSpPr>
          <p:spPr>
            <a:xfrm>
              <a:off x="5803376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BB495B7-D7D0-9119-A38A-5074F416A20E}"/>
                </a:ext>
              </a:extLst>
            </p:cNvPr>
            <p:cNvSpPr/>
            <p:nvPr/>
          </p:nvSpPr>
          <p:spPr>
            <a:xfrm>
              <a:off x="6220162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80C49B6-626E-616E-2B1A-232B9543EE01}"/>
                </a:ext>
              </a:extLst>
            </p:cNvPr>
            <p:cNvSpPr/>
            <p:nvPr/>
          </p:nvSpPr>
          <p:spPr>
            <a:xfrm>
              <a:off x="2906026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EBC8B75-B954-DD8A-4A9B-73CF822B9AF1}"/>
                </a:ext>
              </a:extLst>
            </p:cNvPr>
            <p:cNvSpPr/>
            <p:nvPr/>
          </p:nvSpPr>
          <p:spPr>
            <a:xfrm>
              <a:off x="2742720" y="1199663"/>
              <a:ext cx="177511" cy="279752"/>
            </a:xfrm>
            <a:custGeom>
              <a:avLst/>
              <a:gdLst>
                <a:gd name="connsiteX0" fmla="*/ 8267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3 w 177511"/>
                <a:gd name="connsiteY5" fmla="*/ 129270 h 279752"/>
                <a:gd name="connsiteX6" fmla="*/ 174823 w 177511"/>
                <a:gd name="connsiteY6" fmla="*/ 121272 h 279752"/>
                <a:gd name="connsiteX7" fmla="*/ 173673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3" y="129270"/>
                  </a:lnTo>
                  <a:cubicBezTo>
                    <a:pt x="177029" y="127059"/>
                    <a:pt x="177029" y="123480"/>
                    <a:pt x="174823" y="121272"/>
                  </a:cubicBezTo>
                  <a:cubicBezTo>
                    <a:pt x="174465" y="120931"/>
                    <a:pt x="174088" y="120635"/>
                    <a:pt x="173673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FEBA560-6692-243E-E981-DA4A24457914}"/>
                </a:ext>
              </a:extLst>
            </p:cNvPr>
            <p:cNvSpPr/>
            <p:nvPr/>
          </p:nvSpPr>
          <p:spPr>
            <a:xfrm>
              <a:off x="2199238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1 w 559540"/>
                <a:gd name="connsiteY7" fmla="*/ 285109 h 712428"/>
                <a:gd name="connsiteX8" fmla="*/ 428152 w 559540"/>
                <a:gd name="connsiteY8" fmla="*/ 194800 h 712428"/>
                <a:gd name="connsiteX9" fmla="*/ 447869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5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1 w 559540"/>
                <a:gd name="connsiteY23" fmla="*/ 145301 h 712428"/>
                <a:gd name="connsiteX24" fmla="*/ 459669 w 559540"/>
                <a:gd name="connsiteY24" fmla="*/ 158948 h 712428"/>
                <a:gd name="connsiteX25" fmla="*/ 444777 w 559540"/>
                <a:gd name="connsiteY25" fmla="*/ 175328 h 712428"/>
                <a:gd name="connsiteX26" fmla="*/ 443872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1 w 559540"/>
                <a:gd name="connsiteY35" fmla="*/ 711980 h 712428"/>
                <a:gd name="connsiteX36" fmla="*/ 423760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2" y="372679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4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10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1" y="711980"/>
                  </a:cubicBezTo>
                  <a:cubicBezTo>
                    <a:pt x="418727" y="713552"/>
                    <a:pt x="422195" y="712638"/>
                    <a:pt x="423760" y="709938"/>
                  </a:cubicBezTo>
                  <a:cubicBezTo>
                    <a:pt x="424005" y="709520"/>
                    <a:pt x="424193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83552C6-43B7-2ABD-FD12-DF3FD401F307}"/>
                </a:ext>
              </a:extLst>
            </p:cNvPr>
            <p:cNvSpPr/>
            <p:nvPr/>
          </p:nvSpPr>
          <p:spPr>
            <a:xfrm>
              <a:off x="2308126" y="1493824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8"/>
                    <a:pt x="124999" y="9167"/>
                    <a:pt x="110126" y="11335"/>
                  </a:cubicBezTo>
                  <a:cubicBezTo>
                    <a:pt x="75047" y="16443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59198DB-AE4A-4D49-1F71-3D923922D6F0}"/>
                </a:ext>
              </a:extLst>
            </p:cNvPr>
            <p:cNvSpPr/>
            <p:nvPr/>
          </p:nvSpPr>
          <p:spPr>
            <a:xfrm>
              <a:off x="2569104" y="1630299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1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7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16"/>
                    <a:pt x="9653" y="21971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0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EE849EF-90A5-C15B-3348-B1A39F794B0E}"/>
                </a:ext>
              </a:extLst>
            </p:cNvPr>
            <p:cNvSpPr/>
            <p:nvPr/>
          </p:nvSpPr>
          <p:spPr>
            <a:xfrm>
              <a:off x="2411976" y="1576089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7DB9ABF-8279-A0A5-E6EC-F8895D6C2E29}"/>
                </a:ext>
              </a:extLst>
            </p:cNvPr>
            <p:cNvSpPr/>
            <p:nvPr/>
          </p:nvSpPr>
          <p:spPr>
            <a:xfrm>
              <a:off x="2467192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4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60"/>
                    <a:pt x="21464" y="50509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4BE518D-3ED8-0ECC-5347-1EF824D31CA8}"/>
                </a:ext>
              </a:extLst>
            </p:cNvPr>
            <p:cNvSpPr/>
            <p:nvPr/>
          </p:nvSpPr>
          <p:spPr>
            <a:xfrm>
              <a:off x="4490835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FAEB132-880E-8507-20E2-B7A2DAEB5237}"/>
                </a:ext>
              </a:extLst>
            </p:cNvPr>
            <p:cNvSpPr/>
            <p:nvPr/>
          </p:nvSpPr>
          <p:spPr>
            <a:xfrm>
              <a:off x="4487565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3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5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4 w 177523"/>
                <a:gd name="connsiteY14" fmla="*/ 152738 h 279683"/>
                <a:gd name="connsiteX15" fmla="*/ 60272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7" y="226710"/>
                    <a:pt x="105530" y="184613"/>
                    <a:pt x="68283" y="143822"/>
                  </a:cubicBezTo>
                  <a:cubicBezTo>
                    <a:pt x="66474" y="141999"/>
                    <a:pt x="63646" y="141636"/>
                    <a:pt x="61422" y="142936"/>
                  </a:cubicBezTo>
                  <a:cubicBezTo>
                    <a:pt x="53977" y="148327"/>
                    <a:pt x="46342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9"/>
                    <a:pt x="116690" y="52803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5" y="83812"/>
                    <a:pt x="1763" y="120430"/>
                  </a:cubicBezTo>
                  <a:cubicBezTo>
                    <a:pt x="-933" y="122011"/>
                    <a:pt x="-1838" y="125478"/>
                    <a:pt x="-254" y="128169"/>
                  </a:cubicBezTo>
                  <a:cubicBezTo>
                    <a:pt x="-9" y="128586"/>
                    <a:pt x="293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4" y="152738"/>
                  </a:cubicBezTo>
                  <a:lnTo>
                    <a:pt x="60272" y="151871"/>
                  </a:lnTo>
                  <a:cubicBezTo>
                    <a:pt x="97500" y="192562"/>
                    <a:pt x="133146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1BEADDF-9B8F-516A-9555-AA41EFCDC65F}"/>
                </a:ext>
              </a:extLst>
            </p:cNvPr>
            <p:cNvSpPr/>
            <p:nvPr/>
          </p:nvSpPr>
          <p:spPr>
            <a:xfrm>
              <a:off x="4649067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95 h 712365"/>
                <a:gd name="connsiteX22" fmla="*/ 26722 w 559419"/>
                <a:gd name="connsiteY22" fmla="*/ 34853 h 712365"/>
                <a:gd name="connsiteX23" fmla="*/ 2876 w 559419"/>
                <a:gd name="connsiteY23" fmla="*/ 63448 h 712365"/>
                <a:gd name="connsiteX24" fmla="*/ 2876 w 559419"/>
                <a:gd name="connsiteY24" fmla="*/ 71459 h 712365"/>
                <a:gd name="connsiteX25" fmla="*/ 104665 w 559419"/>
                <a:gd name="connsiteY25" fmla="*/ 183369 h 712365"/>
                <a:gd name="connsiteX26" fmla="*/ 122271 w 559419"/>
                <a:gd name="connsiteY26" fmla="*/ 192248 h 712365"/>
                <a:gd name="connsiteX27" fmla="*/ 215916 w 559419"/>
                <a:gd name="connsiteY27" fmla="*/ 227025 h 712365"/>
                <a:gd name="connsiteX28" fmla="*/ 485015 w 559419"/>
                <a:gd name="connsiteY28" fmla="*/ 326929 h 712365"/>
                <a:gd name="connsiteX29" fmla="*/ 551422 w 559419"/>
                <a:gd name="connsiteY29" fmla="*/ 351584 h 712365"/>
                <a:gd name="connsiteX30" fmla="*/ 548934 w 559419"/>
                <a:gd name="connsiteY30" fmla="*/ 342160 h 712365"/>
                <a:gd name="connsiteX31" fmla="*/ 235162 w 559419"/>
                <a:gd name="connsiteY31" fmla="*/ 634029 h 712365"/>
                <a:gd name="connsiteX32" fmla="*/ 135786 w 559419"/>
                <a:gd name="connsiteY32" fmla="*/ 702189 h 712365"/>
                <a:gd name="connsiteX33" fmla="*/ 144099 w 559419"/>
                <a:gd name="connsiteY33" fmla="*/ 705563 h 712365"/>
                <a:gd name="connsiteX34" fmla="*/ 46665 w 559419"/>
                <a:gd name="connsiteY34" fmla="*/ 384194 h 712365"/>
                <a:gd name="connsiteX35" fmla="*/ 14017 w 559419"/>
                <a:gd name="connsiteY35" fmla="*/ 273302 h 712365"/>
                <a:gd name="connsiteX36" fmla="*/ 3103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3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3"/>
                    <a:pt x="110094" y="172587"/>
                  </a:cubicBezTo>
                  <a:cubicBezTo>
                    <a:pt x="106192" y="167830"/>
                    <a:pt x="102064" y="163276"/>
                    <a:pt x="97691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0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6" y="18774"/>
                    <a:pt x="19559" y="29592"/>
                    <a:pt x="25836" y="41695"/>
                  </a:cubicBezTo>
                  <a:cubicBezTo>
                    <a:pt x="26137" y="39414"/>
                    <a:pt x="26420" y="37133"/>
                    <a:pt x="26722" y="34853"/>
                  </a:cubicBezTo>
                  <a:cubicBezTo>
                    <a:pt x="18767" y="44391"/>
                    <a:pt x="10812" y="53923"/>
                    <a:pt x="2876" y="63448"/>
                  </a:cubicBezTo>
                  <a:cubicBezTo>
                    <a:pt x="747" y="65694"/>
                    <a:pt x="747" y="69212"/>
                    <a:pt x="2876" y="71459"/>
                  </a:cubicBezTo>
                  <a:cubicBezTo>
                    <a:pt x="36806" y="108706"/>
                    <a:pt x="69680" y="147103"/>
                    <a:pt x="104665" y="183369"/>
                  </a:cubicBezTo>
                  <a:cubicBezTo>
                    <a:pt x="109528" y="188421"/>
                    <a:pt x="115749" y="189835"/>
                    <a:pt x="122271" y="192248"/>
                  </a:cubicBezTo>
                  <a:lnTo>
                    <a:pt x="215916" y="227025"/>
                  </a:lnTo>
                  <a:lnTo>
                    <a:pt x="485015" y="326929"/>
                  </a:lnTo>
                  <a:lnTo>
                    <a:pt x="551422" y="351584"/>
                  </a:lnTo>
                  <a:lnTo>
                    <a:pt x="548934" y="342160"/>
                  </a:lnTo>
                  <a:cubicBezTo>
                    <a:pt x="455873" y="451149"/>
                    <a:pt x="350598" y="549092"/>
                    <a:pt x="235162" y="634029"/>
                  </a:cubicBezTo>
                  <a:cubicBezTo>
                    <a:pt x="202778" y="657817"/>
                    <a:pt x="169659" y="680531"/>
                    <a:pt x="135786" y="702189"/>
                  </a:cubicBezTo>
                  <a:lnTo>
                    <a:pt x="144099" y="705563"/>
                  </a:lnTo>
                  <a:cubicBezTo>
                    <a:pt x="111225" y="598554"/>
                    <a:pt x="78746" y="491430"/>
                    <a:pt x="46665" y="384194"/>
                  </a:cubicBezTo>
                  <a:cubicBezTo>
                    <a:pt x="35637" y="347273"/>
                    <a:pt x="24742" y="310309"/>
                    <a:pt x="14017" y="273302"/>
                  </a:cubicBezTo>
                  <a:cubicBezTo>
                    <a:pt x="12000" y="266327"/>
                    <a:pt x="1086" y="269287"/>
                    <a:pt x="3103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A23757-68BF-4FE3-7D99-6EB2E3E51E92}"/>
                </a:ext>
              </a:extLst>
            </p:cNvPr>
            <p:cNvSpPr/>
            <p:nvPr/>
          </p:nvSpPr>
          <p:spPr>
            <a:xfrm>
              <a:off x="4674915" y="2440114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4" y="38125"/>
                    <a:pt x="193951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6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4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3F622BA-3E01-FEF9-4A4F-8EE1BBA60B64}"/>
                </a:ext>
              </a:extLst>
            </p:cNvPr>
            <p:cNvSpPr/>
            <p:nvPr/>
          </p:nvSpPr>
          <p:spPr>
            <a:xfrm>
              <a:off x="4777120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2"/>
                    <a:pt x="26979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9"/>
                    <a:pt x="-2050" y="47052"/>
                    <a:pt x="11748" y="56628"/>
                  </a:cubicBezTo>
                  <a:cubicBezTo>
                    <a:pt x="24943" y="65940"/>
                    <a:pt x="45055" y="62810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4"/>
                  </a:cubicBezTo>
                  <a:cubicBezTo>
                    <a:pt x="721" y="17439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B2AA912A-EEC3-2DC7-5A45-DEE4978AF33B}"/>
                </a:ext>
              </a:extLst>
            </p:cNvPr>
            <p:cNvSpPr/>
            <p:nvPr/>
          </p:nvSpPr>
          <p:spPr>
            <a:xfrm>
              <a:off x="4925242" y="2522345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30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6"/>
                    <a:pt x="28072" y="12330"/>
                  </a:cubicBezTo>
                  <a:cubicBezTo>
                    <a:pt x="35951" y="9540"/>
                    <a:pt x="44283" y="12216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F401AD6-E0D4-092F-B368-FDD5F67EDEA1}"/>
                </a:ext>
              </a:extLst>
            </p:cNvPr>
            <p:cNvSpPr/>
            <p:nvPr/>
          </p:nvSpPr>
          <p:spPr>
            <a:xfrm>
              <a:off x="4877684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1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22B708CE-D93F-93CA-FECB-9C659CA3BF8F}"/>
                </a:ext>
              </a:extLst>
            </p:cNvPr>
            <p:cNvSpPr/>
            <p:nvPr/>
          </p:nvSpPr>
          <p:spPr>
            <a:xfrm>
              <a:off x="8860293" y="931529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1FD56F-DBC8-DC74-C6C3-5CD05DAE10B7}"/>
                </a:ext>
              </a:extLst>
            </p:cNvPr>
            <p:cNvSpPr/>
            <p:nvPr/>
          </p:nvSpPr>
          <p:spPr>
            <a:xfrm>
              <a:off x="6450866" y="1177769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BC4B47C-1AA0-5E28-0D46-32ACBD0A0CFB}"/>
                </a:ext>
              </a:extLst>
            </p:cNvPr>
            <p:cNvSpPr/>
            <p:nvPr/>
          </p:nvSpPr>
          <p:spPr>
            <a:xfrm>
              <a:off x="6495878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609" y="83452"/>
                    <a:pt x="23865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CFC22C-3D00-4756-509B-09E908070F63}"/>
                </a:ext>
              </a:extLst>
            </p:cNvPr>
            <p:cNvSpPr/>
            <p:nvPr/>
          </p:nvSpPr>
          <p:spPr>
            <a:xfrm>
              <a:off x="6614906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6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306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C643FC-BD59-77EA-CDFB-8E59B990A21C}"/>
                </a:ext>
              </a:extLst>
            </p:cNvPr>
            <p:cNvSpPr/>
            <p:nvPr/>
          </p:nvSpPr>
          <p:spPr>
            <a:xfrm>
              <a:off x="6320077" y="1134663"/>
              <a:ext cx="150490" cy="253760"/>
            </a:xfrm>
            <a:custGeom>
              <a:avLst/>
              <a:gdLst>
                <a:gd name="connsiteX0" fmla="*/ 10302 w 150490"/>
                <a:gd name="connsiteY0" fmla="*/ 70239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7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39 h 253760"/>
                <a:gd name="connsiteX15" fmla="*/ 10302 w 150490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096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5951D2B-4A60-A3F5-0F69-891AD73696C9}"/>
                </a:ext>
              </a:extLst>
            </p:cNvPr>
            <p:cNvSpPr/>
            <p:nvPr/>
          </p:nvSpPr>
          <p:spPr>
            <a:xfrm>
              <a:off x="6771417" y="1075615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6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6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BE2D718-7068-CD83-4FC1-C6964BA59EFD}"/>
                </a:ext>
              </a:extLst>
            </p:cNvPr>
            <p:cNvSpPr/>
            <p:nvPr/>
          </p:nvSpPr>
          <p:spPr>
            <a:xfrm>
              <a:off x="6774040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CE11AC04-A1DE-DC4E-148C-A728F26C044C}"/>
                </a:ext>
              </a:extLst>
            </p:cNvPr>
            <p:cNvSpPr/>
            <p:nvPr/>
          </p:nvSpPr>
          <p:spPr>
            <a:xfrm>
              <a:off x="6919582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1 w 141284"/>
                <a:gd name="connsiteY3" fmla="*/ 166055 h 165939"/>
                <a:gd name="connsiteX4" fmla="*/ 136267 w 141284"/>
                <a:gd name="connsiteY4" fmla="*/ 132917 h 165939"/>
                <a:gd name="connsiteX5" fmla="*/ 133250 w 141284"/>
                <a:gd name="connsiteY5" fmla="*/ 122003 h 165939"/>
                <a:gd name="connsiteX6" fmla="*/ 14215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2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84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16CC70-829D-3D82-C769-B1E148814E22}"/>
                </a:ext>
              </a:extLst>
            </p:cNvPr>
            <p:cNvSpPr/>
            <p:nvPr/>
          </p:nvSpPr>
          <p:spPr>
            <a:xfrm>
              <a:off x="7022763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69263E8-10A5-2EFE-BB56-3DD419AB5275}"/>
                </a:ext>
              </a:extLst>
            </p:cNvPr>
            <p:cNvSpPr/>
            <p:nvPr/>
          </p:nvSpPr>
          <p:spPr>
            <a:xfrm>
              <a:off x="7063581" y="2075622"/>
              <a:ext cx="251188" cy="314640"/>
            </a:xfrm>
            <a:custGeom>
              <a:avLst/>
              <a:gdLst>
                <a:gd name="connsiteX0" fmla="*/ 159484 w 251188"/>
                <a:gd name="connsiteY0" fmla="*/ 815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9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7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1"/>
                    <a:pt x="85594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257D01C-764D-7098-BC63-E422568F7020}"/>
                </a:ext>
              </a:extLst>
            </p:cNvPr>
            <p:cNvSpPr/>
            <p:nvPr/>
          </p:nvSpPr>
          <p:spPr>
            <a:xfrm>
              <a:off x="7104345" y="2220772"/>
              <a:ext cx="132157" cy="54540"/>
            </a:xfrm>
            <a:custGeom>
              <a:avLst/>
              <a:gdLst>
                <a:gd name="connsiteX0" fmla="*/ 124243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9 w 132157"/>
                <a:gd name="connsiteY3" fmla="*/ 11572 h 54540"/>
                <a:gd name="connsiteX4" fmla="*/ 124243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3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F6A32EE-7C14-ADB3-3182-C7753C0E1A96}"/>
                </a:ext>
              </a:extLst>
            </p:cNvPr>
            <p:cNvSpPr/>
            <p:nvPr/>
          </p:nvSpPr>
          <p:spPr>
            <a:xfrm>
              <a:off x="7315429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C3BC57DE-F2C6-7630-4BE1-C3A3F99EE6CD}"/>
                </a:ext>
              </a:extLst>
            </p:cNvPr>
            <p:cNvSpPr/>
            <p:nvPr/>
          </p:nvSpPr>
          <p:spPr>
            <a:xfrm>
              <a:off x="7323992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9A187F44-BE7C-DAE1-01F4-AD20A575E607}"/>
                </a:ext>
              </a:extLst>
            </p:cNvPr>
            <p:cNvSpPr/>
            <p:nvPr/>
          </p:nvSpPr>
          <p:spPr>
            <a:xfrm>
              <a:off x="7434240" y="2049782"/>
              <a:ext cx="245381" cy="213936"/>
            </a:xfrm>
            <a:custGeom>
              <a:avLst/>
              <a:gdLst>
                <a:gd name="connsiteX0" fmla="*/ -605 w 245381"/>
                <a:gd name="connsiteY0" fmla="*/ 54855 h 213936"/>
                <a:gd name="connsiteX1" fmla="*/ 54059 w 245381"/>
                <a:gd name="connsiteY1" fmla="*/ 191138 h 213936"/>
                <a:gd name="connsiteX2" fmla="*/ 61788 w 245381"/>
                <a:gd name="connsiteY2" fmla="*/ 210440 h 213936"/>
                <a:gd name="connsiteX3" fmla="*/ 72683 w 245381"/>
                <a:gd name="connsiteY3" fmla="*/ 207443 h 213936"/>
                <a:gd name="connsiteX4" fmla="*/ 53946 w 245381"/>
                <a:gd name="connsiteY4" fmla="*/ 97907 h 213936"/>
                <a:gd name="connsiteX5" fmla="*/ 61486 w 245381"/>
                <a:gd name="connsiteY5" fmla="*/ 63130 h 213936"/>
                <a:gd name="connsiteX6" fmla="*/ 97866 w 245381"/>
                <a:gd name="connsiteY6" fmla="*/ 46938 h 213936"/>
                <a:gd name="connsiteX7" fmla="*/ 117677 w 245381"/>
                <a:gd name="connsiteY7" fmla="*/ 77946 h 213936"/>
                <a:gd name="connsiteX8" fmla="*/ 130571 w 245381"/>
                <a:gd name="connsiteY8" fmla="*/ 113100 h 213936"/>
                <a:gd name="connsiteX9" fmla="*/ 147365 w 245381"/>
                <a:gd name="connsiteY9" fmla="*/ 166860 h 213936"/>
                <a:gd name="connsiteX10" fmla="*/ 158279 w 245381"/>
                <a:gd name="connsiteY10" fmla="*/ 163863 h 213936"/>
                <a:gd name="connsiteX11" fmla="*/ 142239 w 245381"/>
                <a:gd name="connsiteY11" fmla="*/ 52065 h 213936"/>
                <a:gd name="connsiteX12" fmla="*/ 159392 w 245381"/>
                <a:gd name="connsiteY12" fmla="*/ 18135 h 213936"/>
                <a:gd name="connsiteX13" fmla="*/ 196054 w 245381"/>
                <a:gd name="connsiteY13" fmla="*/ 28352 h 213936"/>
                <a:gd name="connsiteX14" fmla="*/ 215055 w 245381"/>
                <a:gd name="connsiteY14" fmla="*/ 81791 h 213936"/>
                <a:gd name="connsiteX15" fmla="*/ 233151 w 245381"/>
                <a:gd name="connsiteY15" fmla="*/ 137756 h 213936"/>
                <a:gd name="connsiteX16" fmla="*/ 244065 w 245381"/>
                <a:gd name="connsiteY16" fmla="*/ 134740 h 213936"/>
                <a:gd name="connsiteX17" fmla="*/ 209532 w 245381"/>
                <a:gd name="connsiteY17" fmla="*/ 31952 h 213936"/>
                <a:gd name="connsiteX18" fmla="*/ 193265 w 245381"/>
                <a:gd name="connsiteY18" fmla="*/ 6015 h 213936"/>
                <a:gd name="connsiteX19" fmla="*/ 161484 w 245381"/>
                <a:gd name="connsiteY19" fmla="*/ 3546 h 213936"/>
                <a:gd name="connsiteX20" fmla="*/ 136376 w 245381"/>
                <a:gd name="connsiteY20" fmla="*/ 124844 h 213936"/>
                <a:gd name="connsiteX21" fmla="*/ 147365 w 245381"/>
                <a:gd name="connsiteY21" fmla="*/ 166803 h 213936"/>
                <a:gd name="connsiteX22" fmla="*/ 158279 w 245381"/>
                <a:gd name="connsiteY22" fmla="*/ 163806 h 213936"/>
                <a:gd name="connsiteX23" fmla="*/ 141070 w 245381"/>
                <a:gd name="connsiteY23" fmla="*/ 108859 h 213936"/>
                <a:gd name="connsiteX24" fmla="*/ 126330 w 245381"/>
                <a:gd name="connsiteY24" fmla="*/ 69501 h 213936"/>
                <a:gd name="connsiteX25" fmla="*/ 104558 w 245381"/>
                <a:gd name="connsiteY25" fmla="*/ 37758 h 213936"/>
                <a:gd name="connsiteX26" fmla="*/ 46030 w 245381"/>
                <a:gd name="connsiteY26" fmla="*/ 72555 h 213936"/>
                <a:gd name="connsiteX27" fmla="*/ 47744 w 245381"/>
                <a:gd name="connsiteY27" fmla="*/ 154098 h 213936"/>
                <a:gd name="connsiteX28" fmla="*/ 61825 w 245381"/>
                <a:gd name="connsiteY28" fmla="*/ 210384 h 213936"/>
                <a:gd name="connsiteX29" fmla="*/ 72720 w 245381"/>
                <a:gd name="connsiteY29" fmla="*/ 207387 h 213936"/>
                <a:gd name="connsiteX30" fmla="*/ 18038 w 245381"/>
                <a:gd name="connsiteY30" fmla="*/ 71141 h 213936"/>
                <a:gd name="connsiteX31" fmla="*/ 10309 w 245381"/>
                <a:gd name="connsiteY31" fmla="*/ 51839 h 213936"/>
                <a:gd name="connsiteX32" fmla="*/ -605 w 245381"/>
                <a:gd name="connsiteY32" fmla="*/ 54855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6">
                  <a:moveTo>
                    <a:pt x="-605" y="54855"/>
                  </a:moveTo>
                  <a:cubicBezTo>
                    <a:pt x="17585" y="100282"/>
                    <a:pt x="35813" y="145710"/>
                    <a:pt x="54059" y="191138"/>
                  </a:cubicBezTo>
                  <a:cubicBezTo>
                    <a:pt x="56566" y="197572"/>
                    <a:pt x="59149" y="204007"/>
                    <a:pt x="61788" y="210440"/>
                  </a:cubicBezTo>
                  <a:cubicBezTo>
                    <a:pt x="64426" y="217019"/>
                    <a:pt x="74983" y="214493"/>
                    <a:pt x="72683" y="207443"/>
                  </a:cubicBezTo>
                  <a:cubicBezTo>
                    <a:pt x="61185" y="172760"/>
                    <a:pt x="52608" y="134532"/>
                    <a:pt x="53946" y="97907"/>
                  </a:cubicBezTo>
                  <a:cubicBezTo>
                    <a:pt x="54379" y="86032"/>
                    <a:pt x="56133" y="73893"/>
                    <a:pt x="61486" y="63130"/>
                  </a:cubicBezTo>
                  <a:cubicBezTo>
                    <a:pt x="68065" y="49784"/>
                    <a:pt x="82900" y="37174"/>
                    <a:pt x="97866" y="46938"/>
                  </a:cubicBezTo>
                  <a:cubicBezTo>
                    <a:pt x="108158" y="53648"/>
                    <a:pt x="113210" y="67032"/>
                    <a:pt x="117677" y="77946"/>
                  </a:cubicBezTo>
                  <a:cubicBezTo>
                    <a:pt x="122409" y="89500"/>
                    <a:pt x="126574" y="101282"/>
                    <a:pt x="130571" y="113100"/>
                  </a:cubicBezTo>
                  <a:cubicBezTo>
                    <a:pt x="136564" y="130881"/>
                    <a:pt x="142163" y="148802"/>
                    <a:pt x="147365" y="166860"/>
                  </a:cubicBezTo>
                  <a:lnTo>
                    <a:pt x="158279" y="163863"/>
                  </a:lnTo>
                  <a:cubicBezTo>
                    <a:pt x="146800" y="129236"/>
                    <a:pt x="136866" y="88464"/>
                    <a:pt x="142239" y="52065"/>
                  </a:cubicBezTo>
                  <a:cubicBezTo>
                    <a:pt x="144124" y="39228"/>
                    <a:pt x="149099" y="26637"/>
                    <a:pt x="159392" y="18135"/>
                  </a:cubicBezTo>
                  <a:cubicBezTo>
                    <a:pt x="173944" y="6166"/>
                    <a:pt x="188948" y="12575"/>
                    <a:pt x="196054" y="28352"/>
                  </a:cubicBezTo>
                  <a:cubicBezTo>
                    <a:pt x="203763" y="45430"/>
                    <a:pt x="209060" y="64053"/>
                    <a:pt x="215055" y="81791"/>
                  </a:cubicBezTo>
                  <a:cubicBezTo>
                    <a:pt x="221332" y="100352"/>
                    <a:pt x="227363" y="119006"/>
                    <a:pt x="233151" y="137756"/>
                  </a:cubicBezTo>
                  <a:cubicBezTo>
                    <a:pt x="235299" y="144674"/>
                    <a:pt x="246232" y="141714"/>
                    <a:pt x="244065" y="134740"/>
                  </a:cubicBezTo>
                  <a:cubicBezTo>
                    <a:pt x="233358" y="100226"/>
                    <a:pt x="221973" y="65882"/>
                    <a:pt x="209532" y="31952"/>
                  </a:cubicBezTo>
                  <a:cubicBezTo>
                    <a:pt x="206007" y="22301"/>
                    <a:pt x="201785" y="12349"/>
                    <a:pt x="193265" y="6015"/>
                  </a:cubicBezTo>
                  <a:cubicBezTo>
                    <a:pt x="183915" y="-567"/>
                    <a:pt x="171738" y="-1514"/>
                    <a:pt x="161484" y="3546"/>
                  </a:cubicBezTo>
                  <a:cubicBezTo>
                    <a:pt x="118130" y="23677"/>
                    <a:pt x="128704" y="87879"/>
                    <a:pt x="136376" y="124844"/>
                  </a:cubicBezTo>
                  <a:cubicBezTo>
                    <a:pt x="139241" y="139028"/>
                    <a:pt x="142899" y="153039"/>
                    <a:pt x="147365" y="166803"/>
                  </a:cubicBezTo>
                  <a:cubicBezTo>
                    <a:pt x="149646" y="173664"/>
                    <a:pt x="160297" y="170856"/>
                    <a:pt x="158279" y="163806"/>
                  </a:cubicBezTo>
                  <a:cubicBezTo>
                    <a:pt x="153002" y="145347"/>
                    <a:pt x="147271" y="127030"/>
                    <a:pt x="141070" y="108859"/>
                  </a:cubicBezTo>
                  <a:cubicBezTo>
                    <a:pt x="136564" y="95664"/>
                    <a:pt x="131834" y="82470"/>
                    <a:pt x="126330" y="69501"/>
                  </a:cubicBezTo>
                  <a:cubicBezTo>
                    <a:pt x="121315" y="57720"/>
                    <a:pt x="115453" y="45241"/>
                    <a:pt x="104558" y="37758"/>
                  </a:cubicBezTo>
                  <a:cubicBezTo>
                    <a:pt x="77527" y="19134"/>
                    <a:pt x="52457" y="47918"/>
                    <a:pt x="46030" y="72555"/>
                  </a:cubicBezTo>
                  <a:cubicBezTo>
                    <a:pt x="39168" y="98944"/>
                    <a:pt x="42957" y="127746"/>
                    <a:pt x="47744" y="154098"/>
                  </a:cubicBezTo>
                  <a:cubicBezTo>
                    <a:pt x="51118" y="173165"/>
                    <a:pt x="55831" y="191971"/>
                    <a:pt x="61825" y="210384"/>
                  </a:cubicBezTo>
                  <a:lnTo>
                    <a:pt x="72720" y="207387"/>
                  </a:lnTo>
                  <a:lnTo>
                    <a:pt x="18038" y="71141"/>
                  </a:lnTo>
                  <a:cubicBezTo>
                    <a:pt x="15455" y="64719"/>
                    <a:pt x="12872" y="58285"/>
                    <a:pt x="10309" y="51839"/>
                  </a:cubicBezTo>
                  <a:cubicBezTo>
                    <a:pt x="7632" y="45166"/>
                    <a:pt x="-3319" y="48069"/>
                    <a:pt x="-605" y="548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E8CF2C30-A612-A123-D84D-9F3A4D8810A0}"/>
                </a:ext>
              </a:extLst>
            </p:cNvPr>
            <p:cNvSpPr/>
            <p:nvPr/>
          </p:nvSpPr>
          <p:spPr>
            <a:xfrm>
              <a:off x="7689115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E179108A-C14F-D2C1-C27E-38E83E303A3F}"/>
                </a:ext>
              </a:extLst>
            </p:cNvPr>
            <p:cNvSpPr/>
            <p:nvPr/>
          </p:nvSpPr>
          <p:spPr>
            <a:xfrm>
              <a:off x="7735237" y="1867397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90B136F-FBB1-4109-1B56-B65BAA8E75F9}"/>
                </a:ext>
              </a:extLst>
            </p:cNvPr>
            <p:cNvSpPr/>
            <p:nvPr/>
          </p:nvSpPr>
          <p:spPr>
            <a:xfrm>
              <a:off x="10808078" y="2726975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1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7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1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E66B522-65A4-36BA-5609-724EA688F5CE}"/>
                </a:ext>
              </a:extLst>
            </p:cNvPr>
            <p:cNvSpPr/>
            <p:nvPr/>
          </p:nvSpPr>
          <p:spPr>
            <a:xfrm>
              <a:off x="10848843" y="2872030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7C42982-785A-AB0B-E078-E6442DA61739}"/>
                </a:ext>
              </a:extLst>
            </p:cNvPr>
            <p:cNvSpPr/>
            <p:nvPr/>
          </p:nvSpPr>
          <p:spPr>
            <a:xfrm>
              <a:off x="11059926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994FA37-3908-B133-2671-7EB51547C771}"/>
                </a:ext>
              </a:extLst>
            </p:cNvPr>
            <p:cNvSpPr/>
            <p:nvPr/>
          </p:nvSpPr>
          <p:spPr>
            <a:xfrm>
              <a:off x="11068507" y="2864417"/>
              <a:ext cx="87498" cy="34877"/>
            </a:xfrm>
            <a:custGeom>
              <a:avLst/>
              <a:gdLst>
                <a:gd name="connsiteX0" fmla="*/ 79484 w 87498"/>
                <a:gd name="connsiteY0" fmla="*/ 599 h 34877"/>
                <a:gd name="connsiteX1" fmla="*/ 2917 w 87498"/>
                <a:gd name="connsiteY1" fmla="*/ 24011 h 34877"/>
                <a:gd name="connsiteX2" fmla="*/ 5913 w 87498"/>
                <a:gd name="connsiteY2" fmla="*/ 34925 h 34877"/>
                <a:gd name="connsiteX3" fmla="*/ 82501 w 87498"/>
                <a:gd name="connsiteY3" fmla="*/ 11495 h 34877"/>
                <a:gd name="connsiteX4" fmla="*/ 79503 w 87498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5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E2AAEE2-C424-334D-C44F-84A749702164}"/>
                </a:ext>
              </a:extLst>
            </p:cNvPr>
            <p:cNvSpPr/>
            <p:nvPr/>
          </p:nvSpPr>
          <p:spPr>
            <a:xfrm>
              <a:off x="11178850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9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3" y="217015"/>
                    <a:pt x="74869" y="214489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0" y="45425"/>
                    <a:pt x="208947" y="64049"/>
                    <a:pt x="214942" y="81787"/>
                  </a:cubicBezTo>
                  <a:cubicBezTo>
                    <a:pt x="221219" y="100354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2" y="166799"/>
                  </a:cubicBezTo>
                  <a:cubicBezTo>
                    <a:pt x="149533" y="173660"/>
                    <a:pt x="160184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0EB0F43-FD1F-AFC4-7A0B-0CB07BF8FD50}"/>
                </a:ext>
              </a:extLst>
            </p:cNvPr>
            <p:cNvSpPr/>
            <p:nvPr/>
          </p:nvSpPr>
          <p:spPr>
            <a:xfrm>
              <a:off x="11433612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522A25B6-959F-E4E5-4FDF-0F4C9874B281}"/>
                </a:ext>
              </a:extLst>
            </p:cNvPr>
            <p:cNvSpPr/>
            <p:nvPr/>
          </p:nvSpPr>
          <p:spPr>
            <a:xfrm>
              <a:off x="11479734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1F3FE75E-05E0-BD3A-496B-084D8DB7EF9A}"/>
                </a:ext>
              </a:extLst>
            </p:cNvPr>
            <p:cNvSpPr/>
            <p:nvPr/>
          </p:nvSpPr>
          <p:spPr>
            <a:xfrm>
              <a:off x="7529439" y="1031522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30D6597-8A03-B25C-2A62-67FE949CC4BB}"/>
                </a:ext>
              </a:extLst>
            </p:cNvPr>
            <p:cNvSpPr/>
            <p:nvPr/>
          </p:nvSpPr>
          <p:spPr>
            <a:xfrm>
              <a:off x="7550375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6791DA06-C558-7AA4-A6FA-9EF7CCA5992A}"/>
                </a:ext>
              </a:extLst>
            </p:cNvPr>
            <p:cNvSpPr/>
            <p:nvPr/>
          </p:nvSpPr>
          <p:spPr>
            <a:xfrm>
              <a:off x="7645364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EA96D80-721D-3275-9C49-44C280297442}"/>
                </a:ext>
              </a:extLst>
            </p:cNvPr>
            <p:cNvSpPr/>
            <p:nvPr/>
          </p:nvSpPr>
          <p:spPr>
            <a:xfrm>
              <a:off x="7702716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40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76BE43F-146E-8B37-8521-05B49B6EC63B}"/>
                </a:ext>
              </a:extLst>
            </p:cNvPr>
            <p:cNvSpPr/>
            <p:nvPr/>
          </p:nvSpPr>
          <p:spPr>
            <a:xfrm>
              <a:off x="7778500" y="978734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EC99EAB-A7C3-0919-F558-1C140757D18A}"/>
                </a:ext>
              </a:extLst>
            </p:cNvPr>
            <p:cNvSpPr/>
            <p:nvPr/>
          </p:nvSpPr>
          <p:spPr>
            <a:xfrm>
              <a:off x="10469996" y="1845830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A72D828-2AE3-4E5A-5DE5-9514CF0857E1}"/>
                </a:ext>
              </a:extLst>
            </p:cNvPr>
            <p:cNvSpPr/>
            <p:nvPr/>
          </p:nvSpPr>
          <p:spPr>
            <a:xfrm>
              <a:off x="10490932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AE80EC9-7E9B-03D3-245E-CD517BA9303F}"/>
                </a:ext>
              </a:extLst>
            </p:cNvPr>
            <p:cNvSpPr/>
            <p:nvPr/>
          </p:nvSpPr>
          <p:spPr>
            <a:xfrm>
              <a:off x="10585920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D9BB84A-85FC-9D2A-AD58-225A19A35BA7}"/>
                </a:ext>
              </a:extLst>
            </p:cNvPr>
            <p:cNvSpPr/>
            <p:nvPr/>
          </p:nvSpPr>
          <p:spPr>
            <a:xfrm>
              <a:off x="10643273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31DF2D4-EC9D-EC48-29E3-D0E7AECA35A5}"/>
                </a:ext>
              </a:extLst>
            </p:cNvPr>
            <p:cNvSpPr/>
            <p:nvPr/>
          </p:nvSpPr>
          <p:spPr>
            <a:xfrm>
              <a:off x="10719056" y="1793042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0E1173-E87F-8BC7-77A1-9C974E746886}"/>
                </a:ext>
              </a:extLst>
            </p:cNvPr>
            <p:cNvSpPr/>
            <p:nvPr/>
          </p:nvSpPr>
          <p:spPr>
            <a:xfrm>
              <a:off x="8787726" y="909169"/>
              <a:ext cx="213363" cy="209812"/>
            </a:xfrm>
            <a:custGeom>
              <a:avLst/>
              <a:gdLst>
                <a:gd name="connsiteX0" fmla="*/ 124538 w 213363"/>
                <a:gd name="connsiteY0" fmla="*/ 3242 h 209812"/>
                <a:gd name="connsiteX1" fmla="*/ 90269 w 213363"/>
                <a:gd name="connsiteY1" fmla="*/ 75870 h 209812"/>
                <a:gd name="connsiteX2" fmla="*/ 97998 w 213363"/>
                <a:gd name="connsiteY2" fmla="*/ 73834 h 209812"/>
                <a:gd name="connsiteX3" fmla="*/ 23428 w 213363"/>
                <a:gd name="connsiteY3" fmla="*/ 39320 h 209812"/>
                <a:gd name="connsiteX4" fmla="*/ 15681 w 213363"/>
                <a:gd name="connsiteY4" fmla="*/ 41356 h 209812"/>
                <a:gd name="connsiteX5" fmla="*/ -379 w 213363"/>
                <a:gd name="connsiteY5" fmla="*/ 78245 h 209812"/>
                <a:gd name="connsiteX6" fmla="*/ 1638 w 213363"/>
                <a:gd name="connsiteY6" fmla="*/ 85974 h 209812"/>
                <a:gd name="connsiteX7" fmla="*/ 77150 w 213363"/>
                <a:gd name="connsiteY7" fmla="*/ 120789 h 209812"/>
                <a:gd name="connsiteX8" fmla="*/ 75114 w 213363"/>
                <a:gd name="connsiteY8" fmla="*/ 113061 h 209812"/>
                <a:gd name="connsiteX9" fmla="*/ 42448 w 213363"/>
                <a:gd name="connsiteY9" fmla="*/ 186763 h 209812"/>
                <a:gd name="connsiteX10" fmla="*/ 44766 w 213363"/>
                <a:gd name="connsiteY10" fmla="*/ 194610 h 209812"/>
                <a:gd name="connsiteX11" fmla="*/ 45840 w 213363"/>
                <a:gd name="connsiteY11" fmla="*/ 195057 h 209812"/>
                <a:gd name="connsiteX12" fmla="*/ 81824 w 213363"/>
                <a:gd name="connsiteY12" fmla="*/ 209929 h 209812"/>
                <a:gd name="connsiteX13" fmla="*/ 88215 w 213363"/>
                <a:gd name="connsiteY13" fmla="*/ 207328 h 209812"/>
                <a:gd name="connsiteX14" fmla="*/ 122955 w 213363"/>
                <a:gd name="connsiteY14" fmla="*/ 134380 h 209812"/>
                <a:gd name="connsiteX15" fmla="*/ 112606 w 213363"/>
                <a:gd name="connsiteY15" fmla="*/ 130025 h 209812"/>
                <a:gd name="connsiteX16" fmla="*/ 112437 w 213363"/>
                <a:gd name="connsiteY16" fmla="*/ 131024 h 209812"/>
                <a:gd name="connsiteX17" fmla="*/ 115019 w 213363"/>
                <a:gd name="connsiteY17" fmla="*/ 137414 h 209812"/>
                <a:gd name="connsiteX18" fmla="*/ 186233 w 213363"/>
                <a:gd name="connsiteY18" fmla="*/ 169572 h 209812"/>
                <a:gd name="connsiteX19" fmla="*/ 193980 w 213363"/>
                <a:gd name="connsiteY19" fmla="*/ 167536 h 209812"/>
                <a:gd name="connsiteX20" fmla="*/ 211661 w 213363"/>
                <a:gd name="connsiteY20" fmla="*/ 130760 h 209812"/>
                <a:gd name="connsiteX21" fmla="*/ 209626 w 213363"/>
                <a:gd name="connsiteY21" fmla="*/ 123032 h 209812"/>
                <a:gd name="connsiteX22" fmla="*/ 138223 w 213363"/>
                <a:gd name="connsiteY22" fmla="*/ 90497 h 209812"/>
                <a:gd name="connsiteX23" fmla="*/ 140240 w 213363"/>
                <a:gd name="connsiteY23" fmla="*/ 98245 h 209812"/>
                <a:gd name="connsiteX24" fmla="*/ 173245 w 213363"/>
                <a:gd name="connsiteY24" fmla="*/ 26880 h 209812"/>
                <a:gd name="connsiteX25" fmla="*/ 171229 w 213363"/>
                <a:gd name="connsiteY25" fmla="*/ 19132 h 209812"/>
                <a:gd name="connsiteX26" fmla="*/ 132267 w 213363"/>
                <a:gd name="connsiteY26" fmla="*/ 1187 h 209812"/>
                <a:gd name="connsiteX27" fmla="*/ 126612 w 213363"/>
                <a:gd name="connsiteY27" fmla="*/ 10952 h 209812"/>
                <a:gd name="connsiteX28" fmla="*/ 165574 w 213363"/>
                <a:gd name="connsiteY28" fmla="*/ 28897 h 209812"/>
                <a:gd name="connsiteX29" fmla="*/ 163538 w 213363"/>
                <a:gd name="connsiteY29" fmla="*/ 21168 h 209812"/>
                <a:gd name="connsiteX30" fmla="*/ 130533 w 213363"/>
                <a:gd name="connsiteY30" fmla="*/ 92533 h 209812"/>
                <a:gd name="connsiteX31" fmla="*/ 132568 w 213363"/>
                <a:gd name="connsiteY31" fmla="*/ 100262 h 209812"/>
                <a:gd name="connsiteX32" fmla="*/ 203971 w 213363"/>
                <a:gd name="connsiteY32" fmla="*/ 132796 h 209812"/>
                <a:gd name="connsiteX33" fmla="*/ 201954 w 213363"/>
                <a:gd name="connsiteY33" fmla="*/ 125049 h 209812"/>
                <a:gd name="connsiteX34" fmla="*/ 184273 w 213363"/>
                <a:gd name="connsiteY34" fmla="*/ 161844 h 209812"/>
                <a:gd name="connsiteX35" fmla="*/ 192001 w 213363"/>
                <a:gd name="connsiteY35" fmla="*/ 159808 h 209812"/>
                <a:gd name="connsiteX36" fmla="*/ 120787 w 213363"/>
                <a:gd name="connsiteY36" fmla="*/ 127631 h 209812"/>
                <a:gd name="connsiteX37" fmla="*/ 123388 w 213363"/>
                <a:gd name="connsiteY37" fmla="*/ 134021 h 209812"/>
                <a:gd name="connsiteX38" fmla="*/ 123576 w 213363"/>
                <a:gd name="connsiteY38" fmla="*/ 133022 h 209812"/>
                <a:gd name="connsiteX39" fmla="*/ 113247 w 213363"/>
                <a:gd name="connsiteY39" fmla="*/ 128668 h 209812"/>
                <a:gd name="connsiteX40" fmla="*/ 78488 w 213363"/>
                <a:gd name="connsiteY40" fmla="*/ 201598 h 209812"/>
                <a:gd name="connsiteX41" fmla="*/ 84878 w 213363"/>
                <a:gd name="connsiteY41" fmla="*/ 198996 h 209812"/>
                <a:gd name="connsiteX42" fmla="*/ 48894 w 213363"/>
                <a:gd name="connsiteY42" fmla="*/ 184143 h 209812"/>
                <a:gd name="connsiteX43" fmla="*/ 52269 w 213363"/>
                <a:gd name="connsiteY43" fmla="*/ 192437 h 209812"/>
                <a:gd name="connsiteX44" fmla="*/ 84934 w 213363"/>
                <a:gd name="connsiteY44" fmla="*/ 118753 h 209812"/>
                <a:gd name="connsiteX45" fmla="*/ 82899 w 213363"/>
                <a:gd name="connsiteY45" fmla="*/ 111006 h 209812"/>
                <a:gd name="connsiteX46" fmla="*/ 7406 w 213363"/>
                <a:gd name="connsiteY46" fmla="*/ 76191 h 209812"/>
                <a:gd name="connsiteX47" fmla="*/ 9442 w 213363"/>
                <a:gd name="connsiteY47" fmla="*/ 83938 h 209812"/>
                <a:gd name="connsiteX48" fmla="*/ 25502 w 213363"/>
                <a:gd name="connsiteY48" fmla="*/ 47049 h 209812"/>
                <a:gd name="connsiteX49" fmla="*/ 17773 w 213363"/>
                <a:gd name="connsiteY49" fmla="*/ 49066 h 209812"/>
                <a:gd name="connsiteX50" fmla="*/ 92343 w 213363"/>
                <a:gd name="connsiteY50" fmla="*/ 83580 h 209812"/>
                <a:gd name="connsiteX51" fmla="*/ 100090 w 213363"/>
                <a:gd name="connsiteY51" fmla="*/ 81563 h 209812"/>
                <a:gd name="connsiteX52" fmla="*/ 134359 w 213363"/>
                <a:gd name="connsiteY52" fmla="*/ 8916 h 209812"/>
                <a:gd name="connsiteX53" fmla="*/ 124538 w 213363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3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9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1" y="155284"/>
                    <a:pt x="205761" y="143026"/>
                    <a:pt x="211661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2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5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7" y="1187"/>
                  </a:lnTo>
                  <a:cubicBezTo>
                    <a:pt x="125707" y="-1828"/>
                    <a:pt x="119957" y="7917"/>
                    <a:pt x="126612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59" y="68745"/>
                    <a:pt x="130533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3" y="127631"/>
                    <a:pt x="201954" y="125049"/>
                  </a:cubicBezTo>
                  <a:cubicBezTo>
                    <a:pt x="196054" y="137326"/>
                    <a:pt x="190172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6" y="133022"/>
                  </a:lnTo>
                  <a:cubicBezTo>
                    <a:pt x="124670" y="127179"/>
                    <a:pt x="116187" y="122467"/>
                    <a:pt x="113247" y="128668"/>
                  </a:cubicBezTo>
                  <a:cubicBezTo>
                    <a:pt x="101654" y="152960"/>
                    <a:pt x="90062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9" y="192437"/>
                  </a:lnTo>
                  <a:lnTo>
                    <a:pt x="84934" y="118753"/>
                  </a:lnTo>
                  <a:cubicBezTo>
                    <a:pt x="86085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3498F3C-F0AC-702F-A6B5-106AB2407CB7}"/>
                </a:ext>
              </a:extLst>
            </p:cNvPr>
            <p:cNvSpPr/>
            <p:nvPr/>
          </p:nvSpPr>
          <p:spPr>
            <a:xfrm>
              <a:off x="6152861" y="2453568"/>
              <a:ext cx="176240" cy="175363"/>
            </a:xfrm>
            <a:custGeom>
              <a:avLst/>
              <a:gdLst>
                <a:gd name="connsiteX0" fmla="*/ 21405 w 176240"/>
                <a:gd name="connsiteY0" fmla="*/ 29176 h 175363"/>
                <a:gd name="connsiteX1" fmla="*/ 58973 w 176240"/>
                <a:gd name="connsiteY1" fmla="*/ 87327 h 175363"/>
                <a:gd name="connsiteX2" fmla="*/ 61008 w 176240"/>
                <a:gd name="connsiteY2" fmla="*/ 79599 h 175363"/>
                <a:gd name="connsiteX3" fmla="*/ 1782 w 176240"/>
                <a:gd name="connsiteY3" fmla="*/ 118467 h 175363"/>
                <a:gd name="connsiteX4" fmla="*/ -272 w 176240"/>
                <a:gd name="connsiteY4" fmla="*/ 126195 h 175363"/>
                <a:gd name="connsiteX5" fmla="*/ -254 w 176240"/>
                <a:gd name="connsiteY5" fmla="*/ 126214 h 175363"/>
                <a:gd name="connsiteX6" fmla="*/ 19426 w 176240"/>
                <a:gd name="connsiteY6" fmla="*/ 154771 h 175363"/>
                <a:gd name="connsiteX7" fmla="*/ 27154 w 176240"/>
                <a:gd name="connsiteY7" fmla="*/ 156788 h 175363"/>
                <a:gd name="connsiteX8" fmla="*/ 27173 w 176240"/>
                <a:gd name="connsiteY8" fmla="*/ 156788 h 175363"/>
                <a:gd name="connsiteX9" fmla="*/ 87039 w 176240"/>
                <a:gd name="connsiteY9" fmla="*/ 117392 h 175363"/>
                <a:gd name="connsiteX10" fmla="*/ 79292 w 176240"/>
                <a:gd name="connsiteY10" fmla="*/ 115357 h 175363"/>
                <a:gd name="connsiteX11" fmla="*/ 118368 w 176240"/>
                <a:gd name="connsiteY11" fmla="*/ 172811 h 175363"/>
                <a:gd name="connsiteX12" fmla="*/ 126115 w 176240"/>
                <a:gd name="connsiteY12" fmla="*/ 174846 h 175363"/>
                <a:gd name="connsiteX13" fmla="*/ 153371 w 176240"/>
                <a:gd name="connsiteY13" fmla="*/ 155280 h 175363"/>
                <a:gd name="connsiteX14" fmla="*/ 155407 w 176240"/>
                <a:gd name="connsiteY14" fmla="*/ 147533 h 175363"/>
                <a:gd name="connsiteX15" fmla="*/ 117840 w 176240"/>
                <a:gd name="connsiteY15" fmla="*/ 88892 h 175363"/>
                <a:gd name="connsiteX16" fmla="*/ 108962 w 176240"/>
                <a:gd name="connsiteY16" fmla="*/ 95734 h 175363"/>
                <a:gd name="connsiteX17" fmla="*/ 109603 w 176240"/>
                <a:gd name="connsiteY17" fmla="*/ 96337 h 175363"/>
                <a:gd name="connsiteX18" fmla="*/ 116445 w 176240"/>
                <a:gd name="connsiteY18" fmla="*/ 97223 h 175363"/>
                <a:gd name="connsiteX19" fmla="*/ 172429 w 176240"/>
                <a:gd name="connsiteY19" fmla="*/ 59750 h 175363"/>
                <a:gd name="connsiteX20" fmla="*/ 174465 w 176240"/>
                <a:gd name="connsiteY20" fmla="*/ 52003 h 175363"/>
                <a:gd name="connsiteX21" fmla="*/ 155615 w 176240"/>
                <a:gd name="connsiteY21" fmla="*/ 22314 h 175363"/>
                <a:gd name="connsiteX22" fmla="*/ 147887 w 176240"/>
                <a:gd name="connsiteY22" fmla="*/ 20298 h 175363"/>
                <a:gd name="connsiteX23" fmla="*/ 91526 w 176240"/>
                <a:gd name="connsiteY23" fmla="*/ 57752 h 175363"/>
                <a:gd name="connsiteX24" fmla="*/ 99273 w 176240"/>
                <a:gd name="connsiteY24" fmla="*/ 59769 h 175363"/>
                <a:gd name="connsiteX25" fmla="*/ 62045 w 176240"/>
                <a:gd name="connsiteY25" fmla="*/ 3125 h 175363"/>
                <a:gd name="connsiteX26" fmla="*/ 54317 w 176240"/>
                <a:gd name="connsiteY26" fmla="*/ 1090 h 175363"/>
                <a:gd name="connsiteX27" fmla="*/ 23441 w 176240"/>
                <a:gd name="connsiteY27" fmla="*/ 21428 h 175363"/>
                <a:gd name="connsiteX28" fmla="*/ 29096 w 176240"/>
                <a:gd name="connsiteY28" fmla="*/ 31211 h 175363"/>
                <a:gd name="connsiteX29" fmla="*/ 59971 w 176240"/>
                <a:gd name="connsiteY29" fmla="*/ 10854 h 175363"/>
                <a:gd name="connsiteX30" fmla="*/ 52224 w 176240"/>
                <a:gd name="connsiteY30" fmla="*/ 8837 h 175363"/>
                <a:gd name="connsiteX31" fmla="*/ 89433 w 176240"/>
                <a:gd name="connsiteY31" fmla="*/ 65480 h 175363"/>
                <a:gd name="connsiteX32" fmla="*/ 97162 w 176240"/>
                <a:gd name="connsiteY32" fmla="*/ 67516 h 175363"/>
                <a:gd name="connsiteX33" fmla="*/ 97181 w 176240"/>
                <a:gd name="connsiteY33" fmla="*/ 67516 h 175363"/>
                <a:gd name="connsiteX34" fmla="*/ 153504 w 176240"/>
                <a:gd name="connsiteY34" fmla="*/ 30062 h 175363"/>
                <a:gd name="connsiteX35" fmla="*/ 145757 w 176240"/>
                <a:gd name="connsiteY35" fmla="*/ 28026 h 175363"/>
                <a:gd name="connsiteX36" fmla="*/ 164607 w 176240"/>
                <a:gd name="connsiteY36" fmla="*/ 57714 h 175363"/>
                <a:gd name="connsiteX37" fmla="*/ 166623 w 176240"/>
                <a:gd name="connsiteY37" fmla="*/ 49986 h 175363"/>
                <a:gd name="connsiteX38" fmla="*/ 110659 w 176240"/>
                <a:gd name="connsiteY38" fmla="*/ 87459 h 175363"/>
                <a:gd name="connsiteX39" fmla="*/ 117501 w 176240"/>
                <a:gd name="connsiteY39" fmla="*/ 88345 h 175363"/>
                <a:gd name="connsiteX40" fmla="*/ 116860 w 176240"/>
                <a:gd name="connsiteY40" fmla="*/ 87742 h 175363"/>
                <a:gd name="connsiteX41" fmla="*/ 107982 w 176240"/>
                <a:gd name="connsiteY41" fmla="*/ 94603 h 175363"/>
                <a:gd name="connsiteX42" fmla="*/ 145549 w 176240"/>
                <a:gd name="connsiteY42" fmla="*/ 153245 h 175363"/>
                <a:gd name="connsiteX43" fmla="*/ 147567 w 176240"/>
                <a:gd name="connsiteY43" fmla="*/ 145497 h 175363"/>
                <a:gd name="connsiteX44" fmla="*/ 120310 w 176240"/>
                <a:gd name="connsiteY44" fmla="*/ 165082 h 175363"/>
                <a:gd name="connsiteX45" fmla="*/ 128038 w 176240"/>
                <a:gd name="connsiteY45" fmla="*/ 167118 h 175363"/>
                <a:gd name="connsiteX46" fmla="*/ 88962 w 176240"/>
                <a:gd name="connsiteY46" fmla="*/ 109645 h 175363"/>
                <a:gd name="connsiteX47" fmla="*/ 81234 w 176240"/>
                <a:gd name="connsiteY47" fmla="*/ 107609 h 175363"/>
                <a:gd name="connsiteX48" fmla="*/ 21405 w 176240"/>
                <a:gd name="connsiteY48" fmla="*/ 147024 h 175363"/>
                <a:gd name="connsiteX49" fmla="*/ 29152 w 176240"/>
                <a:gd name="connsiteY49" fmla="*/ 149060 h 175363"/>
                <a:gd name="connsiteX50" fmla="*/ 9473 w 176240"/>
                <a:gd name="connsiteY50" fmla="*/ 120503 h 175363"/>
                <a:gd name="connsiteX51" fmla="*/ 7437 w 176240"/>
                <a:gd name="connsiteY51" fmla="*/ 128231 h 175363"/>
                <a:gd name="connsiteX52" fmla="*/ 66663 w 176240"/>
                <a:gd name="connsiteY52" fmla="*/ 89363 h 175363"/>
                <a:gd name="connsiteX53" fmla="*/ 68680 w 176240"/>
                <a:gd name="connsiteY53" fmla="*/ 81616 h 175363"/>
                <a:gd name="connsiteX54" fmla="*/ 31132 w 176240"/>
                <a:gd name="connsiteY54" fmla="*/ 23464 h 175363"/>
                <a:gd name="connsiteX55" fmla="*/ 21405 w 176240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3">
                  <a:moveTo>
                    <a:pt x="21405" y="29176"/>
                  </a:moveTo>
                  <a:cubicBezTo>
                    <a:pt x="33978" y="48553"/>
                    <a:pt x="46494" y="67931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1"/>
                    <a:pt x="-1837" y="123500"/>
                    <a:pt x="-272" y="126195"/>
                  </a:cubicBezTo>
                  <a:cubicBezTo>
                    <a:pt x="-254" y="126195"/>
                    <a:pt x="-254" y="126214"/>
                    <a:pt x="-254" y="126214"/>
                  </a:cubicBezTo>
                  <a:cubicBezTo>
                    <a:pt x="6325" y="135733"/>
                    <a:pt x="12885" y="145252"/>
                    <a:pt x="19426" y="154771"/>
                  </a:cubicBezTo>
                  <a:cubicBezTo>
                    <a:pt x="21009" y="157467"/>
                    <a:pt x="24459" y="158372"/>
                    <a:pt x="27154" y="156788"/>
                  </a:cubicBezTo>
                  <a:cubicBezTo>
                    <a:pt x="27173" y="156788"/>
                    <a:pt x="27173" y="156788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71" y="155280"/>
                  </a:lnTo>
                  <a:cubicBezTo>
                    <a:pt x="156030" y="153659"/>
                    <a:pt x="156934" y="150247"/>
                    <a:pt x="155407" y="147533"/>
                  </a:cubicBezTo>
                  <a:cubicBezTo>
                    <a:pt x="142835" y="127986"/>
                    <a:pt x="130318" y="108439"/>
                    <a:pt x="117840" y="88892"/>
                  </a:cubicBezTo>
                  <a:lnTo>
                    <a:pt x="108962" y="95734"/>
                  </a:lnTo>
                  <a:lnTo>
                    <a:pt x="109603" y="96337"/>
                  </a:lnTo>
                  <a:cubicBezTo>
                    <a:pt x="111431" y="98109"/>
                    <a:pt x="114221" y="98467"/>
                    <a:pt x="116445" y="97223"/>
                  </a:cubicBezTo>
                  <a:lnTo>
                    <a:pt x="172429" y="59750"/>
                  </a:lnTo>
                  <a:cubicBezTo>
                    <a:pt x="175086" y="58129"/>
                    <a:pt x="175991" y="54717"/>
                    <a:pt x="174465" y="52003"/>
                  </a:cubicBezTo>
                  <a:lnTo>
                    <a:pt x="155615" y="22314"/>
                  </a:lnTo>
                  <a:cubicBezTo>
                    <a:pt x="154031" y="19626"/>
                    <a:pt x="150582" y="18725"/>
                    <a:pt x="14788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76"/>
                    <a:pt x="94466" y="69099"/>
                    <a:pt x="97162" y="67516"/>
                  </a:cubicBezTo>
                  <a:cubicBezTo>
                    <a:pt x="97162" y="67516"/>
                    <a:pt x="97181" y="67516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0"/>
                    <a:pt x="133071" y="133698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8962" y="109645"/>
                  </a:lnTo>
                  <a:cubicBezTo>
                    <a:pt x="87397" y="106950"/>
                    <a:pt x="83929" y="106045"/>
                    <a:pt x="81234" y="107609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63" y="89363"/>
                  </a:lnTo>
                  <a:cubicBezTo>
                    <a:pt x="69302" y="87742"/>
                    <a:pt x="70207" y="84311"/>
                    <a:pt x="68680" y="81616"/>
                  </a:cubicBezTo>
                  <a:lnTo>
                    <a:pt x="3113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7D15A86-449B-9E1A-62BB-7165F9E430B7}"/>
                </a:ext>
              </a:extLst>
            </p:cNvPr>
            <p:cNvSpPr/>
            <p:nvPr/>
          </p:nvSpPr>
          <p:spPr>
            <a:xfrm>
              <a:off x="10121670" y="2890978"/>
              <a:ext cx="176240" cy="175266"/>
            </a:xfrm>
            <a:custGeom>
              <a:avLst/>
              <a:gdLst>
                <a:gd name="connsiteX0" fmla="*/ 21405 w 176240"/>
                <a:gd name="connsiteY0" fmla="*/ 29079 h 175266"/>
                <a:gd name="connsiteX1" fmla="*/ 58973 w 176240"/>
                <a:gd name="connsiteY1" fmla="*/ 87231 h 175266"/>
                <a:gd name="connsiteX2" fmla="*/ 61008 w 176240"/>
                <a:gd name="connsiteY2" fmla="*/ 79502 h 175266"/>
                <a:gd name="connsiteX3" fmla="*/ 1782 w 176240"/>
                <a:gd name="connsiteY3" fmla="*/ 118370 h 175266"/>
                <a:gd name="connsiteX4" fmla="*/ -272 w 176240"/>
                <a:gd name="connsiteY4" fmla="*/ 126099 h 175266"/>
                <a:gd name="connsiteX5" fmla="*/ -254 w 176240"/>
                <a:gd name="connsiteY5" fmla="*/ 126118 h 175266"/>
                <a:gd name="connsiteX6" fmla="*/ 19426 w 176240"/>
                <a:gd name="connsiteY6" fmla="*/ 154675 h 175266"/>
                <a:gd name="connsiteX7" fmla="*/ 27154 w 176240"/>
                <a:gd name="connsiteY7" fmla="*/ 156692 h 175266"/>
                <a:gd name="connsiteX8" fmla="*/ 27173 w 176240"/>
                <a:gd name="connsiteY8" fmla="*/ 156692 h 175266"/>
                <a:gd name="connsiteX9" fmla="*/ 87039 w 176240"/>
                <a:gd name="connsiteY9" fmla="*/ 117296 h 175266"/>
                <a:gd name="connsiteX10" fmla="*/ 79292 w 176240"/>
                <a:gd name="connsiteY10" fmla="*/ 115260 h 175266"/>
                <a:gd name="connsiteX11" fmla="*/ 118368 w 176240"/>
                <a:gd name="connsiteY11" fmla="*/ 172714 h 175266"/>
                <a:gd name="connsiteX12" fmla="*/ 126115 w 176240"/>
                <a:gd name="connsiteY12" fmla="*/ 174750 h 175266"/>
                <a:gd name="connsiteX13" fmla="*/ 153371 w 176240"/>
                <a:gd name="connsiteY13" fmla="*/ 155184 h 175266"/>
                <a:gd name="connsiteX14" fmla="*/ 155407 w 176240"/>
                <a:gd name="connsiteY14" fmla="*/ 147437 h 175266"/>
                <a:gd name="connsiteX15" fmla="*/ 117840 w 176240"/>
                <a:gd name="connsiteY15" fmla="*/ 88795 h 175266"/>
                <a:gd name="connsiteX16" fmla="*/ 108962 w 176240"/>
                <a:gd name="connsiteY16" fmla="*/ 95638 h 175266"/>
                <a:gd name="connsiteX17" fmla="*/ 109603 w 176240"/>
                <a:gd name="connsiteY17" fmla="*/ 96241 h 175266"/>
                <a:gd name="connsiteX18" fmla="*/ 116445 w 176240"/>
                <a:gd name="connsiteY18" fmla="*/ 97127 h 175266"/>
                <a:gd name="connsiteX19" fmla="*/ 172429 w 176240"/>
                <a:gd name="connsiteY19" fmla="*/ 59654 h 175266"/>
                <a:gd name="connsiteX20" fmla="*/ 174465 w 176240"/>
                <a:gd name="connsiteY20" fmla="*/ 51906 h 175266"/>
                <a:gd name="connsiteX21" fmla="*/ 155615 w 176240"/>
                <a:gd name="connsiteY21" fmla="*/ 22218 h 175266"/>
                <a:gd name="connsiteX22" fmla="*/ 147887 w 176240"/>
                <a:gd name="connsiteY22" fmla="*/ 20201 h 175266"/>
                <a:gd name="connsiteX23" fmla="*/ 91526 w 176240"/>
                <a:gd name="connsiteY23" fmla="*/ 57656 h 175266"/>
                <a:gd name="connsiteX24" fmla="*/ 99273 w 176240"/>
                <a:gd name="connsiteY24" fmla="*/ 59672 h 175266"/>
                <a:gd name="connsiteX25" fmla="*/ 62045 w 176240"/>
                <a:gd name="connsiteY25" fmla="*/ 3123 h 175266"/>
                <a:gd name="connsiteX26" fmla="*/ 54317 w 176240"/>
                <a:gd name="connsiteY26" fmla="*/ 1088 h 175266"/>
                <a:gd name="connsiteX27" fmla="*/ 23441 w 176240"/>
                <a:gd name="connsiteY27" fmla="*/ 21426 h 175266"/>
                <a:gd name="connsiteX28" fmla="*/ 29096 w 176240"/>
                <a:gd name="connsiteY28" fmla="*/ 31209 h 175266"/>
                <a:gd name="connsiteX29" fmla="*/ 59971 w 176240"/>
                <a:gd name="connsiteY29" fmla="*/ 10852 h 175266"/>
                <a:gd name="connsiteX30" fmla="*/ 52224 w 176240"/>
                <a:gd name="connsiteY30" fmla="*/ 8835 h 175266"/>
                <a:gd name="connsiteX31" fmla="*/ 89433 w 176240"/>
                <a:gd name="connsiteY31" fmla="*/ 65384 h 175266"/>
                <a:gd name="connsiteX32" fmla="*/ 97162 w 176240"/>
                <a:gd name="connsiteY32" fmla="*/ 67420 h 175266"/>
                <a:gd name="connsiteX33" fmla="*/ 97181 w 176240"/>
                <a:gd name="connsiteY33" fmla="*/ 67420 h 175266"/>
                <a:gd name="connsiteX34" fmla="*/ 153504 w 176240"/>
                <a:gd name="connsiteY34" fmla="*/ 29965 h 175266"/>
                <a:gd name="connsiteX35" fmla="*/ 145757 w 176240"/>
                <a:gd name="connsiteY35" fmla="*/ 27930 h 175266"/>
                <a:gd name="connsiteX36" fmla="*/ 164607 w 176240"/>
                <a:gd name="connsiteY36" fmla="*/ 57618 h 175266"/>
                <a:gd name="connsiteX37" fmla="*/ 166623 w 176240"/>
                <a:gd name="connsiteY37" fmla="*/ 49889 h 175266"/>
                <a:gd name="connsiteX38" fmla="*/ 110659 w 176240"/>
                <a:gd name="connsiteY38" fmla="*/ 87363 h 175266"/>
                <a:gd name="connsiteX39" fmla="*/ 117501 w 176240"/>
                <a:gd name="connsiteY39" fmla="*/ 88249 h 175266"/>
                <a:gd name="connsiteX40" fmla="*/ 116860 w 176240"/>
                <a:gd name="connsiteY40" fmla="*/ 87646 h 175266"/>
                <a:gd name="connsiteX41" fmla="*/ 107982 w 176240"/>
                <a:gd name="connsiteY41" fmla="*/ 94507 h 175266"/>
                <a:gd name="connsiteX42" fmla="*/ 145549 w 176240"/>
                <a:gd name="connsiteY42" fmla="*/ 153148 h 175266"/>
                <a:gd name="connsiteX43" fmla="*/ 147567 w 176240"/>
                <a:gd name="connsiteY43" fmla="*/ 145401 h 175266"/>
                <a:gd name="connsiteX44" fmla="*/ 120366 w 176240"/>
                <a:gd name="connsiteY44" fmla="*/ 164986 h 175266"/>
                <a:gd name="connsiteX45" fmla="*/ 128095 w 176240"/>
                <a:gd name="connsiteY45" fmla="*/ 167022 h 175266"/>
                <a:gd name="connsiteX46" fmla="*/ 89019 w 176240"/>
                <a:gd name="connsiteY46" fmla="*/ 109549 h 175266"/>
                <a:gd name="connsiteX47" fmla="*/ 81291 w 176240"/>
                <a:gd name="connsiteY47" fmla="*/ 107513 h 175266"/>
                <a:gd name="connsiteX48" fmla="*/ 21423 w 176240"/>
                <a:gd name="connsiteY48" fmla="*/ 146928 h 175266"/>
                <a:gd name="connsiteX49" fmla="*/ 29171 w 176240"/>
                <a:gd name="connsiteY49" fmla="*/ 148963 h 175266"/>
                <a:gd name="connsiteX50" fmla="*/ 9492 w 176240"/>
                <a:gd name="connsiteY50" fmla="*/ 120406 h 175266"/>
                <a:gd name="connsiteX51" fmla="*/ 7456 w 176240"/>
                <a:gd name="connsiteY51" fmla="*/ 128135 h 175266"/>
                <a:gd name="connsiteX52" fmla="*/ 66682 w 176240"/>
                <a:gd name="connsiteY52" fmla="*/ 89267 h 175266"/>
                <a:gd name="connsiteX53" fmla="*/ 68699 w 176240"/>
                <a:gd name="connsiteY53" fmla="*/ 81519 h 175266"/>
                <a:gd name="connsiteX54" fmla="*/ 31150 w 176240"/>
                <a:gd name="connsiteY54" fmla="*/ 23368 h 175266"/>
                <a:gd name="connsiteX55" fmla="*/ 21405 w 176240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266">
                  <a:moveTo>
                    <a:pt x="21405" y="29079"/>
                  </a:moveTo>
                  <a:cubicBezTo>
                    <a:pt x="33978" y="48457"/>
                    <a:pt x="46494" y="67834"/>
                    <a:pt x="58973" y="87231"/>
                  </a:cubicBezTo>
                  <a:lnTo>
                    <a:pt x="61008" y="79502"/>
                  </a:lnTo>
                  <a:lnTo>
                    <a:pt x="1782" y="118370"/>
                  </a:lnTo>
                  <a:cubicBezTo>
                    <a:pt x="-913" y="119935"/>
                    <a:pt x="-1837" y="123403"/>
                    <a:pt x="-272" y="126099"/>
                  </a:cubicBezTo>
                  <a:cubicBezTo>
                    <a:pt x="-254" y="126099"/>
                    <a:pt x="-254" y="126118"/>
                    <a:pt x="-254" y="126118"/>
                  </a:cubicBezTo>
                  <a:lnTo>
                    <a:pt x="19426" y="154675"/>
                  </a:lnTo>
                  <a:cubicBezTo>
                    <a:pt x="21009" y="157371"/>
                    <a:pt x="24459" y="158275"/>
                    <a:pt x="27154" y="156692"/>
                  </a:cubicBezTo>
                  <a:cubicBezTo>
                    <a:pt x="27173" y="156692"/>
                    <a:pt x="27173" y="156692"/>
                    <a:pt x="27173" y="156692"/>
                  </a:cubicBezTo>
                  <a:lnTo>
                    <a:pt x="87039" y="117296"/>
                  </a:lnTo>
                  <a:lnTo>
                    <a:pt x="79292" y="115260"/>
                  </a:lnTo>
                  <a:lnTo>
                    <a:pt x="118368" y="172714"/>
                  </a:lnTo>
                  <a:cubicBezTo>
                    <a:pt x="119970" y="175071"/>
                    <a:pt x="123495" y="176635"/>
                    <a:pt x="126115" y="174750"/>
                  </a:cubicBezTo>
                  <a:lnTo>
                    <a:pt x="153371" y="155184"/>
                  </a:lnTo>
                  <a:cubicBezTo>
                    <a:pt x="156030" y="153563"/>
                    <a:pt x="156934" y="150151"/>
                    <a:pt x="155407" y="147437"/>
                  </a:cubicBezTo>
                  <a:cubicBezTo>
                    <a:pt x="142835" y="127890"/>
                    <a:pt x="130318" y="108342"/>
                    <a:pt x="117840" y="88795"/>
                  </a:cubicBezTo>
                  <a:lnTo>
                    <a:pt x="108962" y="95638"/>
                  </a:lnTo>
                  <a:lnTo>
                    <a:pt x="109603" y="96241"/>
                  </a:lnTo>
                  <a:cubicBezTo>
                    <a:pt x="111431" y="98013"/>
                    <a:pt x="114221" y="98371"/>
                    <a:pt x="116445" y="97127"/>
                  </a:cubicBezTo>
                  <a:lnTo>
                    <a:pt x="172429" y="59654"/>
                  </a:lnTo>
                  <a:cubicBezTo>
                    <a:pt x="175086" y="58032"/>
                    <a:pt x="175991" y="54621"/>
                    <a:pt x="174465" y="51906"/>
                  </a:cubicBezTo>
                  <a:lnTo>
                    <a:pt x="155615" y="22218"/>
                  </a:lnTo>
                  <a:cubicBezTo>
                    <a:pt x="154031" y="19523"/>
                    <a:pt x="150582" y="18637"/>
                    <a:pt x="147887" y="20201"/>
                  </a:cubicBezTo>
                  <a:lnTo>
                    <a:pt x="91526" y="57656"/>
                  </a:lnTo>
                  <a:lnTo>
                    <a:pt x="99273" y="59672"/>
                  </a:lnTo>
                  <a:cubicBezTo>
                    <a:pt x="86852" y="40823"/>
                    <a:pt x="74429" y="21973"/>
                    <a:pt x="62045" y="3123"/>
                  </a:cubicBezTo>
                  <a:cubicBezTo>
                    <a:pt x="60480" y="428"/>
                    <a:pt x="57012" y="-477"/>
                    <a:pt x="54317" y="1088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80"/>
                    <a:pt x="94466" y="69003"/>
                    <a:pt x="97162" y="67420"/>
                  </a:cubicBezTo>
                  <a:cubicBezTo>
                    <a:pt x="97162" y="67420"/>
                    <a:pt x="97181" y="67420"/>
                    <a:pt x="97181" y="67420"/>
                  </a:cubicBezTo>
                  <a:lnTo>
                    <a:pt x="153504" y="29965"/>
                  </a:lnTo>
                  <a:lnTo>
                    <a:pt x="145757" y="27930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89"/>
                  </a:cubicBezTo>
                  <a:lnTo>
                    <a:pt x="110659" y="87363"/>
                  </a:lnTo>
                  <a:lnTo>
                    <a:pt x="117501" y="88249"/>
                  </a:lnTo>
                  <a:lnTo>
                    <a:pt x="116860" y="87646"/>
                  </a:lnTo>
                  <a:cubicBezTo>
                    <a:pt x="112299" y="83480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4986"/>
                  </a:lnTo>
                  <a:lnTo>
                    <a:pt x="128095" y="167022"/>
                  </a:lnTo>
                  <a:lnTo>
                    <a:pt x="89019" y="109549"/>
                  </a:lnTo>
                  <a:cubicBezTo>
                    <a:pt x="87455" y="106853"/>
                    <a:pt x="83986" y="105949"/>
                    <a:pt x="81291" y="107513"/>
                  </a:cubicBezTo>
                  <a:lnTo>
                    <a:pt x="21423" y="146928"/>
                  </a:lnTo>
                  <a:lnTo>
                    <a:pt x="29171" y="148963"/>
                  </a:lnTo>
                  <a:lnTo>
                    <a:pt x="9492" y="120406"/>
                  </a:lnTo>
                  <a:lnTo>
                    <a:pt x="7456" y="128135"/>
                  </a:lnTo>
                  <a:lnTo>
                    <a:pt x="66682" y="89267"/>
                  </a:lnTo>
                  <a:cubicBezTo>
                    <a:pt x="69321" y="87646"/>
                    <a:pt x="70226" y="84215"/>
                    <a:pt x="68699" y="81519"/>
                  </a:cubicBezTo>
                  <a:lnTo>
                    <a:pt x="31150" y="23368"/>
                  </a:lnTo>
                  <a:cubicBezTo>
                    <a:pt x="27249" y="17279"/>
                    <a:pt x="17446" y="22934"/>
                    <a:pt x="21405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15D9958-D4D4-4286-C1A5-D597E079B4C3}"/>
                </a:ext>
              </a:extLst>
            </p:cNvPr>
            <p:cNvSpPr/>
            <p:nvPr/>
          </p:nvSpPr>
          <p:spPr>
            <a:xfrm>
              <a:off x="9985010" y="1890904"/>
              <a:ext cx="176221" cy="175419"/>
            </a:xfrm>
            <a:custGeom>
              <a:avLst/>
              <a:gdLst>
                <a:gd name="connsiteX0" fmla="*/ 21405 w 176221"/>
                <a:gd name="connsiteY0" fmla="*/ 29176 h 175419"/>
                <a:gd name="connsiteX1" fmla="*/ 58973 w 176221"/>
                <a:gd name="connsiteY1" fmla="*/ 87327 h 175419"/>
                <a:gd name="connsiteX2" fmla="*/ 61008 w 176221"/>
                <a:gd name="connsiteY2" fmla="*/ 79599 h 175419"/>
                <a:gd name="connsiteX3" fmla="*/ 1782 w 176221"/>
                <a:gd name="connsiteY3" fmla="*/ 118467 h 175419"/>
                <a:gd name="connsiteX4" fmla="*/ -272 w 176221"/>
                <a:gd name="connsiteY4" fmla="*/ 126199 h 175419"/>
                <a:gd name="connsiteX5" fmla="*/ -254 w 176221"/>
                <a:gd name="connsiteY5" fmla="*/ 126214 h 175419"/>
                <a:gd name="connsiteX6" fmla="*/ 19520 w 176221"/>
                <a:gd name="connsiteY6" fmla="*/ 154828 h 175419"/>
                <a:gd name="connsiteX7" fmla="*/ 27249 w 176221"/>
                <a:gd name="connsiteY7" fmla="*/ 156851 h 175419"/>
                <a:gd name="connsiteX8" fmla="*/ 27267 w 176221"/>
                <a:gd name="connsiteY8" fmla="*/ 156845 h 175419"/>
                <a:gd name="connsiteX9" fmla="*/ 87134 w 176221"/>
                <a:gd name="connsiteY9" fmla="*/ 117449 h 175419"/>
                <a:gd name="connsiteX10" fmla="*/ 79386 w 176221"/>
                <a:gd name="connsiteY10" fmla="*/ 115413 h 175419"/>
                <a:gd name="connsiteX11" fmla="*/ 118463 w 176221"/>
                <a:gd name="connsiteY11" fmla="*/ 172867 h 175419"/>
                <a:gd name="connsiteX12" fmla="*/ 126210 w 176221"/>
                <a:gd name="connsiteY12" fmla="*/ 174903 h 175419"/>
                <a:gd name="connsiteX13" fmla="*/ 153353 w 176221"/>
                <a:gd name="connsiteY13" fmla="*/ 155280 h 175419"/>
                <a:gd name="connsiteX14" fmla="*/ 155389 w 176221"/>
                <a:gd name="connsiteY14" fmla="*/ 147533 h 175419"/>
                <a:gd name="connsiteX15" fmla="*/ 117821 w 176221"/>
                <a:gd name="connsiteY15" fmla="*/ 88892 h 175419"/>
                <a:gd name="connsiteX16" fmla="*/ 108943 w 176221"/>
                <a:gd name="connsiteY16" fmla="*/ 95734 h 175419"/>
                <a:gd name="connsiteX17" fmla="*/ 109584 w 176221"/>
                <a:gd name="connsiteY17" fmla="*/ 96337 h 175419"/>
                <a:gd name="connsiteX18" fmla="*/ 116427 w 176221"/>
                <a:gd name="connsiteY18" fmla="*/ 97223 h 175419"/>
                <a:gd name="connsiteX19" fmla="*/ 172410 w 176221"/>
                <a:gd name="connsiteY19" fmla="*/ 59750 h 175419"/>
                <a:gd name="connsiteX20" fmla="*/ 174446 w 176221"/>
                <a:gd name="connsiteY20" fmla="*/ 52003 h 175419"/>
                <a:gd name="connsiteX21" fmla="*/ 155596 w 176221"/>
                <a:gd name="connsiteY21" fmla="*/ 22314 h 175419"/>
                <a:gd name="connsiteX22" fmla="*/ 147867 w 176221"/>
                <a:gd name="connsiteY22" fmla="*/ 20298 h 175419"/>
                <a:gd name="connsiteX23" fmla="*/ 91526 w 176221"/>
                <a:gd name="connsiteY23" fmla="*/ 57752 h 175419"/>
                <a:gd name="connsiteX24" fmla="*/ 99273 w 176221"/>
                <a:gd name="connsiteY24" fmla="*/ 59769 h 175419"/>
                <a:gd name="connsiteX25" fmla="*/ 62045 w 176221"/>
                <a:gd name="connsiteY25" fmla="*/ 3125 h 175419"/>
                <a:gd name="connsiteX26" fmla="*/ 54317 w 176221"/>
                <a:gd name="connsiteY26" fmla="*/ 1090 h 175419"/>
                <a:gd name="connsiteX27" fmla="*/ 23441 w 176221"/>
                <a:gd name="connsiteY27" fmla="*/ 21428 h 175419"/>
                <a:gd name="connsiteX28" fmla="*/ 29096 w 176221"/>
                <a:gd name="connsiteY28" fmla="*/ 31211 h 175419"/>
                <a:gd name="connsiteX29" fmla="*/ 59971 w 176221"/>
                <a:gd name="connsiteY29" fmla="*/ 10854 h 175419"/>
                <a:gd name="connsiteX30" fmla="*/ 52224 w 176221"/>
                <a:gd name="connsiteY30" fmla="*/ 8837 h 175419"/>
                <a:gd name="connsiteX31" fmla="*/ 89433 w 176221"/>
                <a:gd name="connsiteY31" fmla="*/ 65480 h 175419"/>
                <a:gd name="connsiteX32" fmla="*/ 97162 w 176221"/>
                <a:gd name="connsiteY32" fmla="*/ 67525 h 175419"/>
                <a:gd name="connsiteX33" fmla="*/ 97181 w 176221"/>
                <a:gd name="connsiteY33" fmla="*/ 67516 h 175419"/>
                <a:gd name="connsiteX34" fmla="*/ 153504 w 176221"/>
                <a:gd name="connsiteY34" fmla="*/ 30062 h 175419"/>
                <a:gd name="connsiteX35" fmla="*/ 145757 w 176221"/>
                <a:gd name="connsiteY35" fmla="*/ 28026 h 175419"/>
                <a:gd name="connsiteX36" fmla="*/ 164607 w 176221"/>
                <a:gd name="connsiteY36" fmla="*/ 57714 h 175419"/>
                <a:gd name="connsiteX37" fmla="*/ 166623 w 176221"/>
                <a:gd name="connsiteY37" fmla="*/ 49986 h 175419"/>
                <a:gd name="connsiteX38" fmla="*/ 110659 w 176221"/>
                <a:gd name="connsiteY38" fmla="*/ 87459 h 175419"/>
                <a:gd name="connsiteX39" fmla="*/ 117501 w 176221"/>
                <a:gd name="connsiteY39" fmla="*/ 88345 h 175419"/>
                <a:gd name="connsiteX40" fmla="*/ 116860 w 176221"/>
                <a:gd name="connsiteY40" fmla="*/ 87742 h 175419"/>
                <a:gd name="connsiteX41" fmla="*/ 107982 w 176221"/>
                <a:gd name="connsiteY41" fmla="*/ 94603 h 175419"/>
                <a:gd name="connsiteX42" fmla="*/ 145549 w 176221"/>
                <a:gd name="connsiteY42" fmla="*/ 153245 h 175419"/>
                <a:gd name="connsiteX43" fmla="*/ 147567 w 176221"/>
                <a:gd name="connsiteY43" fmla="*/ 145497 h 175419"/>
                <a:gd name="connsiteX44" fmla="*/ 120310 w 176221"/>
                <a:gd name="connsiteY44" fmla="*/ 165082 h 175419"/>
                <a:gd name="connsiteX45" fmla="*/ 128038 w 176221"/>
                <a:gd name="connsiteY45" fmla="*/ 167118 h 175419"/>
                <a:gd name="connsiteX46" fmla="*/ 89057 w 176221"/>
                <a:gd name="connsiteY46" fmla="*/ 109589 h 175419"/>
                <a:gd name="connsiteX47" fmla="*/ 81328 w 176221"/>
                <a:gd name="connsiteY47" fmla="*/ 107553 h 175419"/>
                <a:gd name="connsiteX48" fmla="*/ 21405 w 176221"/>
                <a:gd name="connsiteY48" fmla="*/ 147024 h 175419"/>
                <a:gd name="connsiteX49" fmla="*/ 29152 w 176221"/>
                <a:gd name="connsiteY49" fmla="*/ 149060 h 175419"/>
                <a:gd name="connsiteX50" fmla="*/ 9473 w 176221"/>
                <a:gd name="connsiteY50" fmla="*/ 120503 h 175419"/>
                <a:gd name="connsiteX51" fmla="*/ 7437 w 176221"/>
                <a:gd name="connsiteY51" fmla="*/ 128231 h 175419"/>
                <a:gd name="connsiteX52" fmla="*/ 66644 w 176221"/>
                <a:gd name="connsiteY52" fmla="*/ 89363 h 175419"/>
                <a:gd name="connsiteX53" fmla="*/ 68661 w 176221"/>
                <a:gd name="connsiteY53" fmla="*/ 81616 h 175419"/>
                <a:gd name="connsiteX54" fmla="*/ 31112 w 176221"/>
                <a:gd name="connsiteY54" fmla="*/ 23464 h 175419"/>
                <a:gd name="connsiteX55" fmla="*/ 21405 w 176221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419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lnTo>
                    <a:pt x="19520" y="154828"/>
                  </a:lnTo>
                  <a:cubicBezTo>
                    <a:pt x="21103" y="157523"/>
                    <a:pt x="24553" y="158428"/>
                    <a:pt x="27249" y="156851"/>
                  </a:cubicBezTo>
                  <a:cubicBezTo>
                    <a:pt x="27267" y="156849"/>
                    <a:pt x="27267" y="156847"/>
                    <a:pt x="27267" y="156845"/>
                  </a:cubicBezTo>
                  <a:lnTo>
                    <a:pt x="87134" y="117449"/>
                  </a:lnTo>
                  <a:lnTo>
                    <a:pt x="79386" y="115413"/>
                  </a:lnTo>
                  <a:lnTo>
                    <a:pt x="118463" y="172867"/>
                  </a:lnTo>
                  <a:cubicBezTo>
                    <a:pt x="120064" y="175223"/>
                    <a:pt x="123589" y="176788"/>
                    <a:pt x="126210" y="174903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035E870-DE7B-0789-A2E7-677ED5FAB438}"/>
                </a:ext>
              </a:extLst>
            </p:cNvPr>
            <p:cNvSpPr/>
            <p:nvPr/>
          </p:nvSpPr>
          <p:spPr>
            <a:xfrm>
              <a:off x="6880461" y="1860744"/>
              <a:ext cx="176221" cy="175363"/>
            </a:xfrm>
            <a:custGeom>
              <a:avLst/>
              <a:gdLst>
                <a:gd name="connsiteX0" fmla="*/ 21405 w 176221"/>
                <a:gd name="connsiteY0" fmla="*/ 29176 h 175363"/>
                <a:gd name="connsiteX1" fmla="*/ 58973 w 176221"/>
                <a:gd name="connsiteY1" fmla="*/ 87327 h 175363"/>
                <a:gd name="connsiteX2" fmla="*/ 61008 w 176221"/>
                <a:gd name="connsiteY2" fmla="*/ 79599 h 175363"/>
                <a:gd name="connsiteX3" fmla="*/ 1782 w 176221"/>
                <a:gd name="connsiteY3" fmla="*/ 118467 h 175363"/>
                <a:gd name="connsiteX4" fmla="*/ -272 w 176221"/>
                <a:gd name="connsiteY4" fmla="*/ 126199 h 175363"/>
                <a:gd name="connsiteX5" fmla="*/ -254 w 176221"/>
                <a:gd name="connsiteY5" fmla="*/ 126214 h 175363"/>
                <a:gd name="connsiteX6" fmla="*/ 19426 w 176221"/>
                <a:gd name="connsiteY6" fmla="*/ 154771 h 175363"/>
                <a:gd name="connsiteX7" fmla="*/ 27154 w 176221"/>
                <a:gd name="connsiteY7" fmla="*/ 156794 h 175363"/>
                <a:gd name="connsiteX8" fmla="*/ 27173 w 176221"/>
                <a:gd name="connsiteY8" fmla="*/ 156788 h 175363"/>
                <a:gd name="connsiteX9" fmla="*/ 87039 w 176221"/>
                <a:gd name="connsiteY9" fmla="*/ 117392 h 175363"/>
                <a:gd name="connsiteX10" fmla="*/ 79292 w 176221"/>
                <a:gd name="connsiteY10" fmla="*/ 115357 h 175363"/>
                <a:gd name="connsiteX11" fmla="*/ 118368 w 176221"/>
                <a:gd name="connsiteY11" fmla="*/ 172811 h 175363"/>
                <a:gd name="connsiteX12" fmla="*/ 126115 w 176221"/>
                <a:gd name="connsiteY12" fmla="*/ 174846 h 175363"/>
                <a:gd name="connsiteX13" fmla="*/ 153353 w 176221"/>
                <a:gd name="connsiteY13" fmla="*/ 155280 h 175363"/>
                <a:gd name="connsiteX14" fmla="*/ 155389 w 176221"/>
                <a:gd name="connsiteY14" fmla="*/ 147533 h 175363"/>
                <a:gd name="connsiteX15" fmla="*/ 117821 w 176221"/>
                <a:gd name="connsiteY15" fmla="*/ 88892 h 175363"/>
                <a:gd name="connsiteX16" fmla="*/ 108943 w 176221"/>
                <a:gd name="connsiteY16" fmla="*/ 95734 h 175363"/>
                <a:gd name="connsiteX17" fmla="*/ 109584 w 176221"/>
                <a:gd name="connsiteY17" fmla="*/ 96337 h 175363"/>
                <a:gd name="connsiteX18" fmla="*/ 116427 w 176221"/>
                <a:gd name="connsiteY18" fmla="*/ 97223 h 175363"/>
                <a:gd name="connsiteX19" fmla="*/ 172410 w 176221"/>
                <a:gd name="connsiteY19" fmla="*/ 59750 h 175363"/>
                <a:gd name="connsiteX20" fmla="*/ 174446 w 176221"/>
                <a:gd name="connsiteY20" fmla="*/ 52003 h 175363"/>
                <a:gd name="connsiteX21" fmla="*/ 155596 w 176221"/>
                <a:gd name="connsiteY21" fmla="*/ 22314 h 175363"/>
                <a:gd name="connsiteX22" fmla="*/ 147867 w 176221"/>
                <a:gd name="connsiteY22" fmla="*/ 20298 h 175363"/>
                <a:gd name="connsiteX23" fmla="*/ 91526 w 176221"/>
                <a:gd name="connsiteY23" fmla="*/ 57752 h 175363"/>
                <a:gd name="connsiteX24" fmla="*/ 99273 w 176221"/>
                <a:gd name="connsiteY24" fmla="*/ 59769 h 175363"/>
                <a:gd name="connsiteX25" fmla="*/ 62045 w 176221"/>
                <a:gd name="connsiteY25" fmla="*/ 3125 h 175363"/>
                <a:gd name="connsiteX26" fmla="*/ 54317 w 176221"/>
                <a:gd name="connsiteY26" fmla="*/ 1090 h 175363"/>
                <a:gd name="connsiteX27" fmla="*/ 23441 w 176221"/>
                <a:gd name="connsiteY27" fmla="*/ 21428 h 175363"/>
                <a:gd name="connsiteX28" fmla="*/ 29096 w 176221"/>
                <a:gd name="connsiteY28" fmla="*/ 31211 h 175363"/>
                <a:gd name="connsiteX29" fmla="*/ 59971 w 176221"/>
                <a:gd name="connsiteY29" fmla="*/ 10854 h 175363"/>
                <a:gd name="connsiteX30" fmla="*/ 52224 w 176221"/>
                <a:gd name="connsiteY30" fmla="*/ 8837 h 175363"/>
                <a:gd name="connsiteX31" fmla="*/ 89433 w 176221"/>
                <a:gd name="connsiteY31" fmla="*/ 65480 h 175363"/>
                <a:gd name="connsiteX32" fmla="*/ 97162 w 176221"/>
                <a:gd name="connsiteY32" fmla="*/ 67525 h 175363"/>
                <a:gd name="connsiteX33" fmla="*/ 97181 w 176221"/>
                <a:gd name="connsiteY33" fmla="*/ 67516 h 175363"/>
                <a:gd name="connsiteX34" fmla="*/ 153504 w 176221"/>
                <a:gd name="connsiteY34" fmla="*/ 30062 h 175363"/>
                <a:gd name="connsiteX35" fmla="*/ 145757 w 176221"/>
                <a:gd name="connsiteY35" fmla="*/ 28026 h 175363"/>
                <a:gd name="connsiteX36" fmla="*/ 164607 w 176221"/>
                <a:gd name="connsiteY36" fmla="*/ 57714 h 175363"/>
                <a:gd name="connsiteX37" fmla="*/ 166623 w 176221"/>
                <a:gd name="connsiteY37" fmla="*/ 49986 h 175363"/>
                <a:gd name="connsiteX38" fmla="*/ 110659 w 176221"/>
                <a:gd name="connsiteY38" fmla="*/ 87459 h 175363"/>
                <a:gd name="connsiteX39" fmla="*/ 117501 w 176221"/>
                <a:gd name="connsiteY39" fmla="*/ 88345 h 175363"/>
                <a:gd name="connsiteX40" fmla="*/ 116860 w 176221"/>
                <a:gd name="connsiteY40" fmla="*/ 87742 h 175363"/>
                <a:gd name="connsiteX41" fmla="*/ 107982 w 176221"/>
                <a:gd name="connsiteY41" fmla="*/ 94603 h 175363"/>
                <a:gd name="connsiteX42" fmla="*/ 145549 w 176221"/>
                <a:gd name="connsiteY42" fmla="*/ 153245 h 175363"/>
                <a:gd name="connsiteX43" fmla="*/ 147567 w 176221"/>
                <a:gd name="connsiteY43" fmla="*/ 145497 h 175363"/>
                <a:gd name="connsiteX44" fmla="*/ 120310 w 176221"/>
                <a:gd name="connsiteY44" fmla="*/ 165082 h 175363"/>
                <a:gd name="connsiteX45" fmla="*/ 128038 w 176221"/>
                <a:gd name="connsiteY45" fmla="*/ 167118 h 175363"/>
                <a:gd name="connsiteX46" fmla="*/ 89057 w 176221"/>
                <a:gd name="connsiteY46" fmla="*/ 109589 h 175363"/>
                <a:gd name="connsiteX47" fmla="*/ 81328 w 176221"/>
                <a:gd name="connsiteY47" fmla="*/ 107553 h 175363"/>
                <a:gd name="connsiteX48" fmla="*/ 21405 w 176221"/>
                <a:gd name="connsiteY48" fmla="*/ 147024 h 175363"/>
                <a:gd name="connsiteX49" fmla="*/ 29152 w 176221"/>
                <a:gd name="connsiteY49" fmla="*/ 149060 h 175363"/>
                <a:gd name="connsiteX50" fmla="*/ 9473 w 176221"/>
                <a:gd name="connsiteY50" fmla="*/ 120503 h 175363"/>
                <a:gd name="connsiteX51" fmla="*/ 7437 w 176221"/>
                <a:gd name="connsiteY51" fmla="*/ 128231 h 175363"/>
                <a:gd name="connsiteX52" fmla="*/ 66644 w 176221"/>
                <a:gd name="connsiteY52" fmla="*/ 89363 h 175363"/>
                <a:gd name="connsiteX53" fmla="*/ 68661 w 176221"/>
                <a:gd name="connsiteY53" fmla="*/ 81616 h 175363"/>
                <a:gd name="connsiteX54" fmla="*/ 31112 w 176221"/>
                <a:gd name="connsiteY54" fmla="*/ 23464 h 175363"/>
                <a:gd name="connsiteX55" fmla="*/ 21405 w 176221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363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cubicBezTo>
                    <a:pt x="6325" y="135728"/>
                    <a:pt x="12885" y="145247"/>
                    <a:pt x="19426" y="154771"/>
                  </a:cubicBezTo>
                  <a:cubicBezTo>
                    <a:pt x="21009" y="157467"/>
                    <a:pt x="24459" y="158372"/>
                    <a:pt x="27154" y="156794"/>
                  </a:cubicBezTo>
                  <a:cubicBezTo>
                    <a:pt x="27173" y="156792"/>
                    <a:pt x="27173" y="156790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0657AF30-B585-AA08-8582-47C8016D4697}"/>
                </a:ext>
              </a:extLst>
            </p:cNvPr>
            <p:cNvSpPr/>
            <p:nvPr/>
          </p:nvSpPr>
          <p:spPr>
            <a:xfrm>
              <a:off x="8365360" y="2636083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6E336E1-CE96-45D0-EE0A-EF00993D31EF}"/>
                </a:ext>
              </a:extLst>
            </p:cNvPr>
            <p:cNvSpPr/>
            <p:nvPr/>
          </p:nvSpPr>
          <p:spPr>
            <a:xfrm>
              <a:off x="7527524" y="753477"/>
              <a:ext cx="163703" cy="151412"/>
            </a:xfrm>
            <a:custGeom>
              <a:avLst/>
              <a:gdLst>
                <a:gd name="connsiteX0" fmla="*/ 793 w 163703"/>
                <a:gd name="connsiteY0" fmla="*/ 124778 h 151412"/>
                <a:gd name="connsiteX1" fmla="*/ 23714 w 163703"/>
                <a:gd name="connsiteY1" fmla="*/ 150131 h 151412"/>
                <a:gd name="connsiteX2" fmla="*/ 31707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1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1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7 w 163703"/>
                <a:gd name="connsiteY18" fmla="*/ 142120 h 151412"/>
                <a:gd name="connsiteX19" fmla="*/ 8785 w 163703"/>
                <a:gd name="connsiteY19" fmla="*/ 116767 h 151412"/>
                <a:gd name="connsiteX20" fmla="*/ 793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793" y="124778"/>
                  </a:moveTo>
                  <a:cubicBezTo>
                    <a:pt x="8446" y="133223"/>
                    <a:pt x="16080" y="141673"/>
                    <a:pt x="23714" y="150131"/>
                  </a:cubicBezTo>
                  <a:cubicBezTo>
                    <a:pt x="25957" y="152267"/>
                    <a:pt x="29463" y="152267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FF24199-3A4B-45E8-0316-44F85659BE85}"/>
                </a:ext>
              </a:extLst>
            </p:cNvPr>
            <p:cNvSpPr/>
            <p:nvPr/>
          </p:nvSpPr>
          <p:spPr>
            <a:xfrm>
              <a:off x="6359750" y="743571"/>
              <a:ext cx="157668" cy="157996"/>
            </a:xfrm>
            <a:custGeom>
              <a:avLst/>
              <a:gdLst>
                <a:gd name="connsiteX0" fmla="*/ 24540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3 w 157668"/>
                <a:gd name="connsiteY4" fmla="*/ 156701 h 157996"/>
                <a:gd name="connsiteX5" fmla="*/ 129835 w 157668"/>
                <a:gd name="connsiteY5" fmla="*/ 156701 h 157996"/>
                <a:gd name="connsiteX6" fmla="*/ 154981 w 157668"/>
                <a:gd name="connsiteY6" fmla="*/ 132837 h 157996"/>
                <a:gd name="connsiteX7" fmla="*/ 154981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65 w 157668"/>
                <a:gd name="connsiteY10" fmla="*/ 10088 h 157996"/>
                <a:gd name="connsiteX11" fmla="*/ 131419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40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40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57"/>
                    <a:pt x="127591" y="158857"/>
                    <a:pt x="129835" y="156701"/>
                  </a:cubicBezTo>
                  <a:lnTo>
                    <a:pt x="154981" y="132837"/>
                  </a:lnTo>
                  <a:cubicBezTo>
                    <a:pt x="157186" y="130630"/>
                    <a:pt x="157186" y="127052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70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FC8C7A9-CC91-6DD3-2987-447779EF0C10}"/>
                </a:ext>
              </a:extLst>
            </p:cNvPr>
            <p:cNvSpPr/>
            <p:nvPr/>
          </p:nvSpPr>
          <p:spPr>
            <a:xfrm>
              <a:off x="8358475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BCB4938-EFED-274F-1E2D-AC611FF97621}"/>
                </a:ext>
              </a:extLst>
            </p:cNvPr>
            <p:cNvSpPr/>
            <p:nvPr/>
          </p:nvSpPr>
          <p:spPr>
            <a:xfrm>
              <a:off x="8456026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0D2C5AB-296C-0362-8613-43612F7F4726}"/>
                </a:ext>
              </a:extLst>
            </p:cNvPr>
            <p:cNvSpPr/>
            <p:nvPr/>
          </p:nvSpPr>
          <p:spPr>
            <a:xfrm>
              <a:off x="8422399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255358E-BFED-4F23-153A-EA12F240B2B0}"/>
                </a:ext>
              </a:extLst>
            </p:cNvPr>
            <p:cNvSpPr/>
            <p:nvPr/>
          </p:nvSpPr>
          <p:spPr>
            <a:xfrm>
              <a:off x="6398104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CB3509A-0860-BDBA-EF3C-BA2F47ABF73E}"/>
                </a:ext>
              </a:extLst>
            </p:cNvPr>
            <p:cNvSpPr/>
            <p:nvPr/>
          </p:nvSpPr>
          <p:spPr>
            <a:xfrm>
              <a:off x="6495655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8E9019A-D7B3-B7FA-29EE-1FC3AEA010EE}"/>
                </a:ext>
              </a:extLst>
            </p:cNvPr>
            <p:cNvSpPr/>
            <p:nvPr/>
          </p:nvSpPr>
          <p:spPr>
            <a:xfrm>
              <a:off x="6462028" y="2811933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1953668-B4A1-B80B-D525-023C233C0D88}"/>
                </a:ext>
              </a:extLst>
            </p:cNvPr>
            <p:cNvSpPr/>
            <p:nvPr/>
          </p:nvSpPr>
          <p:spPr>
            <a:xfrm>
              <a:off x="9866452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CB480161-B925-4F39-015B-8875ABE45DDF}"/>
                </a:ext>
              </a:extLst>
            </p:cNvPr>
            <p:cNvSpPr/>
            <p:nvPr/>
          </p:nvSpPr>
          <p:spPr>
            <a:xfrm>
              <a:off x="9964004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FFA573E-7F1F-CECE-4BCE-D29CA84583B2}"/>
                </a:ext>
              </a:extLst>
            </p:cNvPr>
            <p:cNvSpPr/>
            <p:nvPr/>
          </p:nvSpPr>
          <p:spPr>
            <a:xfrm>
              <a:off x="9930376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83EEE83-E6DB-1F5D-F9E5-2FE4CE92A746}"/>
                </a:ext>
              </a:extLst>
            </p:cNvPr>
            <p:cNvSpPr/>
            <p:nvPr/>
          </p:nvSpPr>
          <p:spPr>
            <a:xfrm>
              <a:off x="9632716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BD2B041D-DD11-195B-2995-885559767814}"/>
                </a:ext>
              </a:extLst>
            </p:cNvPr>
            <p:cNvSpPr/>
            <p:nvPr/>
          </p:nvSpPr>
          <p:spPr>
            <a:xfrm>
              <a:off x="9730267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1CC6FA76-4875-B1B3-22F0-E2800AD512CA}"/>
                </a:ext>
              </a:extLst>
            </p:cNvPr>
            <p:cNvSpPr/>
            <p:nvPr/>
          </p:nvSpPr>
          <p:spPr>
            <a:xfrm>
              <a:off x="9696640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54BC1BC2-7991-5466-32A9-E20B3DB5ADE2}"/>
                </a:ext>
              </a:extLst>
            </p:cNvPr>
            <p:cNvSpPr/>
            <p:nvPr/>
          </p:nvSpPr>
          <p:spPr>
            <a:xfrm>
              <a:off x="11358777" y="903220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1BB00036-A63A-B09A-680A-DC2925C3A7F8}"/>
                </a:ext>
              </a:extLst>
            </p:cNvPr>
            <p:cNvSpPr/>
            <p:nvPr/>
          </p:nvSpPr>
          <p:spPr>
            <a:xfrm>
              <a:off x="11447660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83DFF68-5A25-63D7-C6E8-FA7190423580}"/>
                </a:ext>
              </a:extLst>
            </p:cNvPr>
            <p:cNvSpPr/>
            <p:nvPr/>
          </p:nvSpPr>
          <p:spPr>
            <a:xfrm>
              <a:off x="11540034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74C5995-E0D1-189C-FAF1-BC06B464DADD}"/>
                </a:ext>
              </a:extLst>
            </p:cNvPr>
            <p:cNvSpPr/>
            <p:nvPr/>
          </p:nvSpPr>
          <p:spPr>
            <a:xfrm>
              <a:off x="11390187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3301D79-932B-F24C-686F-23E5A9401650}"/>
                </a:ext>
              </a:extLst>
            </p:cNvPr>
            <p:cNvSpPr/>
            <p:nvPr/>
          </p:nvSpPr>
          <p:spPr>
            <a:xfrm>
              <a:off x="6463371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23F5BC5-6E90-BBBF-AA26-2D3F0FE9255F}"/>
                </a:ext>
              </a:extLst>
            </p:cNvPr>
            <p:cNvSpPr/>
            <p:nvPr/>
          </p:nvSpPr>
          <p:spPr>
            <a:xfrm>
              <a:off x="6638983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5A9B67B-9666-789B-BBE8-9832460236AB}"/>
                </a:ext>
              </a:extLst>
            </p:cNvPr>
            <p:cNvSpPr/>
            <p:nvPr/>
          </p:nvSpPr>
          <p:spPr>
            <a:xfrm>
              <a:off x="6659954" y="2010169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C371495-E66F-D7C5-CA93-A48E2DD762D5}"/>
                </a:ext>
              </a:extLst>
            </p:cNvPr>
            <p:cNvSpPr/>
            <p:nvPr/>
          </p:nvSpPr>
          <p:spPr>
            <a:xfrm>
              <a:off x="8574540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4F26766-74C3-EA7D-3F71-9C8561749FB9}"/>
                </a:ext>
              </a:extLst>
            </p:cNvPr>
            <p:cNvSpPr/>
            <p:nvPr/>
          </p:nvSpPr>
          <p:spPr>
            <a:xfrm>
              <a:off x="8750152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7241F40-0060-56D1-CAA3-E829D47E31AA}"/>
                </a:ext>
              </a:extLst>
            </p:cNvPr>
            <p:cNvSpPr/>
            <p:nvPr/>
          </p:nvSpPr>
          <p:spPr>
            <a:xfrm>
              <a:off x="8771123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C37EC2D-C679-334E-F94D-7C384CA246A4}"/>
                </a:ext>
              </a:extLst>
            </p:cNvPr>
            <p:cNvSpPr/>
            <p:nvPr/>
          </p:nvSpPr>
          <p:spPr>
            <a:xfrm>
              <a:off x="9803542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5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B75244C-A711-EE66-CFA6-5A24D5AA715C}"/>
                </a:ext>
              </a:extLst>
            </p:cNvPr>
            <p:cNvSpPr/>
            <p:nvPr/>
          </p:nvSpPr>
          <p:spPr>
            <a:xfrm>
              <a:off x="9979154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7A5968A-540E-4F1C-737A-06B9701C2A7E}"/>
                </a:ext>
              </a:extLst>
            </p:cNvPr>
            <p:cNvSpPr/>
            <p:nvPr/>
          </p:nvSpPr>
          <p:spPr>
            <a:xfrm>
              <a:off x="10000125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800FB872-369C-D929-8F85-451B861627BE}"/>
                </a:ext>
              </a:extLst>
            </p:cNvPr>
            <p:cNvSpPr/>
            <p:nvPr/>
          </p:nvSpPr>
          <p:spPr>
            <a:xfrm>
              <a:off x="9127111" y="1334257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24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6 h 197828"/>
                <a:gd name="connsiteX6" fmla="*/ 126484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24"/>
                  </a:cubicBezTo>
                  <a:cubicBezTo>
                    <a:pt x="53064" y="8819"/>
                    <a:pt x="68559" y="15445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6"/>
                  </a:cubicBezTo>
                  <a:cubicBezTo>
                    <a:pt x="112234" y="100310"/>
                    <a:pt x="126767" y="112581"/>
                    <a:pt x="126484" y="131733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84F8B41-A2BE-F1F3-317F-B8B92287B949}"/>
                </a:ext>
              </a:extLst>
            </p:cNvPr>
            <p:cNvSpPr/>
            <p:nvPr/>
          </p:nvSpPr>
          <p:spPr>
            <a:xfrm>
              <a:off x="9321166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FFE5768-3703-7DC7-D628-DF873795A9E4}"/>
                </a:ext>
              </a:extLst>
            </p:cNvPr>
            <p:cNvSpPr/>
            <p:nvPr/>
          </p:nvSpPr>
          <p:spPr>
            <a:xfrm>
              <a:off x="9308618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504DD859-D902-2FD5-D04C-615D0B92650B}"/>
                </a:ext>
              </a:extLst>
            </p:cNvPr>
            <p:cNvSpPr/>
            <p:nvPr/>
          </p:nvSpPr>
          <p:spPr>
            <a:xfrm>
              <a:off x="9373246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0 w 97103"/>
                <a:gd name="connsiteY2" fmla="*/ 107625 h 107506"/>
                <a:gd name="connsiteX3" fmla="*/ 19270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0" y="107625"/>
                  </a:cubicBezTo>
                  <a:cubicBezTo>
                    <a:pt x="19270" y="107625"/>
                    <a:pt x="19270" y="107623"/>
                    <a:pt x="19270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70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5FA9014-9DA9-6E8B-8FA9-38B149B58145}"/>
                </a:ext>
              </a:extLst>
            </p:cNvPr>
            <p:cNvSpPr/>
            <p:nvPr/>
          </p:nvSpPr>
          <p:spPr>
            <a:xfrm>
              <a:off x="9440067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898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6EBBA0C-A17F-732F-DB88-C3EB3513EDD4}"/>
                </a:ext>
              </a:extLst>
            </p:cNvPr>
            <p:cNvSpPr/>
            <p:nvPr/>
          </p:nvSpPr>
          <p:spPr>
            <a:xfrm>
              <a:off x="6850767" y="1351767"/>
              <a:ext cx="731757" cy="501992"/>
            </a:xfrm>
            <a:custGeom>
              <a:avLst/>
              <a:gdLst>
                <a:gd name="connsiteX0" fmla="*/ 120691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5 w 731757"/>
                <a:gd name="connsiteY5" fmla="*/ 386695 h 501992"/>
                <a:gd name="connsiteX6" fmla="*/ 719585 w 731757"/>
                <a:gd name="connsiteY6" fmla="*/ 379739 h 501992"/>
                <a:gd name="connsiteX7" fmla="*/ 691311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6 w 731757"/>
                <a:gd name="connsiteY10" fmla="*/ 320212 h 501992"/>
                <a:gd name="connsiteX11" fmla="*/ 10044 w 731757"/>
                <a:gd name="connsiteY11" fmla="*/ 327167 h 501992"/>
                <a:gd name="connsiteX12" fmla="*/ 38319 w 731757"/>
                <a:gd name="connsiteY12" fmla="*/ 208207 h 501992"/>
                <a:gd name="connsiteX13" fmla="*/ 31362 w 731757"/>
                <a:gd name="connsiteY13" fmla="*/ 212147 h 501992"/>
                <a:gd name="connsiteX14" fmla="*/ 113567 w 731757"/>
                <a:gd name="connsiteY14" fmla="*/ 229809 h 501992"/>
                <a:gd name="connsiteX15" fmla="*/ 116563 w 731757"/>
                <a:gd name="connsiteY15" fmla="*/ 218914 h 501992"/>
                <a:gd name="connsiteX16" fmla="*/ 34378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6 w 731757"/>
                <a:gd name="connsiteY25" fmla="*/ 359966 h 501992"/>
                <a:gd name="connsiteX26" fmla="*/ 669972 w 731757"/>
                <a:gd name="connsiteY26" fmla="*/ 365414 h 501992"/>
                <a:gd name="connsiteX27" fmla="*/ 644487 w 731757"/>
                <a:gd name="connsiteY27" fmla="*/ 180686 h 501992"/>
                <a:gd name="connsiteX28" fmla="*/ 525358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1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1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6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2" y="370201"/>
                    <a:pt x="662772" y="370880"/>
                  </a:cubicBezTo>
                  <a:cubicBezTo>
                    <a:pt x="682960" y="376403"/>
                    <a:pt x="703280" y="381398"/>
                    <a:pt x="723525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1" y="495175"/>
                  </a:cubicBezTo>
                  <a:lnTo>
                    <a:pt x="698266" y="491217"/>
                  </a:lnTo>
                  <a:cubicBezTo>
                    <a:pt x="518327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6" y="320212"/>
                  </a:cubicBezTo>
                  <a:lnTo>
                    <a:pt x="10044" y="327167"/>
                  </a:lnTo>
                  <a:lnTo>
                    <a:pt x="38319" y="208207"/>
                  </a:lnTo>
                  <a:lnTo>
                    <a:pt x="31362" y="212147"/>
                  </a:lnTo>
                  <a:cubicBezTo>
                    <a:pt x="58770" y="218028"/>
                    <a:pt x="86027" y="224474"/>
                    <a:pt x="113567" y="229809"/>
                  </a:cubicBezTo>
                  <a:cubicBezTo>
                    <a:pt x="120673" y="231204"/>
                    <a:pt x="123708" y="220290"/>
                    <a:pt x="116563" y="218914"/>
                  </a:cubicBezTo>
                  <a:cubicBezTo>
                    <a:pt x="89062" y="213560"/>
                    <a:pt x="61768" y="207132"/>
                    <a:pt x="34378" y="201251"/>
                  </a:cubicBezTo>
                  <a:cubicBezTo>
                    <a:pt x="31362" y="200420"/>
                    <a:pt x="28252" y="202183"/>
                    <a:pt x="27423" y="205191"/>
                  </a:cubicBezTo>
                  <a:cubicBezTo>
                    <a:pt x="17980" y="244851"/>
                    <a:pt x="8555" y="284511"/>
                    <a:pt x="-852" y="324170"/>
                  </a:cubicBezTo>
                  <a:cubicBezTo>
                    <a:pt x="-1625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7" y="477243"/>
                    <a:pt x="644242" y="489728"/>
                    <a:pt x="695288" y="502131"/>
                  </a:cubicBezTo>
                  <a:cubicBezTo>
                    <a:pt x="698304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5" y="376633"/>
                    <a:pt x="726578" y="375800"/>
                  </a:cubicBezTo>
                  <a:cubicBezTo>
                    <a:pt x="706333" y="370503"/>
                    <a:pt x="686014" y="365489"/>
                    <a:pt x="665826" y="359966"/>
                  </a:cubicBezTo>
                  <a:cubicBezTo>
                    <a:pt x="667202" y="361851"/>
                    <a:pt x="668578" y="363604"/>
                    <a:pt x="669972" y="365414"/>
                  </a:cubicBezTo>
                  <a:cubicBezTo>
                    <a:pt x="675288" y="302964"/>
                    <a:pt x="668936" y="238894"/>
                    <a:pt x="644487" y="180686"/>
                  </a:cubicBezTo>
                  <a:cubicBezTo>
                    <a:pt x="620285" y="123157"/>
                    <a:pt x="578872" y="73431"/>
                    <a:pt x="525358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6" y="231675"/>
                    <a:pt x="119956" y="231618"/>
                    <a:pt x="120691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8637866-AFB8-60D7-196F-07EB3AC3E257}"/>
                </a:ext>
              </a:extLst>
            </p:cNvPr>
            <p:cNvSpPr/>
            <p:nvPr/>
          </p:nvSpPr>
          <p:spPr>
            <a:xfrm>
              <a:off x="7063765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8 w 359304"/>
                <a:gd name="connsiteY4" fmla="*/ 226987 h 237780"/>
                <a:gd name="connsiteX5" fmla="*/ 6146 w 359304"/>
                <a:gd name="connsiteY5" fmla="*/ 137545 h 237780"/>
                <a:gd name="connsiteX6" fmla="*/ 3149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5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5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23"/>
                    <a:pt x="355828" y="236947"/>
                    <a:pt x="356638" y="233935"/>
                  </a:cubicBezTo>
                  <a:cubicBezTo>
                    <a:pt x="356789" y="233447"/>
                    <a:pt x="356846" y="232942"/>
                    <a:pt x="356846" y="232435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5087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C6B0070-FBAB-3E65-1F47-20BB83AC3F3C}"/>
                </a:ext>
              </a:extLst>
            </p:cNvPr>
            <p:cNvSpPr/>
            <p:nvPr/>
          </p:nvSpPr>
          <p:spPr>
            <a:xfrm>
              <a:off x="6950723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6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6" y="16719"/>
                    <a:pt x="3111" y="17552"/>
                  </a:cubicBezTo>
                  <a:cubicBezTo>
                    <a:pt x="6109" y="18308"/>
                    <a:pt x="9181" y="16573"/>
                    <a:pt x="10066" y="13612"/>
                  </a:cubicBezTo>
                  <a:lnTo>
                    <a:pt x="12329" y="7448"/>
                  </a:lnTo>
                  <a:cubicBezTo>
                    <a:pt x="13158" y="4440"/>
                    <a:pt x="11406" y="1326"/>
                    <a:pt x="8389" y="493"/>
                  </a:cubicBezTo>
                  <a:cubicBezTo>
                    <a:pt x="5392" y="-252"/>
                    <a:pt x="2319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F4E092C8-9840-2D26-CA9A-2841800B315D}"/>
                </a:ext>
              </a:extLst>
            </p:cNvPr>
            <p:cNvSpPr/>
            <p:nvPr/>
          </p:nvSpPr>
          <p:spPr>
            <a:xfrm>
              <a:off x="7025789" y="1705071"/>
              <a:ext cx="12636" cy="17509"/>
            </a:xfrm>
            <a:custGeom>
              <a:avLst/>
              <a:gdLst>
                <a:gd name="connsiteX0" fmla="*/ 485 w 12636"/>
                <a:gd name="connsiteY0" fmla="*/ 4476 h 17509"/>
                <a:gd name="connsiteX1" fmla="*/ -873 w 12636"/>
                <a:gd name="connsiteY1" fmla="*/ 10829 h 17509"/>
                <a:gd name="connsiteX2" fmla="*/ 3274 w 12636"/>
                <a:gd name="connsiteY2" fmla="*/ 17667 h 17509"/>
                <a:gd name="connsiteX3" fmla="*/ 10023 w 12636"/>
                <a:gd name="connsiteY3" fmla="*/ 13844 h 17509"/>
                <a:gd name="connsiteX4" fmla="*/ 11399 w 12636"/>
                <a:gd name="connsiteY4" fmla="*/ 7492 h 17509"/>
                <a:gd name="connsiteX5" fmla="*/ 7440 w 12636"/>
                <a:gd name="connsiteY5" fmla="*/ 527 h 17509"/>
                <a:gd name="connsiteX6" fmla="*/ 485 w 12636"/>
                <a:gd name="connsiteY6" fmla="*/ 4476 h 1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09">
                  <a:moveTo>
                    <a:pt x="485" y="4476"/>
                  </a:moveTo>
                  <a:lnTo>
                    <a:pt x="-873" y="10829"/>
                  </a:lnTo>
                  <a:cubicBezTo>
                    <a:pt x="-1607" y="13861"/>
                    <a:pt x="240" y="16925"/>
                    <a:pt x="3274" y="17667"/>
                  </a:cubicBezTo>
                  <a:cubicBezTo>
                    <a:pt x="6177" y="18380"/>
                    <a:pt x="9136" y="16704"/>
                    <a:pt x="10023" y="13844"/>
                  </a:cubicBezTo>
                  <a:cubicBezTo>
                    <a:pt x="10494" y="11714"/>
                    <a:pt x="10946" y="9603"/>
                    <a:pt x="11399" y="7492"/>
                  </a:cubicBezTo>
                  <a:cubicBezTo>
                    <a:pt x="12228" y="4478"/>
                    <a:pt x="10456" y="1360"/>
                    <a:pt x="7440" y="527"/>
                  </a:cubicBezTo>
                  <a:cubicBezTo>
                    <a:pt x="4443" y="-306"/>
                    <a:pt x="1314" y="1462"/>
                    <a:pt x="485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DF948CC-472F-C740-156E-99AF7BD7DC17}"/>
                </a:ext>
              </a:extLst>
            </p:cNvPr>
            <p:cNvSpPr/>
            <p:nvPr/>
          </p:nvSpPr>
          <p:spPr>
            <a:xfrm>
              <a:off x="7100997" y="1721424"/>
              <a:ext cx="13458" cy="21465"/>
            </a:xfrm>
            <a:custGeom>
              <a:avLst/>
              <a:gdLst>
                <a:gd name="connsiteX0" fmla="*/ 1335 w 13458"/>
                <a:gd name="connsiteY0" fmla="*/ 4484 h 21465"/>
                <a:gd name="connsiteX1" fmla="*/ -852 w 13458"/>
                <a:gd name="connsiteY1" fmla="*/ 14625 h 21465"/>
                <a:gd name="connsiteX2" fmla="*/ 3107 w 13458"/>
                <a:gd name="connsiteY2" fmla="*/ 21581 h 21465"/>
                <a:gd name="connsiteX3" fmla="*/ 10063 w 13458"/>
                <a:gd name="connsiteY3" fmla="*/ 17641 h 21465"/>
                <a:gd name="connsiteX4" fmla="*/ 12249 w 13458"/>
                <a:gd name="connsiteY4" fmla="*/ 7481 h 21465"/>
                <a:gd name="connsiteX5" fmla="*/ 8291 w 13458"/>
                <a:gd name="connsiteY5" fmla="*/ 525 h 21465"/>
                <a:gd name="connsiteX6" fmla="*/ 1335 w 13458"/>
                <a:gd name="connsiteY6" fmla="*/ 4476 h 21465"/>
                <a:gd name="connsiteX7" fmla="*/ 1335 w 13458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6"/>
                    <a:pt x="11250" y="1411"/>
                    <a:pt x="8291" y="525"/>
                  </a:cubicBezTo>
                  <a:cubicBezTo>
                    <a:pt x="5275" y="-304"/>
                    <a:pt x="2165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43406A5-678A-E4C5-7FB0-250F4AFDBDB5}"/>
                </a:ext>
              </a:extLst>
            </p:cNvPr>
            <p:cNvSpPr/>
            <p:nvPr/>
          </p:nvSpPr>
          <p:spPr>
            <a:xfrm>
              <a:off x="7175504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9 w 14364"/>
                <a:gd name="connsiteY2" fmla="*/ 18068 h 18445"/>
                <a:gd name="connsiteX3" fmla="*/ 9447 w 14364"/>
                <a:gd name="connsiteY3" fmla="*/ 16052 h 18445"/>
                <a:gd name="connsiteX4" fmla="*/ 12613 w 14364"/>
                <a:gd name="connsiteY4" fmla="*/ 8757 h 18445"/>
                <a:gd name="connsiteX5" fmla="*/ 10577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9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3" y="8757"/>
                  </a:lnTo>
                  <a:cubicBezTo>
                    <a:pt x="14103" y="6044"/>
                    <a:pt x="13198" y="2642"/>
                    <a:pt x="10577" y="1009"/>
                  </a:cubicBezTo>
                  <a:cubicBezTo>
                    <a:pt x="8147" y="-272"/>
                    <a:pt x="4113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07835D8-9C7E-4F4B-939F-524C57EFFA70}"/>
                </a:ext>
              </a:extLst>
            </p:cNvPr>
            <p:cNvSpPr/>
            <p:nvPr/>
          </p:nvSpPr>
          <p:spPr>
            <a:xfrm>
              <a:off x="7252794" y="1757930"/>
              <a:ext cx="12478" cy="20201"/>
            </a:xfrm>
            <a:custGeom>
              <a:avLst/>
              <a:gdLst>
                <a:gd name="connsiteX0" fmla="*/ 374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2"/>
                    <a:pt x="10835" y="10428"/>
                    <a:pt x="11268" y="7412"/>
                  </a:cubicBezTo>
                  <a:cubicBezTo>
                    <a:pt x="12022" y="4415"/>
                    <a:pt x="10288" y="1357"/>
                    <a:pt x="7329" y="456"/>
                  </a:cubicBezTo>
                  <a:cubicBezTo>
                    <a:pt x="4653" y="-147"/>
                    <a:pt x="826" y="1286"/>
                    <a:pt x="374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A2D9344-C2F2-0110-CDCD-C07D4E6ABC78}"/>
                </a:ext>
              </a:extLst>
            </p:cNvPr>
            <p:cNvSpPr/>
            <p:nvPr/>
          </p:nvSpPr>
          <p:spPr>
            <a:xfrm>
              <a:off x="7327285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33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33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BF07633-1A34-9A33-9574-4D1EDDF7B289}"/>
                </a:ext>
              </a:extLst>
            </p:cNvPr>
            <p:cNvSpPr/>
            <p:nvPr/>
          </p:nvSpPr>
          <p:spPr>
            <a:xfrm>
              <a:off x="7404227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3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9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437DD-BAA8-E732-F4D8-E4A3B7A70550}"/>
                </a:ext>
              </a:extLst>
            </p:cNvPr>
            <p:cNvSpPr/>
            <p:nvPr/>
          </p:nvSpPr>
          <p:spPr>
            <a:xfrm>
              <a:off x="7479044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1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3772436-CA5A-EC0D-8911-6E59C156034E}"/>
                </a:ext>
              </a:extLst>
            </p:cNvPr>
            <p:cNvSpPr/>
            <p:nvPr/>
          </p:nvSpPr>
          <p:spPr>
            <a:xfrm>
              <a:off x="10236118" y="1213713"/>
              <a:ext cx="731854" cy="502541"/>
            </a:xfrm>
            <a:custGeom>
              <a:avLst/>
              <a:gdLst>
                <a:gd name="connsiteX0" fmla="*/ 620269 w 731854"/>
                <a:gd name="connsiteY0" fmla="*/ 224888 h 502541"/>
                <a:gd name="connsiteX1" fmla="*/ 399991 w 731854"/>
                <a:gd name="connsiteY1" fmla="*/ 4346 h 502541"/>
                <a:gd name="connsiteX2" fmla="*/ 95399 w 731854"/>
                <a:gd name="connsiteY2" fmla="*/ 159329 h 502541"/>
                <a:gd name="connsiteX3" fmla="*/ 59734 w 731854"/>
                <a:gd name="connsiteY3" fmla="*/ 365941 h 502541"/>
                <a:gd name="connsiteX4" fmla="*/ 63881 w 731854"/>
                <a:gd name="connsiteY4" fmla="*/ 360493 h 502541"/>
                <a:gd name="connsiteX5" fmla="*/ 3129 w 731854"/>
                <a:gd name="connsiteY5" fmla="*/ 376327 h 502541"/>
                <a:gd name="connsiteX6" fmla="*/ -830 w 731854"/>
                <a:gd name="connsiteY6" fmla="*/ 383275 h 502541"/>
                <a:gd name="connsiteX7" fmla="*/ -830 w 731854"/>
                <a:gd name="connsiteY7" fmla="*/ 383282 h 502541"/>
                <a:gd name="connsiteX8" fmla="*/ 27540 w 731854"/>
                <a:gd name="connsiteY8" fmla="*/ 498699 h 502541"/>
                <a:gd name="connsiteX9" fmla="*/ 34495 w 731854"/>
                <a:gd name="connsiteY9" fmla="*/ 502660 h 502541"/>
                <a:gd name="connsiteX10" fmla="*/ 34495 w 731854"/>
                <a:gd name="connsiteY10" fmla="*/ 502658 h 502541"/>
                <a:gd name="connsiteX11" fmla="*/ 573597 w 731854"/>
                <a:gd name="connsiteY11" fmla="*/ 369145 h 502541"/>
                <a:gd name="connsiteX12" fmla="*/ 726676 w 731854"/>
                <a:gd name="connsiteY12" fmla="*/ 331653 h 502541"/>
                <a:gd name="connsiteX13" fmla="*/ 730615 w 731854"/>
                <a:gd name="connsiteY13" fmla="*/ 324697 h 502541"/>
                <a:gd name="connsiteX14" fmla="*/ 702340 w 731854"/>
                <a:gd name="connsiteY14" fmla="*/ 205718 h 502541"/>
                <a:gd name="connsiteX15" fmla="*/ 695385 w 731854"/>
                <a:gd name="connsiteY15" fmla="*/ 201778 h 502541"/>
                <a:gd name="connsiteX16" fmla="*/ 613200 w 731854"/>
                <a:gd name="connsiteY16" fmla="*/ 219441 h 502541"/>
                <a:gd name="connsiteX17" fmla="*/ 616197 w 731854"/>
                <a:gd name="connsiteY17" fmla="*/ 230336 h 502541"/>
                <a:gd name="connsiteX18" fmla="*/ 698401 w 731854"/>
                <a:gd name="connsiteY18" fmla="*/ 212674 h 502541"/>
                <a:gd name="connsiteX19" fmla="*/ 691426 w 731854"/>
                <a:gd name="connsiteY19" fmla="*/ 208734 h 502541"/>
                <a:gd name="connsiteX20" fmla="*/ 719701 w 731854"/>
                <a:gd name="connsiteY20" fmla="*/ 327695 h 502541"/>
                <a:gd name="connsiteX21" fmla="*/ 723640 w 731854"/>
                <a:gd name="connsiteY21" fmla="*/ 320739 h 502541"/>
                <a:gd name="connsiteX22" fmla="*/ 184538 w 731854"/>
                <a:gd name="connsiteY22" fmla="*/ 454289 h 502541"/>
                <a:gd name="connsiteX23" fmla="*/ 31460 w 731854"/>
                <a:gd name="connsiteY23" fmla="*/ 491744 h 502541"/>
                <a:gd name="connsiteX24" fmla="*/ 38416 w 731854"/>
                <a:gd name="connsiteY24" fmla="*/ 495702 h 502541"/>
                <a:gd name="connsiteX25" fmla="*/ 10141 w 731854"/>
                <a:gd name="connsiteY25" fmla="*/ 380267 h 502541"/>
                <a:gd name="connsiteX26" fmla="*/ 6183 w 731854"/>
                <a:gd name="connsiteY26" fmla="*/ 387222 h 502541"/>
                <a:gd name="connsiteX27" fmla="*/ 66954 w 731854"/>
                <a:gd name="connsiteY27" fmla="*/ 371407 h 502541"/>
                <a:gd name="connsiteX28" fmla="*/ 71101 w 731854"/>
                <a:gd name="connsiteY28" fmla="*/ 365941 h 502541"/>
                <a:gd name="connsiteX29" fmla="*/ 93909 w 731854"/>
                <a:gd name="connsiteY29" fmla="*/ 189828 h 502541"/>
                <a:gd name="connsiteX30" fmla="*/ 206386 w 731854"/>
                <a:gd name="connsiteY30" fmla="*/ 53676 h 502541"/>
                <a:gd name="connsiteX31" fmla="*/ 521477 w 731854"/>
                <a:gd name="connsiteY31" fmla="*/ 72036 h 502541"/>
                <a:gd name="connsiteX32" fmla="*/ 609016 w 731854"/>
                <a:gd name="connsiteY32" fmla="*/ 224888 h 502541"/>
                <a:gd name="connsiteX33" fmla="*/ 620269 w 731854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1"/>
                    <a:pt x="31479" y="503485"/>
                    <a:pt x="34495" y="502660"/>
                  </a:cubicBezTo>
                  <a:cubicBezTo>
                    <a:pt x="34495" y="502660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8"/>
                    <a:pt x="675630" y="344081"/>
                    <a:pt x="726676" y="331653"/>
                  </a:cubicBezTo>
                  <a:cubicBezTo>
                    <a:pt x="729692" y="330820"/>
                    <a:pt x="731444" y="327706"/>
                    <a:pt x="730615" y="324697"/>
                  </a:cubicBezTo>
                  <a:lnTo>
                    <a:pt x="702340" y="205718"/>
                  </a:lnTo>
                  <a:cubicBezTo>
                    <a:pt x="701455" y="202751"/>
                    <a:pt x="698382" y="201011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48"/>
                    <a:pt x="719701" y="327695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89"/>
                  </a:cubicBezTo>
                  <a:cubicBezTo>
                    <a:pt x="133550" y="466856"/>
                    <a:pt x="82524" y="479341"/>
                    <a:pt x="31460" y="491744"/>
                  </a:cubicBezTo>
                  <a:lnTo>
                    <a:pt x="38416" y="495702"/>
                  </a:lnTo>
                  <a:cubicBezTo>
                    <a:pt x="28972" y="457224"/>
                    <a:pt x="19547" y="418744"/>
                    <a:pt x="10141" y="380267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7"/>
                    <a:pt x="71101" y="368489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6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64EF2B6-0CF5-C215-BECD-CE3CB5113833}"/>
                </a:ext>
              </a:extLst>
            </p:cNvPr>
            <p:cNvSpPr/>
            <p:nvPr/>
          </p:nvSpPr>
          <p:spPr>
            <a:xfrm>
              <a:off x="10395589" y="1315262"/>
              <a:ext cx="359239" cy="237932"/>
            </a:xfrm>
            <a:custGeom>
              <a:avLst/>
              <a:gdLst>
                <a:gd name="connsiteX0" fmla="*/ 357991 w 359239"/>
                <a:gd name="connsiteY0" fmla="*/ 141698 h 237932"/>
                <a:gd name="connsiteX1" fmla="*/ 205403 w 359239"/>
                <a:gd name="connsiteY1" fmla="*/ 2210 h 237932"/>
                <a:gd name="connsiteX2" fmla="*/ 18904 w 359239"/>
                <a:gd name="connsiteY2" fmla="*/ 98627 h 237932"/>
                <a:gd name="connsiteX3" fmla="*/ 337 w 359239"/>
                <a:gd name="connsiteY3" fmla="*/ 232611 h 237932"/>
                <a:gd name="connsiteX4" fmla="*/ 6199 w 359239"/>
                <a:gd name="connsiteY4" fmla="*/ 238252 h 237932"/>
                <a:gd name="connsiteX5" fmla="*/ 7500 w 359239"/>
                <a:gd name="connsiteY5" fmla="*/ 238077 h 237932"/>
                <a:gd name="connsiteX6" fmla="*/ 354052 w 359239"/>
                <a:gd name="connsiteY6" fmla="*/ 148635 h 237932"/>
                <a:gd name="connsiteX7" fmla="*/ 351036 w 359239"/>
                <a:gd name="connsiteY7" fmla="*/ 137721 h 237932"/>
                <a:gd name="connsiteX8" fmla="*/ 4503 w 359239"/>
                <a:gd name="connsiteY8" fmla="*/ 227163 h 237932"/>
                <a:gd name="connsiteX9" fmla="*/ 11647 w 359239"/>
                <a:gd name="connsiteY9" fmla="*/ 232611 h 237932"/>
                <a:gd name="connsiteX10" fmla="*/ 21844 w 359239"/>
                <a:gd name="connsiteY10" fmla="*/ 121246 h 237932"/>
                <a:gd name="connsiteX11" fmla="*/ 89232 w 359239"/>
                <a:gd name="connsiteY11" fmla="*/ 36234 h 237932"/>
                <a:gd name="connsiteX12" fmla="*/ 284685 w 359239"/>
                <a:gd name="connsiteY12" fmla="*/ 49240 h 237932"/>
                <a:gd name="connsiteX13" fmla="*/ 347097 w 359239"/>
                <a:gd name="connsiteY13" fmla="*/ 144677 h 237932"/>
                <a:gd name="connsiteX14" fmla="*/ 357991 w 359239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32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3" y="235785"/>
                    <a:pt x="3014" y="238311"/>
                    <a:pt x="6199" y="238252"/>
                  </a:cubicBezTo>
                  <a:cubicBezTo>
                    <a:pt x="6633" y="238245"/>
                    <a:pt x="7066" y="238186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47"/>
                    <a:pt x="336918" y="107062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C08602E-B160-B8DE-458B-BDABDD2D6D81}"/>
                </a:ext>
              </a:extLst>
            </p:cNvPr>
            <p:cNvSpPr/>
            <p:nvPr/>
          </p:nvSpPr>
          <p:spPr>
            <a:xfrm>
              <a:off x="10854313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6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6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5CF4A65-BEB3-3C2A-1F3D-980C8658C9A5}"/>
                </a:ext>
              </a:extLst>
            </p:cNvPr>
            <p:cNvSpPr/>
            <p:nvPr/>
          </p:nvSpPr>
          <p:spPr>
            <a:xfrm>
              <a:off x="10780111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500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1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500" y="13840"/>
                  </a:lnTo>
                  <a:cubicBezTo>
                    <a:pt x="1329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7" y="-305"/>
                    <a:pt x="3101" y="526"/>
                  </a:cubicBezTo>
                  <a:cubicBezTo>
                    <a:pt x="3101" y="528"/>
                    <a:pt x="3081" y="530"/>
                    <a:pt x="3081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9249DD-23E9-BCC4-5C51-74F9E9FF9E00}"/>
                </a:ext>
              </a:extLst>
            </p:cNvPr>
            <p:cNvSpPr/>
            <p:nvPr/>
          </p:nvSpPr>
          <p:spPr>
            <a:xfrm>
              <a:off x="10704138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1" y="20703"/>
                    <a:pt x="13043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A9ECC9AB-12E6-16C1-6942-E9C94D5290D9}"/>
                </a:ext>
              </a:extLst>
            </p:cNvPr>
            <p:cNvSpPr/>
            <p:nvPr/>
          </p:nvSpPr>
          <p:spPr>
            <a:xfrm>
              <a:off x="10628777" y="1604021"/>
              <a:ext cx="14351" cy="18617"/>
            </a:xfrm>
            <a:custGeom>
              <a:avLst/>
              <a:gdLst>
                <a:gd name="connsiteX0" fmla="*/ -321 w 14351"/>
                <a:gd name="connsiteY0" fmla="*/ 8845 h 18617"/>
                <a:gd name="connsiteX1" fmla="*/ 2827 w 14351"/>
                <a:gd name="connsiteY1" fmla="*/ 16140 h 18617"/>
                <a:gd name="connsiteX2" fmla="*/ 10555 w 14351"/>
                <a:gd name="connsiteY2" fmla="*/ 18163 h 18617"/>
                <a:gd name="connsiteX3" fmla="*/ 10574 w 14351"/>
                <a:gd name="connsiteY3" fmla="*/ 18157 h 18617"/>
                <a:gd name="connsiteX4" fmla="*/ 12609 w 14351"/>
                <a:gd name="connsiteY4" fmla="*/ 10429 h 18617"/>
                <a:gd name="connsiteX5" fmla="*/ 9443 w 14351"/>
                <a:gd name="connsiteY5" fmla="*/ 3134 h 18617"/>
                <a:gd name="connsiteX6" fmla="*/ 1715 w 14351"/>
                <a:gd name="connsiteY6" fmla="*/ 1088 h 18617"/>
                <a:gd name="connsiteX7" fmla="*/ 1695 w 14351"/>
                <a:gd name="connsiteY7" fmla="*/ 1098 h 18617"/>
                <a:gd name="connsiteX8" fmla="*/ -321 w 14351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7">
                  <a:moveTo>
                    <a:pt x="-321" y="8845"/>
                  </a:moveTo>
                  <a:cubicBezTo>
                    <a:pt x="735" y="11277"/>
                    <a:pt x="1790" y="13708"/>
                    <a:pt x="2827" y="16140"/>
                  </a:cubicBezTo>
                  <a:cubicBezTo>
                    <a:pt x="4410" y="18835"/>
                    <a:pt x="7859" y="19740"/>
                    <a:pt x="10555" y="18163"/>
                  </a:cubicBezTo>
                  <a:cubicBezTo>
                    <a:pt x="10574" y="18161"/>
                    <a:pt x="10574" y="18159"/>
                    <a:pt x="10574" y="18157"/>
                  </a:cubicBezTo>
                  <a:cubicBezTo>
                    <a:pt x="13194" y="16526"/>
                    <a:pt x="14080" y="13137"/>
                    <a:pt x="12609" y="10429"/>
                  </a:cubicBezTo>
                  <a:lnTo>
                    <a:pt x="9443" y="3134"/>
                  </a:lnTo>
                  <a:cubicBezTo>
                    <a:pt x="7879" y="434"/>
                    <a:pt x="4410" y="-482"/>
                    <a:pt x="1715" y="1088"/>
                  </a:cubicBezTo>
                  <a:cubicBezTo>
                    <a:pt x="1715" y="1092"/>
                    <a:pt x="1695" y="1094"/>
                    <a:pt x="1695" y="1098"/>
                  </a:cubicBezTo>
                  <a:cubicBezTo>
                    <a:pt x="-924" y="2742"/>
                    <a:pt x="-1791" y="6136"/>
                    <a:pt x="-321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70B6696-D5A9-4C8D-999A-4E616C68ED6C}"/>
                </a:ext>
              </a:extLst>
            </p:cNvPr>
            <p:cNvSpPr/>
            <p:nvPr/>
          </p:nvSpPr>
          <p:spPr>
            <a:xfrm>
              <a:off x="10553345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72"/>
                    <a:pt x="6102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FEAC4E4-ABE0-42DC-B9B7-9657FBCF8DFC}"/>
                </a:ext>
              </a:extLst>
            </p:cNvPr>
            <p:cNvSpPr/>
            <p:nvPr/>
          </p:nvSpPr>
          <p:spPr>
            <a:xfrm>
              <a:off x="10477507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1 w 13829"/>
                <a:gd name="connsiteY3" fmla="*/ 13241 h 20079"/>
                <a:gd name="connsiteX4" fmla="*/ 10084 w 13829"/>
                <a:gd name="connsiteY4" fmla="*/ 4476 h 20079"/>
                <a:gd name="connsiteX5" fmla="*/ 3129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9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1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29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49A89C2-D3E9-E017-5DC4-76DEA925C28E}"/>
                </a:ext>
              </a:extLst>
            </p:cNvPr>
            <p:cNvSpPr/>
            <p:nvPr/>
          </p:nvSpPr>
          <p:spPr>
            <a:xfrm>
              <a:off x="10402384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2 w 12033"/>
                <a:gd name="connsiteY1" fmla="*/ 12479 h 17813"/>
                <a:gd name="connsiteX2" fmla="*/ 5323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2"/>
                    <a:pt x="2231" y="18064"/>
                    <a:pt x="5323" y="18134"/>
                  </a:cubicBezTo>
                  <a:cubicBezTo>
                    <a:pt x="8131" y="18021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6"/>
                    <a:pt x="7735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EB21277-65BB-7933-50C1-D3D601A1B88C}"/>
                </a:ext>
              </a:extLst>
            </p:cNvPr>
            <p:cNvSpPr/>
            <p:nvPr/>
          </p:nvSpPr>
          <p:spPr>
            <a:xfrm>
              <a:off x="10326644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3"/>
                    <a:pt x="4722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3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FB6CB27-077B-AC50-3154-9AFADA4954C9}"/>
                </a:ext>
              </a:extLst>
            </p:cNvPr>
            <p:cNvSpPr/>
            <p:nvPr/>
          </p:nvSpPr>
          <p:spPr>
            <a:xfrm>
              <a:off x="7184225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10 h 73116"/>
                <a:gd name="connsiteX3" fmla="*/ 60065 w 72954"/>
                <a:gd name="connsiteY3" fmla="*/ 41518 h 73116"/>
                <a:gd name="connsiteX4" fmla="*/ 29810 w 72954"/>
                <a:gd name="connsiteY4" fmla="*/ 62083 h 73116"/>
                <a:gd name="connsiteX5" fmla="*/ 29810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8" y="14770"/>
                    <a:pt x="29905" y="8945"/>
                    <a:pt x="42271" y="12810"/>
                  </a:cubicBezTo>
                  <a:cubicBezTo>
                    <a:pt x="54297" y="16579"/>
                    <a:pt x="62797" y="28813"/>
                    <a:pt x="60065" y="41518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3"/>
                  </a:cubicBezTo>
                  <a:cubicBezTo>
                    <a:pt x="48509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C9E34D9-4099-32EE-CC32-5300C8026750}"/>
                </a:ext>
              </a:extLst>
            </p:cNvPr>
            <p:cNvSpPr/>
            <p:nvPr/>
          </p:nvSpPr>
          <p:spPr>
            <a:xfrm>
              <a:off x="7681232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8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4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9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B178B17-2AF7-0648-C069-E3837F7679A9}"/>
                </a:ext>
              </a:extLst>
            </p:cNvPr>
            <p:cNvSpPr/>
            <p:nvPr/>
          </p:nvSpPr>
          <p:spPr>
            <a:xfrm>
              <a:off x="7073476" y="2822008"/>
              <a:ext cx="72457" cy="78813"/>
            </a:xfrm>
            <a:custGeom>
              <a:avLst/>
              <a:gdLst>
                <a:gd name="connsiteX0" fmla="*/ 27932 w 72457"/>
                <a:gd name="connsiteY0" fmla="*/ 71697 h 78813"/>
                <a:gd name="connsiteX1" fmla="*/ 71098 w 72457"/>
                <a:gd name="connsiteY1" fmla="*/ 54261 h 78813"/>
                <a:gd name="connsiteX2" fmla="*/ 39676 w 72457"/>
                <a:gd name="connsiteY2" fmla="*/ 1218 h 78813"/>
                <a:gd name="connsiteX3" fmla="*/ -870 w 72457"/>
                <a:gd name="connsiteY3" fmla="*/ 31491 h 78813"/>
                <a:gd name="connsiteX4" fmla="*/ 36283 w 72457"/>
                <a:gd name="connsiteY4" fmla="*/ 76730 h 78813"/>
                <a:gd name="connsiteX5" fmla="*/ 39299 w 72457"/>
                <a:gd name="connsiteY5" fmla="*/ 65835 h 78813"/>
                <a:gd name="connsiteX6" fmla="*/ 10854 w 72457"/>
                <a:gd name="connsiteY6" fmla="*/ 40407 h 78813"/>
                <a:gd name="connsiteX7" fmla="*/ 30119 w 72457"/>
                <a:gd name="connsiteY7" fmla="*/ 11718 h 78813"/>
                <a:gd name="connsiteX8" fmla="*/ 58545 w 72457"/>
                <a:gd name="connsiteY8" fmla="*/ 39314 h 78813"/>
                <a:gd name="connsiteX9" fmla="*/ 54775 w 72457"/>
                <a:gd name="connsiteY9" fmla="*/ 63969 h 78813"/>
                <a:gd name="connsiteX10" fmla="*/ 36472 w 72457"/>
                <a:gd name="connsiteY10" fmla="*/ 64214 h 78813"/>
                <a:gd name="connsiteX11" fmla="*/ 35925 w 72457"/>
                <a:gd name="connsiteY11" fmla="*/ 63649 h 78813"/>
                <a:gd name="connsiteX12" fmla="*/ 27932 w 72457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3">
                  <a:moveTo>
                    <a:pt x="27932" y="71697"/>
                  </a:moveTo>
                  <a:cubicBezTo>
                    <a:pt x="44332" y="87965"/>
                    <a:pt x="68290" y="75467"/>
                    <a:pt x="71098" y="54261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2065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1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5D37D4A5-4B1E-31DB-0CEA-31F83BBB056E}"/>
                </a:ext>
              </a:extLst>
            </p:cNvPr>
            <p:cNvSpPr/>
            <p:nvPr/>
          </p:nvSpPr>
          <p:spPr>
            <a:xfrm>
              <a:off x="7571362" y="2725153"/>
              <a:ext cx="69117" cy="69867"/>
            </a:xfrm>
            <a:custGeom>
              <a:avLst/>
              <a:gdLst>
                <a:gd name="connsiteX0" fmla="*/ 36124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4 w 69117"/>
                <a:gd name="connsiteY9" fmla="*/ 70176 h 69867"/>
                <a:gd name="connsiteX10" fmla="*/ 36124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4C936F8D-3FA4-84F8-B7C6-BD49874D2792}"/>
                </a:ext>
              </a:extLst>
            </p:cNvPr>
            <p:cNvSpPr/>
            <p:nvPr/>
          </p:nvSpPr>
          <p:spPr>
            <a:xfrm>
              <a:off x="7381685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1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3" y="35346"/>
                    <a:pt x="56870" y="48862"/>
                    <a:pt x="47351" y="57137"/>
                  </a:cubicBezTo>
                  <a:cubicBezTo>
                    <a:pt x="41847" y="61925"/>
                    <a:pt x="49876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2" y="-167"/>
                    <a:pt x="32328" y="-4012"/>
                    <a:pt x="16456" y="5338"/>
                  </a:cubicBezTo>
                  <a:cubicBezTo>
                    <a:pt x="584" y="14687"/>
                    <a:pt x="-6013" y="35403"/>
                    <a:pt x="3111" y="51840"/>
                  </a:cubicBezTo>
                  <a:cubicBezTo>
                    <a:pt x="12234" y="68277"/>
                    <a:pt x="33420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EC7F675-FC1F-876E-FEA7-3770A7E40EE4}"/>
                </a:ext>
              </a:extLst>
            </p:cNvPr>
            <p:cNvSpPr/>
            <p:nvPr/>
          </p:nvSpPr>
          <p:spPr>
            <a:xfrm>
              <a:off x="7877154" y="2895456"/>
              <a:ext cx="63773" cy="63746"/>
            </a:xfrm>
            <a:custGeom>
              <a:avLst/>
              <a:gdLst>
                <a:gd name="connsiteX0" fmla="*/ 37791 w 63773"/>
                <a:gd name="connsiteY0" fmla="*/ 59662 h 63746"/>
                <a:gd name="connsiteX1" fmla="*/ 62408 w 63773"/>
                <a:gd name="connsiteY1" fmla="*/ 26354 h 63746"/>
                <a:gd name="connsiteX2" fmla="*/ 60504 w 63773"/>
                <a:gd name="connsiteY2" fmla="*/ 19474 h 63746"/>
                <a:gd name="connsiteX3" fmla="*/ 18111 w 63773"/>
                <a:gd name="connsiteY3" fmla="*/ 3075 h 63746"/>
                <a:gd name="connsiteX4" fmla="*/ 1712 w 63773"/>
                <a:gd name="connsiteY4" fmla="*/ 45468 h 63746"/>
                <a:gd name="connsiteX5" fmla="*/ 5350 w 63773"/>
                <a:gd name="connsiteY5" fmla="*/ 51688 h 63746"/>
                <a:gd name="connsiteX6" fmla="*/ 56056 w 63773"/>
                <a:gd name="connsiteY6" fmla="*/ 53573 h 63746"/>
                <a:gd name="connsiteX7" fmla="*/ 48045 w 63773"/>
                <a:gd name="connsiteY7" fmla="*/ 45581 h 63746"/>
                <a:gd name="connsiteX8" fmla="*/ 13738 w 63773"/>
                <a:gd name="connsiteY8" fmla="*/ 44148 h 63746"/>
                <a:gd name="connsiteX9" fmla="*/ 20034 w 63773"/>
                <a:gd name="connsiteY9" fmla="*/ 14856 h 63746"/>
                <a:gd name="connsiteX10" fmla="*/ 21485 w 63773"/>
                <a:gd name="connsiteY10" fmla="*/ 13989 h 63746"/>
                <a:gd name="connsiteX11" fmla="*/ 49760 w 63773"/>
                <a:gd name="connsiteY11" fmla="*/ 23187 h 63746"/>
                <a:gd name="connsiteX12" fmla="*/ 34680 w 63773"/>
                <a:gd name="connsiteY12" fmla="*/ 48861 h 63746"/>
                <a:gd name="connsiteX13" fmla="*/ 37696 w 63773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46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7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573"/>
                  </a:cubicBezTo>
                  <a:cubicBezTo>
                    <a:pt x="61409" y="48635"/>
                    <a:pt x="53398" y="40642"/>
                    <a:pt x="48045" y="45581"/>
                  </a:cubicBezTo>
                  <a:cubicBezTo>
                    <a:pt x="38187" y="54704"/>
                    <a:pt x="22032" y="56589"/>
                    <a:pt x="13738" y="44148"/>
                  </a:cubicBezTo>
                  <a:cubicBezTo>
                    <a:pt x="7385" y="34328"/>
                    <a:pt x="10195" y="21208"/>
                    <a:pt x="20034" y="14856"/>
                  </a:cubicBezTo>
                  <a:cubicBezTo>
                    <a:pt x="20505" y="14554"/>
                    <a:pt x="20995" y="14253"/>
                    <a:pt x="21485" y="13989"/>
                  </a:cubicBezTo>
                  <a:cubicBezTo>
                    <a:pt x="31570" y="8767"/>
                    <a:pt x="44897" y="12726"/>
                    <a:pt x="49760" y="23187"/>
                  </a:cubicBezTo>
                  <a:cubicBezTo>
                    <a:pt x="55415" y="35195"/>
                    <a:pt x="46989" y="47089"/>
                    <a:pt x="34680" y="48861"/>
                  </a:cubicBezTo>
                  <a:cubicBezTo>
                    <a:pt x="27517" y="49898"/>
                    <a:pt x="30571" y="60793"/>
                    <a:pt x="37696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4811BC8-967F-7DAE-6F59-9675A32610A1}"/>
                </a:ext>
              </a:extLst>
            </p:cNvPr>
            <p:cNvSpPr/>
            <p:nvPr/>
          </p:nvSpPr>
          <p:spPr>
            <a:xfrm>
              <a:off x="7757829" y="2371410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2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2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1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997D77D-576B-89E0-5CCD-0277F6884745}"/>
                </a:ext>
              </a:extLst>
            </p:cNvPr>
            <p:cNvSpPr/>
            <p:nvPr/>
          </p:nvSpPr>
          <p:spPr>
            <a:xfrm>
              <a:off x="7247954" y="2487421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7 h 71928"/>
                <a:gd name="connsiteX9" fmla="*/ 37993 w 77973"/>
                <a:gd name="connsiteY9" fmla="*/ 55585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6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7"/>
                  </a:cubicBezTo>
                  <a:cubicBezTo>
                    <a:pt x="68606" y="51853"/>
                    <a:pt x="52432" y="70986"/>
                    <a:pt x="37993" y="55585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80064B3-C5BD-848E-E9F1-90F5959849CF}"/>
                </a:ext>
              </a:extLst>
            </p:cNvPr>
            <p:cNvSpPr/>
            <p:nvPr/>
          </p:nvSpPr>
          <p:spPr>
            <a:xfrm>
              <a:off x="7115727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7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7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99ED10C-31B5-5556-67C5-1188F58D01A7}"/>
                </a:ext>
              </a:extLst>
            </p:cNvPr>
            <p:cNvSpPr/>
            <p:nvPr/>
          </p:nvSpPr>
          <p:spPr>
            <a:xfrm>
              <a:off x="7605354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E8A9026-357E-7591-C2E4-D561F0EB3697}"/>
                </a:ext>
              </a:extLst>
            </p:cNvPr>
            <p:cNvSpPr/>
            <p:nvPr/>
          </p:nvSpPr>
          <p:spPr>
            <a:xfrm>
              <a:off x="7795051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2" y="309441"/>
                    <a:pt x="44249" y="156890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A10E5BA-9E05-BDA3-D27A-2560FCD04D11}"/>
                </a:ext>
              </a:extLst>
            </p:cNvPr>
            <p:cNvSpPr/>
            <p:nvPr/>
          </p:nvSpPr>
          <p:spPr>
            <a:xfrm>
              <a:off x="7281274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782EA81-6A0A-32E0-5A9E-8F4734D414AA}"/>
                </a:ext>
              </a:extLst>
            </p:cNvPr>
            <p:cNvSpPr/>
            <p:nvPr/>
          </p:nvSpPr>
          <p:spPr>
            <a:xfrm>
              <a:off x="7446864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D02D3A-345F-7101-779F-3B02048F3FB9}"/>
                </a:ext>
              </a:extLst>
            </p:cNvPr>
            <p:cNvSpPr/>
            <p:nvPr/>
          </p:nvSpPr>
          <p:spPr>
            <a:xfrm>
              <a:off x="7309060" y="2400956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95"/>
                    <a:pt x="152189" y="69397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7431254-333B-16F5-AA83-3F6D85D0FA34}"/>
                </a:ext>
              </a:extLst>
            </p:cNvPr>
            <p:cNvSpPr/>
            <p:nvPr/>
          </p:nvSpPr>
          <p:spPr>
            <a:xfrm>
              <a:off x="7131519" y="2760476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07C12B4-BC26-BAC4-73C2-248EDCE7B545}"/>
                </a:ext>
              </a:extLst>
            </p:cNvPr>
            <p:cNvSpPr/>
            <p:nvPr/>
          </p:nvSpPr>
          <p:spPr>
            <a:xfrm>
              <a:off x="7250626" y="3189403"/>
              <a:ext cx="453712" cy="115186"/>
            </a:xfrm>
            <a:custGeom>
              <a:avLst/>
              <a:gdLst>
                <a:gd name="connsiteX0" fmla="*/ 445642 w 453712"/>
                <a:gd name="connsiteY0" fmla="*/ 507 h 115186"/>
                <a:gd name="connsiteX1" fmla="*/ 3013 w 453712"/>
                <a:gd name="connsiteY1" fmla="*/ 104444 h 115186"/>
                <a:gd name="connsiteX2" fmla="*/ 6029 w 453712"/>
                <a:gd name="connsiteY2" fmla="*/ 115340 h 115186"/>
                <a:gd name="connsiteX3" fmla="*/ 448639 w 453712"/>
                <a:gd name="connsiteY3" fmla="*/ 11402 h 115186"/>
                <a:gd name="connsiteX4" fmla="*/ 445642 w 453712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6">
                  <a:moveTo>
                    <a:pt x="445642" y="507"/>
                  </a:moveTo>
                  <a:cubicBezTo>
                    <a:pt x="298425" y="36510"/>
                    <a:pt x="150739" y="70553"/>
                    <a:pt x="3013" y="104444"/>
                  </a:cubicBezTo>
                  <a:cubicBezTo>
                    <a:pt x="-4075" y="106066"/>
                    <a:pt x="-1077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CBD2876-6DB4-9A93-322A-A261875CA34B}"/>
                </a:ext>
              </a:extLst>
            </p:cNvPr>
            <p:cNvSpPr/>
            <p:nvPr/>
          </p:nvSpPr>
          <p:spPr>
            <a:xfrm>
              <a:off x="7226572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7" y="136295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79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27BFFCC4-C1A5-3A11-806E-C730F2266903}"/>
                </a:ext>
              </a:extLst>
            </p:cNvPr>
            <p:cNvSpPr/>
            <p:nvPr/>
          </p:nvSpPr>
          <p:spPr>
            <a:xfrm>
              <a:off x="7121193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485785A-AEB0-E0A9-37AA-47F0016C2EEC}"/>
                </a:ext>
              </a:extLst>
            </p:cNvPr>
            <p:cNvSpPr/>
            <p:nvPr/>
          </p:nvSpPr>
          <p:spPr>
            <a:xfrm>
              <a:off x="7623257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1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7CD2096C-7B91-8E9F-BF1F-DC98C04FB4DF}"/>
                </a:ext>
              </a:extLst>
            </p:cNvPr>
            <p:cNvSpPr/>
            <p:nvPr/>
          </p:nvSpPr>
          <p:spPr>
            <a:xfrm>
              <a:off x="7744245" y="2962294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5"/>
                    <a:pt x="49910" y="135252"/>
                    <a:pt x="72" y="201509"/>
                  </a:cubicBezTo>
                  <a:cubicBezTo>
                    <a:pt x="-4320" y="207315"/>
                    <a:pt x="5500" y="212969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0EE5302D-506E-A24F-4427-E170D7183921}"/>
                </a:ext>
              </a:extLst>
            </p:cNvPr>
            <p:cNvSpPr/>
            <p:nvPr/>
          </p:nvSpPr>
          <p:spPr>
            <a:xfrm>
              <a:off x="11127734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3BE8751-E13E-114D-7DDC-CC4A9205C791}"/>
                </a:ext>
              </a:extLst>
            </p:cNvPr>
            <p:cNvSpPr/>
            <p:nvPr/>
          </p:nvSpPr>
          <p:spPr>
            <a:xfrm>
              <a:off x="10626940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3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382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8106388-EB81-4DD0-90C7-5D8DC13C1E86}"/>
                </a:ext>
              </a:extLst>
            </p:cNvPr>
            <p:cNvSpPr/>
            <p:nvPr/>
          </p:nvSpPr>
          <p:spPr>
            <a:xfrm>
              <a:off x="11238896" y="680736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07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37"/>
                    <a:pt x="21459" y="69321"/>
                    <a:pt x="16162" y="64507"/>
                  </a:cubicBezTo>
                  <a:cubicBezTo>
                    <a:pt x="15973" y="64333"/>
                    <a:pt x="15804" y="64154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2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39D8A2E4-46CF-9883-DC5B-B80275C6FF5D}"/>
                </a:ext>
              </a:extLst>
            </p:cNvPr>
            <p:cNvSpPr/>
            <p:nvPr/>
          </p:nvSpPr>
          <p:spPr>
            <a:xfrm>
              <a:off x="10744335" y="583898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63" y="55645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1BA3956-AD3F-7E40-2BAB-AF4BABDFCF5A}"/>
                </a:ext>
              </a:extLst>
            </p:cNvPr>
            <p:cNvSpPr/>
            <p:nvPr/>
          </p:nvSpPr>
          <p:spPr>
            <a:xfrm>
              <a:off x="10932889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7 w 70302"/>
                <a:gd name="connsiteY1" fmla="*/ 51806 h 70124"/>
                <a:gd name="connsiteX2" fmla="*/ 51732 w 70302"/>
                <a:gd name="connsiteY2" fmla="*/ 5304 h 70124"/>
                <a:gd name="connsiteX3" fmla="*/ 4419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3 w 70302"/>
                <a:gd name="connsiteY6" fmla="*/ 23381 h 70124"/>
                <a:gd name="connsiteX7" fmla="*/ 46020 w 70302"/>
                <a:gd name="connsiteY7" fmla="*/ 15087 h 70124"/>
                <a:gd name="connsiteX8" fmla="*/ 54182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7" y="51806"/>
                  </a:cubicBezTo>
                  <a:cubicBezTo>
                    <a:pt x="74314" y="35294"/>
                    <a:pt x="67584" y="14672"/>
                    <a:pt x="51732" y="5304"/>
                  </a:cubicBezTo>
                  <a:cubicBezTo>
                    <a:pt x="35879" y="-4064"/>
                    <a:pt x="14580" y="-31"/>
                    <a:pt x="4419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1" y="61891"/>
                    <a:pt x="20856" y="57103"/>
                  </a:cubicBezTo>
                  <a:cubicBezTo>
                    <a:pt x="11431" y="48828"/>
                    <a:pt x="6756" y="35068"/>
                    <a:pt x="13053" y="23381"/>
                  </a:cubicBezTo>
                  <a:cubicBezTo>
                    <a:pt x="19348" y="11694"/>
                    <a:pt x="34730" y="8301"/>
                    <a:pt x="46020" y="15087"/>
                  </a:cubicBezTo>
                  <a:cubicBezTo>
                    <a:pt x="57312" y="21873"/>
                    <a:pt x="61779" y="36745"/>
                    <a:pt x="54182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7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AA23F0D-E737-30B9-2D70-9AADCCB53307}"/>
                </a:ext>
              </a:extLst>
            </p:cNvPr>
            <p:cNvSpPr/>
            <p:nvPr/>
          </p:nvSpPr>
          <p:spPr>
            <a:xfrm>
              <a:off x="10443852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1 w 63810"/>
                <a:gd name="connsiteY4" fmla="*/ 44199 h 63861"/>
                <a:gd name="connsiteX5" fmla="*/ 13655 w 63810"/>
                <a:gd name="connsiteY5" fmla="*/ 45632 h 63861"/>
                <a:gd name="connsiteX6" fmla="*/ 5662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0 w 63810"/>
                <a:gd name="connsiteY11" fmla="*/ 57792 h 63861"/>
                <a:gd name="connsiteX12" fmla="*/ 23928 w 63810"/>
                <a:gd name="connsiteY12" fmla="*/ 59713 h 63861"/>
                <a:gd name="connsiteX13" fmla="*/ 26926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0" y="12881"/>
                    <a:pt x="29527" y="8618"/>
                    <a:pt x="39894" y="13718"/>
                  </a:cubicBezTo>
                  <a:cubicBezTo>
                    <a:pt x="50243" y="18817"/>
                    <a:pt x="54502" y="31348"/>
                    <a:pt x="49413" y="41706"/>
                  </a:cubicBezTo>
                  <a:cubicBezTo>
                    <a:pt x="48979" y="42569"/>
                    <a:pt x="48508" y="43403"/>
                    <a:pt x="47961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2" y="53624"/>
                  </a:cubicBezTo>
                  <a:cubicBezTo>
                    <a:pt x="20233" y="67083"/>
                    <a:pt x="43608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9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0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4" y="60749"/>
                    <a:pt x="34107" y="49854"/>
                    <a:pt x="26926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74A974-D47E-76EB-F331-41530D688CD8}"/>
                </a:ext>
              </a:extLst>
            </p:cNvPr>
            <p:cNvSpPr/>
            <p:nvPr/>
          </p:nvSpPr>
          <p:spPr>
            <a:xfrm>
              <a:off x="10559428" y="230146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9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0" y="66803"/>
                  </a:cubicBezTo>
                  <a:cubicBezTo>
                    <a:pt x="52138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AB3D723-C403-704D-6CB3-A8F420210B42}"/>
                </a:ext>
              </a:extLst>
            </p:cNvPr>
            <p:cNvSpPr/>
            <p:nvPr/>
          </p:nvSpPr>
          <p:spPr>
            <a:xfrm>
              <a:off x="11058921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5CD003-639B-45B8-4FBC-3D9E47EF8610}"/>
                </a:ext>
              </a:extLst>
            </p:cNvPr>
            <p:cNvSpPr/>
            <p:nvPr/>
          </p:nvSpPr>
          <p:spPr>
            <a:xfrm>
              <a:off x="11169246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3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EC58FF8-B13A-BDCD-D8F3-62812FA2618F}"/>
                </a:ext>
              </a:extLst>
            </p:cNvPr>
            <p:cNvSpPr/>
            <p:nvPr/>
          </p:nvSpPr>
          <p:spPr>
            <a:xfrm>
              <a:off x="10670571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17"/>
                    <a:pt x="31719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26D0C24-F8BA-4B8C-61F4-3CDAFD3E9A9F}"/>
                </a:ext>
              </a:extLst>
            </p:cNvPr>
            <p:cNvSpPr/>
            <p:nvPr/>
          </p:nvSpPr>
          <p:spPr>
            <a:xfrm>
              <a:off x="10475931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2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5EC8419D-C4B6-5253-F088-86B4C440171F}"/>
                </a:ext>
              </a:extLst>
            </p:cNvPr>
            <p:cNvSpPr/>
            <p:nvPr/>
          </p:nvSpPr>
          <p:spPr>
            <a:xfrm>
              <a:off x="10972808" y="415539"/>
              <a:ext cx="130705" cy="458183"/>
            </a:xfrm>
            <a:custGeom>
              <a:avLst/>
              <a:gdLst>
                <a:gd name="connsiteX0" fmla="*/ 10023 w 130705"/>
                <a:gd name="connsiteY0" fmla="*/ 454497 h 458183"/>
                <a:gd name="connsiteX1" fmla="*/ 129454 w 130705"/>
                <a:gd name="connsiteY1" fmla="*/ 7326 h 458183"/>
                <a:gd name="connsiteX2" fmla="*/ 118559 w 130705"/>
                <a:gd name="connsiteY2" fmla="*/ 4328 h 458183"/>
                <a:gd name="connsiteX3" fmla="*/ -816 w 130705"/>
                <a:gd name="connsiteY3" fmla="*/ 451500 h 458183"/>
                <a:gd name="connsiteX4" fmla="*/ 10098 w 130705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5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4" y="7326"/>
                  </a:cubicBezTo>
                  <a:cubicBezTo>
                    <a:pt x="131339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86878562-A9CA-AFFF-B84E-097D21B90245}"/>
                </a:ext>
              </a:extLst>
            </p:cNvPr>
            <p:cNvSpPr/>
            <p:nvPr/>
          </p:nvSpPr>
          <p:spPr>
            <a:xfrm>
              <a:off x="10499041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84"/>
                    <a:pt x="148567" y="35705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E2C3549-5C15-7158-DA3D-C55C4345CFB3}"/>
                </a:ext>
              </a:extLst>
            </p:cNvPr>
            <p:cNvSpPr/>
            <p:nvPr/>
          </p:nvSpPr>
          <p:spPr>
            <a:xfrm>
              <a:off x="10617098" y="259631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3ECFBD0-DA6A-9B9B-05D8-F65E71EF22D1}"/>
                </a:ext>
              </a:extLst>
            </p:cNvPr>
            <p:cNvSpPr/>
            <p:nvPr/>
          </p:nvSpPr>
          <p:spPr>
            <a:xfrm>
              <a:off x="10809144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0"/>
                    <a:pt x="291704" y="74216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4D950072-73DF-F108-2FE7-E6E9D8AB5543}"/>
                </a:ext>
              </a:extLst>
            </p:cNvPr>
            <p:cNvSpPr/>
            <p:nvPr/>
          </p:nvSpPr>
          <p:spPr>
            <a:xfrm>
              <a:off x="10680503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C172AA8-7CF7-EE13-4417-6EDCE2872815}"/>
                </a:ext>
              </a:extLst>
            </p:cNvPr>
            <p:cNvSpPr/>
            <p:nvPr/>
          </p:nvSpPr>
          <p:spPr>
            <a:xfrm>
              <a:off x="10987213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1" y="128298"/>
                    <a:pt x="61780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6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A41139E-55D6-5620-E759-98AEDCB216B6}"/>
                </a:ext>
              </a:extLst>
            </p:cNvPr>
            <p:cNvSpPr/>
            <p:nvPr/>
          </p:nvSpPr>
          <p:spPr>
            <a:xfrm>
              <a:off x="11111472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5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4" y="188916"/>
                    <a:pt x="56443" y="96031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9"/>
                    <a:pt x="93691" y="194653"/>
                    <a:pt x="140720" y="287544"/>
                  </a:cubicBezTo>
                  <a:cubicBezTo>
                    <a:pt x="144001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4C65D8AB-7BCA-8A3D-CBF3-47A6761B8F99}"/>
                </a:ext>
              </a:extLst>
            </p:cNvPr>
            <p:cNvSpPr/>
            <p:nvPr/>
          </p:nvSpPr>
          <p:spPr>
            <a:xfrm>
              <a:off x="10595219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8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39" y="196954"/>
                    <a:pt x="61134" y="100053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5" y="202665"/>
                    <a:pt x="154780" y="299553"/>
                  </a:cubicBezTo>
                  <a:cubicBezTo>
                    <a:pt x="158210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8840675-89A8-6BA9-245D-A5BBCFEFB4B4}"/>
                </a:ext>
              </a:extLst>
            </p:cNvPr>
            <p:cNvSpPr/>
            <p:nvPr/>
          </p:nvSpPr>
          <p:spPr>
            <a:xfrm>
              <a:off x="10479122" y="820998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8C68D27-C9C1-C3A8-B0AF-77F225094D66}"/>
                </a:ext>
              </a:extLst>
            </p:cNvPr>
            <p:cNvSpPr/>
            <p:nvPr/>
          </p:nvSpPr>
          <p:spPr>
            <a:xfrm>
              <a:off x="11127734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ED4A45F-6B77-B84E-5A77-1D49C22E6BF8}"/>
                </a:ext>
              </a:extLst>
            </p:cNvPr>
            <p:cNvSpPr/>
            <p:nvPr/>
          </p:nvSpPr>
          <p:spPr>
            <a:xfrm>
              <a:off x="10626940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4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288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9D0C63E-D7C4-E1FA-CA10-647E4F85C2C1}"/>
                </a:ext>
              </a:extLst>
            </p:cNvPr>
            <p:cNvSpPr/>
            <p:nvPr/>
          </p:nvSpPr>
          <p:spPr>
            <a:xfrm>
              <a:off x="11238896" y="3508194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8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8D1CF8-5907-68DE-6CA0-F62C4C6746BB}"/>
                </a:ext>
              </a:extLst>
            </p:cNvPr>
            <p:cNvSpPr/>
            <p:nvPr/>
          </p:nvSpPr>
          <p:spPr>
            <a:xfrm>
              <a:off x="10744335" y="3411356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708390D8-8683-455E-CA81-8BD7C27ECFED}"/>
                </a:ext>
              </a:extLst>
            </p:cNvPr>
            <p:cNvSpPr/>
            <p:nvPr/>
          </p:nvSpPr>
          <p:spPr>
            <a:xfrm>
              <a:off x="10932889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4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4"/>
                  </a:cubicBezTo>
                  <a:cubicBezTo>
                    <a:pt x="74314" y="35272"/>
                    <a:pt x="67584" y="14651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382D7FF-8D45-4B94-9D62-6C3CBA123236}"/>
                </a:ext>
              </a:extLst>
            </p:cNvPr>
            <p:cNvSpPr/>
            <p:nvPr/>
          </p:nvSpPr>
          <p:spPr>
            <a:xfrm>
              <a:off x="10443852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1 w 63810"/>
                <a:gd name="connsiteY4" fmla="*/ 44202 h 63864"/>
                <a:gd name="connsiteX5" fmla="*/ 13655 w 63810"/>
                <a:gd name="connsiteY5" fmla="*/ 45635 h 63864"/>
                <a:gd name="connsiteX6" fmla="*/ 5662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0 w 63810"/>
                <a:gd name="connsiteY11" fmla="*/ 57793 h 63864"/>
                <a:gd name="connsiteX12" fmla="*/ 23928 w 63810"/>
                <a:gd name="connsiteY12" fmla="*/ 59715 h 63864"/>
                <a:gd name="connsiteX13" fmla="*/ 26926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0" y="12893"/>
                    <a:pt x="29527" y="8614"/>
                    <a:pt x="39894" y="13722"/>
                  </a:cubicBezTo>
                  <a:cubicBezTo>
                    <a:pt x="50243" y="18811"/>
                    <a:pt x="54502" y="31346"/>
                    <a:pt x="49413" y="41714"/>
                  </a:cubicBezTo>
                  <a:cubicBezTo>
                    <a:pt x="48979" y="42581"/>
                    <a:pt x="48508" y="43410"/>
                    <a:pt x="47961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2" y="53627"/>
                  </a:cubicBezTo>
                  <a:cubicBezTo>
                    <a:pt x="20233" y="67086"/>
                    <a:pt x="43608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6EC5D07-BA77-4828-56AC-A5450C7327E8}"/>
                </a:ext>
              </a:extLst>
            </p:cNvPr>
            <p:cNvSpPr/>
            <p:nvPr/>
          </p:nvSpPr>
          <p:spPr>
            <a:xfrm>
              <a:off x="10559428" y="3057604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8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D353521B-6013-3EF0-67E0-D6208B052AB5}"/>
                </a:ext>
              </a:extLst>
            </p:cNvPr>
            <p:cNvSpPr/>
            <p:nvPr/>
          </p:nvSpPr>
          <p:spPr>
            <a:xfrm>
              <a:off x="11058921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D85C0DC-BF36-BBF8-4286-7E5DE8C644D1}"/>
                </a:ext>
              </a:extLst>
            </p:cNvPr>
            <p:cNvSpPr/>
            <p:nvPr/>
          </p:nvSpPr>
          <p:spPr>
            <a:xfrm>
              <a:off x="11169246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4A3024B-5FA5-647F-4E06-57BE5D4F49BD}"/>
                </a:ext>
              </a:extLst>
            </p:cNvPr>
            <p:cNvSpPr/>
            <p:nvPr/>
          </p:nvSpPr>
          <p:spPr>
            <a:xfrm>
              <a:off x="10670571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3"/>
                    <a:pt x="31719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6AFC5CF-BF6B-7A03-EDC0-BF9F304D3521}"/>
                </a:ext>
              </a:extLst>
            </p:cNvPr>
            <p:cNvSpPr/>
            <p:nvPr/>
          </p:nvSpPr>
          <p:spPr>
            <a:xfrm>
              <a:off x="10475931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373DB3D2-BBC6-260A-33CC-1008E3491419}"/>
                </a:ext>
              </a:extLst>
            </p:cNvPr>
            <p:cNvSpPr/>
            <p:nvPr/>
          </p:nvSpPr>
          <p:spPr>
            <a:xfrm>
              <a:off x="10972732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C7A7D12C-AC1F-F1D5-D922-2B735C058F4D}"/>
                </a:ext>
              </a:extLst>
            </p:cNvPr>
            <p:cNvSpPr/>
            <p:nvPr/>
          </p:nvSpPr>
          <p:spPr>
            <a:xfrm>
              <a:off x="10499041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2333F12E-3202-28EA-1A3C-35582F3EF9CF}"/>
                </a:ext>
              </a:extLst>
            </p:cNvPr>
            <p:cNvSpPr/>
            <p:nvPr/>
          </p:nvSpPr>
          <p:spPr>
            <a:xfrm>
              <a:off x="10617098" y="3087090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BD1DE3E-AB70-0DF1-DA57-3AA039DF31FA}"/>
                </a:ext>
              </a:extLst>
            </p:cNvPr>
            <p:cNvSpPr/>
            <p:nvPr/>
          </p:nvSpPr>
          <p:spPr>
            <a:xfrm>
              <a:off x="10809144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7"/>
                    <a:pt x="439090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EC1E8FA-85C5-95D5-61E7-F5444AC2FE0E}"/>
                </a:ext>
              </a:extLst>
            </p:cNvPr>
            <p:cNvSpPr/>
            <p:nvPr/>
          </p:nvSpPr>
          <p:spPr>
            <a:xfrm>
              <a:off x="10680503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86AEBB4-36E0-B6A8-A5B6-0950C57C66AA}"/>
                </a:ext>
              </a:extLst>
            </p:cNvPr>
            <p:cNvSpPr/>
            <p:nvPr/>
          </p:nvSpPr>
          <p:spPr>
            <a:xfrm>
              <a:off x="10987213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2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AFD02F5-3276-AFC8-FFA7-3F10DC6E2A52}"/>
                </a:ext>
              </a:extLst>
            </p:cNvPr>
            <p:cNvSpPr/>
            <p:nvPr/>
          </p:nvSpPr>
          <p:spPr>
            <a:xfrm>
              <a:off x="11111472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E72E24F-959A-66AE-57FA-2C35744624F2}"/>
                </a:ext>
              </a:extLst>
            </p:cNvPr>
            <p:cNvSpPr/>
            <p:nvPr/>
          </p:nvSpPr>
          <p:spPr>
            <a:xfrm>
              <a:off x="10595219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39" y="196954"/>
                    <a:pt x="61134" y="100048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6"/>
                  </a:cubicBezTo>
                  <a:cubicBezTo>
                    <a:pt x="158210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AF1711C-FD19-845B-1950-2B5D4EB1779A}"/>
                </a:ext>
              </a:extLst>
            </p:cNvPr>
            <p:cNvSpPr/>
            <p:nvPr/>
          </p:nvSpPr>
          <p:spPr>
            <a:xfrm>
              <a:off x="10479122" y="3648456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AEA01099-2ECC-5761-98B6-39F2E9AE2B4F}"/>
                </a:ext>
              </a:extLst>
            </p:cNvPr>
            <p:cNvSpPr/>
            <p:nvPr/>
          </p:nvSpPr>
          <p:spPr>
            <a:xfrm>
              <a:off x="6666514" y="29974"/>
              <a:ext cx="131814" cy="630534"/>
            </a:xfrm>
            <a:custGeom>
              <a:avLst/>
              <a:gdLst>
                <a:gd name="connsiteX0" fmla="*/ 119747 w 131814"/>
                <a:gd name="connsiteY0" fmla="*/ 4492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205F920-FD05-D1A7-1C1D-4FCF73F5D638}"/>
                </a:ext>
              </a:extLst>
            </p:cNvPr>
            <p:cNvSpPr/>
            <p:nvPr/>
          </p:nvSpPr>
          <p:spPr>
            <a:xfrm>
              <a:off x="6667257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4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636B15C5-B938-9B86-658F-D8408272B8F9}"/>
                </a:ext>
              </a:extLst>
            </p:cNvPr>
            <p:cNvSpPr/>
            <p:nvPr/>
          </p:nvSpPr>
          <p:spPr>
            <a:xfrm>
              <a:off x="6759587" y="26556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18"/>
                    <a:pt x="9878" y="25591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C44FDC5-3535-1A28-1D8A-98F790B54446}"/>
                </a:ext>
              </a:extLst>
            </p:cNvPr>
            <p:cNvSpPr/>
            <p:nvPr/>
          </p:nvSpPr>
          <p:spPr>
            <a:xfrm>
              <a:off x="6788585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59631AFE-0616-5605-F4D9-CA05361B67B1}"/>
                </a:ext>
              </a:extLst>
            </p:cNvPr>
            <p:cNvSpPr/>
            <p:nvPr/>
          </p:nvSpPr>
          <p:spPr>
            <a:xfrm>
              <a:off x="7263255" y="699271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60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cubicBezTo>
                    <a:pt x="23672" y="22105"/>
                    <a:pt x="16736" y="12447"/>
                    <a:pt x="9781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CEDA4618-4CBD-4C42-8E90-6D85D5C5CE91}"/>
                </a:ext>
              </a:extLst>
            </p:cNvPr>
            <p:cNvSpPr/>
            <p:nvPr/>
          </p:nvSpPr>
          <p:spPr>
            <a:xfrm>
              <a:off x="7256085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11FC1406-F18C-F072-D546-38ACF4969276}"/>
                </a:ext>
              </a:extLst>
            </p:cNvPr>
            <p:cNvSpPr/>
            <p:nvPr/>
          </p:nvSpPr>
          <p:spPr>
            <a:xfrm>
              <a:off x="6701937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023BF77-421B-5B60-07DB-96376736E47D}"/>
                </a:ext>
              </a:extLst>
            </p:cNvPr>
            <p:cNvSpPr/>
            <p:nvPr/>
          </p:nvSpPr>
          <p:spPr>
            <a:xfrm>
              <a:off x="6821095" y="451291"/>
              <a:ext cx="59468" cy="116762"/>
            </a:xfrm>
            <a:custGeom>
              <a:avLst/>
              <a:gdLst>
                <a:gd name="connsiteX0" fmla="*/ 57397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4 w 59468"/>
                <a:gd name="connsiteY4" fmla="*/ 21808 h 116762"/>
                <a:gd name="connsiteX5" fmla="*/ 47143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3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8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4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6" y="96604"/>
                    <a:pt x="35248" y="100581"/>
                    <a:pt x="32628" y="103163"/>
                  </a:cubicBezTo>
                  <a:cubicBezTo>
                    <a:pt x="30008" y="105746"/>
                    <a:pt x="23372" y="107763"/>
                    <a:pt x="21903" y="102560"/>
                  </a:cubicBezTo>
                  <a:cubicBezTo>
                    <a:pt x="19924" y="95567"/>
                    <a:pt x="9010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8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2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4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6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34176E8-683F-CEF9-662B-9E41BBA257C2}"/>
                </a:ext>
              </a:extLst>
            </p:cNvPr>
            <p:cNvSpPr/>
            <p:nvPr/>
          </p:nvSpPr>
          <p:spPr>
            <a:xfrm>
              <a:off x="6892600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296" y="40896"/>
                    <a:pt x="24138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898E37DC-F3C5-0743-7622-A8187795263E}"/>
                </a:ext>
              </a:extLst>
            </p:cNvPr>
            <p:cNvSpPr/>
            <p:nvPr/>
          </p:nvSpPr>
          <p:spPr>
            <a:xfrm>
              <a:off x="6965556" y="416996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86843AD-1E7E-10FC-CAD8-13A5A8415D3E}"/>
                </a:ext>
              </a:extLst>
            </p:cNvPr>
            <p:cNvSpPr/>
            <p:nvPr/>
          </p:nvSpPr>
          <p:spPr>
            <a:xfrm>
              <a:off x="9531671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BF349C6-5520-D0A7-510D-61C8BCF61E78}"/>
                </a:ext>
              </a:extLst>
            </p:cNvPr>
            <p:cNvSpPr/>
            <p:nvPr/>
          </p:nvSpPr>
          <p:spPr>
            <a:xfrm>
              <a:off x="9532414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E5BDB08-F0BB-9825-1461-C318E7C62C97}"/>
                </a:ext>
              </a:extLst>
            </p:cNvPr>
            <p:cNvSpPr/>
            <p:nvPr/>
          </p:nvSpPr>
          <p:spPr>
            <a:xfrm>
              <a:off x="9624745" y="2484560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9"/>
                    <a:pt x="9878" y="25610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094605ED-09E6-3A3C-D792-E1D3593835EA}"/>
                </a:ext>
              </a:extLst>
            </p:cNvPr>
            <p:cNvSpPr/>
            <p:nvPr/>
          </p:nvSpPr>
          <p:spPr>
            <a:xfrm>
              <a:off x="9653743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697C5158-5CB6-52DB-6E34-2FC01A1285DD}"/>
                </a:ext>
              </a:extLst>
            </p:cNvPr>
            <p:cNvSpPr/>
            <p:nvPr/>
          </p:nvSpPr>
          <p:spPr>
            <a:xfrm>
              <a:off x="10128413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231E3BF8-F606-FC81-D161-5DA053258664}"/>
                </a:ext>
              </a:extLst>
            </p:cNvPr>
            <p:cNvSpPr/>
            <p:nvPr/>
          </p:nvSpPr>
          <p:spPr>
            <a:xfrm>
              <a:off x="10121243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3A4E67B-34AE-1DFA-398B-95DEAF25D06B}"/>
                </a:ext>
              </a:extLst>
            </p:cNvPr>
            <p:cNvSpPr/>
            <p:nvPr/>
          </p:nvSpPr>
          <p:spPr>
            <a:xfrm>
              <a:off x="9567094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388F4F-512C-A856-E08F-8AF9B5DB930E}"/>
                </a:ext>
              </a:extLst>
            </p:cNvPr>
            <p:cNvSpPr/>
            <p:nvPr/>
          </p:nvSpPr>
          <p:spPr>
            <a:xfrm>
              <a:off x="9686253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61851D16-3DE2-4266-9293-F9A111D9FD1A}"/>
                </a:ext>
              </a:extLst>
            </p:cNvPr>
            <p:cNvSpPr/>
            <p:nvPr/>
          </p:nvSpPr>
          <p:spPr>
            <a:xfrm>
              <a:off x="9757758" y="2910849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BCC0ED4-B1BA-C3BD-1B03-E3EC48E09D30}"/>
                </a:ext>
              </a:extLst>
            </p:cNvPr>
            <p:cNvSpPr/>
            <p:nvPr/>
          </p:nvSpPr>
          <p:spPr>
            <a:xfrm>
              <a:off x="9830713" y="2875000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006F2934-18EF-92B1-7BF0-032F7E652FB2}"/>
                </a:ext>
              </a:extLst>
            </p:cNvPr>
            <p:cNvSpPr/>
            <p:nvPr/>
          </p:nvSpPr>
          <p:spPr>
            <a:xfrm>
              <a:off x="8119275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3" y="529958"/>
                    <a:pt x="224783" y="499409"/>
                  </a:cubicBezTo>
                  <a:cubicBezTo>
                    <a:pt x="223538" y="439550"/>
                    <a:pt x="218090" y="379851"/>
                    <a:pt x="208516" y="320752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9055E06-F14C-7ED9-3A41-48B07A98DF05}"/>
                </a:ext>
              </a:extLst>
            </p:cNvPr>
            <p:cNvSpPr/>
            <p:nvPr/>
          </p:nvSpPr>
          <p:spPr>
            <a:xfrm>
              <a:off x="7862030" y="264702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0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BE27ABA-EA36-0DE0-C6A4-C3ABCCD05049}"/>
                </a:ext>
              </a:extLst>
            </p:cNvPr>
            <p:cNvSpPr/>
            <p:nvPr/>
          </p:nvSpPr>
          <p:spPr>
            <a:xfrm>
              <a:off x="7946225" y="132250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8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7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4A07D34-AB81-6102-5D7E-2C74DE836B5D}"/>
                </a:ext>
              </a:extLst>
            </p:cNvPr>
            <p:cNvSpPr/>
            <p:nvPr/>
          </p:nvSpPr>
          <p:spPr>
            <a:xfrm>
              <a:off x="8154728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85350D3-7372-CF5A-D743-762CA06351D1}"/>
                </a:ext>
              </a:extLst>
            </p:cNvPr>
            <p:cNvSpPr/>
            <p:nvPr/>
          </p:nvSpPr>
          <p:spPr>
            <a:xfrm rot="-4200">
              <a:off x="7948755" y="6458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5" y="48237"/>
                    <a:pt x="22924" y="48237"/>
                  </a:cubicBezTo>
                  <a:cubicBezTo>
                    <a:pt x="9692" y="48237"/>
                    <a:pt x="-1034" y="37510"/>
                    <a:pt x="-1034" y="24279"/>
                  </a:cubicBezTo>
                  <a:cubicBezTo>
                    <a:pt x="-1034" y="11047"/>
                    <a:pt x="9692" y="321"/>
                    <a:pt x="22924" y="321"/>
                  </a:cubicBezTo>
                  <a:cubicBezTo>
                    <a:pt x="36155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A5A70F6-F301-A8D0-76FF-FA7F77A68E00}"/>
                </a:ext>
              </a:extLst>
            </p:cNvPr>
            <p:cNvSpPr/>
            <p:nvPr/>
          </p:nvSpPr>
          <p:spPr>
            <a:xfrm>
              <a:off x="8574076" y="492123"/>
              <a:ext cx="47913" cy="47906"/>
            </a:xfrm>
            <a:custGeom>
              <a:avLst/>
              <a:gdLst>
                <a:gd name="connsiteX0" fmla="*/ 37874 w 47913"/>
                <a:gd name="connsiteY0" fmla="*/ 42992 h 47906"/>
                <a:gd name="connsiteX1" fmla="*/ 4208 w 47913"/>
                <a:gd name="connsiteY1" fmla="*/ 39222 h 47906"/>
                <a:gd name="connsiteX2" fmla="*/ 7960 w 47913"/>
                <a:gd name="connsiteY2" fmla="*/ 5575 h 47906"/>
                <a:gd name="connsiteX3" fmla="*/ 7978 w 47913"/>
                <a:gd name="connsiteY3" fmla="*/ 5556 h 47906"/>
                <a:gd name="connsiteX4" fmla="*/ 41644 w 47913"/>
                <a:gd name="connsiteY4" fmla="*/ 9326 h 47906"/>
                <a:gd name="connsiteX5" fmla="*/ 37874 w 47913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3" h="47906">
                  <a:moveTo>
                    <a:pt x="37874" y="42992"/>
                  </a:moveTo>
                  <a:cubicBezTo>
                    <a:pt x="27545" y="51245"/>
                    <a:pt x="12465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7" y="-1009"/>
                    <a:pt x="41644" y="9326"/>
                  </a:cubicBezTo>
                  <a:cubicBezTo>
                    <a:pt x="49900" y="19665"/>
                    <a:pt x="48204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E3F461C-FD8B-ADBD-A1B3-776D821B3DD4}"/>
                </a:ext>
              </a:extLst>
            </p:cNvPr>
            <p:cNvSpPr/>
            <p:nvPr/>
          </p:nvSpPr>
          <p:spPr>
            <a:xfrm>
              <a:off x="8186426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F9D4AFD8-D480-F1BC-0A32-3DB362A9822F}"/>
                </a:ext>
              </a:extLst>
            </p:cNvPr>
            <p:cNvSpPr/>
            <p:nvPr/>
          </p:nvSpPr>
          <p:spPr>
            <a:xfrm>
              <a:off x="8782786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3" y="529959"/>
                    <a:pt x="224783" y="499409"/>
                  </a:cubicBezTo>
                  <a:cubicBezTo>
                    <a:pt x="223538" y="439550"/>
                    <a:pt x="218090" y="379851"/>
                    <a:pt x="208516" y="320751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9246B5B-6C01-A858-26B0-0B35CE171664}"/>
                </a:ext>
              </a:extLst>
            </p:cNvPr>
            <p:cNvSpPr/>
            <p:nvPr/>
          </p:nvSpPr>
          <p:spPr>
            <a:xfrm>
              <a:off x="8525540" y="179530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7AFEA021-321D-17FF-AEDA-EE233DFF2916}"/>
                </a:ext>
              </a:extLst>
            </p:cNvPr>
            <p:cNvSpPr/>
            <p:nvPr/>
          </p:nvSpPr>
          <p:spPr>
            <a:xfrm>
              <a:off x="8609735" y="1662847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7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6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EE47AA2-9461-B3F5-0EC3-A0BA2B86B6F4}"/>
                </a:ext>
              </a:extLst>
            </p:cNvPr>
            <p:cNvSpPr/>
            <p:nvPr/>
          </p:nvSpPr>
          <p:spPr>
            <a:xfrm>
              <a:off x="8818239" y="1544027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C002823-C178-98B1-0E88-28847E81E2E3}"/>
                </a:ext>
              </a:extLst>
            </p:cNvPr>
            <p:cNvSpPr/>
            <p:nvPr/>
          </p:nvSpPr>
          <p:spPr>
            <a:xfrm>
              <a:off x="8612287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FB609BB0-AC59-6BB3-2F29-5EDF7F8E8A2F}"/>
                </a:ext>
              </a:extLst>
            </p:cNvPr>
            <p:cNvSpPr/>
            <p:nvPr/>
          </p:nvSpPr>
          <p:spPr>
            <a:xfrm>
              <a:off x="9237628" y="2022736"/>
              <a:ext cx="47871" cy="47880"/>
            </a:xfrm>
            <a:custGeom>
              <a:avLst/>
              <a:gdLst>
                <a:gd name="connsiteX0" fmla="*/ 37833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3 w 47871"/>
                <a:gd name="connsiteY3" fmla="*/ 9311 h 47880"/>
                <a:gd name="connsiteX4" fmla="*/ 37833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3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3" y="9311"/>
                  </a:cubicBezTo>
                  <a:cubicBezTo>
                    <a:pt x="49859" y="19648"/>
                    <a:pt x="48162" y="34720"/>
                    <a:pt x="37833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7FC62FE-38B6-632C-0891-AC154951CFF6}"/>
                </a:ext>
              </a:extLst>
            </p:cNvPr>
            <p:cNvSpPr/>
            <p:nvPr/>
          </p:nvSpPr>
          <p:spPr>
            <a:xfrm>
              <a:off x="8849936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F9C291D-86BE-C6C2-9F53-565A218270A6}"/>
                </a:ext>
              </a:extLst>
            </p:cNvPr>
            <p:cNvSpPr/>
            <p:nvPr/>
          </p:nvSpPr>
          <p:spPr>
            <a:xfrm>
              <a:off x="8716038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7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31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6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19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7 w 882465"/>
                <a:gd name="connsiteY19" fmla="*/ 427476 h 610294"/>
                <a:gd name="connsiteX20" fmla="*/ 800228 w 882465"/>
                <a:gd name="connsiteY20" fmla="*/ 354754 h 610294"/>
                <a:gd name="connsiteX21" fmla="*/ 852102 w 882465"/>
                <a:gd name="connsiteY21" fmla="*/ 330664 h 610294"/>
                <a:gd name="connsiteX22" fmla="*/ 876607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2 w 882465"/>
                <a:gd name="connsiteY28" fmla="*/ 564194 h 610294"/>
                <a:gd name="connsiteX29" fmla="*/ 270437 w 882465"/>
                <a:gd name="connsiteY29" fmla="*/ 588283 h 610294"/>
                <a:gd name="connsiteX30" fmla="*/ 245933 w 882465"/>
                <a:gd name="connsiteY30" fmla="*/ 599593 h 610294"/>
                <a:gd name="connsiteX31" fmla="*/ 244820 w 882465"/>
                <a:gd name="connsiteY31" fmla="*/ 600102 h 610294"/>
                <a:gd name="connsiteX32" fmla="*/ 253115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59 w 882465"/>
                <a:gd name="connsiteY35" fmla="*/ 227990 h 610294"/>
                <a:gd name="connsiteX36" fmla="*/ 40263 w 882465"/>
                <a:gd name="connsiteY36" fmla="*/ 78379 h 610294"/>
                <a:gd name="connsiteX37" fmla="*/ 20339 w 882465"/>
                <a:gd name="connsiteY37" fmla="*/ 29201 h 610294"/>
                <a:gd name="connsiteX38" fmla="*/ 13986 w 882465"/>
                <a:gd name="connsiteY38" fmla="*/ 13574 h 610294"/>
                <a:gd name="connsiteX39" fmla="*/ 10745 w 882465"/>
                <a:gd name="connsiteY39" fmla="*/ 5544 h 610294"/>
                <a:gd name="connsiteX40" fmla="*/ 10311 w 882465"/>
                <a:gd name="connsiteY40" fmla="*/ 4508 h 610294"/>
                <a:gd name="connsiteX41" fmla="*/ 3356 w 882465"/>
                <a:gd name="connsiteY41" fmla="*/ 11463 h 610294"/>
                <a:gd name="connsiteX42" fmla="*/ 90064 w 882465"/>
                <a:gd name="connsiteY42" fmla="*/ 41886 h 610294"/>
                <a:gd name="connsiteX43" fmla="*/ 298165 w 882465"/>
                <a:gd name="connsiteY43" fmla="*/ 114948 h 610294"/>
                <a:gd name="connsiteX44" fmla="*/ 549941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7"/>
                  </a:cubicBezTo>
                  <a:cubicBezTo>
                    <a:pt x="249797" y="610243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E81597-ADC8-8472-E67C-C6521EB14573}"/>
                </a:ext>
              </a:extLst>
            </p:cNvPr>
            <p:cNvSpPr/>
            <p:nvPr/>
          </p:nvSpPr>
          <p:spPr>
            <a:xfrm>
              <a:off x="8974363" y="3254831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2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2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7A15B49-24F2-8030-AD40-A40C3E1AB6DE}"/>
                </a:ext>
              </a:extLst>
            </p:cNvPr>
            <p:cNvSpPr/>
            <p:nvPr/>
          </p:nvSpPr>
          <p:spPr>
            <a:xfrm>
              <a:off x="8756658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8908615-A89B-9731-FD0E-786D5E2334E0}"/>
                </a:ext>
              </a:extLst>
            </p:cNvPr>
            <p:cNvSpPr/>
            <p:nvPr/>
          </p:nvSpPr>
          <p:spPr>
            <a:xfrm>
              <a:off x="8799899" y="3208065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DD4F422-F5BE-A8EE-BA78-ED02BD1A3D43}"/>
                </a:ext>
              </a:extLst>
            </p:cNvPr>
            <p:cNvSpPr/>
            <p:nvPr/>
          </p:nvSpPr>
          <p:spPr>
            <a:xfrm>
              <a:off x="8839879" y="3307874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616C726-0B1F-4F62-B0A7-6B3F134509A6}"/>
                </a:ext>
              </a:extLst>
            </p:cNvPr>
            <p:cNvSpPr/>
            <p:nvPr/>
          </p:nvSpPr>
          <p:spPr>
            <a:xfrm>
              <a:off x="8879822" y="340896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9A31ECB-C9FA-555A-DCBF-1AF77437BCCE}"/>
                </a:ext>
              </a:extLst>
            </p:cNvPr>
            <p:cNvSpPr/>
            <p:nvPr/>
          </p:nvSpPr>
          <p:spPr>
            <a:xfrm>
              <a:off x="8923101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ECD8ADB0-4665-48D3-3470-C7C703F4EE84}"/>
                </a:ext>
              </a:extLst>
            </p:cNvPr>
            <p:cNvSpPr/>
            <p:nvPr/>
          </p:nvSpPr>
          <p:spPr>
            <a:xfrm>
              <a:off x="9060874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6F5E78C-17E8-3161-2CCB-20D513C17273}"/>
                </a:ext>
              </a:extLst>
            </p:cNvPr>
            <p:cNvSpPr/>
            <p:nvPr/>
          </p:nvSpPr>
          <p:spPr>
            <a:xfrm>
              <a:off x="9159006" y="3502734"/>
              <a:ext cx="15658" cy="22567"/>
            </a:xfrm>
            <a:custGeom>
              <a:avLst/>
              <a:gdLst>
                <a:gd name="connsiteX0" fmla="*/ -828 w 15658"/>
                <a:gd name="connsiteY0" fmla="*/ 7451 h 22567"/>
                <a:gd name="connsiteX1" fmla="*/ 3507 w 15658"/>
                <a:gd name="connsiteY1" fmla="*/ 18761 h 22567"/>
                <a:gd name="connsiteX2" fmla="*/ 10463 w 15658"/>
                <a:gd name="connsiteY2" fmla="*/ 22720 h 22567"/>
                <a:gd name="connsiteX3" fmla="*/ 14421 w 15658"/>
                <a:gd name="connsiteY3" fmla="*/ 15764 h 22567"/>
                <a:gd name="connsiteX4" fmla="*/ 14421 w 15658"/>
                <a:gd name="connsiteY4" fmla="*/ 15764 h 22567"/>
                <a:gd name="connsiteX5" fmla="*/ 10066 w 15658"/>
                <a:gd name="connsiteY5" fmla="*/ 4454 h 22567"/>
                <a:gd name="connsiteX6" fmla="*/ 3111 w 15658"/>
                <a:gd name="connsiteY6" fmla="*/ 496 h 22567"/>
                <a:gd name="connsiteX7" fmla="*/ -828 w 15658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7">
                  <a:moveTo>
                    <a:pt x="-828" y="7451"/>
                  </a:moveTo>
                  <a:cubicBezTo>
                    <a:pt x="604" y="11221"/>
                    <a:pt x="2055" y="14991"/>
                    <a:pt x="3507" y="18761"/>
                  </a:cubicBezTo>
                  <a:cubicBezTo>
                    <a:pt x="4411" y="21721"/>
                    <a:pt x="7465" y="23455"/>
                    <a:pt x="10463" y="22720"/>
                  </a:cubicBezTo>
                  <a:cubicBezTo>
                    <a:pt x="13478" y="21890"/>
                    <a:pt x="15250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6" y="4454"/>
                  </a:lnTo>
                  <a:cubicBezTo>
                    <a:pt x="9181" y="1495"/>
                    <a:pt x="6109" y="-258"/>
                    <a:pt x="3111" y="496"/>
                  </a:cubicBezTo>
                  <a:cubicBezTo>
                    <a:pt x="96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AE5F1942-564B-FF7F-4E98-4A0497B98D27}"/>
                </a:ext>
              </a:extLst>
            </p:cNvPr>
            <p:cNvSpPr/>
            <p:nvPr/>
          </p:nvSpPr>
          <p:spPr>
            <a:xfrm>
              <a:off x="9256195" y="3456721"/>
              <a:ext cx="16959" cy="25761"/>
            </a:xfrm>
            <a:custGeom>
              <a:avLst/>
              <a:gdLst>
                <a:gd name="connsiteX0" fmla="*/ -848 w 16959"/>
                <a:gd name="connsiteY0" fmla="*/ 7452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2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5F4A4146-D45C-2AB5-4D74-E2C67EB0388E}"/>
                </a:ext>
              </a:extLst>
            </p:cNvPr>
            <p:cNvSpPr/>
            <p:nvPr/>
          </p:nvSpPr>
          <p:spPr>
            <a:xfrm>
              <a:off x="9354100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7 w 16488"/>
                <a:gd name="connsiteY1" fmla="*/ 20866 h 24671"/>
                <a:gd name="connsiteX2" fmla="*/ 11292 w 16488"/>
                <a:gd name="connsiteY2" fmla="*/ 24824 h 24671"/>
                <a:gd name="connsiteX3" fmla="*/ 15250 w 16488"/>
                <a:gd name="connsiteY3" fmla="*/ 17869 h 24671"/>
                <a:gd name="connsiteX4" fmla="*/ 15250 w 16488"/>
                <a:gd name="connsiteY4" fmla="*/ 17869 h 24671"/>
                <a:gd name="connsiteX5" fmla="*/ 10066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7" y="20866"/>
                  </a:lnTo>
                  <a:cubicBezTo>
                    <a:pt x="5242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0" y="17869"/>
                  </a:cubicBezTo>
                  <a:cubicBezTo>
                    <a:pt x="15250" y="17869"/>
                    <a:pt x="15250" y="17869"/>
                    <a:pt x="15250" y="17869"/>
                  </a:cubicBezTo>
                  <a:cubicBezTo>
                    <a:pt x="13516" y="13383"/>
                    <a:pt x="11801" y="8915"/>
                    <a:pt x="10066" y="4448"/>
                  </a:cubicBezTo>
                  <a:cubicBezTo>
                    <a:pt x="9181" y="1488"/>
                    <a:pt x="6109" y="-246"/>
                    <a:pt x="3111" y="490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8CADA755-FF3C-DF78-3F26-7C2C9127F600}"/>
                </a:ext>
              </a:extLst>
            </p:cNvPr>
            <p:cNvSpPr/>
            <p:nvPr/>
          </p:nvSpPr>
          <p:spPr>
            <a:xfrm>
              <a:off x="9451856" y="3365412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9 h 21505"/>
                <a:gd name="connsiteX4" fmla="*/ 14043 w 15281"/>
                <a:gd name="connsiteY4" fmla="*/ 14691 h 21505"/>
                <a:gd name="connsiteX5" fmla="*/ 10084 w 15281"/>
                <a:gd name="connsiteY5" fmla="*/ 4437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68CDBD85-45FC-DE00-9EE7-834969EF57C7}"/>
                </a:ext>
              </a:extLst>
            </p:cNvPr>
            <p:cNvSpPr/>
            <p:nvPr/>
          </p:nvSpPr>
          <p:spPr>
            <a:xfrm>
              <a:off x="8716114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7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31 w 882390"/>
                <a:gd name="connsiteY9" fmla="*/ 67051 h 610296"/>
                <a:gd name="connsiteX10" fmla="*/ 81412 w 882390"/>
                <a:gd name="connsiteY10" fmla="*/ 210026 h 610296"/>
                <a:gd name="connsiteX11" fmla="*/ 151571 w 882390"/>
                <a:gd name="connsiteY11" fmla="*/ 383048 h 610296"/>
                <a:gd name="connsiteX12" fmla="*/ 212266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19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1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1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7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7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4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19" y="610366"/>
                  </a:cubicBezTo>
                  <a:cubicBezTo>
                    <a:pt x="249797" y="610250"/>
                    <a:pt x="250174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5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744B2C-EE73-C8FE-C35C-11F4BB599869}"/>
                </a:ext>
              </a:extLst>
            </p:cNvPr>
            <p:cNvSpPr/>
            <p:nvPr/>
          </p:nvSpPr>
          <p:spPr>
            <a:xfrm>
              <a:off x="8974344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8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8 w 263831"/>
                <a:gd name="connsiteY11" fmla="*/ 563 h 178473"/>
                <a:gd name="connsiteX12" fmla="*/ -705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2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8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70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9C05EEC7-69D5-ECD8-3B11-D39CBDA7B885}"/>
                </a:ext>
              </a:extLst>
            </p:cNvPr>
            <p:cNvSpPr/>
            <p:nvPr/>
          </p:nvSpPr>
          <p:spPr>
            <a:xfrm>
              <a:off x="8756658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6D73609-F412-D2DA-BCF5-A6D723CD9704}"/>
                </a:ext>
              </a:extLst>
            </p:cNvPr>
            <p:cNvSpPr/>
            <p:nvPr/>
          </p:nvSpPr>
          <p:spPr>
            <a:xfrm>
              <a:off x="8799899" y="380606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BC90501-9442-3D02-6AB5-E73C4A0A1F4F}"/>
                </a:ext>
              </a:extLst>
            </p:cNvPr>
            <p:cNvSpPr/>
            <p:nvPr/>
          </p:nvSpPr>
          <p:spPr>
            <a:xfrm>
              <a:off x="8839879" y="480415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55A5C150-766C-090E-B572-B333D74A5CF1}"/>
                </a:ext>
              </a:extLst>
            </p:cNvPr>
            <p:cNvSpPr/>
            <p:nvPr/>
          </p:nvSpPr>
          <p:spPr>
            <a:xfrm>
              <a:off x="8879822" y="58150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BCD205B-1788-4A24-0542-AAD043CED8FB}"/>
                </a:ext>
              </a:extLst>
            </p:cNvPr>
            <p:cNvSpPr/>
            <p:nvPr/>
          </p:nvSpPr>
          <p:spPr>
            <a:xfrm>
              <a:off x="8923101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DAD7A937-F0B9-087D-F2AF-D1D9D93F32F5}"/>
                </a:ext>
              </a:extLst>
            </p:cNvPr>
            <p:cNvSpPr/>
            <p:nvPr/>
          </p:nvSpPr>
          <p:spPr>
            <a:xfrm>
              <a:off x="9060874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2" y="20832"/>
                    <a:pt x="14854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3" y="1492"/>
                    <a:pt x="6109" y="-245"/>
                    <a:pt x="3111" y="489"/>
                  </a:cubicBezTo>
                  <a:cubicBezTo>
                    <a:pt x="96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6241C681-B06D-A741-7E00-83A7F451304C}"/>
                </a:ext>
              </a:extLst>
            </p:cNvPr>
            <p:cNvSpPr/>
            <p:nvPr/>
          </p:nvSpPr>
          <p:spPr>
            <a:xfrm>
              <a:off x="9159024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4"/>
                    <a:pt x="10463" y="22717"/>
                  </a:cubicBezTo>
                  <a:cubicBezTo>
                    <a:pt x="13479" y="21892"/>
                    <a:pt x="15251" y="18781"/>
                    <a:pt x="14422" y="15769"/>
                  </a:cubicBezTo>
                  <a:cubicBezTo>
                    <a:pt x="14422" y="15766"/>
                    <a:pt x="14422" y="15764"/>
                    <a:pt x="14422" y="15761"/>
                  </a:cubicBezTo>
                  <a:lnTo>
                    <a:pt x="10067" y="4451"/>
                  </a:lnTo>
                  <a:cubicBezTo>
                    <a:pt x="9181" y="1489"/>
                    <a:pt x="6109" y="-252"/>
                    <a:pt x="3112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A72EEC91-0084-35F5-2842-40721A837AE7}"/>
                </a:ext>
              </a:extLst>
            </p:cNvPr>
            <p:cNvSpPr/>
            <p:nvPr/>
          </p:nvSpPr>
          <p:spPr>
            <a:xfrm>
              <a:off x="9256195" y="629265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9"/>
                    <a:pt x="16551" y="21968"/>
                    <a:pt x="15721" y="18956"/>
                  </a:cubicBezTo>
                  <a:cubicBezTo>
                    <a:pt x="15721" y="18953"/>
                    <a:pt x="15721" y="18951"/>
                    <a:pt x="15721" y="18948"/>
                  </a:cubicBezTo>
                  <a:lnTo>
                    <a:pt x="10066" y="4434"/>
                  </a:lnTo>
                  <a:cubicBezTo>
                    <a:pt x="9162" y="1479"/>
                    <a:pt x="6109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DDD1785-A505-DEE7-DBCE-FF69C2CECBFA}"/>
                </a:ext>
              </a:extLst>
            </p:cNvPr>
            <p:cNvSpPr/>
            <p:nvPr/>
          </p:nvSpPr>
          <p:spPr>
            <a:xfrm>
              <a:off x="9354100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7 w 16488"/>
                <a:gd name="connsiteY1" fmla="*/ 20869 h 24674"/>
                <a:gd name="connsiteX2" fmla="*/ 11292 w 16488"/>
                <a:gd name="connsiteY2" fmla="*/ 24828 h 24674"/>
                <a:gd name="connsiteX3" fmla="*/ 15250 w 16488"/>
                <a:gd name="connsiteY3" fmla="*/ 17880 h 24674"/>
                <a:gd name="connsiteX4" fmla="*/ 15250 w 16488"/>
                <a:gd name="connsiteY4" fmla="*/ 17872 h 24674"/>
                <a:gd name="connsiteX5" fmla="*/ 10066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0" y="17880"/>
                  </a:cubicBezTo>
                  <a:cubicBezTo>
                    <a:pt x="15250" y="17878"/>
                    <a:pt x="15250" y="17875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89"/>
                    <a:pt x="6109" y="-252"/>
                    <a:pt x="3111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DB6F6186-545A-13D7-F420-AB5A98B55B94}"/>
                </a:ext>
              </a:extLst>
            </p:cNvPr>
            <p:cNvSpPr/>
            <p:nvPr/>
          </p:nvSpPr>
          <p:spPr>
            <a:xfrm>
              <a:off x="9451856" y="537957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80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4C42312-EFF4-5780-98C7-EA2C93642706}"/>
                </a:ext>
              </a:extLst>
            </p:cNvPr>
            <p:cNvSpPr/>
            <p:nvPr/>
          </p:nvSpPr>
          <p:spPr>
            <a:xfrm>
              <a:off x="8029656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450A791F-3F50-5855-B75F-9AD1C7DB4DA7}"/>
                </a:ext>
              </a:extLst>
            </p:cNvPr>
            <p:cNvSpPr/>
            <p:nvPr/>
          </p:nvSpPr>
          <p:spPr>
            <a:xfrm>
              <a:off x="8134086" y="2553239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6E6B4743-A254-EE63-0FAD-D0DD631F7478}"/>
                </a:ext>
              </a:extLst>
            </p:cNvPr>
            <p:cNvSpPr/>
            <p:nvPr/>
          </p:nvSpPr>
          <p:spPr>
            <a:xfrm>
              <a:off x="10042881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90 w 272746"/>
                <a:gd name="connsiteY1" fmla="*/ 397872 h 433514"/>
                <a:gd name="connsiteX2" fmla="*/ 94313 w 272746"/>
                <a:gd name="connsiteY2" fmla="*/ 349051 h 433514"/>
                <a:gd name="connsiteX3" fmla="*/ 105623 w 272746"/>
                <a:gd name="connsiteY3" fmla="*/ 270259 h 433514"/>
                <a:gd name="connsiteX4" fmla="*/ 154632 w 272746"/>
                <a:gd name="connsiteY4" fmla="*/ 216933 h 433514"/>
                <a:gd name="connsiteX5" fmla="*/ 198722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1 w 272746"/>
                <a:gd name="connsiteY9" fmla="*/ 164041 h 433514"/>
                <a:gd name="connsiteX10" fmla="*/ 10469 w 272746"/>
                <a:gd name="connsiteY10" fmla="*/ 113731 h 433514"/>
                <a:gd name="connsiteX11" fmla="*/ 90600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8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5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9 w 272746"/>
                <a:gd name="connsiteY24" fmla="*/ 238874 h 433514"/>
                <a:gd name="connsiteX25" fmla="*/ 263075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2012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1" y="411481"/>
                    <a:pt x="102890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4" y="322473"/>
                    <a:pt x="94313" y="294726"/>
                    <a:pt x="105623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7" y="204040"/>
                    <a:pt x="189353" y="190318"/>
                    <a:pt x="198722" y="170601"/>
                  </a:cubicBezTo>
                  <a:cubicBezTo>
                    <a:pt x="215046" y="136200"/>
                    <a:pt x="200607" y="91319"/>
                    <a:pt x="168430" y="71545"/>
                  </a:cubicBezTo>
                  <a:cubicBezTo>
                    <a:pt x="127545" y="46456"/>
                    <a:pt x="78819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1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8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2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3" y="99193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65" y="67715"/>
                    <a:pt x="152200" y="70351"/>
                    <a:pt x="172012" y="88227"/>
                  </a:cubicBezTo>
                  <a:cubicBezTo>
                    <a:pt x="188599" y="103803"/>
                    <a:pt x="196667" y="126408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2" y="308656"/>
                    <a:pt x="82211" y="334461"/>
                  </a:cubicBezTo>
                  <a:cubicBezTo>
                    <a:pt x="82702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19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832B120-AAE5-2686-B695-63ED931D61CB}"/>
                </a:ext>
              </a:extLst>
            </p:cNvPr>
            <p:cNvSpPr/>
            <p:nvPr/>
          </p:nvSpPr>
          <p:spPr>
            <a:xfrm>
              <a:off x="10147236" y="947242"/>
              <a:ext cx="81498" cy="81471"/>
            </a:xfrm>
            <a:custGeom>
              <a:avLst/>
              <a:gdLst>
                <a:gd name="connsiteX0" fmla="*/ 50201 w 81498"/>
                <a:gd name="connsiteY0" fmla="*/ 1058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8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4 h 81471"/>
                <a:gd name="connsiteX9" fmla="*/ 50201 w 81498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323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8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E5EFAA13-536D-F8FD-542D-36F0E95CFC1C}"/>
                </a:ext>
              </a:extLst>
            </p:cNvPr>
            <p:cNvSpPr/>
            <p:nvPr/>
          </p:nvSpPr>
          <p:spPr>
            <a:xfrm>
              <a:off x="10042806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0"/>
                    <a:pt x="134877" y="232013"/>
                    <a:pt x="154707" y="216915"/>
                  </a:cubicBezTo>
                  <a:cubicBezTo>
                    <a:pt x="171672" y="204021"/>
                    <a:pt x="189428" y="190298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1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2"/>
                  </a:cubicBezTo>
                  <a:cubicBezTo>
                    <a:pt x="-859" y="138763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7"/>
                  </a:cubicBezTo>
                  <a:cubicBezTo>
                    <a:pt x="188618" y="103778"/>
                    <a:pt x="196705" y="126379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4EA07DF5-1A60-FE00-37B1-DC3C849B8219}"/>
                </a:ext>
              </a:extLst>
            </p:cNvPr>
            <p:cNvSpPr/>
            <p:nvPr/>
          </p:nvSpPr>
          <p:spPr>
            <a:xfrm>
              <a:off x="10147236" y="3774701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DEF883DA-57B2-B479-29F1-5238C20A429C}"/>
                </a:ext>
              </a:extLst>
            </p:cNvPr>
            <p:cNvSpPr/>
            <p:nvPr/>
          </p:nvSpPr>
          <p:spPr>
            <a:xfrm>
              <a:off x="11045611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6 w 272747"/>
                <a:gd name="connsiteY6" fmla="*/ 71527 h 433495"/>
                <a:gd name="connsiteX7" fmla="*/ 60667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69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5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3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2012 w 272747"/>
                <a:gd name="connsiteY34" fmla="*/ 88227 h 433495"/>
                <a:gd name="connsiteX35" fmla="*/ 193764 w 272747"/>
                <a:gd name="connsiteY35" fmla="*/ 148942 h 433495"/>
                <a:gd name="connsiteX36" fmla="*/ 149072 w 272747"/>
                <a:gd name="connsiteY36" fmla="*/ 207131 h 433495"/>
                <a:gd name="connsiteX37" fmla="*/ 98649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356D248-F0B1-E8F2-C5C4-7BCE928BDA50}"/>
                </a:ext>
              </a:extLst>
            </p:cNvPr>
            <p:cNvSpPr/>
            <p:nvPr/>
          </p:nvSpPr>
          <p:spPr>
            <a:xfrm>
              <a:off x="11150038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09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030F5D0-04EA-E5E9-5754-11975B8F4F25}"/>
                </a:ext>
              </a:extLst>
            </p:cNvPr>
            <p:cNvSpPr/>
            <p:nvPr/>
          </p:nvSpPr>
          <p:spPr>
            <a:xfrm>
              <a:off x="6546443" y="2379153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3566257-8953-8060-B5D6-C14EE468B212}"/>
                </a:ext>
              </a:extLst>
            </p:cNvPr>
            <p:cNvSpPr/>
            <p:nvPr/>
          </p:nvSpPr>
          <p:spPr>
            <a:xfrm>
              <a:off x="6635326" y="237610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83"/>
                    <a:pt x="10108" y="4305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60152B0-B01A-EB9B-66E3-A205157126B7}"/>
                </a:ext>
              </a:extLst>
            </p:cNvPr>
            <p:cNvSpPr/>
            <p:nvPr/>
          </p:nvSpPr>
          <p:spPr>
            <a:xfrm>
              <a:off x="6727700" y="2552042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A5395FAA-6071-B0D7-1CBA-A0B7A548FFD8}"/>
                </a:ext>
              </a:extLst>
            </p:cNvPr>
            <p:cNvSpPr/>
            <p:nvPr/>
          </p:nvSpPr>
          <p:spPr>
            <a:xfrm>
              <a:off x="6577853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0A070E4-59AE-C3E3-6220-FDF296B23B1C}"/>
                </a:ext>
              </a:extLst>
            </p:cNvPr>
            <p:cNvSpPr/>
            <p:nvPr/>
          </p:nvSpPr>
          <p:spPr>
            <a:xfrm>
              <a:off x="9479460" y="1549766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4F6669B-878C-6BFC-FED3-EEEF434E83B1}"/>
                </a:ext>
              </a:extLst>
            </p:cNvPr>
            <p:cNvSpPr/>
            <p:nvPr/>
          </p:nvSpPr>
          <p:spPr>
            <a:xfrm>
              <a:off x="9568343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5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DC47EAFE-DE72-DED6-FFA4-C001D2A40CDF}"/>
                </a:ext>
              </a:extLst>
            </p:cNvPr>
            <p:cNvSpPr/>
            <p:nvPr/>
          </p:nvSpPr>
          <p:spPr>
            <a:xfrm>
              <a:off x="9660717" y="1722654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CF146CB-A4CD-540B-73E5-E3931BC6E03E}"/>
                </a:ext>
              </a:extLst>
            </p:cNvPr>
            <p:cNvSpPr/>
            <p:nvPr/>
          </p:nvSpPr>
          <p:spPr>
            <a:xfrm>
              <a:off x="9510869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9C7E83C9-1970-B076-B94F-69A442C02643}"/>
                </a:ext>
              </a:extLst>
            </p:cNvPr>
            <p:cNvSpPr/>
            <p:nvPr/>
          </p:nvSpPr>
          <p:spPr>
            <a:xfrm>
              <a:off x="6666514" y="2857527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11F1946-84B4-D1D4-19D2-3D2BB9D9E4B3}"/>
                </a:ext>
              </a:extLst>
            </p:cNvPr>
            <p:cNvSpPr/>
            <p:nvPr/>
          </p:nvSpPr>
          <p:spPr>
            <a:xfrm>
              <a:off x="6667257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743BE89-08A9-24CB-E873-D68734B1D38E}"/>
                </a:ext>
              </a:extLst>
            </p:cNvPr>
            <p:cNvSpPr/>
            <p:nvPr/>
          </p:nvSpPr>
          <p:spPr>
            <a:xfrm>
              <a:off x="6759587" y="2854014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BE4E936-4690-6069-92B3-EB91D177CC2D}"/>
                </a:ext>
              </a:extLst>
            </p:cNvPr>
            <p:cNvSpPr/>
            <p:nvPr/>
          </p:nvSpPr>
          <p:spPr>
            <a:xfrm>
              <a:off x="6788585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7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CBD46169-AE40-CC07-D34A-3F102439793C}"/>
                </a:ext>
              </a:extLst>
            </p:cNvPr>
            <p:cNvSpPr/>
            <p:nvPr/>
          </p:nvSpPr>
          <p:spPr>
            <a:xfrm>
              <a:off x="7263255" y="3526729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478A9675-32E9-D743-9DEC-92FDEBDB4562}"/>
                </a:ext>
              </a:extLst>
            </p:cNvPr>
            <p:cNvSpPr/>
            <p:nvPr/>
          </p:nvSpPr>
          <p:spPr>
            <a:xfrm>
              <a:off x="7256085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1A5FC344-937D-2703-14DC-D650677FDA88}"/>
                </a:ext>
              </a:extLst>
            </p:cNvPr>
            <p:cNvSpPr/>
            <p:nvPr/>
          </p:nvSpPr>
          <p:spPr>
            <a:xfrm>
              <a:off x="6701937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889AD7DF-BE2A-99D8-CC47-14524F01C601}"/>
                </a:ext>
              </a:extLst>
            </p:cNvPr>
            <p:cNvSpPr/>
            <p:nvPr/>
          </p:nvSpPr>
          <p:spPr>
            <a:xfrm>
              <a:off x="6821095" y="3278750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5 h 116762"/>
                <a:gd name="connsiteX19" fmla="*/ 57397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5"/>
                  </a:cubicBezTo>
                  <a:cubicBezTo>
                    <a:pt x="51987" y="20620"/>
                    <a:pt x="61807" y="15060"/>
                    <a:pt x="57397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587E33D-8C63-F04C-E402-A28C371BE110}"/>
                </a:ext>
              </a:extLst>
            </p:cNvPr>
            <p:cNvSpPr/>
            <p:nvPr/>
          </p:nvSpPr>
          <p:spPr>
            <a:xfrm>
              <a:off x="6892600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E81EDEEA-812F-EFFD-72CB-B5D516020569}"/>
                </a:ext>
              </a:extLst>
            </p:cNvPr>
            <p:cNvSpPr/>
            <p:nvPr/>
          </p:nvSpPr>
          <p:spPr>
            <a:xfrm>
              <a:off x="6965556" y="3244455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55B26E9A-6CBD-7204-B2DD-EF7250856F04}"/>
                </a:ext>
              </a:extLst>
            </p:cNvPr>
            <p:cNvSpPr/>
            <p:nvPr/>
          </p:nvSpPr>
          <p:spPr>
            <a:xfrm>
              <a:off x="8119275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3" y="529965"/>
                    <a:pt x="224783" y="499409"/>
                  </a:cubicBezTo>
                  <a:cubicBezTo>
                    <a:pt x="223538" y="439542"/>
                    <a:pt x="218090" y="379845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6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3E46DC1-65D4-460A-1E02-918F11C227C7}"/>
                </a:ext>
              </a:extLst>
            </p:cNvPr>
            <p:cNvSpPr/>
            <p:nvPr/>
          </p:nvSpPr>
          <p:spPr>
            <a:xfrm>
              <a:off x="7862030" y="309216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FF6E6AC-52C4-F3F2-C10B-48997F22B435}"/>
                </a:ext>
              </a:extLst>
            </p:cNvPr>
            <p:cNvSpPr/>
            <p:nvPr/>
          </p:nvSpPr>
          <p:spPr>
            <a:xfrm>
              <a:off x="7946225" y="2959708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7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6A8FC39-0652-0ACC-818D-21596C8B532F}"/>
                </a:ext>
              </a:extLst>
            </p:cNvPr>
            <p:cNvSpPr/>
            <p:nvPr/>
          </p:nvSpPr>
          <p:spPr>
            <a:xfrm rot="-5379000">
              <a:off x="8155158" y="2840985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8FCBD0-DECA-6327-D30A-A7005BC1E232}"/>
                </a:ext>
              </a:extLst>
            </p:cNvPr>
            <p:cNvSpPr/>
            <p:nvPr/>
          </p:nvSpPr>
          <p:spPr>
            <a:xfrm>
              <a:off x="7948776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B1A213CE-8D3D-C04B-607E-978E83B33CA8}"/>
                </a:ext>
              </a:extLst>
            </p:cNvPr>
            <p:cNvSpPr/>
            <p:nvPr/>
          </p:nvSpPr>
          <p:spPr>
            <a:xfrm>
              <a:off x="8574118" y="3319596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3E892E8-3D44-D051-C876-0D690FC685C1}"/>
                </a:ext>
              </a:extLst>
            </p:cNvPr>
            <p:cNvSpPr/>
            <p:nvPr/>
          </p:nvSpPr>
          <p:spPr>
            <a:xfrm>
              <a:off x="8186426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8E2C092-7F19-E995-41EA-4D8BCCA7DA10}"/>
                </a:ext>
              </a:extLst>
            </p:cNvPr>
            <p:cNvSpPr/>
            <p:nvPr/>
          </p:nvSpPr>
          <p:spPr>
            <a:xfrm>
              <a:off x="11490669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6AE7271D-95EC-E516-2840-8C14F18A8298}"/>
                </a:ext>
              </a:extLst>
            </p:cNvPr>
            <p:cNvSpPr/>
            <p:nvPr/>
          </p:nvSpPr>
          <p:spPr>
            <a:xfrm>
              <a:off x="11424966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9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2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7 h 77218"/>
                <a:gd name="connsiteX42" fmla="*/ 143977 w 151872"/>
                <a:gd name="connsiteY42" fmla="*/ 61762 h 77218"/>
                <a:gd name="connsiteX43" fmla="*/ 146560 w 151872"/>
                <a:gd name="connsiteY43" fmla="*/ 63252 h 77218"/>
                <a:gd name="connsiteX44" fmla="*/ 150839 w 151872"/>
                <a:gd name="connsiteY44" fmla="*/ 71602 h 77218"/>
                <a:gd name="connsiteX45" fmla="*/ 144109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9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3" y="70641"/>
                    <a:pt x="122715" y="69265"/>
                  </a:cubicBezTo>
                  <a:lnTo>
                    <a:pt x="116796" y="66456"/>
                  </a:lnTo>
                  <a:lnTo>
                    <a:pt x="116419" y="66268"/>
                  </a:lnTo>
                  <a:cubicBezTo>
                    <a:pt x="110632" y="63572"/>
                    <a:pt x="104789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8"/>
                    <a:pt x="17553" y="21386"/>
                    <a:pt x="12802" y="19501"/>
                  </a:cubicBezTo>
                  <a:cubicBezTo>
                    <a:pt x="9447" y="18238"/>
                    <a:pt x="6299" y="16466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2" y="784"/>
                    <a:pt x="8429" y="1179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0"/>
                    <a:pt x="145787" y="62629"/>
                    <a:pt x="146560" y="63252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6AD4B9C-9C17-1040-A407-94EE6CCAFDBC}"/>
                </a:ext>
              </a:extLst>
            </p:cNvPr>
            <p:cNvSpPr/>
            <p:nvPr/>
          </p:nvSpPr>
          <p:spPr>
            <a:xfrm>
              <a:off x="11470978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60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817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2299FE7-8F4A-BD05-DB13-BB2CDB0016E5}"/>
                </a:ext>
              </a:extLst>
            </p:cNvPr>
            <p:cNvSpPr/>
            <p:nvPr/>
          </p:nvSpPr>
          <p:spPr>
            <a:xfrm>
              <a:off x="11447812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88C77F1-F32B-B74A-8080-646B1CE8CDE2}"/>
                </a:ext>
              </a:extLst>
            </p:cNvPr>
            <p:cNvSpPr/>
            <p:nvPr/>
          </p:nvSpPr>
          <p:spPr>
            <a:xfrm>
              <a:off x="11431221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0BDBDF37-94F5-AFB4-96B5-4A45C5AB8459}"/>
                </a:ext>
              </a:extLst>
            </p:cNvPr>
            <p:cNvSpPr/>
            <p:nvPr/>
          </p:nvSpPr>
          <p:spPr>
            <a:xfrm>
              <a:off x="11838738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C468957A-59F9-5496-948E-B2ED818D652D}"/>
                </a:ext>
              </a:extLst>
            </p:cNvPr>
            <p:cNvSpPr/>
            <p:nvPr/>
          </p:nvSpPr>
          <p:spPr>
            <a:xfrm>
              <a:off x="11730275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0A5F476B-9913-CCB3-BF71-59E555A415A1}"/>
                </a:ext>
              </a:extLst>
            </p:cNvPr>
            <p:cNvSpPr/>
            <p:nvPr/>
          </p:nvSpPr>
          <p:spPr>
            <a:xfrm>
              <a:off x="11905804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D08BEAD6-E900-CE46-EE2B-8D75739C2B8F}"/>
                </a:ext>
              </a:extLst>
            </p:cNvPr>
            <p:cNvSpPr/>
            <p:nvPr/>
          </p:nvSpPr>
          <p:spPr>
            <a:xfrm>
              <a:off x="11584322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77F56CF-54E3-8273-14A2-90C0AEA04E61}"/>
                </a:ext>
              </a:extLst>
            </p:cNvPr>
            <p:cNvSpPr/>
            <p:nvPr/>
          </p:nvSpPr>
          <p:spPr>
            <a:xfrm>
              <a:off x="11912778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0B029AA-7E43-A9A1-0F49-D99CCC64F064}"/>
                </a:ext>
              </a:extLst>
            </p:cNvPr>
            <p:cNvSpPr/>
            <p:nvPr/>
          </p:nvSpPr>
          <p:spPr>
            <a:xfrm>
              <a:off x="11393412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3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83DB096-2C07-E09C-B699-6BBEE8A0DC6F}"/>
                </a:ext>
              </a:extLst>
            </p:cNvPr>
            <p:cNvSpPr/>
            <p:nvPr/>
          </p:nvSpPr>
          <p:spPr>
            <a:xfrm>
              <a:off x="11780378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3E8CD1C-1C3D-D63C-0139-AFDAA1E6EC6B}"/>
                </a:ext>
              </a:extLst>
            </p:cNvPr>
            <p:cNvSpPr/>
            <p:nvPr/>
          </p:nvSpPr>
          <p:spPr>
            <a:xfrm>
              <a:off x="11458293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B13D1B0-A26B-4854-DC5B-1B89DF283D65}"/>
                </a:ext>
              </a:extLst>
            </p:cNvPr>
            <p:cNvSpPr/>
            <p:nvPr/>
          </p:nvSpPr>
          <p:spPr>
            <a:xfrm>
              <a:off x="11875079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D08585-26FB-8C95-5B27-48A18A1EFF1F}"/>
                </a:ext>
              </a:extLst>
            </p:cNvPr>
            <p:cNvSpPr/>
            <p:nvPr/>
          </p:nvSpPr>
          <p:spPr>
            <a:xfrm>
              <a:off x="11382331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80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84B13-4B72-723F-8F85-DBD76D89DE66}"/>
                </a:ext>
              </a:extLst>
            </p:cNvPr>
            <p:cNvSpPr/>
            <p:nvPr/>
          </p:nvSpPr>
          <p:spPr>
            <a:xfrm>
              <a:off x="9527518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4 w 386729"/>
                <a:gd name="connsiteY3" fmla="*/ 150870 h 171368"/>
                <a:gd name="connsiteX4" fmla="*/ 373565 w 386729"/>
                <a:gd name="connsiteY4" fmla="*/ 109155 h 171368"/>
                <a:gd name="connsiteX5" fmla="*/ 361142 w 386729"/>
                <a:gd name="connsiteY5" fmla="*/ 11137 h 171368"/>
                <a:gd name="connsiteX6" fmla="*/ 275565 w 386729"/>
                <a:gd name="connsiteY6" fmla="*/ 12833 h 171368"/>
                <a:gd name="connsiteX7" fmla="*/ 210891 w 386729"/>
                <a:gd name="connsiteY7" fmla="*/ 54812 h 171368"/>
                <a:gd name="connsiteX8" fmla="*/ 148951 w 386729"/>
                <a:gd name="connsiteY8" fmla="*/ 112492 h 171368"/>
                <a:gd name="connsiteX9" fmla="*/ 78453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0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80 w 386729"/>
                <a:gd name="connsiteY15" fmla="*/ 70419 h 171368"/>
                <a:gd name="connsiteX16" fmla="*/ 28219 w 386729"/>
                <a:gd name="connsiteY16" fmla="*/ 160558 h 171368"/>
                <a:gd name="connsiteX17" fmla="*/ 161732 w 386729"/>
                <a:gd name="connsiteY17" fmla="*/ 116299 h 171368"/>
                <a:gd name="connsiteX18" fmla="*/ 222522 w 386729"/>
                <a:gd name="connsiteY18" fmla="*/ 59562 h 171368"/>
                <a:gd name="connsiteX19" fmla="*/ 292793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4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96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7" y="37350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6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6462A22-B408-8931-0F03-63481F48CF8D}"/>
                </a:ext>
              </a:extLst>
            </p:cNvPr>
            <p:cNvSpPr/>
            <p:nvPr/>
          </p:nvSpPr>
          <p:spPr>
            <a:xfrm>
              <a:off x="9056450" y="2629129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2 h 262188"/>
                <a:gd name="connsiteX6" fmla="*/ 96412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2"/>
                    <a:pt x="115148" y="51895"/>
                    <a:pt x="107326" y="4412"/>
                  </a:cubicBezTo>
                  <a:cubicBezTo>
                    <a:pt x="106137" y="-2750"/>
                    <a:pt x="95243" y="284"/>
                    <a:pt x="96412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4A40B6-E87C-F992-B22E-EB38146F3D71}"/>
                </a:ext>
              </a:extLst>
            </p:cNvPr>
            <p:cNvSpPr/>
            <p:nvPr/>
          </p:nvSpPr>
          <p:spPr>
            <a:xfrm>
              <a:off x="9131541" y="2137504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9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7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1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6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9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14"/>
                    <a:pt x="14403" y="284400"/>
                    <a:pt x="21208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1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5100DF0-162A-4926-4B94-07966D3876E9}"/>
                </a:ext>
              </a:extLst>
            </p:cNvPr>
            <p:cNvSpPr/>
            <p:nvPr/>
          </p:nvSpPr>
          <p:spPr>
            <a:xfrm>
              <a:off x="9064671" y="2624789"/>
              <a:ext cx="142302" cy="285689"/>
            </a:xfrm>
            <a:custGeom>
              <a:avLst/>
              <a:gdLst>
                <a:gd name="connsiteX0" fmla="*/ 118634 w 142302"/>
                <a:gd name="connsiteY0" fmla="*/ 7414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4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8"/>
                    <a:pt x="118634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7AC23E6-99E8-2D80-0417-16B5943A4D83}"/>
                </a:ext>
              </a:extLst>
            </p:cNvPr>
            <p:cNvSpPr/>
            <p:nvPr/>
          </p:nvSpPr>
          <p:spPr>
            <a:xfrm>
              <a:off x="9163294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34"/>
                  </a:cubicBezTo>
                  <a:cubicBezTo>
                    <a:pt x="415721" y="163997"/>
                    <a:pt x="478981" y="158398"/>
                    <a:pt x="535474" y="132159"/>
                  </a:cubicBezTo>
                  <a:cubicBezTo>
                    <a:pt x="589723" y="106976"/>
                    <a:pt x="628761" y="62416"/>
                    <a:pt x="650457" y="7129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216EA969-C0AE-DA60-9244-6DF038C64E63}"/>
                </a:ext>
              </a:extLst>
            </p:cNvPr>
            <p:cNvSpPr/>
            <p:nvPr/>
          </p:nvSpPr>
          <p:spPr>
            <a:xfrm>
              <a:off x="9529956" y="2000754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9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5"/>
                    <a:pt x="-2060" y="212080"/>
                    <a:pt x="6309" y="265689"/>
                  </a:cubicBezTo>
                  <a:cubicBezTo>
                    <a:pt x="7440" y="272852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891B95E0-1E47-F23F-08DF-2DB8CA905080}"/>
                </a:ext>
              </a:extLst>
            </p:cNvPr>
            <p:cNvSpPr/>
            <p:nvPr/>
          </p:nvSpPr>
          <p:spPr>
            <a:xfrm>
              <a:off x="8894487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7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7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6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9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3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8934D3D-7FC4-F5FA-E4D1-ABAEF734C5C5}"/>
                </a:ext>
              </a:extLst>
            </p:cNvPr>
            <p:cNvSpPr/>
            <p:nvPr/>
          </p:nvSpPr>
          <p:spPr>
            <a:xfrm>
              <a:off x="9494642" y="1982075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8 h 289556"/>
                <a:gd name="connsiteX2" fmla="*/ 133083 w 138193"/>
                <a:gd name="connsiteY2" fmla="*/ 11348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0 h 289556"/>
                <a:gd name="connsiteX7" fmla="*/ 20983 w 138193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8"/>
                  </a:cubicBezTo>
                  <a:cubicBezTo>
                    <a:pt x="43904" y="45504"/>
                    <a:pt x="84733" y="20434"/>
                    <a:pt x="133083" y="11348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4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9BA6FB02-D4FE-0BA2-394D-CC3DC25F9A12}"/>
                </a:ext>
              </a:extLst>
            </p:cNvPr>
            <p:cNvSpPr/>
            <p:nvPr/>
          </p:nvSpPr>
          <p:spPr>
            <a:xfrm>
              <a:off x="8863781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1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7"/>
                    <a:pt x="325611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8188C97-35A2-BC20-2275-AC039A730CE2}"/>
                </a:ext>
              </a:extLst>
            </p:cNvPr>
            <p:cNvSpPr/>
            <p:nvPr/>
          </p:nvSpPr>
          <p:spPr>
            <a:xfrm>
              <a:off x="9602701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1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3CFD0B94-2E0C-D12F-6EC9-8DA90DDB352C}"/>
                </a:ext>
              </a:extLst>
            </p:cNvPr>
            <p:cNvSpPr/>
            <p:nvPr/>
          </p:nvSpPr>
          <p:spPr>
            <a:xfrm>
              <a:off x="9561214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7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70" y="86458"/>
                    <a:pt x="62344" y="43216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5"/>
                    <a:pt x="106339" y="94442"/>
                    <a:pt x="157007" y="139356"/>
                  </a:cubicBezTo>
                  <a:cubicBezTo>
                    <a:pt x="162437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F679F43-F1DF-579B-0387-1D645855A9E0}"/>
                </a:ext>
              </a:extLst>
            </p:cNvPr>
            <p:cNvSpPr/>
            <p:nvPr/>
          </p:nvSpPr>
          <p:spPr>
            <a:xfrm>
              <a:off x="9537786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10"/>
                    <a:pt x="47828" y="29200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3B4FDC1B-7601-E2DB-3400-53954B7003DF}"/>
                </a:ext>
              </a:extLst>
            </p:cNvPr>
            <p:cNvSpPr/>
            <p:nvPr/>
          </p:nvSpPr>
          <p:spPr>
            <a:xfrm>
              <a:off x="9420042" y="2291627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B967354-16B1-1801-0F3E-66DDC57411A8}"/>
                </a:ext>
              </a:extLst>
            </p:cNvPr>
            <p:cNvSpPr/>
            <p:nvPr/>
          </p:nvSpPr>
          <p:spPr>
            <a:xfrm>
              <a:off x="9321636" y="2293113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8"/>
                    <a:pt x="77497" y="5505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302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2F71CEB-4F23-E4AB-4258-F7E65DA7FF13}"/>
                </a:ext>
              </a:extLst>
            </p:cNvPr>
            <p:cNvSpPr/>
            <p:nvPr/>
          </p:nvSpPr>
          <p:spPr>
            <a:xfrm>
              <a:off x="9237460" y="2327008"/>
              <a:ext cx="251173" cy="226147"/>
            </a:xfrm>
            <a:custGeom>
              <a:avLst/>
              <a:gdLst>
                <a:gd name="connsiteX0" fmla="*/ 248457 w 251173"/>
                <a:gd name="connsiteY0" fmla="*/ 216846 h 226147"/>
                <a:gd name="connsiteX1" fmla="*/ 8877 w 251173"/>
                <a:gd name="connsiteY1" fmla="*/ 1714 h 226147"/>
                <a:gd name="connsiteX2" fmla="*/ 885 w 251173"/>
                <a:gd name="connsiteY2" fmla="*/ 9706 h 226147"/>
                <a:gd name="connsiteX3" fmla="*/ 240446 w 251173"/>
                <a:gd name="connsiteY3" fmla="*/ 224838 h 226147"/>
                <a:gd name="connsiteX4" fmla="*/ 248457 w 251173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7">
                  <a:moveTo>
                    <a:pt x="248457" y="216846"/>
                  </a:moveTo>
                  <a:cubicBezTo>
                    <a:pt x="171532" y="141924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6"/>
                  </a:cubicBezTo>
                  <a:cubicBezTo>
                    <a:pt x="83616" y="78144"/>
                    <a:pt x="163483" y="149854"/>
                    <a:pt x="240446" y="224838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C784A9F-9975-C5E2-6C37-931BAF3C4241}"/>
                </a:ext>
              </a:extLst>
            </p:cNvPr>
            <p:cNvSpPr/>
            <p:nvPr/>
          </p:nvSpPr>
          <p:spPr>
            <a:xfrm>
              <a:off x="9182622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9 w 242263"/>
                <a:gd name="connsiteY1" fmla="*/ 1363 h 199386"/>
                <a:gd name="connsiteX2" fmla="*/ 1474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7" y="122717"/>
                    <a:pt x="88220" y="59676"/>
                    <a:pt x="7129" y="1363"/>
                  </a:cubicBezTo>
                  <a:cubicBezTo>
                    <a:pt x="1209" y="-2897"/>
                    <a:pt x="-4445" y="7018"/>
                    <a:pt x="1474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3" y="203074"/>
                    <a:pt x="244824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13F67E0F-E19B-4B0F-FB6D-2FEA9C22B997}"/>
                </a:ext>
              </a:extLst>
            </p:cNvPr>
            <p:cNvSpPr/>
            <p:nvPr/>
          </p:nvSpPr>
          <p:spPr>
            <a:xfrm>
              <a:off x="9161733" y="2467092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38C1D280-7751-9D62-8A58-2E5479773D49}"/>
                </a:ext>
              </a:extLst>
            </p:cNvPr>
            <p:cNvSpPr/>
            <p:nvPr/>
          </p:nvSpPr>
          <p:spPr>
            <a:xfrm>
              <a:off x="9038506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1E4ACB9-15F6-E911-4E55-602119431009}"/>
                </a:ext>
              </a:extLst>
            </p:cNvPr>
            <p:cNvSpPr/>
            <p:nvPr/>
          </p:nvSpPr>
          <p:spPr>
            <a:xfrm>
              <a:off x="8950917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DDED04B-E84A-4530-9C4F-3D66381EA228}"/>
                </a:ext>
              </a:extLst>
            </p:cNvPr>
            <p:cNvSpPr/>
            <p:nvPr/>
          </p:nvSpPr>
          <p:spPr>
            <a:xfrm>
              <a:off x="8903299" y="2720779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D996E84-6D42-3DB7-33A1-4D0F228436EA}"/>
                </a:ext>
              </a:extLst>
            </p:cNvPr>
            <p:cNvSpPr/>
            <p:nvPr/>
          </p:nvSpPr>
          <p:spPr>
            <a:xfrm>
              <a:off x="11309835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7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62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812386E-A105-5D21-B40C-CE42E62C1749}"/>
                </a:ext>
              </a:extLst>
            </p:cNvPr>
            <p:cNvSpPr/>
            <p:nvPr/>
          </p:nvSpPr>
          <p:spPr>
            <a:xfrm>
              <a:off x="11568066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9142078-F472-0A2A-BD43-1CDC66974CBF}"/>
                </a:ext>
              </a:extLst>
            </p:cNvPr>
            <p:cNvSpPr/>
            <p:nvPr/>
          </p:nvSpPr>
          <p:spPr>
            <a:xfrm>
              <a:off x="11350379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3EE6A9B-29E3-3C7A-C125-D72EC4CD4119}"/>
                </a:ext>
              </a:extLst>
            </p:cNvPr>
            <p:cNvSpPr/>
            <p:nvPr/>
          </p:nvSpPr>
          <p:spPr>
            <a:xfrm>
              <a:off x="11393621" y="1519129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4033668-4EFB-1AB3-5A46-9F4EA66F9DBF}"/>
                </a:ext>
              </a:extLst>
            </p:cNvPr>
            <p:cNvSpPr/>
            <p:nvPr/>
          </p:nvSpPr>
          <p:spPr>
            <a:xfrm>
              <a:off x="11433601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9C99FA07-6012-7788-6D8F-AF248C5EFDC8}"/>
                </a:ext>
              </a:extLst>
            </p:cNvPr>
            <p:cNvSpPr/>
            <p:nvPr/>
          </p:nvSpPr>
          <p:spPr>
            <a:xfrm>
              <a:off x="11473544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877CCA23-A404-54E8-6BA9-29A31D4BA928}"/>
                </a:ext>
              </a:extLst>
            </p:cNvPr>
            <p:cNvSpPr/>
            <p:nvPr/>
          </p:nvSpPr>
          <p:spPr>
            <a:xfrm>
              <a:off x="11516823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41C2EC2-E8BD-1BF6-9415-8B9B5CCB19CA}"/>
                </a:ext>
              </a:extLst>
            </p:cNvPr>
            <p:cNvSpPr/>
            <p:nvPr/>
          </p:nvSpPr>
          <p:spPr>
            <a:xfrm>
              <a:off x="11654596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CB986ED-77AE-79CD-F0CB-8E2891126D53}"/>
                </a:ext>
              </a:extLst>
            </p:cNvPr>
            <p:cNvSpPr/>
            <p:nvPr/>
          </p:nvSpPr>
          <p:spPr>
            <a:xfrm>
              <a:off x="11752746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6096A81A-DB5F-2B8D-4975-641C5D9F0092}"/>
                </a:ext>
              </a:extLst>
            </p:cNvPr>
            <p:cNvSpPr/>
            <p:nvPr/>
          </p:nvSpPr>
          <p:spPr>
            <a:xfrm>
              <a:off x="11849917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A7605ADB-A2AB-5146-E799-A9667B29B142}"/>
                </a:ext>
              </a:extLst>
            </p:cNvPr>
            <p:cNvSpPr/>
            <p:nvPr/>
          </p:nvSpPr>
          <p:spPr>
            <a:xfrm>
              <a:off x="11947822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7 w 16488"/>
                <a:gd name="connsiteY1" fmla="*/ 20869 h 24675"/>
                <a:gd name="connsiteX2" fmla="*/ 11292 w 16488"/>
                <a:gd name="connsiteY2" fmla="*/ 24828 h 24675"/>
                <a:gd name="connsiteX3" fmla="*/ 15250 w 16488"/>
                <a:gd name="connsiteY3" fmla="*/ 17880 h 24675"/>
                <a:gd name="connsiteX4" fmla="*/ 15250 w 16488"/>
                <a:gd name="connsiteY4" fmla="*/ 17872 h 24675"/>
                <a:gd name="connsiteX5" fmla="*/ 10066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0" y="17880"/>
                  </a:cubicBezTo>
                  <a:cubicBezTo>
                    <a:pt x="15250" y="17878"/>
                    <a:pt x="15250" y="17874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00EB41E6-2B02-5531-4355-DEB8D0CB5F9B}"/>
                </a:ext>
              </a:extLst>
            </p:cNvPr>
            <p:cNvSpPr/>
            <p:nvPr/>
          </p:nvSpPr>
          <p:spPr>
            <a:xfrm>
              <a:off x="12045578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226D3A05-7E59-C5C7-024B-D80390200217}"/>
                </a:ext>
              </a:extLst>
            </p:cNvPr>
            <p:cNvSpPr/>
            <p:nvPr/>
          </p:nvSpPr>
          <p:spPr>
            <a:xfrm>
              <a:off x="11490669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DF541ED-D082-B033-0D98-2FD489894925}"/>
                </a:ext>
              </a:extLst>
            </p:cNvPr>
            <p:cNvSpPr/>
            <p:nvPr/>
          </p:nvSpPr>
          <p:spPr>
            <a:xfrm>
              <a:off x="11424966" y="637798"/>
              <a:ext cx="152099" cy="77117"/>
            </a:xfrm>
            <a:custGeom>
              <a:avLst/>
              <a:gdLst>
                <a:gd name="connsiteX0" fmla="*/ 139680 w 152099"/>
                <a:gd name="connsiteY0" fmla="*/ 76899 h 77117"/>
                <a:gd name="connsiteX1" fmla="*/ 133158 w 152099"/>
                <a:gd name="connsiteY1" fmla="*/ 74279 h 77117"/>
                <a:gd name="connsiteX2" fmla="*/ 131367 w 152099"/>
                <a:gd name="connsiteY2" fmla="*/ 73449 h 77117"/>
                <a:gd name="connsiteX3" fmla="*/ 122715 w 152099"/>
                <a:gd name="connsiteY3" fmla="*/ 69359 h 77117"/>
                <a:gd name="connsiteX4" fmla="*/ 116796 w 152099"/>
                <a:gd name="connsiteY4" fmla="*/ 66550 h 77117"/>
                <a:gd name="connsiteX5" fmla="*/ 116419 w 152099"/>
                <a:gd name="connsiteY5" fmla="*/ 66362 h 77117"/>
                <a:gd name="connsiteX6" fmla="*/ 98964 w 152099"/>
                <a:gd name="connsiteY6" fmla="*/ 58332 h 77117"/>
                <a:gd name="connsiteX7" fmla="*/ 90199 w 152099"/>
                <a:gd name="connsiteY7" fmla="*/ 54562 h 77117"/>
                <a:gd name="connsiteX8" fmla="*/ 89973 w 152099"/>
                <a:gd name="connsiteY8" fmla="*/ 54468 h 77117"/>
                <a:gd name="connsiteX9" fmla="*/ 83734 w 152099"/>
                <a:gd name="connsiteY9" fmla="*/ 51810 h 77117"/>
                <a:gd name="connsiteX10" fmla="*/ 71387 w 152099"/>
                <a:gd name="connsiteY10" fmla="*/ 46306 h 77117"/>
                <a:gd name="connsiteX11" fmla="*/ 67504 w 152099"/>
                <a:gd name="connsiteY11" fmla="*/ 44534 h 77117"/>
                <a:gd name="connsiteX12" fmla="*/ 52425 w 152099"/>
                <a:gd name="connsiteY12" fmla="*/ 37672 h 77117"/>
                <a:gd name="connsiteX13" fmla="*/ 41115 w 152099"/>
                <a:gd name="connsiteY13" fmla="*/ 32300 h 77117"/>
                <a:gd name="connsiteX14" fmla="*/ 40888 w 152099"/>
                <a:gd name="connsiteY14" fmla="*/ 32187 h 77117"/>
                <a:gd name="connsiteX15" fmla="*/ 27486 w 152099"/>
                <a:gd name="connsiteY15" fmla="*/ 25854 h 77117"/>
                <a:gd name="connsiteX16" fmla="*/ 12802 w 152099"/>
                <a:gd name="connsiteY16" fmla="*/ 19501 h 77117"/>
                <a:gd name="connsiteX17" fmla="*/ 3471 w 152099"/>
                <a:gd name="connsiteY17" fmla="*/ 14261 h 77117"/>
                <a:gd name="connsiteX18" fmla="*/ -487 w 152099"/>
                <a:gd name="connsiteY18" fmla="*/ 10491 h 77117"/>
                <a:gd name="connsiteX19" fmla="*/ -1034 w 152099"/>
                <a:gd name="connsiteY19" fmla="*/ 9831 h 77117"/>
                <a:gd name="connsiteX20" fmla="*/ -1034 w 152099"/>
                <a:gd name="connsiteY20" fmla="*/ 8964 h 77117"/>
                <a:gd name="connsiteX21" fmla="*/ 1398 w 152099"/>
                <a:gd name="connsiteY21" fmla="*/ 2951 h 77117"/>
                <a:gd name="connsiteX22" fmla="*/ 6695 w 152099"/>
                <a:gd name="connsiteY22" fmla="*/ 501 h 77117"/>
                <a:gd name="connsiteX23" fmla="*/ 9221 w 152099"/>
                <a:gd name="connsiteY23" fmla="*/ 1651 h 77117"/>
                <a:gd name="connsiteX24" fmla="*/ 19758 w 152099"/>
                <a:gd name="connsiteY24" fmla="*/ 6608 h 77117"/>
                <a:gd name="connsiteX25" fmla="*/ 20700 w 152099"/>
                <a:gd name="connsiteY25" fmla="*/ 7023 h 77117"/>
                <a:gd name="connsiteX26" fmla="*/ 27335 w 152099"/>
                <a:gd name="connsiteY26" fmla="*/ 9775 h 77117"/>
                <a:gd name="connsiteX27" fmla="*/ 34989 w 152099"/>
                <a:gd name="connsiteY27" fmla="*/ 12960 h 77117"/>
                <a:gd name="connsiteX28" fmla="*/ 44187 w 152099"/>
                <a:gd name="connsiteY28" fmla="*/ 17239 h 77117"/>
                <a:gd name="connsiteX29" fmla="*/ 48937 w 152099"/>
                <a:gd name="connsiteY29" fmla="*/ 19501 h 77117"/>
                <a:gd name="connsiteX30" fmla="*/ 51689 w 152099"/>
                <a:gd name="connsiteY30" fmla="*/ 20783 h 77117"/>
                <a:gd name="connsiteX31" fmla="*/ 60285 w 152099"/>
                <a:gd name="connsiteY31" fmla="*/ 24723 h 77117"/>
                <a:gd name="connsiteX32" fmla="*/ 66995 w 152099"/>
                <a:gd name="connsiteY32" fmla="*/ 27512 h 77117"/>
                <a:gd name="connsiteX33" fmla="*/ 74856 w 152099"/>
                <a:gd name="connsiteY33" fmla="*/ 30811 h 77117"/>
                <a:gd name="connsiteX34" fmla="*/ 83828 w 152099"/>
                <a:gd name="connsiteY34" fmla="*/ 34977 h 77117"/>
                <a:gd name="connsiteX35" fmla="*/ 89124 w 152099"/>
                <a:gd name="connsiteY35" fmla="*/ 37503 h 77117"/>
                <a:gd name="connsiteX36" fmla="*/ 99831 w 152099"/>
                <a:gd name="connsiteY36" fmla="*/ 42385 h 77117"/>
                <a:gd name="connsiteX37" fmla="*/ 106127 w 152099"/>
                <a:gd name="connsiteY37" fmla="*/ 45043 h 77117"/>
                <a:gd name="connsiteX38" fmla="*/ 114100 w 152099"/>
                <a:gd name="connsiteY38" fmla="*/ 48417 h 77117"/>
                <a:gd name="connsiteX39" fmla="*/ 121640 w 152099"/>
                <a:gd name="connsiteY39" fmla="*/ 51923 h 77117"/>
                <a:gd name="connsiteX40" fmla="*/ 128709 w 152099"/>
                <a:gd name="connsiteY40" fmla="*/ 55184 h 77117"/>
                <a:gd name="connsiteX41" fmla="*/ 130783 w 152099"/>
                <a:gd name="connsiteY41" fmla="*/ 56107 h 77117"/>
                <a:gd name="connsiteX42" fmla="*/ 143977 w 152099"/>
                <a:gd name="connsiteY42" fmla="*/ 61762 h 77117"/>
                <a:gd name="connsiteX43" fmla="*/ 146560 w 152099"/>
                <a:gd name="connsiteY43" fmla="*/ 63252 h 77117"/>
                <a:gd name="connsiteX44" fmla="*/ 151065 w 152099"/>
                <a:gd name="connsiteY44" fmla="*/ 71489 h 77117"/>
                <a:gd name="connsiteX45" fmla="*/ 144335 w 152099"/>
                <a:gd name="connsiteY45" fmla="*/ 77427 h 77117"/>
                <a:gd name="connsiteX46" fmla="*/ 139680 w 152099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9" h="77117">
                  <a:moveTo>
                    <a:pt x="139680" y="76899"/>
                  </a:moveTo>
                  <a:cubicBezTo>
                    <a:pt x="137437" y="76197"/>
                    <a:pt x="135269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606" y="49925"/>
                    <a:pt x="75421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lnTo>
                    <a:pt x="41115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2"/>
                    <a:pt x="6299" y="16465"/>
                    <a:pt x="3471" y="14261"/>
                  </a:cubicBezTo>
                  <a:cubicBezTo>
                    <a:pt x="2020" y="13141"/>
                    <a:pt x="701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0"/>
                    <a:pt x="-34" y="4640"/>
                    <a:pt x="1398" y="2951"/>
                  </a:cubicBezTo>
                  <a:cubicBezTo>
                    <a:pt x="2548" y="1519"/>
                    <a:pt x="3962" y="-253"/>
                    <a:pt x="6695" y="501"/>
                  </a:cubicBezTo>
                  <a:cubicBezTo>
                    <a:pt x="7581" y="788"/>
                    <a:pt x="8429" y="1174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8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7"/>
                    <a:pt x="145787" y="62629"/>
                    <a:pt x="146560" y="63252"/>
                  </a:cubicBezTo>
                  <a:cubicBezTo>
                    <a:pt x="149256" y="65148"/>
                    <a:pt x="150933" y="68192"/>
                    <a:pt x="151065" y="71489"/>
                  </a:cubicBezTo>
                  <a:cubicBezTo>
                    <a:pt x="150235" y="74651"/>
                    <a:pt x="147578" y="76997"/>
                    <a:pt x="144335" y="77427"/>
                  </a:cubicBezTo>
                  <a:cubicBezTo>
                    <a:pt x="142771" y="77490"/>
                    <a:pt x="141188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5FCCD037-B82F-C3D6-5E2E-BFD7BE111EBF}"/>
                </a:ext>
              </a:extLst>
            </p:cNvPr>
            <p:cNvSpPr/>
            <p:nvPr/>
          </p:nvSpPr>
          <p:spPr>
            <a:xfrm>
              <a:off x="11470978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66767DA9-1B35-A4EA-2908-32314F89C451}"/>
                </a:ext>
              </a:extLst>
            </p:cNvPr>
            <p:cNvSpPr/>
            <p:nvPr/>
          </p:nvSpPr>
          <p:spPr>
            <a:xfrm>
              <a:off x="11447812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E5C527F3-912D-1BEC-6D5D-F59C0DF55279}"/>
                </a:ext>
              </a:extLst>
            </p:cNvPr>
            <p:cNvSpPr/>
            <p:nvPr/>
          </p:nvSpPr>
          <p:spPr>
            <a:xfrm>
              <a:off x="11431221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043ACC4-185D-B87C-F777-A7C0FAC26905}"/>
                </a:ext>
              </a:extLst>
            </p:cNvPr>
            <p:cNvSpPr/>
            <p:nvPr/>
          </p:nvSpPr>
          <p:spPr>
            <a:xfrm>
              <a:off x="11838738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89E6810-B4D1-323D-A6CF-0D711135E04B}"/>
                </a:ext>
              </a:extLst>
            </p:cNvPr>
            <p:cNvSpPr/>
            <p:nvPr/>
          </p:nvSpPr>
          <p:spPr>
            <a:xfrm>
              <a:off x="11730275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FB006D63-0EB1-4A45-75DE-5F1538AADE3B}"/>
                </a:ext>
              </a:extLst>
            </p:cNvPr>
            <p:cNvSpPr/>
            <p:nvPr/>
          </p:nvSpPr>
          <p:spPr>
            <a:xfrm>
              <a:off x="11905804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78D661B-CDEF-91FE-D4D7-0453FB744F40}"/>
                </a:ext>
              </a:extLst>
            </p:cNvPr>
            <p:cNvSpPr/>
            <p:nvPr/>
          </p:nvSpPr>
          <p:spPr>
            <a:xfrm>
              <a:off x="11584322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CB8B2DF-A0FA-BCF3-3031-0C3F81B01E1B}"/>
                </a:ext>
              </a:extLst>
            </p:cNvPr>
            <p:cNvSpPr/>
            <p:nvPr/>
          </p:nvSpPr>
          <p:spPr>
            <a:xfrm>
              <a:off x="11912778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8598A6-5D3C-21F3-0096-7C65B17AED3D}"/>
                </a:ext>
              </a:extLst>
            </p:cNvPr>
            <p:cNvSpPr/>
            <p:nvPr/>
          </p:nvSpPr>
          <p:spPr>
            <a:xfrm>
              <a:off x="11393412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3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0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3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0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B534E54-CA3D-2EF9-9AA8-304946A4074A}"/>
                </a:ext>
              </a:extLst>
            </p:cNvPr>
            <p:cNvSpPr/>
            <p:nvPr/>
          </p:nvSpPr>
          <p:spPr>
            <a:xfrm>
              <a:off x="11780378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A5EBCC14-1458-3AE6-9DB8-FF5A7CFB04A0}"/>
                </a:ext>
              </a:extLst>
            </p:cNvPr>
            <p:cNvSpPr/>
            <p:nvPr/>
          </p:nvSpPr>
          <p:spPr>
            <a:xfrm>
              <a:off x="11458293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5B9C05A-E7DA-5F56-8915-20B34D704BC9}"/>
                </a:ext>
              </a:extLst>
            </p:cNvPr>
            <p:cNvSpPr/>
            <p:nvPr/>
          </p:nvSpPr>
          <p:spPr>
            <a:xfrm>
              <a:off x="11875079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838DB29-002A-741B-5B1F-21F64AF6D7F2}"/>
                </a:ext>
              </a:extLst>
            </p:cNvPr>
            <p:cNvSpPr/>
            <p:nvPr/>
          </p:nvSpPr>
          <p:spPr>
            <a:xfrm>
              <a:off x="8560942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50943D2C-FF18-BC92-FDD0-AC8928413DE3}"/>
                </a:ext>
              </a:extLst>
            </p:cNvPr>
            <p:cNvSpPr/>
            <p:nvPr/>
          </p:nvSpPr>
          <p:spPr>
            <a:xfrm>
              <a:off x="8397636" y="1199663"/>
              <a:ext cx="177511" cy="279752"/>
            </a:xfrm>
            <a:custGeom>
              <a:avLst/>
              <a:gdLst>
                <a:gd name="connsiteX0" fmla="*/ 8268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4 w 177511"/>
                <a:gd name="connsiteY5" fmla="*/ 129270 h 279752"/>
                <a:gd name="connsiteX6" fmla="*/ 174824 w 177511"/>
                <a:gd name="connsiteY6" fmla="*/ 121272 h 279752"/>
                <a:gd name="connsiteX7" fmla="*/ 173674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4" y="129270"/>
                  </a:lnTo>
                  <a:cubicBezTo>
                    <a:pt x="177029" y="127059"/>
                    <a:pt x="177029" y="123480"/>
                    <a:pt x="174824" y="121272"/>
                  </a:cubicBezTo>
                  <a:cubicBezTo>
                    <a:pt x="174484" y="120931"/>
                    <a:pt x="174088" y="120635"/>
                    <a:pt x="173674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FBFD8EC-60EC-5937-217C-A29D9B2C0A3A}"/>
                </a:ext>
              </a:extLst>
            </p:cNvPr>
            <p:cNvSpPr/>
            <p:nvPr/>
          </p:nvSpPr>
          <p:spPr>
            <a:xfrm>
              <a:off x="7854154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0 w 559540"/>
                <a:gd name="connsiteY7" fmla="*/ 285109 h 712428"/>
                <a:gd name="connsiteX8" fmla="*/ 428152 w 559540"/>
                <a:gd name="connsiteY8" fmla="*/ 194800 h 712428"/>
                <a:gd name="connsiteX9" fmla="*/ 447868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6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2 w 559540"/>
                <a:gd name="connsiteY23" fmla="*/ 145301 h 712428"/>
                <a:gd name="connsiteX24" fmla="*/ 459669 w 559540"/>
                <a:gd name="connsiteY24" fmla="*/ 158948 h 712428"/>
                <a:gd name="connsiteX25" fmla="*/ 444778 w 559540"/>
                <a:gd name="connsiteY25" fmla="*/ 175328 h 712428"/>
                <a:gd name="connsiteX26" fmla="*/ 443873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2 w 559540"/>
                <a:gd name="connsiteY35" fmla="*/ 711980 h 712428"/>
                <a:gd name="connsiteX36" fmla="*/ 423759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1" y="372679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4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09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2" y="711980"/>
                  </a:cubicBezTo>
                  <a:cubicBezTo>
                    <a:pt x="418727" y="713552"/>
                    <a:pt x="422196" y="712638"/>
                    <a:pt x="423759" y="709938"/>
                  </a:cubicBezTo>
                  <a:cubicBezTo>
                    <a:pt x="424005" y="709520"/>
                    <a:pt x="424194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7CBACA5-3A26-8F82-9876-89207D0B3E4D}"/>
                </a:ext>
              </a:extLst>
            </p:cNvPr>
            <p:cNvSpPr/>
            <p:nvPr/>
          </p:nvSpPr>
          <p:spPr>
            <a:xfrm>
              <a:off x="7963042" y="1493824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8"/>
                    <a:pt x="124998" y="9167"/>
                    <a:pt x="110126" y="11335"/>
                  </a:cubicBezTo>
                  <a:cubicBezTo>
                    <a:pt x="75046" y="16443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27CEA6F-7EB6-A739-5D0C-3C80E21A3101}"/>
                </a:ext>
              </a:extLst>
            </p:cNvPr>
            <p:cNvSpPr/>
            <p:nvPr/>
          </p:nvSpPr>
          <p:spPr>
            <a:xfrm>
              <a:off x="8224021" y="1630299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1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7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16"/>
                    <a:pt x="9653" y="21971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0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FE33693A-C356-914D-B616-157B655BDF15}"/>
                </a:ext>
              </a:extLst>
            </p:cNvPr>
            <p:cNvSpPr/>
            <p:nvPr/>
          </p:nvSpPr>
          <p:spPr>
            <a:xfrm>
              <a:off x="8066892" y="1576089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228F8B1-8DF1-0A62-568C-9F8F7D75D1C4}"/>
                </a:ext>
              </a:extLst>
            </p:cNvPr>
            <p:cNvSpPr/>
            <p:nvPr/>
          </p:nvSpPr>
          <p:spPr>
            <a:xfrm>
              <a:off x="8122109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4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62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C17AAC4-1716-ECCA-A7F8-A3AFA14C6C43}"/>
                </a:ext>
              </a:extLst>
            </p:cNvPr>
            <p:cNvSpPr/>
            <p:nvPr/>
          </p:nvSpPr>
          <p:spPr>
            <a:xfrm>
              <a:off x="10145752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07EAE7E-6C13-26BA-B791-317B2F4AC164}"/>
                </a:ext>
              </a:extLst>
            </p:cNvPr>
            <p:cNvSpPr/>
            <p:nvPr/>
          </p:nvSpPr>
          <p:spPr>
            <a:xfrm>
              <a:off x="10142481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4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6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3 w 177523"/>
                <a:gd name="connsiteY14" fmla="*/ 152738 h 279683"/>
                <a:gd name="connsiteX15" fmla="*/ 60273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6" y="226710"/>
                    <a:pt x="105531" y="184613"/>
                    <a:pt x="68284" y="143822"/>
                  </a:cubicBezTo>
                  <a:cubicBezTo>
                    <a:pt x="66474" y="141999"/>
                    <a:pt x="63647" y="141636"/>
                    <a:pt x="61422" y="142936"/>
                  </a:cubicBezTo>
                  <a:cubicBezTo>
                    <a:pt x="53882" y="148327"/>
                    <a:pt x="46343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9"/>
                    <a:pt x="116689" y="52803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6" y="83812"/>
                    <a:pt x="1763" y="120430"/>
                  </a:cubicBezTo>
                  <a:cubicBezTo>
                    <a:pt x="-933" y="122011"/>
                    <a:pt x="-1837" y="125478"/>
                    <a:pt x="-254" y="128169"/>
                  </a:cubicBezTo>
                  <a:cubicBezTo>
                    <a:pt x="-9" y="128586"/>
                    <a:pt x="292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3" y="152738"/>
                  </a:cubicBezTo>
                  <a:lnTo>
                    <a:pt x="60273" y="151871"/>
                  </a:lnTo>
                  <a:cubicBezTo>
                    <a:pt x="97501" y="192562"/>
                    <a:pt x="133145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A4BFD86-D2FB-7F13-947E-5B7EEEF8AFEE}"/>
                </a:ext>
              </a:extLst>
            </p:cNvPr>
            <p:cNvSpPr/>
            <p:nvPr/>
          </p:nvSpPr>
          <p:spPr>
            <a:xfrm>
              <a:off x="10303984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95 h 712365"/>
                <a:gd name="connsiteX22" fmla="*/ 26721 w 559419"/>
                <a:gd name="connsiteY22" fmla="*/ 34853 h 712365"/>
                <a:gd name="connsiteX23" fmla="*/ 2877 w 559419"/>
                <a:gd name="connsiteY23" fmla="*/ 63448 h 712365"/>
                <a:gd name="connsiteX24" fmla="*/ 2877 w 559419"/>
                <a:gd name="connsiteY24" fmla="*/ 71459 h 712365"/>
                <a:gd name="connsiteX25" fmla="*/ 104570 w 559419"/>
                <a:gd name="connsiteY25" fmla="*/ 183369 h 712365"/>
                <a:gd name="connsiteX26" fmla="*/ 122177 w 559419"/>
                <a:gd name="connsiteY26" fmla="*/ 192248 h 712365"/>
                <a:gd name="connsiteX27" fmla="*/ 215822 w 559419"/>
                <a:gd name="connsiteY27" fmla="*/ 227025 h 712365"/>
                <a:gd name="connsiteX28" fmla="*/ 484921 w 559419"/>
                <a:gd name="connsiteY28" fmla="*/ 326929 h 712365"/>
                <a:gd name="connsiteX29" fmla="*/ 551328 w 559419"/>
                <a:gd name="connsiteY29" fmla="*/ 351584 h 712365"/>
                <a:gd name="connsiteX30" fmla="*/ 548839 w 559419"/>
                <a:gd name="connsiteY30" fmla="*/ 342160 h 712365"/>
                <a:gd name="connsiteX31" fmla="*/ 235067 w 559419"/>
                <a:gd name="connsiteY31" fmla="*/ 634029 h 712365"/>
                <a:gd name="connsiteX32" fmla="*/ 135692 w 559419"/>
                <a:gd name="connsiteY32" fmla="*/ 702189 h 712365"/>
                <a:gd name="connsiteX33" fmla="*/ 144004 w 559419"/>
                <a:gd name="connsiteY33" fmla="*/ 705563 h 712365"/>
                <a:gd name="connsiteX34" fmla="*/ 46570 w 559419"/>
                <a:gd name="connsiteY34" fmla="*/ 384194 h 712365"/>
                <a:gd name="connsiteX35" fmla="*/ 13922 w 559419"/>
                <a:gd name="connsiteY35" fmla="*/ 273302 h 712365"/>
                <a:gd name="connsiteX36" fmla="*/ 3008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4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3"/>
                    <a:pt x="110094" y="172587"/>
                  </a:cubicBezTo>
                  <a:cubicBezTo>
                    <a:pt x="106192" y="167830"/>
                    <a:pt x="102063" y="163276"/>
                    <a:pt x="97690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1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7" y="18774"/>
                    <a:pt x="19559" y="29592"/>
                    <a:pt x="25835" y="41695"/>
                  </a:cubicBezTo>
                  <a:cubicBezTo>
                    <a:pt x="26137" y="39414"/>
                    <a:pt x="26420" y="37133"/>
                    <a:pt x="26721" y="34853"/>
                  </a:cubicBezTo>
                  <a:cubicBezTo>
                    <a:pt x="18766" y="44391"/>
                    <a:pt x="10812" y="53923"/>
                    <a:pt x="2877" y="63448"/>
                  </a:cubicBezTo>
                  <a:cubicBezTo>
                    <a:pt x="746" y="65694"/>
                    <a:pt x="746" y="69212"/>
                    <a:pt x="2877" y="71459"/>
                  </a:cubicBezTo>
                  <a:cubicBezTo>
                    <a:pt x="36806" y="108706"/>
                    <a:pt x="69680" y="147103"/>
                    <a:pt x="104570" y="183369"/>
                  </a:cubicBezTo>
                  <a:cubicBezTo>
                    <a:pt x="109434" y="188421"/>
                    <a:pt x="115655" y="189835"/>
                    <a:pt x="122177" y="192248"/>
                  </a:cubicBezTo>
                  <a:lnTo>
                    <a:pt x="215822" y="227025"/>
                  </a:lnTo>
                  <a:lnTo>
                    <a:pt x="484921" y="326929"/>
                  </a:lnTo>
                  <a:lnTo>
                    <a:pt x="551328" y="351584"/>
                  </a:lnTo>
                  <a:lnTo>
                    <a:pt x="548839" y="342160"/>
                  </a:lnTo>
                  <a:cubicBezTo>
                    <a:pt x="455779" y="451149"/>
                    <a:pt x="350503" y="549092"/>
                    <a:pt x="235067" y="634029"/>
                  </a:cubicBezTo>
                  <a:cubicBezTo>
                    <a:pt x="202684" y="657817"/>
                    <a:pt x="169564" y="680531"/>
                    <a:pt x="135692" y="702189"/>
                  </a:cubicBezTo>
                  <a:lnTo>
                    <a:pt x="144004" y="705563"/>
                  </a:lnTo>
                  <a:cubicBezTo>
                    <a:pt x="111130" y="598554"/>
                    <a:pt x="78652" y="491430"/>
                    <a:pt x="46570" y="384194"/>
                  </a:cubicBezTo>
                  <a:cubicBezTo>
                    <a:pt x="35543" y="347273"/>
                    <a:pt x="24667" y="310309"/>
                    <a:pt x="13922" y="273302"/>
                  </a:cubicBezTo>
                  <a:cubicBezTo>
                    <a:pt x="11906" y="266327"/>
                    <a:pt x="992" y="269287"/>
                    <a:pt x="3008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9793F09-565F-6E7D-A0FC-A5EF358D78A8}"/>
                </a:ext>
              </a:extLst>
            </p:cNvPr>
            <p:cNvSpPr/>
            <p:nvPr/>
          </p:nvSpPr>
          <p:spPr>
            <a:xfrm>
              <a:off x="10329926" y="2440114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5" y="38125"/>
                    <a:pt x="193952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5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4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4CD273-921C-30A3-85A5-D165705A44FF}"/>
                </a:ext>
              </a:extLst>
            </p:cNvPr>
            <p:cNvSpPr/>
            <p:nvPr/>
          </p:nvSpPr>
          <p:spPr>
            <a:xfrm>
              <a:off x="10432037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2"/>
                    <a:pt x="26978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9"/>
                    <a:pt x="-2050" y="47052"/>
                    <a:pt x="11748" y="56628"/>
                  </a:cubicBezTo>
                  <a:cubicBezTo>
                    <a:pt x="24942" y="65940"/>
                    <a:pt x="45056" y="62810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4"/>
                  </a:cubicBezTo>
                  <a:cubicBezTo>
                    <a:pt x="721" y="17439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D7479F3D-EFCE-E7FE-774F-6B75340D5BFE}"/>
                </a:ext>
              </a:extLst>
            </p:cNvPr>
            <p:cNvSpPr/>
            <p:nvPr/>
          </p:nvSpPr>
          <p:spPr>
            <a:xfrm>
              <a:off x="10580158" y="2522345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30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6"/>
                    <a:pt x="28072" y="12330"/>
                  </a:cubicBezTo>
                  <a:cubicBezTo>
                    <a:pt x="35952" y="9540"/>
                    <a:pt x="44283" y="12216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6126AEA-B5BE-D535-23BF-C50C586299E5}"/>
                </a:ext>
              </a:extLst>
            </p:cNvPr>
            <p:cNvSpPr/>
            <p:nvPr/>
          </p:nvSpPr>
          <p:spPr>
            <a:xfrm>
              <a:off x="10532601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2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4FD4678-A091-A240-325F-595CD61DBE12}"/>
                </a:ext>
              </a:extLst>
            </p:cNvPr>
            <p:cNvSpPr/>
            <p:nvPr/>
          </p:nvSpPr>
          <p:spPr>
            <a:xfrm>
              <a:off x="3205377" y="3758987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A599C47A-AA3C-8E95-E5D6-18CB2CA9574F}"/>
                </a:ext>
              </a:extLst>
            </p:cNvPr>
            <p:cNvSpPr/>
            <p:nvPr/>
          </p:nvSpPr>
          <p:spPr>
            <a:xfrm>
              <a:off x="795949" y="4005227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6D4A2A37-B95F-C293-1925-6659EFDDDBC0}"/>
                </a:ext>
              </a:extLst>
            </p:cNvPr>
            <p:cNvSpPr/>
            <p:nvPr/>
          </p:nvSpPr>
          <p:spPr>
            <a:xfrm>
              <a:off x="840962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590" y="83457"/>
                    <a:pt x="23866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61B11A14-1B1C-3434-BC5E-8779460DEE68}"/>
                </a:ext>
              </a:extLst>
            </p:cNvPr>
            <p:cNvSpPr/>
            <p:nvPr/>
          </p:nvSpPr>
          <p:spPr>
            <a:xfrm>
              <a:off x="959990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7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287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CD91F0C2-8164-E020-7D65-2413ACA77317}"/>
                </a:ext>
              </a:extLst>
            </p:cNvPr>
            <p:cNvSpPr/>
            <p:nvPr/>
          </p:nvSpPr>
          <p:spPr>
            <a:xfrm>
              <a:off x="665161" y="3962121"/>
              <a:ext cx="150489" cy="253760"/>
            </a:xfrm>
            <a:custGeom>
              <a:avLst/>
              <a:gdLst>
                <a:gd name="connsiteX0" fmla="*/ 10302 w 150489"/>
                <a:gd name="connsiteY0" fmla="*/ 70240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8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40 h 253760"/>
                <a:gd name="connsiteX15" fmla="*/ 10302 w 150489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102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9" y="77497"/>
                    <a:pt x="9661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4F2396F9-D031-620F-C9C1-C81F7F865BB4}"/>
                </a:ext>
              </a:extLst>
            </p:cNvPr>
            <p:cNvSpPr/>
            <p:nvPr/>
          </p:nvSpPr>
          <p:spPr>
            <a:xfrm>
              <a:off x="1116492" y="3903073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5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5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5315B1FB-7D4B-42B5-2DF1-1D2A9269CD94}"/>
                </a:ext>
              </a:extLst>
            </p:cNvPr>
            <p:cNvSpPr/>
            <p:nvPr/>
          </p:nvSpPr>
          <p:spPr>
            <a:xfrm>
              <a:off x="1119124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7217A5F6-B32A-9113-B928-E0B822DF8B23}"/>
                </a:ext>
              </a:extLst>
            </p:cNvPr>
            <p:cNvSpPr/>
            <p:nvPr/>
          </p:nvSpPr>
          <p:spPr>
            <a:xfrm>
              <a:off x="1264666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2 w 141284"/>
                <a:gd name="connsiteY3" fmla="*/ 166055 h 165941"/>
                <a:gd name="connsiteX4" fmla="*/ 136266 w 141284"/>
                <a:gd name="connsiteY4" fmla="*/ 132917 h 165941"/>
                <a:gd name="connsiteX5" fmla="*/ 133251 w 141284"/>
                <a:gd name="connsiteY5" fmla="*/ 122003 h 165941"/>
                <a:gd name="connsiteX6" fmla="*/ 14214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1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78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8A35B2C5-BE62-17F2-CE07-69E8EDC3F536}"/>
                </a:ext>
              </a:extLst>
            </p:cNvPr>
            <p:cNvSpPr/>
            <p:nvPr/>
          </p:nvSpPr>
          <p:spPr>
            <a:xfrm>
              <a:off x="1367846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6C8A38-20CE-9823-C657-10948D340898}"/>
                </a:ext>
              </a:extLst>
            </p:cNvPr>
            <p:cNvSpPr/>
            <p:nvPr/>
          </p:nvSpPr>
          <p:spPr>
            <a:xfrm>
              <a:off x="1408664" y="4903081"/>
              <a:ext cx="251189" cy="314640"/>
            </a:xfrm>
            <a:custGeom>
              <a:avLst/>
              <a:gdLst>
                <a:gd name="connsiteX0" fmla="*/ 159484 w 251189"/>
                <a:gd name="connsiteY0" fmla="*/ 816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8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8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5"/>
                    <a:pt x="85593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D44A06A9-4041-5268-8309-9ABE934CEEA1}"/>
                </a:ext>
              </a:extLst>
            </p:cNvPr>
            <p:cNvSpPr/>
            <p:nvPr/>
          </p:nvSpPr>
          <p:spPr>
            <a:xfrm>
              <a:off x="1449429" y="5048306"/>
              <a:ext cx="132157" cy="54465"/>
            </a:xfrm>
            <a:custGeom>
              <a:avLst/>
              <a:gdLst>
                <a:gd name="connsiteX0" fmla="*/ 124242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4A717599-BCBD-878D-A080-547370899D0F}"/>
                </a:ext>
              </a:extLst>
            </p:cNvPr>
            <p:cNvSpPr/>
            <p:nvPr/>
          </p:nvSpPr>
          <p:spPr>
            <a:xfrm>
              <a:off x="1660512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27C49D8-2325-CBFF-34CE-40C07AF82807}"/>
                </a:ext>
              </a:extLst>
            </p:cNvPr>
            <p:cNvSpPr/>
            <p:nvPr/>
          </p:nvSpPr>
          <p:spPr>
            <a:xfrm>
              <a:off x="1669075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6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B8203E89-57CE-D2D3-9829-AEB4EC9B17C2}"/>
                </a:ext>
              </a:extLst>
            </p:cNvPr>
            <p:cNvSpPr/>
            <p:nvPr/>
          </p:nvSpPr>
          <p:spPr>
            <a:xfrm>
              <a:off x="1779437" y="4877245"/>
              <a:ext cx="245267" cy="213932"/>
            </a:xfrm>
            <a:custGeom>
              <a:avLst/>
              <a:gdLst>
                <a:gd name="connsiteX0" fmla="*/ -718 w 245267"/>
                <a:gd name="connsiteY0" fmla="*/ 54850 h 213932"/>
                <a:gd name="connsiteX1" fmla="*/ 53946 w 245267"/>
                <a:gd name="connsiteY1" fmla="*/ 191134 h 213932"/>
                <a:gd name="connsiteX2" fmla="*/ 61674 w 245267"/>
                <a:gd name="connsiteY2" fmla="*/ 210436 h 213932"/>
                <a:gd name="connsiteX3" fmla="*/ 72570 w 245267"/>
                <a:gd name="connsiteY3" fmla="*/ 207439 h 213932"/>
                <a:gd name="connsiteX4" fmla="*/ 53833 w 245267"/>
                <a:gd name="connsiteY4" fmla="*/ 97903 h 213932"/>
                <a:gd name="connsiteX5" fmla="*/ 61373 w 245267"/>
                <a:gd name="connsiteY5" fmla="*/ 63125 h 213932"/>
                <a:gd name="connsiteX6" fmla="*/ 97753 w 245267"/>
                <a:gd name="connsiteY6" fmla="*/ 46933 h 213932"/>
                <a:gd name="connsiteX7" fmla="*/ 117564 w 245267"/>
                <a:gd name="connsiteY7" fmla="*/ 77941 h 213932"/>
                <a:gd name="connsiteX8" fmla="*/ 130457 w 245267"/>
                <a:gd name="connsiteY8" fmla="*/ 113096 h 213932"/>
                <a:gd name="connsiteX9" fmla="*/ 147252 w 245267"/>
                <a:gd name="connsiteY9" fmla="*/ 166855 h 213932"/>
                <a:gd name="connsiteX10" fmla="*/ 158166 w 245267"/>
                <a:gd name="connsiteY10" fmla="*/ 163858 h 213932"/>
                <a:gd name="connsiteX11" fmla="*/ 142125 w 245267"/>
                <a:gd name="connsiteY11" fmla="*/ 52060 h 213932"/>
                <a:gd name="connsiteX12" fmla="*/ 159278 w 245267"/>
                <a:gd name="connsiteY12" fmla="*/ 18131 h 213932"/>
                <a:gd name="connsiteX13" fmla="*/ 195941 w 245267"/>
                <a:gd name="connsiteY13" fmla="*/ 28347 h 213932"/>
                <a:gd name="connsiteX14" fmla="*/ 214942 w 245267"/>
                <a:gd name="connsiteY14" fmla="*/ 81786 h 213932"/>
                <a:gd name="connsiteX15" fmla="*/ 233037 w 245267"/>
                <a:gd name="connsiteY15" fmla="*/ 137751 h 213932"/>
                <a:gd name="connsiteX16" fmla="*/ 243951 w 245267"/>
                <a:gd name="connsiteY16" fmla="*/ 134735 h 213932"/>
                <a:gd name="connsiteX17" fmla="*/ 209419 w 245267"/>
                <a:gd name="connsiteY17" fmla="*/ 31948 h 213932"/>
                <a:gd name="connsiteX18" fmla="*/ 193151 w 245267"/>
                <a:gd name="connsiteY18" fmla="*/ 6011 h 213932"/>
                <a:gd name="connsiteX19" fmla="*/ 161371 w 245267"/>
                <a:gd name="connsiteY19" fmla="*/ 3541 h 213932"/>
                <a:gd name="connsiteX20" fmla="*/ 136263 w 245267"/>
                <a:gd name="connsiteY20" fmla="*/ 124839 h 213932"/>
                <a:gd name="connsiteX21" fmla="*/ 147252 w 245267"/>
                <a:gd name="connsiteY21" fmla="*/ 166798 h 213932"/>
                <a:gd name="connsiteX22" fmla="*/ 158166 w 245267"/>
                <a:gd name="connsiteY22" fmla="*/ 163802 h 213932"/>
                <a:gd name="connsiteX23" fmla="*/ 140956 w 245267"/>
                <a:gd name="connsiteY23" fmla="*/ 108854 h 213932"/>
                <a:gd name="connsiteX24" fmla="*/ 126216 w 245267"/>
                <a:gd name="connsiteY24" fmla="*/ 69496 h 213932"/>
                <a:gd name="connsiteX25" fmla="*/ 104444 w 245267"/>
                <a:gd name="connsiteY25" fmla="*/ 37753 h 213932"/>
                <a:gd name="connsiteX26" fmla="*/ 46010 w 245267"/>
                <a:gd name="connsiteY26" fmla="*/ 72550 h 213932"/>
                <a:gd name="connsiteX27" fmla="*/ 47726 w 245267"/>
                <a:gd name="connsiteY27" fmla="*/ 154094 h 213932"/>
                <a:gd name="connsiteX28" fmla="*/ 61806 w 245267"/>
                <a:gd name="connsiteY28" fmla="*/ 210379 h 213932"/>
                <a:gd name="connsiteX29" fmla="*/ 72702 w 245267"/>
                <a:gd name="connsiteY29" fmla="*/ 207382 h 213932"/>
                <a:gd name="connsiteX30" fmla="*/ 18037 w 245267"/>
                <a:gd name="connsiteY30" fmla="*/ 71080 h 213932"/>
                <a:gd name="connsiteX31" fmla="*/ 10309 w 245267"/>
                <a:gd name="connsiteY31" fmla="*/ 51778 h 213932"/>
                <a:gd name="connsiteX32" fmla="*/ -605 w 245267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4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19" y="73889"/>
                    <a:pt x="61373" y="63125"/>
                  </a:cubicBezTo>
                  <a:cubicBezTo>
                    <a:pt x="67951" y="49780"/>
                    <a:pt x="82786" y="37169"/>
                    <a:pt x="97753" y="46933"/>
                  </a:cubicBezTo>
                  <a:cubicBezTo>
                    <a:pt x="108045" y="53644"/>
                    <a:pt x="113096" y="67027"/>
                    <a:pt x="117564" y="77941"/>
                  </a:cubicBezTo>
                  <a:cubicBezTo>
                    <a:pt x="122295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8" y="18131"/>
                  </a:cubicBezTo>
                  <a:cubicBezTo>
                    <a:pt x="173830" y="6161"/>
                    <a:pt x="188834" y="12476"/>
                    <a:pt x="195941" y="28347"/>
                  </a:cubicBezTo>
                  <a:cubicBezTo>
                    <a:pt x="203651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7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6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8" y="145348"/>
                    <a:pt x="147158" y="127045"/>
                    <a:pt x="140956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6010" y="72550"/>
                  </a:cubicBezTo>
                  <a:cubicBezTo>
                    <a:pt x="39149" y="98939"/>
                    <a:pt x="42938" y="127742"/>
                    <a:pt x="47726" y="154094"/>
                  </a:cubicBezTo>
                  <a:cubicBezTo>
                    <a:pt x="51100" y="173151"/>
                    <a:pt x="55812" y="191963"/>
                    <a:pt x="61806" y="210379"/>
                  </a:cubicBezTo>
                  <a:lnTo>
                    <a:pt x="72702" y="207382"/>
                  </a:lnTo>
                  <a:lnTo>
                    <a:pt x="18037" y="71080"/>
                  </a:lnTo>
                  <a:cubicBezTo>
                    <a:pt x="15455" y="64652"/>
                    <a:pt x="12891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C968064-FBFD-E06F-E0E0-CDCC428A1AF9}"/>
                </a:ext>
              </a:extLst>
            </p:cNvPr>
            <p:cNvSpPr/>
            <p:nvPr/>
          </p:nvSpPr>
          <p:spPr>
            <a:xfrm>
              <a:off x="2034198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3"/>
                  </a:cubicBezTo>
                  <a:cubicBezTo>
                    <a:pt x="26606" y="20043"/>
                    <a:pt x="57426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5062FC9-40F7-361F-7EAF-C4E55C555B39}"/>
                </a:ext>
              </a:extLst>
            </p:cNvPr>
            <p:cNvSpPr/>
            <p:nvPr/>
          </p:nvSpPr>
          <p:spPr>
            <a:xfrm>
              <a:off x="2080321" y="4694855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8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4 h 106986"/>
                <a:gd name="connsiteX8" fmla="*/ 43988 w 108543"/>
                <a:gd name="connsiteY8" fmla="*/ 101541 h 106986"/>
                <a:gd name="connsiteX9" fmla="*/ 61726 w 108543"/>
                <a:gd name="connsiteY9" fmla="*/ 6632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4"/>
                    <a:pt x="32679" y="101541"/>
                  </a:cubicBezTo>
                  <a:cubicBezTo>
                    <a:pt x="32679" y="104859"/>
                    <a:pt x="36449" y="108402"/>
                    <a:pt x="39842" y="106988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4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ADB327-9AB0-C278-1271-CB73902CF2B0}"/>
                </a:ext>
              </a:extLst>
            </p:cNvPr>
            <p:cNvSpPr/>
            <p:nvPr/>
          </p:nvSpPr>
          <p:spPr>
            <a:xfrm>
              <a:off x="5153162" y="5554433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2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8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2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E9C405E5-756B-814F-0C8E-5F93C1D79325}"/>
                </a:ext>
              </a:extLst>
            </p:cNvPr>
            <p:cNvSpPr/>
            <p:nvPr/>
          </p:nvSpPr>
          <p:spPr>
            <a:xfrm>
              <a:off x="5193926" y="5699488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CE811B64-6ED6-A555-177E-81C06A42C83D}"/>
                </a:ext>
              </a:extLst>
            </p:cNvPr>
            <p:cNvSpPr/>
            <p:nvPr/>
          </p:nvSpPr>
          <p:spPr>
            <a:xfrm>
              <a:off x="5405010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2EC6BE82-C671-691D-D683-252B81309575}"/>
                </a:ext>
              </a:extLst>
            </p:cNvPr>
            <p:cNvSpPr/>
            <p:nvPr/>
          </p:nvSpPr>
          <p:spPr>
            <a:xfrm>
              <a:off x="5413591" y="5691875"/>
              <a:ext cx="87497" cy="34878"/>
            </a:xfrm>
            <a:custGeom>
              <a:avLst/>
              <a:gdLst>
                <a:gd name="connsiteX0" fmla="*/ 79484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8BE24ED9-D628-C948-4B77-A8FEF5ED0F12}"/>
                </a:ext>
              </a:extLst>
            </p:cNvPr>
            <p:cNvSpPr/>
            <p:nvPr/>
          </p:nvSpPr>
          <p:spPr>
            <a:xfrm>
              <a:off x="5523934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8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4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1" y="45425"/>
                    <a:pt x="208948" y="64049"/>
                    <a:pt x="214942" y="81786"/>
                  </a:cubicBezTo>
                  <a:cubicBezTo>
                    <a:pt x="221219" y="100353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3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4164E3E2-E166-B1BD-5C63-F3BE6069B03E}"/>
                </a:ext>
              </a:extLst>
            </p:cNvPr>
            <p:cNvSpPr/>
            <p:nvPr/>
          </p:nvSpPr>
          <p:spPr>
            <a:xfrm>
              <a:off x="5778696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C15AF654-C107-5242-78CA-4B3953B984F9}"/>
                </a:ext>
              </a:extLst>
            </p:cNvPr>
            <p:cNvSpPr/>
            <p:nvPr/>
          </p:nvSpPr>
          <p:spPr>
            <a:xfrm>
              <a:off x="5824818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FA8528A-41D9-C74F-AAB9-1A38AC96BC61}"/>
                </a:ext>
              </a:extLst>
            </p:cNvPr>
            <p:cNvSpPr/>
            <p:nvPr/>
          </p:nvSpPr>
          <p:spPr>
            <a:xfrm>
              <a:off x="1874523" y="3858980"/>
              <a:ext cx="36900" cy="257015"/>
            </a:xfrm>
            <a:custGeom>
              <a:avLst/>
              <a:gdLst>
                <a:gd name="connsiteX0" fmla="*/ -1009 w 36900"/>
                <a:gd name="connsiteY0" fmla="*/ 5750 h 257015"/>
                <a:gd name="connsiteX1" fmla="*/ 24532 w 36900"/>
                <a:gd name="connsiteY1" fmla="*/ 251908 h 257015"/>
                <a:gd name="connsiteX2" fmla="*/ 35842 w 36900"/>
                <a:gd name="connsiteY2" fmla="*/ 251908 h 257015"/>
                <a:gd name="connsiteX3" fmla="*/ 10301 w 36900"/>
                <a:gd name="connsiteY3" fmla="*/ 5750 h 257015"/>
                <a:gd name="connsiteX4" fmla="*/ -1009 w 36900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30DD533-CD2D-921A-3684-CDEE4A53F79D}"/>
                </a:ext>
              </a:extLst>
            </p:cNvPr>
            <p:cNvSpPr/>
            <p:nvPr/>
          </p:nvSpPr>
          <p:spPr>
            <a:xfrm>
              <a:off x="1895459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B78B6D2F-C19E-03F0-2807-7E46CF13434E}"/>
                </a:ext>
              </a:extLst>
            </p:cNvPr>
            <p:cNvSpPr/>
            <p:nvPr/>
          </p:nvSpPr>
          <p:spPr>
            <a:xfrm>
              <a:off x="1990447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1B2CC87-61EA-A99F-701F-65E3B5463B7A}"/>
                </a:ext>
              </a:extLst>
            </p:cNvPr>
            <p:cNvSpPr/>
            <p:nvPr/>
          </p:nvSpPr>
          <p:spPr>
            <a:xfrm>
              <a:off x="2047800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63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D48EC35F-2491-0514-3880-4B1F4ADC9B8A}"/>
                </a:ext>
              </a:extLst>
            </p:cNvPr>
            <p:cNvSpPr/>
            <p:nvPr/>
          </p:nvSpPr>
          <p:spPr>
            <a:xfrm>
              <a:off x="2123678" y="3806192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1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96FB53C-F33A-0F8A-CAAF-99E31737B91F}"/>
                </a:ext>
              </a:extLst>
            </p:cNvPr>
            <p:cNvSpPr/>
            <p:nvPr/>
          </p:nvSpPr>
          <p:spPr>
            <a:xfrm>
              <a:off x="4815079" y="4673288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9 h 257016"/>
                <a:gd name="connsiteX2" fmla="*/ 35842 w 36900"/>
                <a:gd name="connsiteY2" fmla="*/ 251909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3"/>
                    <a:pt x="17615" y="169742"/>
                    <a:pt x="24532" y="251909"/>
                  </a:cubicBezTo>
                  <a:cubicBezTo>
                    <a:pt x="25136" y="259109"/>
                    <a:pt x="36464" y="259184"/>
                    <a:pt x="35842" y="251909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A4282AC-07FA-1848-B0F9-36311C08655A}"/>
                </a:ext>
              </a:extLst>
            </p:cNvPr>
            <p:cNvSpPr/>
            <p:nvPr/>
          </p:nvSpPr>
          <p:spPr>
            <a:xfrm>
              <a:off x="4836016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0DC275AF-8BE7-368A-32A8-EC5087BCD221}"/>
                </a:ext>
              </a:extLst>
            </p:cNvPr>
            <p:cNvSpPr/>
            <p:nvPr/>
          </p:nvSpPr>
          <p:spPr>
            <a:xfrm>
              <a:off x="4931004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E1A4FF36-7095-4953-71BE-DF6E1C671126}"/>
                </a:ext>
              </a:extLst>
            </p:cNvPr>
            <p:cNvSpPr/>
            <p:nvPr/>
          </p:nvSpPr>
          <p:spPr>
            <a:xfrm>
              <a:off x="4988356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3 w 77703"/>
                <a:gd name="connsiteY1" fmla="*/ 11568 h 119150"/>
                <a:gd name="connsiteX2" fmla="*/ 41807 w 77703"/>
                <a:gd name="connsiteY2" fmla="*/ 42500 h 119150"/>
                <a:gd name="connsiteX3" fmla="*/ -171 w 77703"/>
                <a:gd name="connsiteY3" fmla="*/ 111094 h 119150"/>
                <a:gd name="connsiteX4" fmla="*/ 6219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3 w 77703"/>
                <a:gd name="connsiteY8" fmla="*/ 116806 h 119150"/>
                <a:gd name="connsiteX9" fmla="*/ 42033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9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81"/>
                    <a:pt x="42033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8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367172A-825B-C9E2-8137-875A55DAD97C}"/>
                </a:ext>
              </a:extLst>
            </p:cNvPr>
            <p:cNvSpPr/>
            <p:nvPr/>
          </p:nvSpPr>
          <p:spPr>
            <a:xfrm>
              <a:off x="5064234" y="4620500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3" y="47906"/>
                  </a:cubicBezTo>
                  <a:cubicBezTo>
                    <a:pt x="1216" y="86585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50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8C13E33-7E4D-BF04-E41D-C2B9021B15AB}"/>
                </a:ext>
              </a:extLst>
            </p:cNvPr>
            <p:cNvSpPr/>
            <p:nvPr/>
          </p:nvSpPr>
          <p:spPr>
            <a:xfrm>
              <a:off x="3132809" y="3736627"/>
              <a:ext cx="213364" cy="209811"/>
            </a:xfrm>
            <a:custGeom>
              <a:avLst/>
              <a:gdLst>
                <a:gd name="connsiteX0" fmla="*/ 124538 w 213364"/>
                <a:gd name="connsiteY0" fmla="*/ 3242 h 209811"/>
                <a:gd name="connsiteX1" fmla="*/ 90269 w 213364"/>
                <a:gd name="connsiteY1" fmla="*/ 75870 h 209811"/>
                <a:gd name="connsiteX2" fmla="*/ 97998 w 213364"/>
                <a:gd name="connsiteY2" fmla="*/ 73834 h 209811"/>
                <a:gd name="connsiteX3" fmla="*/ 23428 w 213364"/>
                <a:gd name="connsiteY3" fmla="*/ 39320 h 209811"/>
                <a:gd name="connsiteX4" fmla="*/ 15681 w 213364"/>
                <a:gd name="connsiteY4" fmla="*/ 41356 h 209811"/>
                <a:gd name="connsiteX5" fmla="*/ -379 w 213364"/>
                <a:gd name="connsiteY5" fmla="*/ 78245 h 209811"/>
                <a:gd name="connsiteX6" fmla="*/ 1638 w 213364"/>
                <a:gd name="connsiteY6" fmla="*/ 85974 h 209811"/>
                <a:gd name="connsiteX7" fmla="*/ 77150 w 213364"/>
                <a:gd name="connsiteY7" fmla="*/ 120789 h 209811"/>
                <a:gd name="connsiteX8" fmla="*/ 75114 w 213364"/>
                <a:gd name="connsiteY8" fmla="*/ 113061 h 209811"/>
                <a:gd name="connsiteX9" fmla="*/ 42448 w 213364"/>
                <a:gd name="connsiteY9" fmla="*/ 186763 h 209811"/>
                <a:gd name="connsiteX10" fmla="*/ 44766 w 213364"/>
                <a:gd name="connsiteY10" fmla="*/ 194605 h 209811"/>
                <a:gd name="connsiteX11" fmla="*/ 45841 w 213364"/>
                <a:gd name="connsiteY11" fmla="*/ 195057 h 209811"/>
                <a:gd name="connsiteX12" fmla="*/ 81824 w 213364"/>
                <a:gd name="connsiteY12" fmla="*/ 209929 h 209811"/>
                <a:gd name="connsiteX13" fmla="*/ 88215 w 213364"/>
                <a:gd name="connsiteY13" fmla="*/ 207328 h 209811"/>
                <a:gd name="connsiteX14" fmla="*/ 122955 w 213364"/>
                <a:gd name="connsiteY14" fmla="*/ 134380 h 209811"/>
                <a:gd name="connsiteX15" fmla="*/ 112606 w 213364"/>
                <a:gd name="connsiteY15" fmla="*/ 130025 h 209811"/>
                <a:gd name="connsiteX16" fmla="*/ 112437 w 213364"/>
                <a:gd name="connsiteY16" fmla="*/ 131024 h 209811"/>
                <a:gd name="connsiteX17" fmla="*/ 115019 w 213364"/>
                <a:gd name="connsiteY17" fmla="*/ 137414 h 209811"/>
                <a:gd name="connsiteX18" fmla="*/ 186233 w 213364"/>
                <a:gd name="connsiteY18" fmla="*/ 169591 h 209811"/>
                <a:gd name="connsiteX19" fmla="*/ 193980 w 213364"/>
                <a:gd name="connsiteY19" fmla="*/ 167555 h 209811"/>
                <a:gd name="connsiteX20" fmla="*/ 211662 w 213364"/>
                <a:gd name="connsiteY20" fmla="*/ 130779 h 209811"/>
                <a:gd name="connsiteX21" fmla="*/ 209626 w 213364"/>
                <a:gd name="connsiteY21" fmla="*/ 123051 h 209811"/>
                <a:gd name="connsiteX22" fmla="*/ 138223 w 213364"/>
                <a:gd name="connsiteY22" fmla="*/ 90516 h 209811"/>
                <a:gd name="connsiteX23" fmla="*/ 140240 w 213364"/>
                <a:gd name="connsiteY23" fmla="*/ 98264 h 209811"/>
                <a:gd name="connsiteX24" fmla="*/ 173246 w 213364"/>
                <a:gd name="connsiteY24" fmla="*/ 26899 h 209811"/>
                <a:gd name="connsiteX25" fmla="*/ 171229 w 213364"/>
                <a:gd name="connsiteY25" fmla="*/ 19151 h 209811"/>
                <a:gd name="connsiteX26" fmla="*/ 132266 w 213364"/>
                <a:gd name="connsiteY26" fmla="*/ 1206 h 209811"/>
                <a:gd name="connsiteX27" fmla="*/ 126611 w 213364"/>
                <a:gd name="connsiteY27" fmla="*/ 10970 h 209811"/>
                <a:gd name="connsiteX28" fmla="*/ 165574 w 213364"/>
                <a:gd name="connsiteY28" fmla="*/ 28915 h 209811"/>
                <a:gd name="connsiteX29" fmla="*/ 163538 w 213364"/>
                <a:gd name="connsiteY29" fmla="*/ 21187 h 209811"/>
                <a:gd name="connsiteX30" fmla="*/ 130532 w 213364"/>
                <a:gd name="connsiteY30" fmla="*/ 92552 h 209811"/>
                <a:gd name="connsiteX31" fmla="*/ 132568 w 213364"/>
                <a:gd name="connsiteY31" fmla="*/ 100280 h 209811"/>
                <a:gd name="connsiteX32" fmla="*/ 203971 w 213364"/>
                <a:gd name="connsiteY32" fmla="*/ 132815 h 209811"/>
                <a:gd name="connsiteX33" fmla="*/ 201954 w 213364"/>
                <a:gd name="connsiteY33" fmla="*/ 125068 h 209811"/>
                <a:gd name="connsiteX34" fmla="*/ 184273 w 213364"/>
                <a:gd name="connsiteY34" fmla="*/ 161863 h 209811"/>
                <a:gd name="connsiteX35" fmla="*/ 192001 w 213364"/>
                <a:gd name="connsiteY35" fmla="*/ 159827 h 209811"/>
                <a:gd name="connsiteX36" fmla="*/ 120787 w 213364"/>
                <a:gd name="connsiteY36" fmla="*/ 127650 h 209811"/>
                <a:gd name="connsiteX37" fmla="*/ 123388 w 213364"/>
                <a:gd name="connsiteY37" fmla="*/ 134040 h 209811"/>
                <a:gd name="connsiteX38" fmla="*/ 123577 w 213364"/>
                <a:gd name="connsiteY38" fmla="*/ 133041 h 209811"/>
                <a:gd name="connsiteX39" fmla="*/ 113247 w 213364"/>
                <a:gd name="connsiteY39" fmla="*/ 128687 h 209811"/>
                <a:gd name="connsiteX40" fmla="*/ 78488 w 213364"/>
                <a:gd name="connsiteY40" fmla="*/ 201617 h 209811"/>
                <a:gd name="connsiteX41" fmla="*/ 84878 w 213364"/>
                <a:gd name="connsiteY41" fmla="*/ 199015 h 209811"/>
                <a:gd name="connsiteX42" fmla="*/ 48894 w 213364"/>
                <a:gd name="connsiteY42" fmla="*/ 184162 h 209811"/>
                <a:gd name="connsiteX43" fmla="*/ 52268 w 213364"/>
                <a:gd name="connsiteY43" fmla="*/ 192456 h 209811"/>
                <a:gd name="connsiteX44" fmla="*/ 84935 w 213364"/>
                <a:gd name="connsiteY44" fmla="*/ 118772 h 209811"/>
                <a:gd name="connsiteX45" fmla="*/ 82899 w 213364"/>
                <a:gd name="connsiteY45" fmla="*/ 111025 h 209811"/>
                <a:gd name="connsiteX46" fmla="*/ 7406 w 213364"/>
                <a:gd name="connsiteY46" fmla="*/ 76209 h 209811"/>
                <a:gd name="connsiteX47" fmla="*/ 9442 w 213364"/>
                <a:gd name="connsiteY47" fmla="*/ 83956 h 209811"/>
                <a:gd name="connsiteX48" fmla="*/ 25502 w 213364"/>
                <a:gd name="connsiteY48" fmla="*/ 47049 h 209811"/>
                <a:gd name="connsiteX49" fmla="*/ 17773 w 213364"/>
                <a:gd name="connsiteY49" fmla="*/ 49066 h 209811"/>
                <a:gd name="connsiteX50" fmla="*/ 92343 w 213364"/>
                <a:gd name="connsiteY50" fmla="*/ 83580 h 209811"/>
                <a:gd name="connsiteX51" fmla="*/ 100090 w 213364"/>
                <a:gd name="connsiteY51" fmla="*/ 81563 h 209811"/>
                <a:gd name="connsiteX52" fmla="*/ 134359 w 213364"/>
                <a:gd name="connsiteY52" fmla="*/ 8916 h 209811"/>
                <a:gd name="connsiteX53" fmla="*/ 124538 w 213364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4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2" y="155303"/>
                    <a:pt x="205761" y="143051"/>
                    <a:pt x="211662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1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6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6" y="1206"/>
                  </a:lnTo>
                  <a:cubicBezTo>
                    <a:pt x="125707" y="-1810"/>
                    <a:pt x="119958" y="7936"/>
                    <a:pt x="126611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60" y="68764"/>
                    <a:pt x="130532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4" y="127650"/>
                    <a:pt x="201954" y="125068"/>
                  </a:cubicBezTo>
                  <a:cubicBezTo>
                    <a:pt x="196054" y="137339"/>
                    <a:pt x="190154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7" y="133041"/>
                  </a:lnTo>
                  <a:cubicBezTo>
                    <a:pt x="124670" y="127198"/>
                    <a:pt x="116188" y="122485"/>
                    <a:pt x="113247" y="128687"/>
                  </a:cubicBezTo>
                  <a:cubicBezTo>
                    <a:pt x="101654" y="152984"/>
                    <a:pt x="90081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8" y="192456"/>
                  </a:lnTo>
                  <a:lnTo>
                    <a:pt x="84935" y="118772"/>
                  </a:lnTo>
                  <a:cubicBezTo>
                    <a:pt x="86084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77560708-8B7D-EC11-5CD1-D12B253754D4}"/>
                </a:ext>
              </a:extLst>
            </p:cNvPr>
            <p:cNvSpPr/>
            <p:nvPr/>
          </p:nvSpPr>
          <p:spPr>
            <a:xfrm>
              <a:off x="497951" y="5281028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7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5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3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39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04 w 176234"/>
                <a:gd name="connsiteY44" fmla="*/ 164986 h 175361"/>
                <a:gd name="connsiteX45" fmla="*/ 128032 w 176234"/>
                <a:gd name="connsiteY45" fmla="*/ 167022 h 175361"/>
                <a:gd name="connsiteX46" fmla="*/ 88957 w 176234"/>
                <a:gd name="connsiteY46" fmla="*/ 109549 h 175361"/>
                <a:gd name="connsiteX47" fmla="*/ 81228 w 176234"/>
                <a:gd name="connsiteY47" fmla="*/ 107513 h 175361"/>
                <a:gd name="connsiteX48" fmla="*/ 21399 w 176234"/>
                <a:gd name="connsiteY48" fmla="*/ 147022 h 175361"/>
                <a:gd name="connsiteX49" fmla="*/ 29147 w 176234"/>
                <a:gd name="connsiteY49" fmla="*/ 149058 h 175361"/>
                <a:gd name="connsiteX50" fmla="*/ 9468 w 176234"/>
                <a:gd name="connsiteY50" fmla="*/ 120501 h 175361"/>
                <a:gd name="connsiteX51" fmla="*/ 7432 w 176234"/>
                <a:gd name="connsiteY51" fmla="*/ 128229 h 175361"/>
                <a:gd name="connsiteX52" fmla="*/ 66657 w 176234"/>
                <a:gd name="connsiteY52" fmla="*/ 89361 h 175361"/>
                <a:gd name="connsiteX53" fmla="*/ 68674 w 176234"/>
                <a:gd name="connsiteY53" fmla="*/ 81613 h 175361"/>
                <a:gd name="connsiteX54" fmla="*/ 31126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8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7" y="156786"/>
                    <a:pt x="27167" y="156786"/>
                    <a:pt x="27167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5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3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6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5" y="40917"/>
                    <a:pt x="74442" y="22030"/>
                    <a:pt x="62039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4" y="25423"/>
                    <a:pt x="23039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3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lnTo>
                    <a:pt x="166618" y="49890"/>
                  </a:ln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04" y="164986"/>
                  </a:lnTo>
                  <a:lnTo>
                    <a:pt x="128032" y="167022"/>
                  </a:lnTo>
                  <a:lnTo>
                    <a:pt x="88957" y="109549"/>
                  </a:lnTo>
                  <a:cubicBezTo>
                    <a:pt x="87392" y="106853"/>
                    <a:pt x="83924" y="105949"/>
                    <a:pt x="81228" y="107513"/>
                  </a:cubicBezTo>
                  <a:lnTo>
                    <a:pt x="21399" y="147022"/>
                  </a:lnTo>
                  <a:lnTo>
                    <a:pt x="29147" y="149058"/>
                  </a:lnTo>
                  <a:lnTo>
                    <a:pt x="9468" y="120501"/>
                  </a:lnTo>
                  <a:lnTo>
                    <a:pt x="7432" y="128229"/>
                  </a:lnTo>
                  <a:lnTo>
                    <a:pt x="66657" y="89361"/>
                  </a:lnTo>
                  <a:cubicBezTo>
                    <a:pt x="69297" y="87739"/>
                    <a:pt x="70201" y="84309"/>
                    <a:pt x="68674" y="81613"/>
                  </a:cubicBezTo>
                  <a:lnTo>
                    <a:pt x="31126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61F123B-B723-4F2A-C5FA-5AE12789E27F}"/>
                </a:ext>
              </a:extLst>
            </p:cNvPr>
            <p:cNvSpPr/>
            <p:nvPr/>
          </p:nvSpPr>
          <p:spPr>
            <a:xfrm>
              <a:off x="4466759" y="5718342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8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4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4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40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60 w 176234"/>
                <a:gd name="connsiteY44" fmla="*/ 165080 h 175361"/>
                <a:gd name="connsiteX45" fmla="*/ 128089 w 176234"/>
                <a:gd name="connsiteY45" fmla="*/ 167116 h 175361"/>
                <a:gd name="connsiteX46" fmla="*/ 89014 w 176234"/>
                <a:gd name="connsiteY46" fmla="*/ 109643 h 175361"/>
                <a:gd name="connsiteX47" fmla="*/ 81285 w 176234"/>
                <a:gd name="connsiteY47" fmla="*/ 107607 h 175361"/>
                <a:gd name="connsiteX48" fmla="*/ 21418 w 176234"/>
                <a:gd name="connsiteY48" fmla="*/ 147022 h 175361"/>
                <a:gd name="connsiteX49" fmla="*/ 29166 w 176234"/>
                <a:gd name="connsiteY49" fmla="*/ 149058 h 175361"/>
                <a:gd name="connsiteX50" fmla="*/ 9486 w 176234"/>
                <a:gd name="connsiteY50" fmla="*/ 120501 h 175361"/>
                <a:gd name="connsiteX51" fmla="*/ 7451 w 176234"/>
                <a:gd name="connsiteY51" fmla="*/ 128229 h 175361"/>
                <a:gd name="connsiteX52" fmla="*/ 66677 w 176234"/>
                <a:gd name="connsiteY52" fmla="*/ 89361 h 175361"/>
                <a:gd name="connsiteX53" fmla="*/ 68694 w 176234"/>
                <a:gd name="connsiteY53" fmla="*/ 81613 h 175361"/>
                <a:gd name="connsiteX54" fmla="*/ 31145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9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8" y="156786"/>
                    <a:pt x="27168" y="156786"/>
                    <a:pt x="27168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4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4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7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6" y="40917"/>
                    <a:pt x="74423" y="22030"/>
                    <a:pt x="62040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90"/>
                  </a:cubicBez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5080"/>
                  </a:lnTo>
                  <a:lnTo>
                    <a:pt x="128089" y="167116"/>
                  </a:lnTo>
                  <a:lnTo>
                    <a:pt x="89014" y="109643"/>
                  </a:lnTo>
                  <a:cubicBezTo>
                    <a:pt x="87449" y="106948"/>
                    <a:pt x="83980" y="106043"/>
                    <a:pt x="81285" y="107607"/>
                  </a:cubicBezTo>
                  <a:lnTo>
                    <a:pt x="21418" y="147022"/>
                  </a:lnTo>
                  <a:lnTo>
                    <a:pt x="29166" y="149058"/>
                  </a:lnTo>
                  <a:lnTo>
                    <a:pt x="9486" y="120501"/>
                  </a:lnTo>
                  <a:lnTo>
                    <a:pt x="7451" y="128229"/>
                  </a:lnTo>
                  <a:lnTo>
                    <a:pt x="66677" y="89361"/>
                  </a:lnTo>
                  <a:cubicBezTo>
                    <a:pt x="69315" y="87739"/>
                    <a:pt x="70220" y="84309"/>
                    <a:pt x="68694" y="81613"/>
                  </a:cubicBezTo>
                  <a:lnTo>
                    <a:pt x="31145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1FA63C6-2F76-7EC6-1BCF-F57B8EEA4907}"/>
                </a:ext>
              </a:extLst>
            </p:cNvPr>
            <p:cNvSpPr/>
            <p:nvPr/>
          </p:nvSpPr>
          <p:spPr>
            <a:xfrm>
              <a:off x="4330099" y="4718420"/>
              <a:ext cx="176320" cy="175360"/>
            </a:xfrm>
            <a:custGeom>
              <a:avLst/>
              <a:gdLst>
                <a:gd name="connsiteX0" fmla="*/ 21399 w 176320"/>
                <a:gd name="connsiteY0" fmla="*/ 29117 h 175360"/>
                <a:gd name="connsiteX1" fmla="*/ 58967 w 176320"/>
                <a:gd name="connsiteY1" fmla="*/ 87268 h 175360"/>
                <a:gd name="connsiteX2" fmla="*/ 61003 w 176320"/>
                <a:gd name="connsiteY2" fmla="*/ 79540 h 175360"/>
                <a:gd name="connsiteX3" fmla="*/ 1777 w 176320"/>
                <a:gd name="connsiteY3" fmla="*/ 118408 h 175360"/>
                <a:gd name="connsiteX4" fmla="*/ -259 w 176320"/>
                <a:gd name="connsiteY4" fmla="*/ 126137 h 175360"/>
                <a:gd name="connsiteX5" fmla="*/ -259 w 176320"/>
                <a:gd name="connsiteY5" fmla="*/ 126156 h 175360"/>
                <a:gd name="connsiteX6" fmla="*/ 19514 w 176320"/>
                <a:gd name="connsiteY6" fmla="*/ 154769 h 175360"/>
                <a:gd name="connsiteX7" fmla="*/ 27243 w 176320"/>
                <a:gd name="connsiteY7" fmla="*/ 156786 h 175360"/>
                <a:gd name="connsiteX8" fmla="*/ 27262 w 176320"/>
                <a:gd name="connsiteY8" fmla="*/ 156786 h 175360"/>
                <a:gd name="connsiteX9" fmla="*/ 87129 w 176320"/>
                <a:gd name="connsiteY9" fmla="*/ 117390 h 175360"/>
                <a:gd name="connsiteX10" fmla="*/ 79381 w 176320"/>
                <a:gd name="connsiteY10" fmla="*/ 115355 h 175360"/>
                <a:gd name="connsiteX11" fmla="*/ 118457 w 176320"/>
                <a:gd name="connsiteY11" fmla="*/ 172809 h 175360"/>
                <a:gd name="connsiteX12" fmla="*/ 126204 w 176320"/>
                <a:gd name="connsiteY12" fmla="*/ 174844 h 175360"/>
                <a:gd name="connsiteX13" fmla="*/ 153461 w 176320"/>
                <a:gd name="connsiteY13" fmla="*/ 155278 h 175360"/>
                <a:gd name="connsiteX14" fmla="*/ 155496 w 176320"/>
                <a:gd name="connsiteY14" fmla="*/ 147531 h 175360"/>
                <a:gd name="connsiteX15" fmla="*/ 117929 w 176320"/>
                <a:gd name="connsiteY15" fmla="*/ 88890 h 175360"/>
                <a:gd name="connsiteX16" fmla="*/ 109051 w 176320"/>
                <a:gd name="connsiteY16" fmla="*/ 95732 h 175360"/>
                <a:gd name="connsiteX17" fmla="*/ 109692 w 176320"/>
                <a:gd name="connsiteY17" fmla="*/ 96335 h 175360"/>
                <a:gd name="connsiteX18" fmla="*/ 116534 w 176320"/>
                <a:gd name="connsiteY18" fmla="*/ 97221 h 175360"/>
                <a:gd name="connsiteX19" fmla="*/ 172518 w 176320"/>
                <a:gd name="connsiteY19" fmla="*/ 59748 h 175360"/>
                <a:gd name="connsiteX20" fmla="*/ 174553 w 176320"/>
                <a:gd name="connsiteY20" fmla="*/ 52001 h 175360"/>
                <a:gd name="connsiteX21" fmla="*/ 155704 w 176320"/>
                <a:gd name="connsiteY21" fmla="*/ 22312 h 175360"/>
                <a:gd name="connsiteX22" fmla="*/ 147975 w 176320"/>
                <a:gd name="connsiteY22" fmla="*/ 20295 h 175360"/>
                <a:gd name="connsiteX23" fmla="*/ 91652 w 176320"/>
                <a:gd name="connsiteY23" fmla="*/ 57750 h 175360"/>
                <a:gd name="connsiteX24" fmla="*/ 99399 w 176320"/>
                <a:gd name="connsiteY24" fmla="*/ 59767 h 175360"/>
                <a:gd name="connsiteX25" fmla="*/ 62171 w 176320"/>
                <a:gd name="connsiteY25" fmla="*/ 3123 h 175360"/>
                <a:gd name="connsiteX26" fmla="*/ 54443 w 176320"/>
                <a:gd name="connsiteY26" fmla="*/ 1088 h 175360"/>
                <a:gd name="connsiteX27" fmla="*/ 23567 w 176320"/>
                <a:gd name="connsiteY27" fmla="*/ 21426 h 175360"/>
                <a:gd name="connsiteX28" fmla="*/ 29222 w 176320"/>
                <a:gd name="connsiteY28" fmla="*/ 31209 h 175360"/>
                <a:gd name="connsiteX29" fmla="*/ 60098 w 176320"/>
                <a:gd name="connsiteY29" fmla="*/ 10852 h 175360"/>
                <a:gd name="connsiteX30" fmla="*/ 52351 w 176320"/>
                <a:gd name="connsiteY30" fmla="*/ 8835 h 175360"/>
                <a:gd name="connsiteX31" fmla="*/ 89560 w 176320"/>
                <a:gd name="connsiteY31" fmla="*/ 65384 h 175360"/>
                <a:gd name="connsiteX32" fmla="*/ 97288 w 176320"/>
                <a:gd name="connsiteY32" fmla="*/ 67438 h 175360"/>
                <a:gd name="connsiteX33" fmla="*/ 97307 w 176320"/>
                <a:gd name="connsiteY33" fmla="*/ 67420 h 175360"/>
                <a:gd name="connsiteX34" fmla="*/ 153630 w 176320"/>
                <a:gd name="connsiteY34" fmla="*/ 29965 h 175360"/>
                <a:gd name="connsiteX35" fmla="*/ 145883 w 176320"/>
                <a:gd name="connsiteY35" fmla="*/ 27930 h 175360"/>
                <a:gd name="connsiteX36" fmla="*/ 164733 w 176320"/>
                <a:gd name="connsiteY36" fmla="*/ 57618 h 175360"/>
                <a:gd name="connsiteX37" fmla="*/ 166750 w 176320"/>
                <a:gd name="connsiteY37" fmla="*/ 49890 h 175360"/>
                <a:gd name="connsiteX38" fmla="*/ 110785 w 176320"/>
                <a:gd name="connsiteY38" fmla="*/ 87363 h 175360"/>
                <a:gd name="connsiteX39" fmla="*/ 117627 w 176320"/>
                <a:gd name="connsiteY39" fmla="*/ 88249 h 175360"/>
                <a:gd name="connsiteX40" fmla="*/ 116986 w 176320"/>
                <a:gd name="connsiteY40" fmla="*/ 87645 h 175360"/>
                <a:gd name="connsiteX41" fmla="*/ 108108 w 176320"/>
                <a:gd name="connsiteY41" fmla="*/ 94507 h 175360"/>
                <a:gd name="connsiteX42" fmla="*/ 145676 w 176320"/>
                <a:gd name="connsiteY42" fmla="*/ 153148 h 175360"/>
                <a:gd name="connsiteX43" fmla="*/ 147693 w 176320"/>
                <a:gd name="connsiteY43" fmla="*/ 145401 h 175360"/>
                <a:gd name="connsiteX44" fmla="*/ 120436 w 176320"/>
                <a:gd name="connsiteY44" fmla="*/ 164986 h 175360"/>
                <a:gd name="connsiteX45" fmla="*/ 128164 w 176320"/>
                <a:gd name="connsiteY45" fmla="*/ 167022 h 175360"/>
                <a:gd name="connsiteX46" fmla="*/ 89051 w 176320"/>
                <a:gd name="connsiteY46" fmla="*/ 109530 h 175360"/>
                <a:gd name="connsiteX47" fmla="*/ 81323 w 176320"/>
                <a:gd name="connsiteY47" fmla="*/ 107494 h 175360"/>
                <a:gd name="connsiteX48" fmla="*/ 21399 w 176320"/>
                <a:gd name="connsiteY48" fmla="*/ 146966 h 175360"/>
                <a:gd name="connsiteX49" fmla="*/ 29147 w 176320"/>
                <a:gd name="connsiteY49" fmla="*/ 149001 h 175360"/>
                <a:gd name="connsiteX50" fmla="*/ 9467 w 176320"/>
                <a:gd name="connsiteY50" fmla="*/ 120444 h 175360"/>
                <a:gd name="connsiteX51" fmla="*/ 7432 w 176320"/>
                <a:gd name="connsiteY51" fmla="*/ 128172 h 175360"/>
                <a:gd name="connsiteX52" fmla="*/ 66658 w 176320"/>
                <a:gd name="connsiteY52" fmla="*/ 89304 h 175360"/>
                <a:gd name="connsiteX53" fmla="*/ 68675 w 176320"/>
                <a:gd name="connsiteY53" fmla="*/ 81557 h 175360"/>
                <a:gd name="connsiteX54" fmla="*/ 31126 w 176320"/>
                <a:gd name="connsiteY54" fmla="*/ 23406 h 175360"/>
                <a:gd name="connsiteX55" fmla="*/ 21399 w 176320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0" h="175360">
                  <a:moveTo>
                    <a:pt x="21399" y="29117"/>
                  </a:moveTo>
                  <a:cubicBezTo>
                    <a:pt x="33972" y="48495"/>
                    <a:pt x="46489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9" y="117390"/>
                  </a:lnTo>
                  <a:lnTo>
                    <a:pt x="79381" y="115355"/>
                  </a:lnTo>
                  <a:lnTo>
                    <a:pt x="118457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4" y="127984"/>
                    <a:pt x="130408" y="108437"/>
                    <a:pt x="117929" y="88890"/>
                  </a:cubicBezTo>
                  <a:lnTo>
                    <a:pt x="109051" y="95732"/>
                  </a:lnTo>
                  <a:lnTo>
                    <a:pt x="109692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6" y="58127"/>
                    <a:pt x="176062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56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5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50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3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7" y="120444"/>
                  </a:lnTo>
                  <a:lnTo>
                    <a:pt x="7432" y="128172"/>
                  </a:lnTo>
                  <a:lnTo>
                    <a:pt x="66658" y="89304"/>
                  </a:lnTo>
                  <a:cubicBezTo>
                    <a:pt x="69296" y="87683"/>
                    <a:pt x="70201" y="84253"/>
                    <a:pt x="68675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51617D58-10B2-7C9E-1437-EE410F185BBF}"/>
                </a:ext>
              </a:extLst>
            </p:cNvPr>
            <p:cNvSpPr/>
            <p:nvPr/>
          </p:nvSpPr>
          <p:spPr>
            <a:xfrm>
              <a:off x="1225550" y="4688261"/>
              <a:ext cx="176328" cy="175360"/>
            </a:xfrm>
            <a:custGeom>
              <a:avLst/>
              <a:gdLst>
                <a:gd name="connsiteX0" fmla="*/ 21399 w 176328"/>
                <a:gd name="connsiteY0" fmla="*/ 29117 h 175360"/>
                <a:gd name="connsiteX1" fmla="*/ 58967 w 176328"/>
                <a:gd name="connsiteY1" fmla="*/ 87268 h 175360"/>
                <a:gd name="connsiteX2" fmla="*/ 61003 w 176328"/>
                <a:gd name="connsiteY2" fmla="*/ 79540 h 175360"/>
                <a:gd name="connsiteX3" fmla="*/ 1777 w 176328"/>
                <a:gd name="connsiteY3" fmla="*/ 118408 h 175360"/>
                <a:gd name="connsiteX4" fmla="*/ -259 w 176328"/>
                <a:gd name="connsiteY4" fmla="*/ 126137 h 175360"/>
                <a:gd name="connsiteX5" fmla="*/ -259 w 176328"/>
                <a:gd name="connsiteY5" fmla="*/ 126156 h 175360"/>
                <a:gd name="connsiteX6" fmla="*/ 19514 w 176328"/>
                <a:gd name="connsiteY6" fmla="*/ 154769 h 175360"/>
                <a:gd name="connsiteX7" fmla="*/ 27243 w 176328"/>
                <a:gd name="connsiteY7" fmla="*/ 156786 h 175360"/>
                <a:gd name="connsiteX8" fmla="*/ 27262 w 176328"/>
                <a:gd name="connsiteY8" fmla="*/ 156786 h 175360"/>
                <a:gd name="connsiteX9" fmla="*/ 87128 w 176328"/>
                <a:gd name="connsiteY9" fmla="*/ 117390 h 175360"/>
                <a:gd name="connsiteX10" fmla="*/ 79381 w 176328"/>
                <a:gd name="connsiteY10" fmla="*/ 115355 h 175360"/>
                <a:gd name="connsiteX11" fmla="*/ 118456 w 176328"/>
                <a:gd name="connsiteY11" fmla="*/ 172809 h 175360"/>
                <a:gd name="connsiteX12" fmla="*/ 126204 w 176328"/>
                <a:gd name="connsiteY12" fmla="*/ 174844 h 175360"/>
                <a:gd name="connsiteX13" fmla="*/ 153461 w 176328"/>
                <a:gd name="connsiteY13" fmla="*/ 155278 h 175360"/>
                <a:gd name="connsiteX14" fmla="*/ 155496 w 176328"/>
                <a:gd name="connsiteY14" fmla="*/ 147531 h 175360"/>
                <a:gd name="connsiteX15" fmla="*/ 117929 w 176328"/>
                <a:gd name="connsiteY15" fmla="*/ 88890 h 175360"/>
                <a:gd name="connsiteX16" fmla="*/ 109051 w 176328"/>
                <a:gd name="connsiteY16" fmla="*/ 95732 h 175360"/>
                <a:gd name="connsiteX17" fmla="*/ 109691 w 176328"/>
                <a:gd name="connsiteY17" fmla="*/ 96335 h 175360"/>
                <a:gd name="connsiteX18" fmla="*/ 116534 w 176328"/>
                <a:gd name="connsiteY18" fmla="*/ 97221 h 175360"/>
                <a:gd name="connsiteX19" fmla="*/ 172518 w 176328"/>
                <a:gd name="connsiteY19" fmla="*/ 59748 h 175360"/>
                <a:gd name="connsiteX20" fmla="*/ 174553 w 176328"/>
                <a:gd name="connsiteY20" fmla="*/ 52001 h 175360"/>
                <a:gd name="connsiteX21" fmla="*/ 155704 w 176328"/>
                <a:gd name="connsiteY21" fmla="*/ 22312 h 175360"/>
                <a:gd name="connsiteX22" fmla="*/ 147975 w 176328"/>
                <a:gd name="connsiteY22" fmla="*/ 20295 h 175360"/>
                <a:gd name="connsiteX23" fmla="*/ 91652 w 176328"/>
                <a:gd name="connsiteY23" fmla="*/ 57750 h 175360"/>
                <a:gd name="connsiteX24" fmla="*/ 99399 w 176328"/>
                <a:gd name="connsiteY24" fmla="*/ 59767 h 175360"/>
                <a:gd name="connsiteX25" fmla="*/ 62171 w 176328"/>
                <a:gd name="connsiteY25" fmla="*/ 3123 h 175360"/>
                <a:gd name="connsiteX26" fmla="*/ 54443 w 176328"/>
                <a:gd name="connsiteY26" fmla="*/ 1088 h 175360"/>
                <a:gd name="connsiteX27" fmla="*/ 23567 w 176328"/>
                <a:gd name="connsiteY27" fmla="*/ 21426 h 175360"/>
                <a:gd name="connsiteX28" fmla="*/ 29222 w 176328"/>
                <a:gd name="connsiteY28" fmla="*/ 31209 h 175360"/>
                <a:gd name="connsiteX29" fmla="*/ 60098 w 176328"/>
                <a:gd name="connsiteY29" fmla="*/ 10852 h 175360"/>
                <a:gd name="connsiteX30" fmla="*/ 52351 w 176328"/>
                <a:gd name="connsiteY30" fmla="*/ 8835 h 175360"/>
                <a:gd name="connsiteX31" fmla="*/ 89560 w 176328"/>
                <a:gd name="connsiteY31" fmla="*/ 65384 h 175360"/>
                <a:gd name="connsiteX32" fmla="*/ 97288 w 176328"/>
                <a:gd name="connsiteY32" fmla="*/ 67438 h 175360"/>
                <a:gd name="connsiteX33" fmla="*/ 97307 w 176328"/>
                <a:gd name="connsiteY33" fmla="*/ 67420 h 175360"/>
                <a:gd name="connsiteX34" fmla="*/ 153630 w 176328"/>
                <a:gd name="connsiteY34" fmla="*/ 29965 h 175360"/>
                <a:gd name="connsiteX35" fmla="*/ 145883 w 176328"/>
                <a:gd name="connsiteY35" fmla="*/ 27930 h 175360"/>
                <a:gd name="connsiteX36" fmla="*/ 164733 w 176328"/>
                <a:gd name="connsiteY36" fmla="*/ 57618 h 175360"/>
                <a:gd name="connsiteX37" fmla="*/ 166749 w 176328"/>
                <a:gd name="connsiteY37" fmla="*/ 49890 h 175360"/>
                <a:gd name="connsiteX38" fmla="*/ 110785 w 176328"/>
                <a:gd name="connsiteY38" fmla="*/ 87363 h 175360"/>
                <a:gd name="connsiteX39" fmla="*/ 117627 w 176328"/>
                <a:gd name="connsiteY39" fmla="*/ 88249 h 175360"/>
                <a:gd name="connsiteX40" fmla="*/ 116986 w 176328"/>
                <a:gd name="connsiteY40" fmla="*/ 87645 h 175360"/>
                <a:gd name="connsiteX41" fmla="*/ 108108 w 176328"/>
                <a:gd name="connsiteY41" fmla="*/ 94507 h 175360"/>
                <a:gd name="connsiteX42" fmla="*/ 145676 w 176328"/>
                <a:gd name="connsiteY42" fmla="*/ 153148 h 175360"/>
                <a:gd name="connsiteX43" fmla="*/ 147692 w 176328"/>
                <a:gd name="connsiteY43" fmla="*/ 145401 h 175360"/>
                <a:gd name="connsiteX44" fmla="*/ 120436 w 176328"/>
                <a:gd name="connsiteY44" fmla="*/ 164986 h 175360"/>
                <a:gd name="connsiteX45" fmla="*/ 128164 w 176328"/>
                <a:gd name="connsiteY45" fmla="*/ 167022 h 175360"/>
                <a:gd name="connsiteX46" fmla="*/ 89051 w 176328"/>
                <a:gd name="connsiteY46" fmla="*/ 109530 h 175360"/>
                <a:gd name="connsiteX47" fmla="*/ 81323 w 176328"/>
                <a:gd name="connsiteY47" fmla="*/ 107494 h 175360"/>
                <a:gd name="connsiteX48" fmla="*/ 21399 w 176328"/>
                <a:gd name="connsiteY48" fmla="*/ 146966 h 175360"/>
                <a:gd name="connsiteX49" fmla="*/ 29147 w 176328"/>
                <a:gd name="connsiteY49" fmla="*/ 149001 h 175360"/>
                <a:gd name="connsiteX50" fmla="*/ 9468 w 176328"/>
                <a:gd name="connsiteY50" fmla="*/ 120444 h 175360"/>
                <a:gd name="connsiteX51" fmla="*/ 7432 w 176328"/>
                <a:gd name="connsiteY51" fmla="*/ 128172 h 175360"/>
                <a:gd name="connsiteX52" fmla="*/ 66657 w 176328"/>
                <a:gd name="connsiteY52" fmla="*/ 89304 h 175360"/>
                <a:gd name="connsiteX53" fmla="*/ 68674 w 176328"/>
                <a:gd name="connsiteY53" fmla="*/ 81557 h 175360"/>
                <a:gd name="connsiteX54" fmla="*/ 31126 w 176328"/>
                <a:gd name="connsiteY54" fmla="*/ 23406 h 175360"/>
                <a:gd name="connsiteX55" fmla="*/ 21399 w 176328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8" h="175360">
                  <a:moveTo>
                    <a:pt x="21399" y="29117"/>
                  </a:moveTo>
                  <a:cubicBezTo>
                    <a:pt x="33972" y="48495"/>
                    <a:pt x="46488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8" y="117390"/>
                  </a:lnTo>
                  <a:lnTo>
                    <a:pt x="79381" y="115355"/>
                  </a:lnTo>
                  <a:lnTo>
                    <a:pt x="118456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3" y="127984"/>
                    <a:pt x="130407" y="108437"/>
                    <a:pt x="117929" y="88890"/>
                  </a:cubicBezTo>
                  <a:lnTo>
                    <a:pt x="109051" y="95732"/>
                  </a:lnTo>
                  <a:lnTo>
                    <a:pt x="109691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5" y="58127"/>
                    <a:pt x="176080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74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4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49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2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8" y="120444"/>
                  </a:lnTo>
                  <a:lnTo>
                    <a:pt x="7432" y="128172"/>
                  </a:lnTo>
                  <a:lnTo>
                    <a:pt x="66657" y="89304"/>
                  </a:lnTo>
                  <a:cubicBezTo>
                    <a:pt x="69297" y="87683"/>
                    <a:pt x="70201" y="84253"/>
                    <a:pt x="68674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3D006C42-66E7-19FC-ACD6-0B4ABE13FA26}"/>
                </a:ext>
              </a:extLst>
            </p:cNvPr>
            <p:cNvSpPr/>
            <p:nvPr/>
          </p:nvSpPr>
          <p:spPr>
            <a:xfrm>
              <a:off x="2710443" y="5463541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B06196C-6C38-DAC4-9A06-60F9DCD577C8}"/>
                </a:ext>
              </a:extLst>
            </p:cNvPr>
            <p:cNvSpPr/>
            <p:nvPr/>
          </p:nvSpPr>
          <p:spPr>
            <a:xfrm>
              <a:off x="1872514" y="3580935"/>
              <a:ext cx="163703" cy="151407"/>
            </a:xfrm>
            <a:custGeom>
              <a:avLst/>
              <a:gdLst>
                <a:gd name="connsiteX0" fmla="*/ 887 w 163703"/>
                <a:gd name="connsiteY0" fmla="*/ 124778 h 151407"/>
                <a:gd name="connsiteX1" fmla="*/ 23808 w 163703"/>
                <a:gd name="connsiteY1" fmla="*/ 150131 h 151407"/>
                <a:gd name="connsiteX2" fmla="*/ 31801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2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2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6 w 163703"/>
                <a:gd name="connsiteY18" fmla="*/ 142120 h 151407"/>
                <a:gd name="connsiteX19" fmla="*/ 8785 w 163703"/>
                <a:gd name="connsiteY19" fmla="*/ 116767 h 151407"/>
                <a:gd name="connsiteX20" fmla="*/ 887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887" y="124778"/>
                  </a:moveTo>
                  <a:cubicBezTo>
                    <a:pt x="8540" y="133223"/>
                    <a:pt x="16174" y="141668"/>
                    <a:pt x="23808" y="150131"/>
                  </a:cubicBezTo>
                  <a:cubicBezTo>
                    <a:pt x="26051" y="152261"/>
                    <a:pt x="29558" y="152261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A292EB7-A87E-E1C3-9ECC-222C7D1F60C5}"/>
                </a:ext>
              </a:extLst>
            </p:cNvPr>
            <p:cNvSpPr/>
            <p:nvPr/>
          </p:nvSpPr>
          <p:spPr>
            <a:xfrm>
              <a:off x="704833" y="3571029"/>
              <a:ext cx="157668" cy="157991"/>
            </a:xfrm>
            <a:custGeom>
              <a:avLst/>
              <a:gdLst>
                <a:gd name="connsiteX0" fmla="*/ 24522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0 w 157668"/>
                <a:gd name="connsiteY6" fmla="*/ 132837 h 157991"/>
                <a:gd name="connsiteX7" fmla="*/ 154980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8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2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2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0" y="132837"/>
                  </a:lnTo>
                  <a:cubicBezTo>
                    <a:pt x="157186" y="130631"/>
                    <a:pt x="157186" y="127050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7B18546A-0222-7A21-F3EE-C7138C0C1A1B}"/>
                </a:ext>
              </a:extLst>
            </p:cNvPr>
            <p:cNvSpPr/>
            <p:nvPr/>
          </p:nvSpPr>
          <p:spPr>
            <a:xfrm>
              <a:off x="2703559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E862313A-338A-B553-4DEB-FEC56AE3D1D2}"/>
                </a:ext>
              </a:extLst>
            </p:cNvPr>
            <p:cNvSpPr/>
            <p:nvPr/>
          </p:nvSpPr>
          <p:spPr>
            <a:xfrm>
              <a:off x="2801110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E9F6F91-F589-BF64-8CD0-E4F69CD94555}"/>
                </a:ext>
              </a:extLst>
            </p:cNvPr>
            <p:cNvSpPr/>
            <p:nvPr/>
          </p:nvSpPr>
          <p:spPr>
            <a:xfrm>
              <a:off x="2767482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75A79E17-6680-AB5E-1B6A-995247BB7BE0}"/>
                </a:ext>
              </a:extLst>
            </p:cNvPr>
            <p:cNvSpPr/>
            <p:nvPr/>
          </p:nvSpPr>
          <p:spPr>
            <a:xfrm>
              <a:off x="743187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4CE1D0B-4A61-8CE2-8709-C6D1E778C9A4}"/>
                </a:ext>
              </a:extLst>
            </p:cNvPr>
            <p:cNvSpPr/>
            <p:nvPr/>
          </p:nvSpPr>
          <p:spPr>
            <a:xfrm>
              <a:off x="840739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9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9" y="11744"/>
                  </a:cubicBezTo>
                  <a:cubicBezTo>
                    <a:pt x="37774" y="12989"/>
                    <a:pt x="40827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895FBF36-669E-7FC4-521F-BF43C9480704}"/>
                </a:ext>
              </a:extLst>
            </p:cNvPr>
            <p:cNvSpPr/>
            <p:nvPr/>
          </p:nvSpPr>
          <p:spPr>
            <a:xfrm>
              <a:off x="807111" y="5639391"/>
              <a:ext cx="52608" cy="52633"/>
            </a:xfrm>
            <a:custGeom>
              <a:avLst/>
              <a:gdLst>
                <a:gd name="connsiteX0" fmla="*/ 33608 w 52608"/>
                <a:gd name="connsiteY0" fmla="*/ 812 h 52633"/>
                <a:gd name="connsiteX1" fmla="*/ 74 w 52608"/>
                <a:gd name="connsiteY1" fmla="*/ 19323 h 52633"/>
                <a:gd name="connsiteX2" fmla="*/ 16738 w 52608"/>
                <a:gd name="connsiteY2" fmla="*/ 51368 h 52633"/>
                <a:gd name="connsiteX3" fmla="*/ 49611 w 52608"/>
                <a:gd name="connsiteY3" fmla="*/ 37268 h 52633"/>
                <a:gd name="connsiteX4" fmla="*/ 36756 w 52608"/>
                <a:gd name="connsiteY4" fmla="*/ 2076 h 52633"/>
                <a:gd name="connsiteX5" fmla="*/ 31101 w 52608"/>
                <a:gd name="connsiteY5" fmla="*/ 11840 h 52633"/>
                <a:gd name="connsiteX6" fmla="*/ 39659 w 52608"/>
                <a:gd name="connsiteY6" fmla="*/ 31840 h 52633"/>
                <a:gd name="connsiteX7" fmla="*/ 21337 w 52608"/>
                <a:gd name="connsiteY7" fmla="*/ 40981 h 52633"/>
                <a:gd name="connsiteX8" fmla="*/ 10555 w 52608"/>
                <a:gd name="connsiteY8" fmla="*/ 24111 h 52633"/>
                <a:gd name="connsiteX9" fmla="*/ 30667 w 52608"/>
                <a:gd name="connsiteY9" fmla="*/ 11727 h 52633"/>
                <a:gd name="connsiteX10" fmla="*/ 33665 w 52608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CD35262-A1BE-88E9-2552-ABAB0E847953}"/>
                </a:ext>
              </a:extLst>
            </p:cNvPr>
            <p:cNvSpPr/>
            <p:nvPr/>
          </p:nvSpPr>
          <p:spPr>
            <a:xfrm>
              <a:off x="4211536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81CC997-7F01-E4CA-8949-62D0745D0F14}"/>
                </a:ext>
              </a:extLst>
            </p:cNvPr>
            <p:cNvSpPr/>
            <p:nvPr/>
          </p:nvSpPr>
          <p:spPr>
            <a:xfrm>
              <a:off x="4309088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5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47" y="38982"/>
                    <a:pt x="9292" y="31687"/>
                    <a:pt x="10555" y="24129"/>
                  </a:cubicBezTo>
                  <a:cubicBezTo>
                    <a:pt x="12345" y="15137"/>
                    <a:pt x="22147" y="10255"/>
                    <a:pt x="30648" y="11744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6A7EA207-4B7E-67FD-E05F-0525714CCADB}"/>
                </a:ext>
              </a:extLst>
            </p:cNvPr>
            <p:cNvSpPr/>
            <p:nvPr/>
          </p:nvSpPr>
          <p:spPr>
            <a:xfrm>
              <a:off x="4275460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8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7 w 52607"/>
                <a:gd name="connsiteY7" fmla="*/ 40981 h 52633"/>
                <a:gd name="connsiteX8" fmla="*/ 10555 w 52607"/>
                <a:gd name="connsiteY8" fmla="*/ 24111 h 52633"/>
                <a:gd name="connsiteX9" fmla="*/ 30667 w 52607"/>
                <a:gd name="connsiteY9" fmla="*/ 11727 h 52633"/>
                <a:gd name="connsiteX10" fmla="*/ 33665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06BC4B97-BE13-8F06-1F3D-56903E636069}"/>
                </a:ext>
              </a:extLst>
            </p:cNvPr>
            <p:cNvSpPr/>
            <p:nvPr/>
          </p:nvSpPr>
          <p:spPr>
            <a:xfrm>
              <a:off x="3977800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953095AB-E102-BFAD-2873-F04EDA5C39B9}"/>
                </a:ext>
              </a:extLst>
            </p:cNvPr>
            <p:cNvSpPr/>
            <p:nvPr/>
          </p:nvSpPr>
          <p:spPr>
            <a:xfrm>
              <a:off x="4075351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3A1A40B2-0679-8D07-45BE-713B8289C665}"/>
                </a:ext>
              </a:extLst>
            </p:cNvPr>
            <p:cNvSpPr/>
            <p:nvPr/>
          </p:nvSpPr>
          <p:spPr>
            <a:xfrm>
              <a:off x="4041723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E7A16602-9896-87FE-77D8-B55F502EA4A0}"/>
                </a:ext>
              </a:extLst>
            </p:cNvPr>
            <p:cNvSpPr/>
            <p:nvPr/>
          </p:nvSpPr>
          <p:spPr>
            <a:xfrm>
              <a:off x="5703861" y="3730678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5718E71-F3E2-CD6D-28CE-6E47BD8EA973}"/>
                </a:ext>
              </a:extLst>
            </p:cNvPr>
            <p:cNvSpPr/>
            <p:nvPr/>
          </p:nvSpPr>
          <p:spPr>
            <a:xfrm>
              <a:off x="5792743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13D2D7E-8BB7-75B2-D117-8ED62D07D860}"/>
                </a:ext>
              </a:extLst>
            </p:cNvPr>
            <p:cNvSpPr/>
            <p:nvPr/>
          </p:nvSpPr>
          <p:spPr>
            <a:xfrm>
              <a:off x="5885117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EE5AC0-35CA-D558-F577-72DDE5B3C8D1}"/>
                </a:ext>
              </a:extLst>
            </p:cNvPr>
            <p:cNvSpPr/>
            <p:nvPr/>
          </p:nvSpPr>
          <p:spPr>
            <a:xfrm>
              <a:off x="5735270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F6D1D15-5D9B-7CE8-6565-5902A14B71D5}"/>
                </a:ext>
              </a:extLst>
            </p:cNvPr>
            <p:cNvSpPr/>
            <p:nvPr/>
          </p:nvSpPr>
          <p:spPr>
            <a:xfrm>
              <a:off x="808455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B868639-FB80-BCA8-401B-EAB77E819C81}"/>
                </a:ext>
              </a:extLst>
            </p:cNvPr>
            <p:cNvSpPr/>
            <p:nvPr/>
          </p:nvSpPr>
          <p:spPr>
            <a:xfrm>
              <a:off x="984067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CCBE7C-374E-4239-7612-66321F1D9E18}"/>
                </a:ext>
              </a:extLst>
            </p:cNvPr>
            <p:cNvSpPr/>
            <p:nvPr/>
          </p:nvSpPr>
          <p:spPr>
            <a:xfrm>
              <a:off x="1005037" y="4837628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59B54AB1-BB72-616A-4F56-201856079D9F}"/>
                </a:ext>
              </a:extLst>
            </p:cNvPr>
            <p:cNvSpPr/>
            <p:nvPr/>
          </p:nvSpPr>
          <p:spPr>
            <a:xfrm>
              <a:off x="2919624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9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17020BD-9723-8B37-2D86-92C383357D65}"/>
                </a:ext>
              </a:extLst>
            </p:cNvPr>
            <p:cNvSpPr/>
            <p:nvPr/>
          </p:nvSpPr>
          <p:spPr>
            <a:xfrm>
              <a:off x="3095236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BF40350-53A1-10A7-9EE0-8ED6918653B0}"/>
                </a:ext>
              </a:extLst>
            </p:cNvPr>
            <p:cNvSpPr/>
            <p:nvPr/>
          </p:nvSpPr>
          <p:spPr>
            <a:xfrm>
              <a:off x="3116206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313E176-18FD-DBC4-26F7-70863F5850B4}"/>
                </a:ext>
              </a:extLst>
            </p:cNvPr>
            <p:cNvSpPr/>
            <p:nvPr/>
          </p:nvSpPr>
          <p:spPr>
            <a:xfrm>
              <a:off x="4148626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1"/>
                    <a:pt x="51623" y="27077"/>
                    <a:pt x="71509" y="17557"/>
                  </a:cubicBezTo>
                  <a:cubicBezTo>
                    <a:pt x="92244" y="7887"/>
                    <a:pt x="115749" y="10017"/>
                    <a:pt x="135900" y="20272"/>
                  </a:cubicBezTo>
                  <a:cubicBezTo>
                    <a:pt x="142384" y="23551"/>
                    <a:pt x="148114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41C3921-21D3-00EC-BF47-61AC562683C3}"/>
                </a:ext>
              </a:extLst>
            </p:cNvPr>
            <p:cNvSpPr/>
            <p:nvPr/>
          </p:nvSpPr>
          <p:spPr>
            <a:xfrm>
              <a:off x="4324237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7F3D426-3007-0599-FFD8-C4BFE16FF05E}"/>
                </a:ext>
              </a:extLst>
            </p:cNvPr>
            <p:cNvSpPr/>
            <p:nvPr/>
          </p:nvSpPr>
          <p:spPr>
            <a:xfrm>
              <a:off x="4345208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821F490-D5ED-B537-C768-FEB5A9C4CD38}"/>
                </a:ext>
              </a:extLst>
            </p:cNvPr>
            <p:cNvSpPr/>
            <p:nvPr/>
          </p:nvSpPr>
          <p:spPr>
            <a:xfrm>
              <a:off x="72573" y="4935247"/>
              <a:ext cx="386653" cy="171405"/>
            </a:xfrm>
            <a:custGeom>
              <a:avLst/>
              <a:gdLst>
                <a:gd name="connsiteX0" fmla="*/ 97718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2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4 w 386653"/>
                <a:gd name="connsiteY24" fmla="*/ 52700 h 171405"/>
                <a:gd name="connsiteX25" fmla="*/ 97812 w 386653"/>
                <a:gd name="connsiteY25" fmla="*/ 27461 h 171405"/>
                <a:gd name="connsiteX26" fmla="*/ 97718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217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7"/>
                    <a:pt x="201825" y="78034"/>
                    <a:pt x="222522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4" y="52700"/>
                  </a:cubicBezTo>
                  <a:cubicBezTo>
                    <a:pt x="145276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1862335B-AD51-1120-F6F6-EC96B07F6D46}"/>
                </a:ext>
              </a:extLst>
            </p:cNvPr>
            <p:cNvSpPr/>
            <p:nvPr/>
          </p:nvSpPr>
          <p:spPr>
            <a:xfrm>
              <a:off x="3472194" y="4161715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43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5 h 197828"/>
                <a:gd name="connsiteX6" fmla="*/ 126485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43"/>
                  </a:cubicBezTo>
                  <a:cubicBezTo>
                    <a:pt x="53065" y="8813"/>
                    <a:pt x="68559" y="15449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5"/>
                  </a:cubicBezTo>
                  <a:cubicBezTo>
                    <a:pt x="112234" y="100310"/>
                    <a:pt x="126767" y="112581"/>
                    <a:pt x="126485" y="131732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6B1CB7B-7F96-2941-5494-D6BF89EF1037}"/>
                </a:ext>
              </a:extLst>
            </p:cNvPr>
            <p:cNvSpPr/>
            <p:nvPr/>
          </p:nvSpPr>
          <p:spPr>
            <a:xfrm>
              <a:off x="3666249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955C4B1-500A-CE35-1437-7A707A0691F1}"/>
                </a:ext>
              </a:extLst>
            </p:cNvPr>
            <p:cNvSpPr/>
            <p:nvPr/>
          </p:nvSpPr>
          <p:spPr>
            <a:xfrm>
              <a:off x="3653702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A358423-42B1-0F2F-99F2-B188081489FB}"/>
                </a:ext>
              </a:extLst>
            </p:cNvPr>
            <p:cNvSpPr/>
            <p:nvPr/>
          </p:nvSpPr>
          <p:spPr>
            <a:xfrm>
              <a:off x="3718405" y="4088862"/>
              <a:ext cx="97103" cy="107506"/>
            </a:xfrm>
            <a:custGeom>
              <a:avLst/>
              <a:gdLst>
                <a:gd name="connsiteX0" fmla="*/ -956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4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6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79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4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59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5751623-D7AF-2D94-9075-A6E0F08050A4}"/>
                </a:ext>
              </a:extLst>
            </p:cNvPr>
            <p:cNvSpPr/>
            <p:nvPr/>
          </p:nvSpPr>
          <p:spPr>
            <a:xfrm>
              <a:off x="3785151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904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7A541D0D-7C9C-597F-2B5D-13B4740E59BB}"/>
                </a:ext>
              </a:extLst>
            </p:cNvPr>
            <p:cNvSpPr/>
            <p:nvPr/>
          </p:nvSpPr>
          <p:spPr>
            <a:xfrm>
              <a:off x="1195851" y="4179228"/>
              <a:ext cx="731757" cy="501989"/>
            </a:xfrm>
            <a:custGeom>
              <a:avLst/>
              <a:gdLst>
                <a:gd name="connsiteX0" fmla="*/ 120692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4 w 731757"/>
                <a:gd name="connsiteY5" fmla="*/ 386692 h 501989"/>
                <a:gd name="connsiteX6" fmla="*/ 719585 w 731757"/>
                <a:gd name="connsiteY6" fmla="*/ 379737 h 501989"/>
                <a:gd name="connsiteX7" fmla="*/ 691310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5 w 731757"/>
                <a:gd name="connsiteY10" fmla="*/ 320209 h 501989"/>
                <a:gd name="connsiteX11" fmla="*/ 10044 w 731757"/>
                <a:gd name="connsiteY11" fmla="*/ 327165 h 501989"/>
                <a:gd name="connsiteX12" fmla="*/ 38318 w 731757"/>
                <a:gd name="connsiteY12" fmla="*/ 208205 h 501989"/>
                <a:gd name="connsiteX13" fmla="*/ 31363 w 731757"/>
                <a:gd name="connsiteY13" fmla="*/ 212144 h 501989"/>
                <a:gd name="connsiteX14" fmla="*/ 113566 w 731757"/>
                <a:gd name="connsiteY14" fmla="*/ 229806 h 501989"/>
                <a:gd name="connsiteX15" fmla="*/ 116563 w 731757"/>
                <a:gd name="connsiteY15" fmla="*/ 218911 h 501989"/>
                <a:gd name="connsiteX16" fmla="*/ 34379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5 w 731757"/>
                <a:gd name="connsiteY25" fmla="*/ 359964 h 501989"/>
                <a:gd name="connsiteX26" fmla="*/ 669972 w 731757"/>
                <a:gd name="connsiteY26" fmla="*/ 365411 h 501989"/>
                <a:gd name="connsiteX27" fmla="*/ 644488 w 731757"/>
                <a:gd name="connsiteY27" fmla="*/ 180684 h 501989"/>
                <a:gd name="connsiteX28" fmla="*/ 525357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2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2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5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1" y="370199"/>
                    <a:pt x="662772" y="370878"/>
                  </a:cubicBezTo>
                  <a:cubicBezTo>
                    <a:pt x="682960" y="376401"/>
                    <a:pt x="703280" y="381396"/>
                    <a:pt x="723524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0" y="495173"/>
                  </a:cubicBezTo>
                  <a:lnTo>
                    <a:pt x="698266" y="491214"/>
                  </a:lnTo>
                  <a:cubicBezTo>
                    <a:pt x="518326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5" y="320209"/>
                  </a:cubicBezTo>
                  <a:lnTo>
                    <a:pt x="10044" y="327165"/>
                  </a:lnTo>
                  <a:lnTo>
                    <a:pt x="38318" y="208205"/>
                  </a:lnTo>
                  <a:lnTo>
                    <a:pt x="31363" y="212144"/>
                  </a:lnTo>
                  <a:cubicBezTo>
                    <a:pt x="58770" y="218025"/>
                    <a:pt x="86027" y="224472"/>
                    <a:pt x="113566" y="229806"/>
                  </a:cubicBezTo>
                  <a:cubicBezTo>
                    <a:pt x="120673" y="231201"/>
                    <a:pt x="123707" y="220381"/>
                    <a:pt x="116563" y="218911"/>
                  </a:cubicBezTo>
                  <a:cubicBezTo>
                    <a:pt x="89062" y="213558"/>
                    <a:pt x="61767" y="207130"/>
                    <a:pt x="34379" y="201249"/>
                  </a:cubicBezTo>
                  <a:cubicBezTo>
                    <a:pt x="31363" y="200420"/>
                    <a:pt x="28252" y="202172"/>
                    <a:pt x="27423" y="205188"/>
                  </a:cubicBezTo>
                  <a:cubicBezTo>
                    <a:pt x="17998" y="244848"/>
                    <a:pt x="8573" y="284508"/>
                    <a:pt x="-852" y="324168"/>
                  </a:cubicBezTo>
                  <a:cubicBezTo>
                    <a:pt x="-1624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6" y="477247"/>
                    <a:pt x="644243" y="489725"/>
                    <a:pt x="695288" y="502128"/>
                  </a:cubicBezTo>
                  <a:cubicBezTo>
                    <a:pt x="698303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4" y="376627"/>
                    <a:pt x="726578" y="375797"/>
                  </a:cubicBezTo>
                  <a:cubicBezTo>
                    <a:pt x="706333" y="370500"/>
                    <a:pt x="686013" y="365486"/>
                    <a:pt x="665825" y="359964"/>
                  </a:cubicBezTo>
                  <a:cubicBezTo>
                    <a:pt x="667201" y="361849"/>
                    <a:pt x="668577" y="363602"/>
                    <a:pt x="669972" y="365411"/>
                  </a:cubicBezTo>
                  <a:cubicBezTo>
                    <a:pt x="675288" y="302962"/>
                    <a:pt x="668936" y="238892"/>
                    <a:pt x="644488" y="180684"/>
                  </a:cubicBezTo>
                  <a:cubicBezTo>
                    <a:pt x="620284" y="123155"/>
                    <a:pt x="578872" y="73429"/>
                    <a:pt x="525357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7" y="231672"/>
                    <a:pt x="119956" y="231616"/>
                    <a:pt x="120692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447495C4-0E8A-005C-549D-36A760532169}"/>
                </a:ext>
              </a:extLst>
            </p:cNvPr>
            <p:cNvSpPr/>
            <p:nvPr/>
          </p:nvSpPr>
          <p:spPr>
            <a:xfrm>
              <a:off x="1408848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9 w 359304"/>
                <a:gd name="connsiteY4" fmla="*/ 226987 h 237783"/>
                <a:gd name="connsiteX5" fmla="*/ 6147 w 359304"/>
                <a:gd name="connsiteY5" fmla="*/ 137545 h 237783"/>
                <a:gd name="connsiteX6" fmla="*/ 3150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6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4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30"/>
                    <a:pt x="355828" y="236940"/>
                    <a:pt x="356638" y="233943"/>
                  </a:cubicBezTo>
                  <a:cubicBezTo>
                    <a:pt x="356770" y="233452"/>
                    <a:pt x="356846" y="232943"/>
                    <a:pt x="356846" y="232434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4993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0B1BA7E2-4979-CFC1-3EFA-75466BDDDA14}"/>
                </a:ext>
              </a:extLst>
            </p:cNvPr>
            <p:cNvSpPr/>
            <p:nvPr/>
          </p:nvSpPr>
          <p:spPr>
            <a:xfrm>
              <a:off x="1295807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7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5" y="16719"/>
                    <a:pt x="3111" y="17549"/>
                  </a:cubicBezTo>
                  <a:cubicBezTo>
                    <a:pt x="6108" y="18302"/>
                    <a:pt x="9181" y="16568"/>
                    <a:pt x="10067" y="13609"/>
                  </a:cubicBezTo>
                  <a:lnTo>
                    <a:pt x="12329" y="7445"/>
                  </a:lnTo>
                  <a:cubicBezTo>
                    <a:pt x="13158" y="4429"/>
                    <a:pt x="11405" y="1319"/>
                    <a:pt x="8389" y="490"/>
                  </a:cubicBezTo>
                  <a:cubicBezTo>
                    <a:pt x="5392" y="-246"/>
                    <a:pt x="2320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E533E611-0F7F-6C77-B5DD-B178E62E7C7B}"/>
                </a:ext>
              </a:extLst>
            </p:cNvPr>
            <p:cNvSpPr/>
            <p:nvPr/>
          </p:nvSpPr>
          <p:spPr>
            <a:xfrm>
              <a:off x="1370873" y="4532522"/>
              <a:ext cx="12636" cy="17522"/>
            </a:xfrm>
            <a:custGeom>
              <a:avLst/>
              <a:gdLst>
                <a:gd name="connsiteX0" fmla="*/ 484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8 w 12636"/>
                <a:gd name="connsiteY4" fmla="*/ 7499 h 17522"/>
                <a:gd name="connsiteX5" fmla="*/ 7459 w 12636"/>
                <a:gd name="connsiteY5" fmla="*/ 525 h 17522"/>
                <a:gd name="connsiteX6" fmla="*/ 484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4" y="4483"/>
                  </a:moveTo>
                  <a:lnTo>
                    <a:pt x="-873" y="10836"/>
                  </a:lnTo>
                  <a:cubicBezTo>
                    <a:pt x="-1608" y="13870"/>
                    <a:pt x="239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8" y="7499"/>
                  </a:cubicBezTo>
                  <a:cubicBezTo>
                    <a:pt x="12228" y="4483"/>
                    <a:pt x="10456" y="1373"/>
                    <a:pt x="7459" y="525"/>
                  </a:cubicBezTo>
                  <a:cubicBezTo>
                    <a:pt x="4443" y="-304"/>
                    <a:pt x="1314" y="1468"/>
                    <a:pt x="484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C3436B18-9595-1BD5-5F6D-15986ADBC6C7}"/>
                </a:ext>
              </a:extLst>
            </p:cNvPr>
            <p:cNvSpPr/>
            <p:nvPr/>
          </p:nvSpPr>
          <p:spPr>
            <a:xfrm>
              <a:off x="1446081" y="4548883"/>
              <a:ext cx="13457" cy="21464"/>
            </a:xfrm>
            <a:custGeom>
              <a:avLst/>
              <a:gdLst>
                <a:gd name="connsiteX0" fmla="*/ 1335 w 13457"/>
                <a:gd name="connsiteY0" fmla="*/ 4484 h 21464"/>
                <a:gd name="connsiteX1" fmla="*/ -852 w 13457"/>
                <a:gd name="connsiteY1" fmla="*/ 14625 h 21464"/>
                <a:gd name="connsiteX2" fmla="*/ 3107 w 13457"/>
                <a:gd name="connsiteY2" fmla="*/ 21580 h 21464"/>
                <a:gd name="connsiteX3" fmla="*/ 10062 w 13457"/>
                <a:gd name="connsiteY3" fmla="*/ 17641 h 21464"/>
                <a:gd name="connsiteX4" fmla="*/ 12249 w 13457"/>
                <a:gd name="connsiteY4" fmla="*/ 7481 h 21464"/>
                <a:gd name="connsiteX5" fmla="*/ 8291 w 13457"/>
                <a:gd name="connsiteY5" fmla="*/ 525 h 21464"/>
                <a:gd name="connsiteX6" fmla="*/ 1335 w 13457"/>
                <a:gd name="connsiteY6" fmla="*/ 4484 h 21464"/>
                <a:gd name="connsiteX7" fmla="*/ 1335 w 13457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4" y="-304"/>
                    <a:pt x="2164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EE616A8C-3C9B-97EC-6D34-FAA50B46698E}"/>
                </a:ext>
              </a:extLst>
            </p:cNvPr>
            <p:cNvSpPr/>
            <p:nvPr/>
          </p:nvSpPr>
          <p:spPr>
            <a:xfrm>
              <a:off x="1520568" y="4569171"/>
              <a:ext cx="14364" cy="18445"/>
            </a:xfrm>
            <a:custGeom>
              <a:avLst/>
              <a:gdLst>
                <a:gd name="connsiteX0" fmla="*/ 2850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1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50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50" y="19369"/>
                    <a:pt x="8203" y="18935"/>
                    <a:pt x="9447" y="16051"/>
                  </a:cubicBezTo>
                  <a:lnTo>
                    <a:pt x="12614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76262EC-EB44-1AFE-919D-B18E83C7DD84}"/>
                </a:ext>
              </a:extLst>
            </p:cNvPr>
            <p:cNvSpPr/>
            <p:nvPr/>
          </p:nvSpPr>
          <p:spPr>
            <a:xfrm>
              <a:off x="1597878" y="4585389"/>
              <a:ext cx="12478" cy="20201"/>
            </a:xfrm>
            <a:custGeom>
              <a:avLst/>
              <a:gdLst>
                <a:gd name="connsiteX0" fmla="*/ 373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1"/>
                    <a:pt x="10835" y="10428"/>
                    <a:pt x="11269" y="7412"/>
                  </a:cubicBezTo>
                  <a:cubicBezTo>
                    <a:pt x="12023" y="4414"/>
                    <a:pt x="10288" y="1361"/>
                    <a:pt x="7329" y="456"/>
                  </a:cubicBezTo>
                  <a:cubicBezTo>
                    <a:pt x="4652" y="-147"/>
                    <a:pt x="826" y="1285"/>
                    <a:pt x="373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3A971C76-C3B2-AD39-82D1-0C41D4CF34CC}"/>
                </a:ext>
              </a:extLst>
            </p:cNvPr>
            <p:cNvSpPr/>
            <p:nvPr/>
          </p:nvSpPr>
          <p:spPr>
            <a:xfrm>
              <a:off x="1672369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52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52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1EF86E2-28C4-35A5-B1FD-2847E186E351}"/>
                </a:ext>
              </a:extLst>
            </p:cNvPr>
            <p:cNvSpPr/>
            <p:nvPr/>
          </p:nvSpPr>
          <p:spPr>
            <a:xfrm>
              <a:off x="1749310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2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8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037C3909-A7B7-5154-0D1D-3D24A552AA7D}"/>
                </a:ext>
              </a:extLst>
            </p:cNvPr>
            <p:cNvSpPr/>
            <p:nvPr/>
          </p:nvSpPr>
          <p:spPr>
            <a:xfrm>
              <a:off x="1824128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0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E57834D-115B-15C0-AD17-A373DB9EBA6E}"/>
                </a:ext>
              </a:extLst>
            </p:cNvPr>
            <p:cNvSpPr/>
            <p:nvPr/>
          </p:nvSpPr>
          <p:spPr>
            <a:xfrm>
              <a:off x="4581201" y="4041171"/>
              <a:ext cx="731760" cy="502540"/>
            </a:xfrm>
            <a:custGeom>
              <a:avLst/>
              <a:gdLst>
                <a:gd name="connsiteX0" fmla="*/ 620269 w 731760"/>
                <a:gd name="connsiteY0" fmla="*/ 224888 h 502540"/>
                <a:gd name="connsiteX1" fmla="*/ 399991 w 731760"/>
                <a:gd name="connsiteY1" fmla="*/ 4347 h 502540"/>
                <a:gd name="connsiteX2" fmla="*/ 95398 w 731760"/>
                <a:gd name="connsiteY2" fmla="*/ 159329 h 502540"/>
                <a:gd name="connsiteX3" fmla="*/ 59735 w 731760"/>
                <a:gd name="connsiteY3" fmla="*/ 365941 h 502540"/>
                <a:gd name="connsiteX4" fmla="*/ 63881 w 731760"/>
                <a:gd name="connsiteY4" fmla="*/ 360493 h 502540"/>
                <a:gd name="connsiteX5" fmla="*/ 3129 w 731760"/>
                <a:gd name="connsiteY5" fmla="*/ 376327 h 502540"/>
                <a:gd name="connsiteX6" fmla="*/ -830 w 731760"/>
                <a:gd name="connsiteY6" fmla="*/ 383282 h 502540"/>
                <a:gd name="connsiteX7" fmla="*/ -830 w 731760"/>
                <a:gd name="connsiteY7" fmla="*/ 383282 h 502540"/>
                <a:gd name="connsiteX8" fmla="*/ 27445 w 731760"/>
                <a:gd name="connsiteY8" fmla="*/ 498699 h 502540"/>
                <a:gd name="connsiteX9" fmla="*/ 34401 w 731760"/>
                <a:gd name="connsiteY9" fmla="*/ 502658 h 502540"/>
                <a:gd name="connsiteX10" fmla="*/ 34401 w 731760"/>
                <a:gd name="connsiteY10" fmla="*/ 502658 h 502540"/>
                <a:gd name="connsiteX11" fmla="*/ 573503 w 731760"/>
                <a:gd name="connsiteY11" fmla="*/ 369145 h 502540"/>
                <a:gd name="connsiteX12" fmla="*/ 726581 w 731760"/>
                <a:gd name="connsiteY12" fmla="*/ 331653 h 502540"/>
                <a:gd name="connsiteX13" fmla="*/ 730521 w 731760"/>
                <a:gd name="connsiteY13" fmla="*/ 324697 h 502540"/>
                <a:gd name="connsiteX14" fmla="*/ 702246 w 731760"/>
                <a:gd name="connsiteY14" fmla="*/ 205718 h 502540"/>
                <a:gd name="connsiteX15" fmla="*/ 695291 w 731760"/>
                <a:gd name="connsiteY15" fmla="*/ 201778 h 502540"/>
                <a:gd name="connsiteX16" fmla="*/ 613106 w 731760"/>
                <a:gd name="connsiteY16" fmla="*/ 219441 h 502540"/>
                <a:gd name="connsiteX17" fmla="*/ 616103 w 731760"/>
                <a:gd name="connsiteY17" fmla="*/ 230336 h 502540"/>
                <a:gd name="connsiteX18" fmla="*/ 698307 w 731760"/>
                <a:gd name="connsiteY18" fmla="*/ 212674 h 502540"/>
                <a:gd name="connsiteX19" fmla="*/ 691332 w 731760"/>
                <a:gd name="connsiteY19" fmla="*/ 208734 h 502540"/>
                <a:gd name="connsiteX20" fmla="*/ 719607 w 731760"/>
                <a:gd name="connsiteY20" fmla="*/ 327694 h 502540"/>
                <a:gd name="connsiteX21" fmla="*/ 723546 w 731760"/>
                <a:gd name="connsiteY21" fmla="*/ 320739 h 502540"/>
                <a:gd name="connsiteX22" fmla="*/ 184444 w 731760"/>
                <a:gd name="connsiteY22" fmla="*/ 454290 h 502540"/>
                <a:gd name="connsiteX23" fmla="*/ 31366 w 731760"/>
                <a:gd name="connsiteY23" fmla="*/ 491744 h 502540"/>
                <a:gd name="connsiteX24" fmla="*/ 38321 w 731760"/>
                <a:gd name="connsiteY24" fmla="*/ 495702 h 502540"/>
                <a:gd name="connsiteX25" fmla="*/ 10047 w 731760"/>
                <a:gd name="connsiteY25" fmla="*/ 380266 h 502540"/>
                <a:gd name="connsiteX26" fmla="*/ 6088 w 731760"/>
                <a:gd name="connsiteY26" fmla="*/ 387222 h 502540"/>
                <a:gd name="connsiteX27" fmla="*/ 66860 w 731760"/>
                <a:gd name="connsiteY27" fmla="*/ 371407 h 502540"/>
                <a:gd name="connsiteX28" fmla="*/ 71007 w 731760"/>
                <a:gd name="connsiteY28" fmla="*/ 365941 h 502540"/>
                <a:gd name="connsiteX29" fmla="*/ 93815 w 731760"/>
                <a:gd name="connsiteY29" fmla="*/ 189828 h 502540"/>
                <a:gd name="connsiteX30" fmla="*/ 206291 w 731760"/>
                <a:gd name="connsiteY30" fmla="*/ 53676 h 502540"/>
                <a:gd name="connsiteX31" fmla="*/ 521383 w 731760"/>
                <a:gd name="connsiteY31" fmla="*/ 72036 h 502540"/>
                <a:gd name="connsiteX32" fmla="*/ 608921 w 731760"/>
                <a:gd name="connsiteY32" fmla="*/ 224888 h 502540"/>
                <a:gd name="connsiteX33" fmla="*/ 620269 w 731760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5"/>
                    <a:pt x="31385" y="503487"/>
                    <a:pt x="34401" y="502658"/>
                  </a:cubicBezTo>
                  <a:cubicBezTo>
                    <a:pt x="34401" y="502658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2"/>
                    <a:pt x="675536" y="344075"/>
                    <a:pt x="726581" y="331653"/>
                  </a:cubicBezTo>
                  <a:cubicBezTo>
                    <a:pt x="729597" y="330824"/>
                    <a:pt x="731350" y="327713"/>
                    <a:pt x="730521" y="324697"/>
                  </a:cubicBezTo>
                  <a:lnTo>
                    <a:pt x="702246" y="205718"/>
                  </a:lnTo>
                  <a:cubicBezTo>
                    <a:pt x="701360" y="202759"/>
                    <a:pt x="698288" y="201006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54"/>
                    <a:pt x="719607" y="327694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90"/>
                  </a:cubicBezTo>
                  <a:cubicBezTo>
                    <a:pt x="133456" y="466862"/>
                    <a:pt x="82430" y="479340"/>
                    <a:pt x="31366" y="491744"/>
                  </a:cubicBezTo>
                  <a:lnTo>
                    <a:pt x="38321" y="495702"/>
                  </a:lnTo>
                  <a:cubicBezTo>
                    <a:pt x="28877" y="457230"/>
                    <a:pt x="19453" y="418758"/>
                    <a:pt x="10047" y="380266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9"/>
                    <a:pt x="71007" y="368485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7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457BC98D-6F9D-8BC3-9787-71C60411B559}"/>
                </a:ext>
              </a:extLst>
            </p:cNvPr>
            <p:cNvSpPr/>
            <p:nvPr/>
          </p:nvSpPr>
          <p:spPr>
            <a:xfrm>
              <a:off x="4740578" y="4142720"/>
              <a:ext cx="359333" cy="237926"/>
            </a:xfrm>
            <a:custGeom>
              <a:avLst/>
              <a:gdLst>
                <a:gd name="connsiteX0" fmla="*/ 358085 w 359333"/>
                <a:gd name="connsiteY0" fmla="*/ 141698 h 237926"/>
                <a:gd name="connsiteX1" fmla="*/ 205403 w 359333"/>
                <a:gd name="connsiteY1" fmla="*/ 2210 h 237926"/>
                <a:gd name="connsiteX2" fmla="*/ 18904 w 359333"/>
                <a:gd name="connsiteY2" fmla="*/ 98627 h 237926"/>
                <a:gd name="connsiteX3" fmla="*/ 337 w 359333"/>
                <a:gd name="connsiteY3" fmla="*/ 232611 h 237926"/>
                <a:gd name="connsiteX4" fmla="*/ 6199 w 359333"/>
                <a:gd name="connsiteY4" fmla="*/ 238247 h 237926"/>
                <a:gd name="connsiteX5" fmla="*/ 7499 w 359333"/>
                <a:gd name="connsiteY5" fmla="*/ 238077 h 237926"/>
                <a:gd name="connsiteX6" fmla="*/ 354052 w 359333"/>
                <a:gd name="connsiteY6" fmla="*/ 148635 h 237926"/>
                <a:gd name="connsiteX7" fmla="*/ 351036 w 359333"/>
                <a:gd name="connsiteY7" fmla="*/ 137721 h 237926"/>
                <a:gd name="connsiteX8" fmla="*/ 4503 w 359333"/>
                <a:gd name="connsiteY8" fmla="*/ 227163 h 237926"/>
                <a:gd name="connsiteX9" fmla="*/ 11647 w 359333"/>
                <a:gd name="connsiteY9" fmla="*/ 232611 h 237926"/>
                <a:gd name="connsiteX10" fmla="*/ 21844 w 359333"/>
                <a:gd name="connsiteY10" fmla="*/ 121246 h 237926"/>
                <a:gd name="connsiteX11" fmla="*/ 89232 w 359333"/>
                <a:gd name="connsiteY11" fmla="*/ 36234 h 237926"/>
                <a:gd name="connsiteX12" fmla="*/ 284685 w 359333"/>
                <a:gd name="connsiteY12" fmla="*/ 49240 h 237926"/>
                <a:gd name="connsiteX13" fmla="*/ 347096 w 359333"/>
                <a:gd name="connsiteY13" fmla="*/ 144677 h 237926"/>
                <a:gd name="connsiteX14" fmla="*/ 358085 w 359333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26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4" y="235777"/>
                    <a:pt x="3013" y="238303"/>
                    <a:pt x="6199" y="238247"/>
                  </a:cubicBezTo>
                  <a:cubicBezTo>
                    <a:pt x="6632" y="238247"/>
                    <a:pt x="7066" y="238190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51"/>
                    <a:pt x="336917" y="107053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0ABDEA44-E2DB-7BE4-9B93-9D5C089C9292}"/>
                </a:ext>
              </a:extLst>
            </p:cNvPr>
            <p:cNvSpPr/>
            <p:nvPr/>
          </p:nvSpPr>
          <p:spPr>
            <a:xfrm>
              <a:off x="5199397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7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7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AF65BC5C-9F0A-838A-298E-FF83B05478A0}"/>
                </a:ext>
              </a:extLst>
            </p:cNvPr>
            <p:cNvSpPr/>
            <p:nvPr/>
          </p:nvSpPr>
          <p:spPr>
            <a:xfrm>
              <a:off x="5125195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499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2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499" y="13834"/>
                  </a:lnTo>
                  <a:cubicBezTo>
                    <a:pt x="1328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6" y="-303"/>
                    <a:pt x="3101" y="527"/>
                  </a:cubicBezTo>
                  <a:cubicBezTo>
                    <a:pt x="3101" y="527"/>
                    <a:pt x="3082" y="527"/>
                    <a:pt x="3082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0DEC7FD-021C-C7B4-BD55-85614479BB59}"/>
                </a:ext>
              </a:extLst>
            </p:cNvPr>
            <p:cNvSpPr/>
            <p:nvPr/>
          </p:nvSpPr>
          <p:spPr>
            <a:xfrm>
              <a:off x="5049221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0" y="20694"/>
                    <a:pt x="13044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0851FED-3D60-C963-1C35-B825AE71DAE2}"/>
                </a:ext>
              </a:extLst>
            </p:cNvPr>
            <p:cNvSpPr/>
            <p:nvPr/>
          </p:nvSpPr>
          <p:spPr>
            <a:xfrm>
              <a:off x="4973852" y="4431476"/>
              <a:ext cx="14360" cy="18619"/>
            </a:xfrm>
            <a:custGeom>
              <a:avLst/>
              <a:gdLst>
                <a:gd name="connsiteX0" fmla="*/ -313 w 14360"/>
                <a:gd name="connsiteY0" fmla="*/ 8849 h 18619"/>
                <a:gd name="connsiteX1" fmla="*/ 2835 w 14360"/>
                <a:gd name="connsiteY1" fmla="*/ 16144 h 18619"/>
                <a:gd name="connsiteX2" fmla="*/ 10564 w 14360"/>
                <a:gd name="connsiteY2" fmla="*/ 18161 h 18619"/>
                <a:gd name="connsiteX3" fmla="*/ 10583 w 14360"/>
                <a:gd name="connsiteY3" fmla="*/ 18161 h 18619"/>
                <a:gd name="connsiteX4" fmla="*/ 12619 w 14360"/>
                <a:gd name="connsiteY4" fmla="*/ 10432 h 18619"/>
                <a:gd name="connsiteX5" fmla="*/ 9452 w 14360"/>
                <a:gd name="connsiteY5" fmla="*/ 3137 h 18619"/>
                <a:gd name="connsiteX6" fmla="*/ 1723 w 14360"/>
                <a:gd name="connsiteY6" fmla="*/ 1083 h 18619"/>
                <a:gd name="connsiteX7" fmla="*/ 1705 w 14360"/>
                <a:gd name="connsiteY7" fmla="*/ 1102 h 18619"/>
                <a:gd name="connsiteX8" fmla="*/ -313 w 14360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9">
                  <a:moveTo>
                    <a:pt x="-313" y="8849"/>
                  </a:moveTo>
                  <a:cubicBezTo>
                    <a:pt x="743" y="11280"/>
                    <a:pt x="1799" y="13712"/>
                    <a:pt x="2835" y="16144"/>
                  </a:cubicBezTo>
                  <a:cubicBezTo>
                    <a:pt x="4419" y="18839"/>
                    <a:pt x="7868" y="19744"/>
                    <a:pt x="10564" y="18161"/>
                  </a:cubicBezTo>
                  <a:cubicBezTo>
                    <a:pt x="10583" y="18161"/>
                    <a:pt x="10583" y="18161"/>
                    <a:pt x="10583" y="18161"/>
                  </a:cubicBezTo>
                  <a:cubicBezTo>
                    <a:pt x="13203" y="16521"/>
                    <a:pt x="14088" y="13147"/>
                    <a:pt x="12619" y="10432"/>
                  </a:cubicBezTo>
                  <a:lnTo>
                    <a:pt x="9452" y="3137"/>
                  </a:lnTo>
                  <a:cubicBezTo>
                    <a:pt x="7887" y="442"/>
                    <a:pt x="4419" y="-482"/>
                    <a:pt x="1723" y="1083"/>
                  </a:cubicBezTo>
                  <a:cubicBezTo>
                    <a:pt x="1723" y="1102"/>
                    <a:pt x="1705" y="1102"/>
                    <a:pt x="1705" y="1102"/>
                  </a:cubicBezTo>
                  <a:cubicBezTo>
                    <a:pt x="-916" y="2741"/>
                    <a:pt x="-1802" y="6135"/>
                    <a:pt x="-313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EAB5E9B6-98A1-58A1-EEA1-A8BE0811D99B}"/>
                </a:ext>
              </a:extLst>
            </p:cNvPr>
            <p:cNvSpPr/>
            <p:nvPr/>
          </p:nvSpPr>
          <p:spPr>
            <a:xfrm>
              <a:off x="4898429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68"/>
                    <a:pt x="6101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426C600F-95E9-B9AD-F5CD-18BAE4C2F904}"/>
                </a:ext>
              </a:extLst>
            </p:cNvPr>
            <p:cNvSpPr/>
            <p:nvPr/>
          </p:nvSpPr>
          <p:spPr>
            <a:xfrm>
              <a:off x="4822591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2 w 13829"/>
                <a:gd name="connsiteY3" fmla="*/ 13249 h 20087"/>
                <a:gd name="connsiteX4" fmla="*/ 10084 w 13829"/>
                <a:gd name="connsiteY4" fmla="*/ 4484 h 20087"/>
                <a:gd name="connsiteX5" fmla="*/ 3110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8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2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10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C37443F3-7FC0-2894-D3EF-AD040172FBBB}"/>
                </a:ext>
              </a:extLst>
            </p:cNvPr>
            <p:cNvSpPr/>
            <p:nvPr/>
          </p:nvSpPr>
          <p:spPr>
            <a:xfrm>
              <a:off x="4747468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3 w 12033"/>
                <a:gd name="connsiteY1" fmla="*/ 12479 h 17812"/>
                <a:gd name="connsiteX2" fmla="*/ 5322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1"/>
                    <a:pt x="2231" y="18078"/>
                    <a:pt x="5322" y="18134"/>
                  </a:cubicBezTo>
                  <a:cubicBezTo>
                    <a:pt x="8130" y="18002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5"/>
                    <a:pt x="7734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792842C4-1EE7-D7DA-A128-FE3B3DCFE53A}"/>
                </a:ext>
              </a:extLst>
            </p:cNvPr>
            <p:cNvSpPr/>
            <p:nvPr/>
          </p:nvSpPr>
          <p:spPr>
            <a:xfrm>
              <a:off x="4671727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7"/>
                    <a:pt x="4721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2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9AF064F-A67C-A75A-0C08-8BD9CAFEFAD2}"/>
                </a:ext>
              </a:extLst>
            </p:cNvPr>
            <p:cNvSpPr/>
            <p:nvPr/>
          </p:nvSpPr>
          <p:spPr>
            <a:xfrm>
              <a:off x="1529309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09 h 73116"/>
                <a:gd name="connsiteX3" fmla="*/ 60065 w 72954"/>
                <a:gd name="connsiteY3" fmla="*/ 41517 h 73116"/>
                <a:gd name="connsiteX4" fmla="*/ 29811 w 72954"/>
                <a:gd name="connsiteY4" fmla="*/ 62083 h 73116"/>
                <a:gd name="connsiteX5" fmla="*/ 29811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9" y="14770"/>
                    <a:pt x="29905" y="8945"/>
                    <a:pt x="42270" y="12809"/>
                  </a:cubicBezTo>
                  <a:cubicBezTo>
                    <a:pt x="54296" y="16579"/>
                    <a:pt x="62798" y="28813"/>
                    <a:pt x="60065" y="41517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2"/>
                  </a:cubicBezTo>
                  <a:cubicBezTo>
                    <a:pt x="48510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B0CAEAA2-ECCB-C7ED-28FD-C73B84B3C039}"/>
                </a:ext>
              </a:extLst>
            </p:cNvPr>
            <p:cNvSpPr/>
            <p:nvPr/>
          </p:nvSpPr>
          <p:spPr>
            <a:xfrm>
              <a:off x="2026315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9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5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8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18520B53-0008-7151-9ED4-0BA51316130F}"/>
                </a:ext>
              </a:extLst>
            </p:cNvPr>
            <p:cNvSpPr/>
            <p:nvPr/>
          </p:nvSpPr>
          <p:spPr>
            <a:xfrm>
              <a:off x="1418559" y="5649466"/>
              <a:ext cx="72458" cy="78814"/>
            </a:xfrm>
            <a:custGeom>
              <a:avLst/>
              <a:gdLst>
                <a:gd name="connsiteX0" fmla="*/ 27933 w 72458"/>
                <a:gd name="connsiteY0" fmla="*/ 71698 h 78814"/>
                <a:gd name="connsiteX1" fmla="*/ 71099 w 72458"/>
                <a:gd name="connsiteY1" fmla="*/ 54262 h 78814"/>
                <a:gd name="connsiteX2" fmla="*/ 39676 w 72458"/>
                <a:gd name="connsiteY2" fmla="*/ 1218 h 78814"/>
                <a:gd name="connsiteX3" fmla="*/ -870 w 72458"/>
                <a:gd name="connsiteY3" fmla="*/ 31491 h 78814"/>
                <a:gd name="connsiteX4" fmla="*/ 36283 w 72458"/>
                <a:gd name="connsiteY4" fmla="*/ 76730 h 78814"/>
                <a:gd name="connsiteX5" fmla="*/ 39299 w 72458"/>
                <a:gd name="connsiteY5" fmla="*/ 65835 h 78814"/>
                <a:gd name="connsiteX6" fmla="*/ 10855 w 72458"/>
                <a:gd name="connsiteY6" fmla="*/ 40407 h 78814"/>
                <a:gd name="connsiteX7" fmla="*/ 30120 w 72458"/>
                <a:gd name="connsiteY7" fmla="*/ 11718 h 78814"/>
                <a:gd name="connsiteX8" fmla="*/ 58545 w 72458"/>
                <a:gd name="connsiteY8" fmla="*/ 39314 h 78814"/>
                <a:gd name="connsiteX9" fmla="*/ 54775 w 72458"/>
                <a:gd name="connsiteY9" fmla="*/ 63969 h 78814"/>
                <a:gd name="connsiteX10" fmla="*/ 36472 w 72458"/>
                <a:gd name="connsiteY10" fmla="*/ 64214 h 78814"/>
                <a:gd name="connsiteX11" fmla="*/ 35925 w 72458"/>
                <a:gd name="connsiteY11" fmla="*/ 63649 h 78814"/>
                <a:gd name="connsiteX12" fmla="*/ 27933 w 72458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4">
                  <a:moveTo>
                    <a:pt x="27933" y="71698"/>
                  </a:moveTo>
                  <a:cubicBezTo>
                    <a:pt x="44332" y="87965"/>
                    <a:pt x="68290" y="75468"/>
                    <a:pt x="71099" y="54262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1971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2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EA0482F-74C7-7E5F-9584-BBCF44F0AB6A}"/>
                </a:ext>
              </a:extLst>
            </p:cNvPr>
            <p:cNvSpPr/>
            <p:nvPr/>
          </p:nvSpPr>
          <p:spPr>
            <a:xfrm>
              <a:off x="1916445" y="5552611"/>
              <a:ext cx="69117" cy="69866"/>
            </a:xfrm>
            <a:custGeom>
              <a:avLst/>
              <a:gdLst>
                <a:gd name="connsiteX0" fmla="*/ 36125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5 w 69117"/>
                <a:gd name="connsiteY9" fmla="*/ 70176 h 69866"/>
                <a:gd name="connsiteX10" fmla="*/ 36125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135BFBA9-1F5D-4916-F1F9-46DC4FF07AD5}"/>
                </a:ext>
              </a:extLst>
            </p:cNvPr>
            <p:cNvSpPr/>
            <p:nvPr/>
          </p:nvSpPr>
          <p:spPr>
            <a:xfrm>
              <a:off x="1726768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0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2" y="35342"/>
                    <a:pt x="56870" y="48857"/>
                    <a:pt x="47351" y="57131"/>
                  </a:cubicBezTo>
                  <a:cubicBezTo>
                    <a:pt x="41847" y="61919"/>
                    <a:pt x="49877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1" y="-171"/>
                    <a:pt x="32328" y="-4017"/>
                    <a:pt x="16456" y="5351"/>
                  </a:cubicBezTo>
                  <a:cubicBezTo>
                    <a:pt x="585" y="14720"/>
                    <a:pt x="-6013" y="35398"/>
                    <a:pt x="3110" y="51835"/>
                  </a:cubicBezTo>
                  <a:cubicBezTo>
                    <a:pt x="12234" y="68272"/>
                    <a:pt x="33421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700007A-77E0-F68E-0253-666B9BF2950B}"/>
                </a:ext>
              </a:extLst>
            </p:cNvPr>
            <p:cNvSpPr/>
            <p:nvPr/>
          </p:nvSpPr>
          <p:spPr>
            <a:xfrm>
              <a:off x="2222229" y="5722914"/>
              <a:ext cx="63781" cy="63735"/>
            </a:xfrm>
            <a:custGeom>
              <a:avLst/>
              <a:gdLst>
                <a:gd name="connsiteX0" fmla="*/ 37798 w 63781"/>
                <a:gd name="connsiteY0" fmla="*/ 59662 h 63735"/>
                <a:gd name="connsiteX1" fmla="*/ 62416 w 63781"/>
                <a:gd name="connsiteY1" fmla="*/ 26354 h 63735"/>
                <a:gd name="connsiteX2" fmla="*/ 60512 w 63781"/>
                <a:gd name="connsiteY2" fmla="*/ 19474 h 63735"/>
                <a:gd name="connsiteX3" fmla="*/ 18119 w 63781"/>
                <a:gd name="connsiteY3" fmla="*/ 3075 h 63735"/>
                <a:gd name="connsiteX4" fmla="*/ 1720 w 63781"/>
                <a:gd name="connsiteY4" fmla="*/ 45468 h 63735"/>
                <a:gd name="connsiteX5" fmla="*/ 5358 w 63781"/>
                <a:gd name="connsiteY5" fmla="*/ 51688 h 63735"/>
                <a:gd name="connsiteX6" fmla="*/ 56063 w 63781"/>
                <a:gd name="connsiteY6" fmla="*/ 53479 h 63735"/>
                <a:gd name="connsiteX7" fmla="*/ 48052 w 63781"/>
                <a:gd name="connsiteY7" fmla="*/ 45487 h 63735"/>
                <a:gd name="connsiteX8" fmla="*/ 13746 w 63781"/>
                <a:gd name="connsiteY8" fmla="*/ 44054 h 63735"/>
                <a:gd name="connsiteX9" fmla="*/ 20042 w 63781"/>
                <a:gd name="connsiteY9" fmla="*/ 14762 h 63735"/>
                <a:gd name="connsiteX10" fmla="*/ 21493 w 63781"/>
                <a:gd name="connsiteY10" fmla="*/ 13894 h 63735"/>
                <a:gd name="connsiteX11" fmla="*/ 49768 w 63781"/>
                <a:gd name="connsiteY11" fmla="*/ 23093 h 63735"/>
                <a:gd name="connsiteX12" fmla="*/ 34688 w 63781"/>
                <a:gd name="connsiteY12" fmla="*/ 48766 h 63735"/>
                <a:gd name="connsiteX13" fmla="*/ 37704 w 63781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35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6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479"/>
                  </a:cubicBezTo>
                  <a:cubicBezTo>
                    <a:pt x="61417" y="48540"/>
                    <a:pt x="53406" y="40548"/>
                    <a:pt x="48052" y="45487"/>
                  </a:cubicBezTo>
                  <a:cubicBezTo>
                    <a:pt x="38194" y="54610"/>
                    <a:pt x="22040" y="56495"/>
                    <a:pt x="13746" y="44054"/>
                  </a:cubicBezTo>
                  <a:cubicBezTo>
                    <a:pt x="7394" y="34233"/>
                    <a:pt x="10202" y="21114"/>
                    <a:pt x="20042" y="14762"/>
                  </a:cubicBezTo>
                  <a:cubicBezTo>
                    <a:pt x="20513" y="14441"/>
                    <a:pt x="21003" y="14159"/>
                    <a:pt x="21493" y="13894"/>
                  </a:cubicBezTo>
                  <a:cubicBezTo>
                    <a:pt x="31578" y="8673"/>
                    <a:pt x="44905" y="12632"/>
                    <a:pt x="49768" y="23093"/>
                  </a:cubicBezTo>
                  <a:cubicBezTo>
                    <a:pt x="55423" y="35100"/>
                    <a:pt x="46997" y="46995"/>
                    <a:pt x="34688" y="48766"/>
                  </a:cubicBezTo>
                  <a:cubicBezTo>
                    <a:pt x="27525" y="49803"/>
                    <a:pt x="30579" y="60698"/>
                    <a:pt x="37704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C0A43F0-042B-EF45-626C-94EB10D4A028}"/>
                </a:ext>
              </a:extLst>
            </p:cNvPr>
            <p:cNvSpPr/>
            <p:nvPr/>
          </p:nvSpPr>
          <p:spPr>
            <a:xfrm>
              <a:off x="2102912" y="5198868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3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3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2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A3C1C42-CA0E-CDCD-18AB-F4A779B301A3}"/>
                </a:ext>
              </a:extLst>
            </p:cNvPr>
            <p:cNvSpPr/>
            <p:nvPr/>
          </p:nvSpPr>
          <p:spPr>
            <a:xfrm>
              <a:off x="1593037" y="5314879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8 h 71928"/>
                <a:gd name="connsiteX9" fmla="*/ 37994 w 77974"/>
                <a:gd name="connsiteY9" fmla="*/ 55586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7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8"/>
                  </a:cubicBezTo>
                  <a:cubicBezTo>
                    <a:pt x="68606" y="51853"/>
                    <a:pt x="52433" y="71005"/>
                    <a:pt x="37994" y="55586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6B16E8A8-3AA2-0A0E-3E44-5986DD200134}"/>
                </a:ext>
              </a:extLst>
            </p:cNvPr>
            <p:cNvSpPr/>
            <p:nvPr/>
          </p:nvSpPr>
          <p:spPr>
            <a:xfrm>
              <a:off x="1460810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8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8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62CF6E1-1F5D-93E0-6D2A-C296CE5E4567}"/>
                </a:ext>
              </a:extLst>
            </p:cNvPr>
            <p:cNvSpPr/>
            <p:nvPr/>
          </p:nvSpPr>
          <p:spPr>
            <a:xfrm>
              <a:off x="1950438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5762AAE-4F36-09FC-84DA-9BF45A4D2218}"/>
                </a:ext>
              </a:extLst>
            </p:cNvPr>
            <p:cNvSpPr/>
            <p:nvPr/>
          </p:nvSpPr>
          <p:spPr>
            <a:xfrm>
              <a:off x="2140134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24EB7E63-F7B5-83DF-A7C7-03B0528CA532}"/>
                </a:ext>
              </a:extLst>
            </p:cNvPr>
            <p:cNvSpPr/>
            <p:nvPr/>
          </p:nvSpPr>
          <p:spPr>
            <a:xfrm>
              <a:off x="1626358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32F91FE9-8E8B-EB7F-C220-3AD7EEED18BA}"/>
                </a:ext>
              </a:extLst>
            </p:cNvPr>
            <p:cNvSpPr/>
            <p:nvPr/>
          </p:nvSpPr>
          <p:spPr>
            <a:xfrm>
              <a:off x="1791948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F43CC673-553D-C73C-2C24-D47104D34E17}"/>
                </a:ext>
              </a:extLst>
            </p:cNvPr>
            <p:cNvSpPr/>
            <p:nvPr/>
          </p:nvSpPr>
          <p:spPr>
            <a:xfrm>
              <a:off x="1654144" y="5228415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89"/>
                    <a:pt x="152190" y="69403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ABB7D0-24E5-8F6F-122B-367D54A121AF}"/>
                </a:ext>
              </a:extLst>
            </p:cNvPr>
            <p:cNvSpPr/>
            <p:nvPr/>
          </p:nvSpPr>
          <p:spPr>
            <a:xfrm>
              <a:off x="1476602" y="5587934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39720B1C-62E0-347D-58D6-5AEFF3505778}"/>
                </a:ext>
              </a:extLst>
            </p:cNvPr>
            <p:cNvSpPr/>
            <p:nvPr/>
          </p:nvSpPr>
          <p:spPr>
            <a:xfrm>
              <a:off x="1595710" y="6016861"/>
              <a:ext cx="453713" cy="115185"/>
            </a:xfrm>
            <a:custGeom>
              <a:avLst/>
              <a:gdLst>
                <a:gd name="connsiteX0" fmla="*/ 445642 w 453713"/>
                <a:gd name="connsiteY0" fmla="*/ 507 h 115185"/>
                <a:gd name="connsiteX1" fmla="*/ 3013 w 453713"/>
                <a:gd name="connsiteY1" fmla="*/ 104444 h 115185"/>
                <a:gd name="connsiteX2" fmla="*/ 6029 w 453713"/>
                <a:gd name="connsiteY2" fmla="*/ 115339 h 115185"/>
                <a:gd name="connsiteX3" fmla="*/ 448639 w 453713"/>
                <a:gd name="connsiteY3" fmla="*/ 11402 h 115185"/>
                <a:gd name="connsiteX4" fmla="*/ 445642 w 453713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5">
                  <a:moveTo>
                    <a:pt x="445642" y="507"/>
                  </a:moveTo>
                  <a:cubicBezTo>
                    <a:pt x="298426" y="36510"/>
                    <a:pt x="150738" y="70552"/>
                    <a:pt x="3013" y="104444"/>
                  </a:cubicBezTo>
                  <a:cubicBezTo>
                    <a:pt x="-4075" y="106065"/>
                    <a:pt x="-1078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DDACCD28-E6A6-10D2-75F4-D719DFED7826}"/>
                </a:ext>
              </a:extLst>
            </p:cNvPr>
            <p:cNvSpPr/>
            <p:nvPr/>
          </p:nvSpPr>
          <p:spPr>
            <a:xfrm>
              <a:off x="1571655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8" y="136296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60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F087C74C-DBE5-FE1F-5731-9DAD652C61B3}"/>
                </a:ext>
              </a:extLst>
            </p:cNvPr>
            <p:cNvSpPr/>
            <p:nvPr/>
          </p:nvSpPr>
          <p:spPr>
            <a:xfrm>
              <a:off x="1466276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06C870A-C784-4D84-3F18-1E90F9845FFB}"/>
                </a:ext>
              </a:extLst>
            </p:cNvPr>
            <p:cNvSpPr/>
            <p:nvPr/>
          </p:nvSpPr>
          <p:spPr>
            <a:xfrm>
              <a:off x="1968397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3" y="202626"/>
                    <a:pt x="112878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90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7264764C-FD49-D0E6-717E-434FAB0907E2}"/>
                </a:ext>
              </a:extLst>
            </p:cNvPr>
            <p:cNvSpPr/>
            <p:nvPr/>
          </p:nvSpPr>
          <p:spPr>
            <a:xfrm>
              <a:off x="2089328" y="5789752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6"/>
                    <a:pt x="49929" y="135252"/>
                    <a:pt x="72" y="201509"/>
                  </a:cubicBezTo>
                  <a:cubicBezTo>
                    <a:pt x="-4320" y="207315"/>
                    <a:pt x="5500" y="212970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25372702-3978-D265-42EC-C2DD3177E2D8}"/>
                </a:ext>
              </a:extLst>
            </p:cNvPr>
            <p:cNvSpPr/>
            <p:nvPr/>
          </p:nvSpPr>
          <p:spPr>
            <a:xfrm>
              <a:off x="5472818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18FCAE62-1C46-C2B7-0C2D-6F616966EE87}"/>
                </a:ext>
              </a:extLst>
            </p:cNvPr>
            <p:cNvSpPr/>
            <p:nvPr/>
          </p:nvSpPr>
          <p:spPr>
            <a:xfrm>
              <a:off x="4972024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1"/>
                    <a:pt x="2005" y="12805"/>
                    <a:pt x="-671" y="32163"/>
                  </a:cubicBezTo>
                  <a:cubicBezTo>
                    <a:pt x="-3574" y="53068"/>
                    <a:pt x="11317" y="71842"/>
                    <a:pt x="30959" y="77403"/>
                  </a:cubicBezTo>
                  <a:cubicBezTo>
                    <a:pt x="37971" y="79382"/>
                    <a:pt x="40967" y="68468"/>
                    <a:pt x="33955" y="66507"/>
                  </a:cubicBezTo>
                  <a:cubicBezTo>
                    <a:pt x="20761" y="62737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3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DA8C73B-5F09-EA71-CA3B-5F16005A7D0C}"/>
                </a:ext>
              </a:extLst>
            </p:cNvPr>
            <p:cNvSpPr/>
            <p:nvPr/>
          </p:nvSpPr>
          <p:spPr>
            <a:xfrm>
              <a:off x="5583999" y="6335652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7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8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1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2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14A3F6-CFE0-22A6-38C9-F0C3F076FA84}"/>
                </a:ext>
              </a:extLst>
            </p:cNvPr>
            <p:cNvSpPr/>
            <p:nvPr/>
          </p:nvSpPr>
          <p:spPr>
            <a:xfrm>
              <a:off x="5089418" y="6238814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2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1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74A6CAE-D7C9-564A-01E3-B516DCE2C11F}"/>
                </a:ext>
              </a:extLst>
            </p:cNvPr>
            <p:cNvSpPr/>
            <p:nvPr/>
          </p:nvSpPr>
          <p:spPr>
            <a:xfrm>
              <a:off x="5277972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5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5"/>
                  </a:cubicBezTo>
                  <a:cubicBezTo>
                    <a:pt x="74314" y="35272"/>
                    <a:pt x="67585" y="14650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6A07848-0A08-C534-44C5-D7485077E9C0}"/>
                </a:ext>
              </a:extLst>
            </p:cNvPr>
            <p:cNvSpPr/>
            <p:nvPr/>
          </p:nvSpPr>
          <p:spPr>
            <a:xfrm>
              <a:off x="4788936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2 w 63810"/>
                <a:gd name="connsiteY4" fmla="*/ 44108 h 63781"/>
                <a:gd name="connsiteX5" fmla="*/ 13655 w 63810"/>
                <a:gd name="connsiteY5" fmla="*/ 45540 h 63781"/>
                <a:gd name="connsiteX6" fmla="*/ 5663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1 w 63810"/>
                <a:gd name="connsiteY11" fmla="*/ 57793 h 63781"/>
                <a:gd name="connsiteX12" fmla="*/ 23928 w 63810"/>
                <a:gd name="connsiteY12" fmla="*/ 59715 h 63781"/>
                <a:gd name="connsiteX13" fmla="*/ 26925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1" y="12799"/>
                    <a:pt x="29527" y="8520"/>
                    <a:pt x="39894" y="13628"/>
                  </a:cubicBezTo>
                  <a:cubicBezTo>
                    <a:pt x="50242" y="18717"/>
                    <a:pt x="54502" y="31253"/>
                    <a:pt x="49413" y="41620"/>
                  </a:cubicBezTo>
                  <a:cubicBezTo>
                    <a:pt x="48980" y="42487"/>
                    <a:pt x="48508" y="43316"/>
                    <a:pt x="47962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3" y="53533"/>
                  </a:cubicBezTo>
                  <a:cubicBezTo>
                    <a:pt x="20234" y="66992"/>
                    <a:pt x="43607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F75E68D-687A-D39E-5DEB-B65C40A19CAE}"/>
                </a:ext>
              </a:extLst>
            </p:cNvPr>
            <p:cNvSpPr/>
            <p:nvPr/>
          </p:nvSpPr>
          <p:spPr>
            <a:xfrm>
              <a:off x="4904511" y="5885063"/>
              <a:ext cx="67555" cy="67585"/>
            </a:xfrm>
            <a:custGeom>
              <a:avLst/>
              <a:gdLst>
                <a:gd name="connsiteX0" fmla="*/ 54043 w 67555"/>
                <a:gd name="connsiteY0" fmla="*/ 61826 h 67585"/>
                <a:gd name="connsiteX1" fmla="*/ 61846 w 67555"/>
                <a:gd name="connsiteY1" fmla="*/ 16059 h 67585"/>
                <a:gd name="connsiteX2" fmla="*/ 17795 w 67555"/>
                <a:gd name="connsiteY2" fmla="*/ 3995 h 67585"/>
                <a:gd name="connsiteX3" fmla="*/ 1584 w 67555"/>
                <a:gd name="connsiteY3" fmla="*/ 47086 h 67585"/>
                <a:gd name="connsiteX4" fmla="*/ 45051 w 67555"/>
                <a:gd name="connsiteY4" fmla="*/ 66803 h 67585"/>
                <a:gd name="connsiteX5" fmla="*/ 42035 w 67555"/>
                <a:gd name="connsiteY5" fmla="*/ 55888 h 67585"/>
                <a:gd name="connsiteX6" fmla="*/ 12309 w 67555"/>
                <a:gd name="connsiteY6" fmla="*/ 43467 h 67585"/>
                <a:gd name="connsiteX7" fmla="*/ 23506 w 67555"/>
                <a:gd name="connsiteY7" fmla="*/ 13760 h 67585"/>
                <a:gd name="connsiteX8" fmla="*/ 53138 w 67555"/>
                <a:gd name="connsiteY8" fmla="*/ 23693 h 67585"/>
                <a:gd name="connsiteX9" fmla="*/ 46031 w 67555"/>
                <a:gd name="connsiteY9" fmla="*/ 53853 h 67585"/>
                <a:gd name="connsiteX10" fmla="*/ 54043 w 67555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5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1" y="18830"/>
                    <a:pt x="23506" y="13760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652ACF28-CE39-45DB-5A6D-02AA3BBD290E}"/>
                </a:ext>
              </a:extLst>
            </p:cNvPr>
            <p:cNvSpPr/>
            <p:nvPr/>
          </p:nvSpPr>
          <p:spPr>
            <a:xfrm>
              <a:off x="5404005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5F02124-FE37-6772-BE41-E17144F08C8C}"/>
                </a:ext>
              </a:extLst>
            </p:cNvPr>
            <p:cNvSpPr/>
            <p:nvPr/>
          </p:nvSpPr>
          <p:spPr>
            <a:xfrm>
              <a:off x="5514329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2764F86D-F308-6693-B604-38D8962E313C}"/>
                </a:ext>
              </a:extLst>
            </p:cNvPr>
            <p:cNvSpPr/>
            <p:nvPr/>
          </p:nvSpPr>
          <p:spPr>
            <a:xfrm>
              <a:off x="5015654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4"/>
                    <a:pt x="31720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B7EB8C3-5EF2-5839-D891-60CC71002C99}"/>
                </a:ext>
              </a:extLst>
            </p:cNvPr>
            <p:cNvSpPr/>
            <p:nvPr/>
          </p:nvSpPr>
          <p:spPr>
            <a:xfrm>
              <a:off x="4821014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4EB022CC-5A43-CB35-1674-1E08C6528AA7}"/>
                </a:ext>
              </a:extLst>
            </p:cNvPr>
            <p:cNvSpPr/>
            <p:nvPr/>
          </p:nvSpPr>
          <p:spPr>
            <a:xfrm>
              <a:off x="5317816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8421067D-1D86-CB63-9E1D-ECA24A6894E7}"/>
                </a:ext>
              </a:extLst>
            </p:cNvPr>
            <p:cNvSpPr/>
            <p:nvPr/>
          </p:nvSpPr>
          <p:spPr>
            <a:xfrm>
              <a:off x="4844124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C3DD2EF1-2A0E-92E1-9FDE-97DDC73652D9}"/>
                </a:ext>
              </a:extLst>
            </p:cNvPr>
            <p:cNvSpPr/>
            <p:nvPr/>
          </p:nvSpPr>
          <p:spPr>
            <a:xfrm>
              <a:off x="4962181" y="5914548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5B42952-7C2F-4016-47BD-127FDE637C1F}"/>
                </a:ext>
              </a:extLst>
            </p:cNvPr>
            <p:cNvSpPr/>
            <p:nvPr/>
          </p:nvSpPr>
          <p:spPr>
            <a:xfrm>
              <a:off x="5154227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7D37FA08-3266-2DA4-C0EF-4B88423E6877}"/>
                </a:ext>
              </a:extLst>
            </p:cNvPr>
            <p:cNvSpPr/>
            <p:nvPr/>
          </p:nvSpPr>
          <p:spPr>
            <a:xfrm>
              <a:off x="5025586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4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4"/>
                  </a:cubicBezTo>
                  <a:cubicBezTo>
                    <a:pt x="300914" y="70515"/>
                    <a:pt x="153226" y="36585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6F10877B-8501-7046-1FCB-5618C30416CB}"/>
                </a:ext>
              </a:extLst>
            </p:cNvPr>
            <p:cNvSpPr/>
            <p:nvPr/>
          </p:nvSpPr>
          <p:spPr>
            <a:xfrm>
              <a:off x="5332297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3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7D1C98D-D8C3-D2D4-1143-BFEE4D3C2160}"/>
                </a:ext>
              </a:extLst>
            </p:cNvPr>
            <p:cNvSpPr/>
            <p:nvPr/>
          </p:nvSpPr>
          <p:spPr>
            <a:xfrm>
              <a:off x="5456556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7E0DDEA-B65A-AF8C-48FE-7E35E6F661B7}"/>
                </a:ext>
              </a:extLst>
            </p:cNvPr>
            <p:cNvSpPr/>
            <p:nvPr/>
          </p:nvSpPr>
          <p:spPr>
            <a:xfrm>
              <a:off x="4940302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40" y="196954"/>
                    <a:pt x="61154" y="100047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7"/>
                  </a:cubicBezTo>
                  <a:cubicBezTo>
                    <a:pt x="158211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731152A8-8A59-C2F2-306B-37C056DE7370}"/>
                </a:ext>
              </a:extLst>
            </p:cNvPr>
            <p:cNvSpPr/>
            <p:nvPr/>
          </p:nvSpPr>
          <p:spPr>
            <a:xfrm>
              <a:off x="4824205" y="6475873"/>
              <a:ext cx="161531" cy="209196"/>
            </a:xfrm>
            <a:custGeom>
              <a:avLst/>
              <a:gdLst>
                <a:gd name="connsiteX0" fmla="*/ 159344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4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2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4ED4DB8B-F36C-24F5-A5C1-D17800433E26}"/>
                </a:ext>
              </a:extLst>
            </p:cNvPr>
            <p:cNvSpPr/>
            <p:nvPr/>
          </p:nvSpPr>
          <p:spPr>
            <a:xfrm>
              <a:off x="3876754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B312EDFA-DBA2-9FEC-F704-1CC0CCAB8643}"/>
                </a:ext>
              </a:extLst>
            </p:cNvPr>
            <p:cNvSpPr/>
            <p:nvPr/>
          </p:nvSpPr>
          <p:spPr>
            <a:xfrm>
              <a:off x="3877498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2B5E087-6BA7-D9CF-8AC7-B9D6EE0235B2}"/>
                </a:ext>
              </a:extLst>
            </p:cNvPr>
            <p:cNvSpPr/>
            <p:nvPr/>
          </p:nvSpPr>
          <p:spPr>
            <a:xfrm>
              <a:off x="3969828" y="5312018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B4C2415C-F33B-142C-5849-49969B9DF601}"/>
                </a:ext>
              </a:extLst>
            </p:cNvPr>
            <p:cNvSpPr/>
            <p:nvPr/>
          </p:nvSpPr>
          <p:spPr>
            <a:xfrm>
              <a:off x="3998827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44F69654-FCC0-3ADC-F16B-9D82CCC5388D}"/>
                </a:ext>
              </a:extLst>
            </p:cNvPr>
            <p:cNvSpPr/>
            <p:nvPr/>
          </p:nvSpPr>
          <p:spPr>
            <a:xfrm>
              <a:off x="4473496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0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592FF643-E36D-ACBE-49AE-D4062DC6FFF1}"/>
                </a:ext>
              </a:extLst>
            </p:cNvPr>
            <p:cNvSpPr/>
            <p:nvPr/>
          </p:nvSpPr>
          <p:spPr>
            <a:xfrm>
              <a:off x="4466327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5BED7A9-5E5F-F7BB-4EB1-A265851F57F0}"/>
                </a:ext>
              </a:extLst>
            </p:cNvPr>
            <p:cNvSpPr/>
            <p:nvPr/>
          </p:nvSpPr>
          <p:spPr>
            <a:xfrm>
              <a:off x="3912178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9DFE629-4154-80DD-9383-F4D136823A9D}"/>
                </a:ext>
              </a:extLst>
            </p:cNvPr>
            <p:cNvSpPr/>
            <p:nvPr/>
          </p:nvSpPr>
          <p:spPr>
            <a:xfrm>
              <a:off x="4031337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F9B738F6-356C-54DC-2E13-8E665EE4BD82}"/>
                </a:ext>
              </a:extLst>
            </p:cNvPr>
            <p:cNvSpPr/>
            <p:nvPr/>
          </p:nvSpPr>
          <p:spPr>
            <a:xfrm>
              <a:off x="4102842" y="5738326"/>
              <a:ext cx="68613" cy="104850"/>
            </a:xfrm>
            <a:custGeom>
              <a:avLst/>
              <a:gdLst>
                <a:gd name="connsiteX0" fmla="*/ 27247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6 w 68613"/>
                <a:gd name="connsiteY4" fmla="*/ 519 h 104850"/>
                <a:gd name="connsiteX5" fmla="*/ 40159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7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1" y="31791"/>
                    <a:pt x="66059" y="6343"/>
                    <a:pt x="43156" y="519"/>
                  </a:cubicBezTo>
                  <a:cubicBezTo>
                    <a:pt x="36107" y="-1272"/>
                    <a:pt x="33091" y="9642"/>
                    <a:pt x="40159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6" y="92675"/>
                    <a:pt x="9698" y="68472"/>
                    <a:pt x="12300" y="57558"/>
                  </a:cubicBezTo>
                  <a:cubicBezTo>
                    <a:pt x="16314" y="40932"/>
                    <a:pt x="24156" y="25476"/>
                    <a:pt x="35202" y="12413"/>
                  </a:cubicBezTo>
                  <a:cubicBezTo>
                    <a:pt x="39858" y="6871"/>
                    <a:pt x="31884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BC11FA24-5D5F-7E19-C623-1624C65247C5}"/>
                </a:ext>
              </a:extLst>
            </p:cNvPr>
            <p:cNvSpPr/>
            <p:nvPr/>
          </p:nvSpPr>
          <p:spPr>
            <a:xfrm>
              <a:off x="4175797" y="5702458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3" y="30034"/>
                  </a:cubicBezTo>
                  <a:cubicBezTo>
                    <a:pt x="19493" y="40364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B9EE485-1E46-3129-B293-23A00BE466DF}"/>
                </a:ext>
              </a:extLst>
            </p:cNvPr>
            <p:cNvSpPr/>
            <p:nvPr/>
          </p:nvSpPr>
          <p:spPr>
            <a:xfrm>
              <a:off x="3127869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B054522-202D-9FB9-4E79-7509722A28B8}"/>
                </a:ext>
              </a:extLst>
            </p:cNvPr>
            <p:cNvSpPr/>
            <p:nvPr/>
          </p:nvSpPr>
          <p:spPr>
            <a:xfrm>
              <a:off x="2870623" y="4622758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1CC37FEB-EF73-66A2-48F3-49A8676AC472}"/>
                </a:ext>
              </a:extLst>
            </p:cNvPr>
            <p:cNvSpPr/>
            <p:nvPr/>
          </p:nvSpPr>
          <p:spPr>
            <a:xfrm>
              <a:off x="2954913" y="4490305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21E9177-64D4-4235-7BF8-865DF890A484}"/>
                </a:ext>
              </a:extLst>
            </p:cNvPr>
            <p:cNvSpPr/>
            <p:nvPr/>
          </p:nvSpPr>
          <p:spPr>
            <a:xfrm rot="-12000">
              <a:off x="3163318" y="4371460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0ADC2B28-073D-DFEC-5240-4517F77E94FD}"/>
                </a:ext>
              </a:extLst>
            </p:cNvPr>
            <p:cNvSpPr/>
            <p:nvPr/>
          </p:nvSpPr>
          <p:spPr>
            <a:xfrm>
              <a:off x="2957370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75A4E346-3CD1-9D08-A40A-558DE15FB7A2}"/>
                </a:ext>
              </a:extLst>
            </p:cNvPr>
            <p:cNvSpPr/>
            <p:nvPr/>
          </p:nvSpPr>
          <p:spPr>
            <a:xfrm>
              <a:off x="3582711" y="4850193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59B34F4-8FD8-A7A4-062F-2E5F93F5FC08}"/>
                </a:ext>
              </a:extLst>
            </p:cNvPr>
            <p:cNvSpPr/>
            <p:nvPr/>
          </p:nvSpPr>
          <p:spPr>
            <a:xfrm>
              <a:off x="3195020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FDABB31-94BC-BA06-B083-8B31A1DDDD9A}"/>
                </a:ext>
              </a:extLst>
            </p:cNvPr>
            <p:cNvSpPr/>
            <p:nvPr/>
          </p:nvSpPr>
          <p:spPr>
            <a:xfrm>
              <a:off x="-72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8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3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6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5" y="319166"/>
                    <a:pt x="877342" y="318977"/>
                    <a:pt x="877718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9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236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1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FC58093F-38E4-916D-C6E0-013E677D9AB9}"/>
                </a:ext>
              </a:extLst>
            </p:cNvPr>
            <p:cNvSpPr/>
            <p:nvPr/>
          </p:nvSpPr>
          <p:spPr>
            <a:xfrm>
              <a:off x="258252" y="4393354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2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3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9ADB3EF-F51C-5FCF-00A4-A3F036A13E01}"/>
                </a:ext>
              </a:extLst>
            </p:cNvPr>
            <p:cNvSpPr/>
            <p:nvPr/>
          </p:nvSpPr>
          <p:spPr>
            <a:xfrm>
              <a:off x="40546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3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84CBECEE-900D-5F61-B646-730089DC2EC4}"/>
                </a:ext>
              </a:extLst>
            </p:cNvPr>
            <p:cNvSpPr/>
            <p:nvPr/>
          </p:nvSpPr>
          <p:spPr>
            <a:xfrm>
              <a:off x="83788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33D6B88-28D5-CD75-BFA0-48F7011DCF76}"/>
                </a:ext>
              </a:extLst>
            </p:cNvPr>
            <p:cNvSpPr/>
            <p:nvPr/>
          </p:nvSpPr>
          <p:spPr>
            <a:xfrm>
              <a:off x="123768" y="4446397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7DD6F7E-F1D1-425E-147B-3E7CF7518017}"/>
                </a:ext>
              </a:extLst>
            </p:cNvPr>
            <p:cNvSpPr/>
            <p:nvPr/>
          </p:nvSpPr>
          <p:spPr>
            <a:xfrm>
              <a:off x="163710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0EC89628-0B3F-DB68-AEB1-73AEF135F3A9}"/>
                </a:ext>
              </a:extLst>
            </p:cNvPr>
            <p:cNvSpPr/>
            <p:nvPr/>
          </p:nvSpPr>
          <p:spPr>
            <a:xfrm>
              <a:off x="206989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4DF16FEF-CD21-4E49-EFBC-840A3B24F185}"/>
                </a:ext>
              </a:extLst>
            </p:cNvPr>
            <p:cNvSpPr/>
            <p:nvPr/>
          </p:nvSpPr>
          <p:spPr>
            <a:xfrm>
              <a:off x="344763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1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C0A67E7B-6915-08E3-D033-BAB338919DF6}"/>
                </a:ext>
              </a:extLst>
            </p:cNvPr>
            <p:cNvSpPr/>
            <p:nvPr/>
          </p:nvSpPr>
          <p:spPr>
            <a:xfrm>
              <a:off x="442894" y="4641263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6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01D1061-87F7-1851-7E5B-D183FA0A0F35}"/>
                </a:ext>
              </a:extLst>
            </p:cNvPr>
            <p:cNvSpPr/>
            <p:nvPr/>
          </p:nvSpPr>
          <p:spPr>
            <a:xfrm>
              <a:off x="540084" y="4595244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3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B78A1D3-7EAE-12BA-0A59-359152580AB2}"/>
                </a:ext>
              </a:extLst>
            </p:cNvPr>
            <p:cNvSpPr/>
            <p:nvPr/>
          </p:nvSpPr>
          <p:spPr>
            <a:xfrm>
              <a:off x="637989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00E1FD16-2AE5-3983-B8B8-8FB2F08E85D9}"/>
                </a:ext>
              </a:extLst>
            </p:cNvPr>
            <p:cNvSpPr/>
            <p:nvPr/>
          </p:nvSpPr>
          <p:spPr>
            <a:xfrm>
              <a:off x="735745" y="4503936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549D4F2-D9F9-B25E-7E3F-C1C6DBD900DC}"/>
                </a:ext>
              </a:extLst>
            </p:cNvPr>
            <p:cNvSpPr/>
            <p:nvPr/>
          </p:nvSpPr>
          <p:spPr>
            <a:xfrm>
              <a:off x="3061122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6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8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1 w 882465"/>
                <a:gd name="connsiteY28" fmla="*/ 564194 h 610293"/>
                <a:gd name="connsiteX29" fmla="*/ 270437 w 882465"/>
                <a:gd name="connsiteY29" fmla="*/ 588284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97 w 882465"/>
                <a:gd name="connsiteY35" fmla="*/ 227990 h 610293"/>
                <a:gd name="connsiteX36" fmla="*/ 40301 w 882465"/>
                <a:gd name="connsiteY36" fmla="*/ 78380 h 610293"/>
                <a:gd name="connsiteX37" fmla="*/ 20377 w 882465"/>
                <a:gd name="connsiteY37" fmla="*/ 29201 h 610293"/>
                <a:gd name="connsiteX38" fmla="*/ 14024 w 882465"/>
                <a:gd name="connsiteY38" fmla="*/ 13575 h 610293"/>
                <a:gd name="connsiteX39" fmla="*/ 10782 w 882465"/>
                <a:gd name="connsiteY39" fmla="*/ 5545 h 610293"/>
                <a:gd name="connsiteX40" fmla="*/ 10348 w 882465"/>
                <a:gd name="connsiteY40" fmla="*/ 4508 h 610293"/>
                <a:gd name="connsiteX41" fmla="*/ 3393 w 882465"/>
                <a:gd name="connsiteY41" fmla="*/ 11463 h 610293"/>
                <a:gd name="connsiteX42" fmla="*/ 90102 w 882465"/>
                <a:gd name="connsiteY42" fmla="*/ 41887 h 610293"/>
                <a:gd name="connsiteX43" fmla="*/ 298202 w 882465"/>
                <a:gd name="connsiteY43" fmla="*/ 114948 h 610293"/>
                <a:gd name="connsiteX44" fmla="*/ 549978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6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4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7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6" y="319355"/>
                  </a:cubicBezTo>
                  <a:cubicBezTo>
                    <a:pt x="876964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1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4"/>
                    <a:pt x="60546" y="128237"/>
                    <a:pt x="40301" y="78380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5"/>
                  </a:lnTo>
                  <a:cubicBezTo>
                    <a:pt x="13082" y="11256"/>
                    <a:pt x="12347" y="7543"/>
                    <a:pt x="10782" y="5545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7"/>
                  </a:lnTo>
                  <a:lnTo>
                    <a:pt x="298202" y="114948"/>
                  </a:lnTo>
                  <a:lnTo>
                    <a:pt x="549978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0C6E7F40-6E50-8F6F-5A7E-05C4B28AB32E}"/>
                </a:ext>
              </a:extLst>
            </p:cNvPr>
            <p:cNvSpPr/>
            <p:nvPr/>
          </p:nvSpPr>
          <p:spPr>
            <a:xfrm>
              <a:off x="3319447" y="6082384"/>
              <a:ext cx="263819" cy="178479"/>
            </a:xfrm>
            <a:custGeom>
              <a:avLst/>
              <a:gdLst>
                <a:gd name="connsiteX0" fmla="*/ 254105 w 263819"/>
                <a:gd name="connsiteY0" fmla="*/ 89760 h 178479"/>
                <a:gd name="connsiteX1" fmla="*/ 94693 w 263819"/>
                <a:gd name="connsiteY1" fmla="*/ 158391 h 178479"/>
                <a:gd name="connsiteX2" fmla="*/ 71809 w 263819"/>
                <a:gd name="connsiteY2" fmla="*/ 168231 h 178479"/>
                <a:gd name="connsiteX3" fmla="*/ 80122 w 263819"/>
                <a:gd name="connsiteY3" fmla="*/ 171624 h 178479"/>
                <a:gd name="connsiteX4" fmla="*/ 18917 w 263819"/>
                <a:gd name="connsiteY4" fmla="*/ 25255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cubicBezTo>
                    <a:pt x="59726" y="122822"/>
                    <a:pt x="39331" y="74020"/>
                    <a:pt x="18917" y="25255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1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67457CD6-5AE6-DBCB-7D03-419AB481E036}"/>
                </a:ext>
              </a:extLst>
            </p:cNvPr>
            <p:cNvSpPr/>
            <p:nvPr/>
          </p:nvSpPr>
          <p:spPr>
            <a:xfrm>
              <a:off x="3101741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6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1" y="10988"/>
                    <a:pt x="-865" y="13986"/>
                  </a:cubicBezTo>
                  <a:cubicBezTo>
                    <a:pt x="-36" y="17001"/>
                    <a:pt x="3074" y="18755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4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9AFBEC64-7462-1AA9-B441-B06E334FA5FB}"/>
                </a:ext>
              </a:extLst>
            </p:cNvPr>
            <p:cNvSpPr/>
            <p:nvPr/>
          </p:nvSpPr>
          <p:spPr>
            <a:xfrm>
              <a:off x="3144982" y="6035523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6317E78-F22E-2154-23A8-89AD75367A30}"/>
                </a:ext>
              </a:extLst>
            </p:cNvPr>
            <p:cNvSpPr/>
            <p:nvPr/>
          </p:nvSpPr>
          <p:spPr>
            <a:xfrm>
              <a:off x="3184963" y="6135332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25F56BB-7CF5-6809-BF30-EE2E4B1C9D40}"/>
                </a:ext>
              </a:extLst>
            </p:cNvPr>
            <p:cNvSpPr/>
            <p:nvPr/>
          </p:nvSpPr>
          <p:spPr>
            <a:xfrm>
              <a:off x="3224905" y="6236423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C39395E2-069F-4B6F-D66D-E0A78BAD861C}"/>
                </a:ext>
              </a:extLst>
            </p:cNvPr>
            <p:cNvSpPr/>
            <p:nvPr/>
          </p:nvSpPr>
          <p:spPr>
            <a:xfrm>
              <a:off x="3268184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551854-E239-6994-D555-27443B2776D2}"/>
                </a:ext>
              </a:extLst>
            </p:cNvPr>
            <p:cNvSpPr/>
            <p:nvPr/>
          </p:nvSpPr>
          <p:spPr>
            <a:xfrm>
              <a:off x="3405957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EAC91A98-799F-9D93-7933-62E735A5A21D}"/>
                </a:ext>
              </a:extLst>
            </p:cNvPr>
            <p:cNvSpPr/>
            <p:nvPr/>
          </p:nvSpPr>
          <p:spPr>
            <a:xfrm>
              <a:off x="3504089" y="6330198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5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A6993C28-C0BE-947A-99A7-8A5A0CB6580D}"/>
                </a:ext>
              </a:extLst>
            </p:cNvPr>
            <p:cNvSpPr/>
            <p:nvPr/>
          </p:nvSpPr>
          <p:spPr>
            <a:xfrm>
              <a:off x="3601278" y="6284179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92538AB-55AD-B361-9CF9-FFC5C07C6FB9}"/>
                </a:ext>
              </a:extLst>
            </p:cNvPr>
            <p:cNvSpPr/>
            <p:nvPr/>
          </p:nvSpPr>
          <p:spPr>
            <a:xfrm>
              <a:off x="3699184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870AC3D7-3058-D2B4-968A-57B723029A6E}"/>
                </a:ext>
              </a:extLst>
            </p:cNvPr>
            <p:cNvSpPr/>
            <p:nvPr/>
          </p:nvSpPr>
          <p:spPr>
            <a:xfrm>
              <a:off x="3796940" y="6192871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184D33C-D96A-C378-2092-2407E6462EB9}"/>
                </a:ext>
              </a:extLst>
            </p:cNvPr>
            <p:cNvSpPr/>
            <p:nvPr/>
          </p:nvSpPr>
          <p:spPr>
            <a:xfrm>
              <a:off x="2374739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76E563F-AD06-FB0D-FB1D-92D9BCF12262}"/>
                </a:ext>
              </a:extLst>
            </p:cNvPr>
            <p:cNvSpPr/>
            <p:nvPr/>
          </p:nvSpPr>
          <p:spPr>
            <a:xfrm>
              <a:off x="2479166" y="5380697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9147881-A192-6FC8-68E4-7DC2FD79E7DB}"/>
                </a:ext>
              </a:extLst>
            </p:cNvPr>
            <p:cNvSpPr/>
            <p:nvPr/>
          </p:nvSpPr>
          <p:spPr>
            <a:xfrm>
              <a:off x="4387889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A7F95F-63DE-874F-899B-7519F5576F88}"/>
                </a:ext>
              </a:extLst>
            </p:cNvPr>
            <p:cNvSpPr/>
            <p:nvPr/>
          </p:nvSpPr>
          <p:spPr>
            <a:xfrm>
              <a:off x="4492316" y="6602159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E4A8E9C-6D59-5683-64E9-4ADB8FE86A7D}"/>
                </a:ext>
              </a:extLst>
            </p:cNvPr>
            <p:cNvSpPr/>
            <p:nvPr/>
          </p:nvSpPr>
          <p:spPr>
            <a:xfrm>
              <a:off x="5390695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854C626-F92B-1231-4456-967BB42D3602}"/>
                </a:ext>
              </a:extLst>
            </p:cNvPr>
            <p:cNvSpPr/>
            <p:nvPr/>
          </p:nvSpPr>
          <p:spPr>
            <a:xfrm>
              <a:off x="5495122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FAD891E-CB71-9DCD-D433-22F2C3662212}"/>
                </a:ext>
              </a:extLst>
            </p:cNvPr>
            <p:cNvSpPr/>
            <p:nvPr/>
          </p:nvSpPr>
          <p:spPr>
            <a:xfrm>
              <a:off x="891527" y="5206612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AD9A5182-AD9E-D423-8996-E88F1A45EF63}"/>
                </a:ext>
              </a:extLst>
            </p:cNvPr>
            <p:cNvSpPr/>
            <p:nvPr/>
          </p:nvSpPr>
          <p:spPr>
            <a:xfrm>
              <a:off x="980411" y="5203561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6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9"/>
                    <a:pt x="79097" y="246430"/>
                    <a:pt x="77098" y="239399"/>
                  </a:cubicBezTo>
                  <a:cubicBezTo>
                    <a:pt x="54761" y="161041"/>
                    <a:pt x="32443" y="82664"/>
                    <a:pt x="10106" y="4306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788451-DCFF-FF51-2331-7230763C8C76}"/>
                </a:ext>
              </a:extLst>
            </p:cNvPr>
            <p:cNvSpPr/>
            <p:nvPr/>
          </p:nvSpPr>
          <p:spPr>
            <a:xfrm>
              <a:off x="1072784" y="5379500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7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7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4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1E990A66-432B-BF73-2F9B-DDAB8DC6DC90}"/>
                </a:ext>
              </a:extLst>
            </p:cNvPr>
            <p:cNvSpPr/>
            <p:nvPr/>
          </p:nvSpPr>
          <p:spPr>
            <a:xfrm>
              <a:off x="922936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A1CD237-CBE7-7283-0AAB-7E28705DAA8A}"/>
                </a:ext>
              </a:extLst>
            </p:cNvPr>
            <p:cNvSpPr/>
            <p:nvPr/>
          </p:nvSpPr>
          <p:spPr>
            <a:xfrm>
              <a:off x="3824544" y="4377224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F87B3551-B5D7-8382-22BD-360600C08F60}"/>
                </a:ext>
              </a:extLst>
            </p:cNvPr>
            <p:cNvSpPr/>
            <p:nvPr/>
          </p:nvSpPr>
          <p:spPr>
            <a:xfrm>
              <a:off x="3913426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45" y="82664"/>
                    <a:pt x="10108" y="4306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0D47F47-130E-2807-09E6-DC731B3D83A7}"/>
                </a:ext>
              </a:extLst>
            </p:cNvPr>
            <p:cNvSpPr/>
            <p:nvPr/>
          </p:nvSpPr>
          <p:spPr>
            <a:xfrm>
              <a:off x="4005800" y="4550113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7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7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4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55E1406-0746-FEF5-7322-7101BA8E5D1A}"/>
                </a:ext>
              </a:extLst>
            </p:cNvPr>
            <p:cNvSpPr/>
            <p:nvPr/>
          </p:nvSpPr>
          <p:spPr>
            <a:xfrm>
              <a:off x="3855953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617291C6-196E-2F6D-CDC3-85465E1AC2AE}"/>
                </a:ext>
              </a:extLst>
            </p:cNvPr>
            <p:cNvSpPr/>
            <p:nvPr/>
          </p:nvSpPr>
          <p:spPr>
            <a:xfrm>
              <a:off x="1011597" y="5684985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4917B09-2B0F-CC90-811F-313F0D921C57}"/>
                </a:ext>
              </a:extLst>
            </p:cNvPr>
            <p:cNvSpPr/>
            <p:nvPr/>
          </p:nvSpPr>
          <p:spPr>
            <a:xfrm>
              <a:off x="1012340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C92243A-5B56-4E9B-5B6F-905B05F33C9F}"/>
                </a:ext>
              </a:extLst>
            </p:cNvPr>
            <p:cNvSpPr/>
            <p:nvPr/>
          </p:nvSpPr>
          <p:spPr>
            <a:xfrm>
              <a:off x="1104670" y="5681472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970E869B-8EC4-DEFA-8101-0F4703F19CD3}"/>
                </a:ext>
              </a:extLst>
            </p:cNvPr>
            <p:cNvSpPr/>
            <p:nvPr/>
          </p:nvSpPr>
          <p:spPr>
            <a:xfrm>
              <a:off x="1133669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8DAE2AE-57B8-D0F5-4F7A-233F24F459A3}"/>
                </a:ext>
              </a:extLst>
            </p:cNvPr>
            <p:cNvSpPr/>
            <p:nvPr/>
          </p:nvSpPr>
          <p:spPr>
            <a:xfrm>
              <a:off x="1608339" y="6354187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0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28DA5D-296C-ED28-6E37-2E170E69F5BB}"/>
                </a:ext>
              </a:extLst>
            </p:cNvPr>
            <p:cNvSpPr/>
            <p:nvPr/>
          </p:nvSpPr>
          <p:spPr>
            <a:xfrm>
              <a:off x="1601169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40EE709C-DB0F-6327-81D9-B1D4F07E2138}"/>
                </a:ext>
              </a:extLst>
            </p:cNvPr>
            <p:cNvSpPr/>
            <p:nvPr/>
          </p:nvSpPr>
          <p:spPr>
            <a:xfrm>
              <a:off x="1047020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23900D1A-72E1-869D-83F3-B54CD1AD438E}"/>
                </a:ext>
              </a:extLst>
            </p:cNvPr>
            <p:cNvSpPr/>
            <p:nvPr/>
          </p:nvSpPr>
          <p:spPr>
            <a:xfrm>
              <a:off x="1166179" y="6106208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6 h 116762"/>
                <a:gd name="connsiteX19" fmla="*/ 57396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57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6"/>
                  </a:cubicBezTo>
                  <a:cubicBezTo>
                    <a:pt x="51987" y="20620"/>
                    <a:pt x="61807" y="15060"/>
                    <a:pt x="57396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85A46B33-C54C-06E4-3277-F8A679EAABB7}"/>
                </a:ext>
              </a:extLst>
            </p:cNvPr>
            <p:cNvSpPr/>
            <p:nvPr/>
          </p:nvSpPr>
          <p:spPr>
            <a:xfrm>
              <a:off x="1237684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01374798-1638-7BFA-EFB4-6828EA51DA1B}"/>
                </a:ext>
              </a:extLst>
            </p:cNvPr>
            <p:cNvSpPr/>
            <p:nvPr/>
          </p:nvSpPr>
          <p:spPr>
            <a:xfrm>
              <a:off x="1310639" y="6071913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4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BF1F3A96-2080-04D5-BCC3-2F9219658EBB}"/>
                </a:ext>
              </a:extLst>
            </p:cNvPr>
            <p:cNvSpPr/>
            <p:nvPr/>
          </p:nvSpPr>
          <p:spPr>
            <a:xfrm>
              <a:off x="2464359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1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1B9426FB-303C-3575-88EA-15C291446A18}"/>
                </a:ext>
              </a:extLst>
            </p:cNvPr>
            <p:cNvSpPr/>
            <p:nvPr/>
          </p:nvSpPr>
          <p:spPr>
            <a:xfrm>
              <a:off x="2207113" y="5919619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B0F6A6D2-588B-F6EB-1C72-4914AE3B5D9D}"/>
                </a:ext>
              </a:extLst>
            </p:cNvPr>
            <p:cNvSpPr/>
            <p:nvPr/>
          </p:nvSpPr>
          <p:spPr>
            <a:xfrm>
              <a:off x="2291402" y="5787166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D0F1D10-A6FD-D56F-600E-B47BEFE172B2}"/>
                </a:ext>
              </a:extLst>
            </p:cNvPr>
            <p:cNvSpPr/>
            <p:nvPr/>
          </p:nvSpPr>
          <p:spPr>
            <a:xfrm rot="-5379000">
              <a:off x="2499988" y="5668568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7A345DB-59F7-8CB0-7505-FC6EAA35AEFA}"/>
                </a:ext>
              </a:extLst>
            </p:cNvPr>
            <p:cNvSpPr/>
            <p:nvPr/>
          </p:nvSpPr>
          <p:spPr>
            <a:xfrm>
              <a:off x="2293860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3E2CA7A-C15D-0891-755A-7AD08183C8D9}"/>
                </a:ext>
              </a:extLst>
            </p:cNvPr>
            <p:cNvSpPr/>
            <p:nvPr/>
          </p:nvSpPr>
          <p:spPr>
            <a:xfrm>
              <a:off x="2919201" y="6147054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4B14849-72B8-DA1D-2615-5A8D7A1EBBD2}"/>
                </a:ext>
              </a:extLst>
            </p:cNvPr>
            <p:cNvSpPr/>
            <p:nvPr/>
          </p:nvSpPr>
          <p:spPr>
            <a:xfrm>
              <a:off x="2531510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9135D5EA-0C99-220C-8075-517F97727574}"/>
                </a:ext>
              </a:extLst>
            </p:cNvPr>
            <p:cNvSpPr/>
            <p:nvPr/>
          </p:nvSpPr>
          <p:spPr>
            <a:xfrm>
              <a:off x="180836" y="5900194"/>
              <a:ext cx="386813" cy="384890"/>
            </a:xfrm>
            <a:custGeom>
              <a:avLst/>
              <a:gdLst>
                <a:gd name="connsiteX0" fmla="*/ 141251 w 386813"/>
                <a:gd name="connsiteY0" fmla="*/ 384840 h 384890"/>
                <a:gd name="connsiteX1" fmla="*/ 114466 w 386813"/>
                <a:gd name="connsiteY1" fmla="*/ 373530 h 384890"/>
                <a:gd name="connsiteX2" fmla="*/ 101271 w 386813"/>
                <a:gd name="connsiteY2" fmla="*/ 367385 h 384890"/>
                <a:gd name="connsiteX3" fmla="*/ 90169 w 386813"/>
                <a:gd name="connsiteY3" fmla="*/ 362126 h 384890"/>
                <a:gd name="connsiteX4" fmla="*/ 82515 w 386813"/>
                <a:gd name="connsiteY4" fmla="*/ 358922 h 384890"/>
                <a:gd name="connsiteX5" fmla="*/ 76465 w 386813"/>
                <a:gd name="connsiteY5" fmla="*/ 356415 h 384890"/>
                <a:gd name="connsiteX6" fmla="*/ 65381 w 386813"/>
                <a:gd name="connsiteY6" fmla="*/ 351363 h 384890"/>
                <a:gd name="connsiteX7" fmla="*/ 62120 w 386813"/>
                <a:gd name="connsiteY7" fmla="*/ 349836 h 384890"/>
                <a:gd name="connsiteX8" fmla="*/ 58350 w 386813"/>
                <a:gd name="connsiteY8" fmla="*/ 348046 h 384890"/>
                <a:gd name="connsiteX9" fmla="*/ 58124 w 386813"/>
                <a:gd name="connsiteY9" fmla="*/ 347932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4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7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7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6 h 384890"/>
                <a:gd name="connsiteX39" fmla="*/ 138104 w 386813"/>
                <a:gd name="connsiteY39" fmla="*/ 368139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7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6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2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842 h 384890"/>
                <a:gd name="connsiteX60" fmla="*/ 300268 w 386813"/>
                <a:gd name="connsiteY60" fmla="*/ 41266 h 384890"/>
                <a:gd name="connsiteX61" fmla="*/ 279288 w 386813"/>
                <a:gd name="connsiteY61" fmla="*/ 29957 h 384890"/>
                <a:gd name="connsiteX62" fmla="*/ 277403 w 386813"/>
                <a:gd name="connsiteY62" fmla="*/ 29052 h 384890"/>
                <a:gd name="connsiteX63" fmla="*/ 257177 w 386813"/>
                <a:gd name="connsiteY63" fmla="*/ 21192 h 384890"/>
                <a:gd name="connsiteX64" fmla="*/ 253407 w 386813"/>
                <a:gd name="connsiteY64" fmla="*/ 20098 h 384890"/>
                <a:gd name="connsiteX65" fmla="*/ 237818 w 386813"/>
                <a:gd name="connsiteY65" fmla="*/ 17158 h 384890"/>
                <a:gd name="connsiteX66" fmla="*/ 202758 w 386813"/>
                <a:gd name="connsiteY66" fmla="*/ 16460 h 384890"/>
                <a:gd name="connsiteX67" fmla="*/ 174144 w 386813"/>
                <a:gd name="connsiteY67" fmla="*/ 22115 h 384890"/>
                <a:gd name="connsiteX68" fmla="*/ 150733 w 386813"/>
                <a:gd name="connsiteY68" fmla="*/ 30221 h 384890"/>
                <a:gd name="connsiteX69" fmla="*/ 135238 w 386813"/>
                <a:gd name="connsiteY69" fmla="*/ 38703 h 384890"/>
                <a:gd name="connsiteX70" fmla="*/ 131619 w 386813"/>
                <a:gd name="connsiteY70" fmla="*/ 41022 h 384890"/>
                <a:gd name="connsiteX71" fmla="*/ 114654 w 386813"/>
                <a:gd name="connsiteY71" fmla="*/ 53217 h 384890"/>
                <a:gd name="connsiteX72" fmla="*/ 82101 w 386813"/>
                <a:gd name="connsiteY72" fmla="*/ 91105 h 384890"/>
                <a:gd name="connsiteX73" fmla="*/ 77973 w 386813"/>
                <a:gd name="connsiteY73" fmla="*/ 98475 h 384890"/>
                <a:gd name="connsiteX74" fmla="*/ 70584 w 386813"/>
                <a:gd name="connsiteY74" fmla="*/ 112047 h 384890"/>
                <a:gd name="connsiteX75" fmla="*/ 66116 w 386813"/>
                <a:gd name="connsiteY75" fmla="*/ 123960 h 384890"/>
                <a:gd name="connsiteX76" fmla="*/ 64929 w 386813"/>
                <a:gd name="connsiteY76" fmla="*/ 127730 h 384890"/>
                <a:gd name="connsiteX77" fmla="*/ 61461 w 386813"/>
                <a:gd name="connsiteY77" fmla="*/ 140661 h 384890"/>
                <a:gd name="connsiteX78" fmla="*/ 57841 w 386813"/>
                <a:gd name="connsiteY78" fmla="*/ 169803 h 384890"/>
                <a:gd name="connsiteX79" fmla="*/ 59161 w 386813"/>
                <a:gd name="connsiteY79" fmla="*/ 194176 h 384890"/>
                <a:gd name="connsiteX80" fmla="*/ 60216 w 386813"/>
                <a:gd name="connsiteY80" fmla="*/ 203299 h 384890"/>
                <a:gd name="connsiteX81" fmla="*/ 59274 w 386813"/>
                <a:gd name="connsiteY81" fmla="*/ 226389 h 384890"/>
                <a:gd name="connsiteX82" fmla="*/ 55052 w 386813"/>
                <a:gd name="connsiteY82" fmla="*/ 252101 h 384890"/>
                <a:gd name="connsiteX83" fmla="*/ 50773 w 386813"/>
                <a:gd name="connsiteY83" fmla="*/ 265672 h 384890"/>
                <a:gd name="connsiteX84" fmla="*/ 49472 w 386813"/>
                <a:gd name="connsiteY84" fmla="*/ 269310 h 384890"/>
                <a:gd name="connsiteX85" fmla="*/ 45514 w 386813"/>
                <a:gd name="connsiteY85" fmla="*/ 278735 h 384890"/>
                <a:gd name="connsiteX86" fmla="*/ 43629 w 386813"/>
                <a:gd name="connsiteY86" fmla="*/ 282505 h 384890"/>
                <a:gd name="connsiteX87" fmla="*/ 34864 w 386813"/>
                <a:gd name="connsiteY87" fmla="*/ 298904 h 384890"/>
                <a:gd name="connsiteX88" fmla="*/ 28813 w 386813"/>
                <a:gd name="connsiteY88" fmla="*/ 303523 h 384890"/>
                <a:gd name="connsiteX89" fmla="*/ 25589 w 386813"/>
                <a:gd name="connsiteY89" fmla="*/ 303353 h 384890"/>
                <a:gd name="connsiteX90" fmla="*/ 22479 w 386813"/>
                <a:gd name="connsiteY90" fmla="*/ 301732 h 384890"/>
                <a:gd name="connsiteX91" fmla="*/ 20198 w 386813"/>
                <a:gd name="connsiteY91" fmla="*/ 299263 h 384890"/>
                <a:gd name="connsiteX92" fmla="*/ 21254 w 386813"/>
                <a:gd name="connsiteY92" fmla="*/ 292628 h 384890"/>
                <a:gd name="connsiteX93" fmla="*/ 29246 w 386813"/>
                <a:gd name="connsiteY93" fmla="*/ 276926 h 384890"/>
                <a:gd name="connsiteX94" fmla="*/ 33016 w 386813"/>
                <a:gd name="connsiteY94" fmla="*/ 269725 h 384890"/>
                <a:gd name="connsiteX95" fmla="*/ 42441 w 386813"/>
                <a:gd name="connsiteY95" fmla="*/ 238076 h 384890"/>
                <a:gd name="connsiteX96" fmla="*/ 44326 w 386813"/>
                <a:gd name="connsiteY96" fmla="*/ 195834 h 384890"/>
                <a:gd name="connsiteX97" fmla="*/ 44420 w 386813"/>
                <a:gd name="connsiteY97" fmla="*/ 152762 h 384890"/>
                <a:gd name="connsiteX98" fmla="*/ 51244 w 386813"/>
                <a:gd name="connsiteY98" fmla="*/ 120605 h 384890"/>
                <a:gd name="connsiteX99" fmla="*/ 93731 w 386813"/>
                <a:gd name="connsiteY99" fmla="*/ 52746 h 384890"/>
                <a:gd name="connsiteX100" fmla="*/ 95616 w 386813"/>
                <a:gd name="connsiteY100" fmla="*/ 50861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3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8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6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6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1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2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4 h 384890"/>
                <a:gd name="connsiteX142" fmla="*/ 154088 w 386813"/>
                <a:gd name="connsiteY142" fmla="*/ 378525 h 384890"/>
                <a:gd name="connsiteX143" fmla="*/ 151430 w 386813"/>
                <a:gd name="connsiteY143" fmla="*/ 381051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840"/>
                  </a:moveTo>
                  <a:cubicBezTo>
                    <a:pt x="131826" y="381334"/>
                    <a:pt x="122515" y="377187"/>
                    <a:pt x="114466" y="373530"/>
                  </a:cubicBezTo>
                  <a:cubicBezTo>
                    <a:pt x="110055" y="371645"/>
                    <a:pt x="105625" y="369440"/>
                    <a:pt x="101271" y="367385"/>
                  </a:cubicBezTo>
                  <a:cubicBezTo>
                    <a:pt x="97501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5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8925" y="353059"/>
                    <a:pt x="65381" y="351363"/>
                  </a:cubicBezTo>
                  <a:lnTo>
                    <a:pt x="62120" y="349836"/>
                  </a:lnTo>
                  <a:lnTo>
                    <a:pt x="58350" y="348046"/>
                  </a:lnTo>
                  <a:lnTo>
                    <a:pt x="58124" y="347932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4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7"/>
                  </a:cubicBezTo>
                  <a:cubicBezTo>
                    <a:pt x="55674" y="330478"/>
                    <a:pt x="57954" y="331382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6"/>
                  </a:cubicBezTo>
                  <a:lnTo>
                    <a:pt x="138104" y="368139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29"/>
                    <a:pt x="164003" y="350722"/>
                  </a:cubicBezTo>
                  <a:cubicBezTo>
                    <a:pt x="171543" y="344634"/>
                    <a:pt x="180610" y="340770"/>
                    <a:pt x="189167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2"/>
                    <a:pt x="291597" y="309309"/>
                    <a:pt x="298326" y="304861"/>
                  </a:cubicBezTo>
                  <a:cubicBezTo>
                    <a:pt x="306375" y="299847"/>
                    <a:pt x="313934" y="294117"/>
                    <a:pt x="320946" y="287726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2"/>
                  </a:cubicBezTo>
                  <a:cubicBezTo>
                    <a:pt x="362321" y="222959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842"/>
                  </a:cubicBezTo>
                  <a:cubicBezTo>
                    <a:pt x="309334" y="47807"/>
                    <a:pt x="305093" y="44678"/>
                    <a:pt x="300268" y="41266"/>
                  </a:cubicBezTo>
                  <a:cubicBezTo>
                    <a:pt x="293614" y="36893"/>
                    <a:pt x="286601" y="33104"/>
                    <a:pt x="279288" y="29957"/>
                  </a:cubicBezTo>
                  <a:lnTo>
                    <a:pt x="277403" y="29052"/>
                  </a:lnTo>
                  <a:cubicBezTo>
                    <a:pt x="270843" y="25961"/>
                    <a:pt x="264095" y="23340"/>
                    <a:pt x="257177" y="21192"/>
                  </a:cubicBezTo>
                  <a:cubicBezTo>
                    <a:pt x="256008" y="20833"/>
                    <a:pt x="254746" y="20456"/>
                    <a:pt x="253407" y="20098"/>
                  </a:cubicBezTo>
                  <a:cubicBezTo>
                    <a:pt x="248318" y="18590"/>
                    <a:pt x="243096" y="17610"/>
                    <a:pt x="237818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8" y="38703"/>
                  </a:cubicBezTo>
                  <a:cubicBezTo>
                    <a:pt x="134032" y="39495"/>
                    <a:pt x="132826" y="40248"/>
                    <a:pt x="131619" y="41022"/>
                  </a:cubicBezTo>
                  <a:cubicBezTo>
                    <a:pt x="125625" y="44603"/>
                    <a:pt x="119951" y="48674"/>
                    <a:pt x="114654" y="53217"/>
                  </a:cubicBezTo>
                  <a:cubicBezTo>
                    <a:pt x="102704" y="64094"/>
                    <a:pt x="90357" y="75969"/>
                    <a:pt x="82101" y="91105"/>
                  </a:cubicBezTo>
                  <a:cubicBezTo>
                    <a:pt x="80763" y="93555"/>
                    <a:pt x="79349" y="96063"/>
                    <a:pt x="77973" y="98475"/>
                  </a:cubicBezTo>
                  <a:cubicBezTo>
                    <a:pt x="75428" y="102961"/>
                    <a:pt x="72883" y="107467"/>
                    <a:pt x="70584" y="112047"/>
                  </a:cubicBezTo>
                  <a:cubicBezTo>
                    <a:pt x="68793" y="115893"/>
                    <a:pt x="67285" y="119870"/>
                    <a:pt x="66116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90" y="160189"/>
                    <a:pt x="57841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39" y="256719"/>
                    <a:pt x="52507" y="261243"/>
                    <a:pt x="50773" y="265672"/>
                  </a:cubicBezTo>
                  <a:lnTo>
                    <a:pt x="49472" y="269310"/>
                  </a:lnTo>
                  <a:cubicBezTo>
                    <a:pt x="48341" y="272534"/>
                    <a:pt x="47022" y="275682"/>
                    <a:pt x="45514" y="278735"/>
                  </a:cubicBezTo>
                  <a:lnTo>
                    <a:pt x="43629" y="282505"/>
                  </a:lnTo>
                  <a:cubicBezTo>
                    <a:pt x="40914" y="287991"/>
                    <a:pt x="38087" y="293664"/>
                    <a:pt x="34864" y="298904"/>
                  </a:cubicBezTo>
                  <a:cubicBezTo>
                    <a:pt x="33619" y="301242"/>
                    <a:pt x="31395" y="302938"/>
                    <a:pt x="28813" y="303523"/>
                  </a:cubicBezTo>
                  <a:cubicBezTo>
                    <a:pt x="27738" y="303711"/>
                    <a:pt x="26645" y="303654"/>
                    <a:pt x="25589" y="303353"/>
                  </a:cubicBezTo>
                  <a:cubicBezTo>
                    <a:pt x="24458" y="303033"/>
                    <a:pt x="23403" y="302467"/>
                    <a:pt x="22479" y="301732"/>
                  </a:cubicBezTo>
                  <a:cubicBezTo>
                    <a:pt x="21612" y="301016"/>
                    <a:pt x="20839" y="300186"/>
                    <a:pt x="20198" y="299263"/>
                  </a:cubicBezTo>
                  <a:cubicBezTo>
                    <a:pt x="19030" y="297585"/>
                    <a:pt x="19953" y="295361"/>
                    <a:pt x="21254" y="292628"/>
                  </a:cubicBezTo>
                  <a:cubicBezTo>
                    <a:pt x="23799" y="287331"/>
                    <a:pt x="26570" y="282034"/>
                    <a:pt x="29246" y="276926"/>
                  </a:cubicBezTo>
                  <a:cubicBezTo>
                    <a:pt x="30509" y="274532"/>
                    <a:pt x="31772" y="272138"/>
                    <a:pt x="33016" y="269725"/>
                  </a:cubicBezTo>
                  <a:cubicBezTo>
                    <a:pt x="38275" y="259509"/>
                    <a:pt x="40688" y="248481"/>
                    <a:pt x="42441" y="238076"/>
                  </a:cubicBezTo>
                  <a:cubicBezTo>
                    <a:pt x="44854" y="224128"/>
                    <a:pt x="45476" y="209934"/>
                    <a:pt x="44326" y="195834"/>
                  </a:cubicBezTo>
                  <a:cubicBezTo>
                    <a:pt x="42894" y="181508"/>
                    <a:pt x="42931" y="167088"/>
                    <a:pt x="44420" y="152762"/>
                  </a:cubicBezTo>
                  <a:cubicBezTo>
                    <a:pt x="45551" y="141830"/>
                    <a:pt x="47832" y="131048"/>
                    <a:pt x="51244" y="120605"/>
                  </a:cubicBezTo>
                  <a:cubicBezTo>
                    <a:pt x="59915" y="94988"/>
                    <a:pt x="74467" y="71746"/>
                    <a:pt x="93731" y="52746"/>
                  </a:cubicBezTo>
                  <a:lnTo>
                    <a:pt x="95616" y="50861"/>
                  </a:lnTo>
                  <a:cubicBezTo>
                    <a:pt x="100215" y="46375"/>
                    <a:pt x="105041" y="41756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2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3"/>
                  </a:cubicBezTo>
                  <a:cubicBezTo>
                    <a:pt x="283359" y="13312"/>
                    <a:pt x="301172" y="22586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8"/>
                  </a:cubicBezTo>
                  <a:cubicBezTo>
                    <a:pt x="380812" y="123545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9"/>
                    <a:pt x="359003" y="267764"/>
                    <a:pt x="347901" y="279696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6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49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1"/>
                  </a:cubicBezTo>
                  <a:cubicBezTo>
                    <a:pt x="268053" y="335605"/>
                    <a:pt x="257045" y="338526"/>
                    <a:pt x="244472" y="341354"/>
                  </a:cubicBezTo>
                  <a:cubicBezTo>
                    <a:pt x="240552" y="342240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2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6990"/>
                    <a:pt x="162985" y="370495"/>
                    <a:pt x="158932" y="374284"/>
                  </a:cubicBezTo>
                  <a:cubicBezTo>
                    <a:pt x="157311" y="375717"/>
                    <a:pt x="155690" y="377168"/>
                    <a:pt x="154088" y="378525"/>
                  </a:cubicBezTo>
                  <a:cubicBezTo>
                    <a:pt x="153108" y="379355"/>
                    <a:pt x="152203" y="380222"/>
                    <a:pt x="151430" y="381051"/>
                  </a:cubicBezTo>
                  <a:cubicBezTo>
                    <a:pt x="150224" y="382446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1D7A0FC7-31F6-F56D-651E-7BF99E77C91B}"/>
                </a:ext>
              </a:extLst>
            </p:cNvPr>
            <p:cNvSpPr/>
            <p:nvPr/>
          </p:nvSpPr>
          <p:spPr>
            <a:xfrm>
              <a:off x="114945" y="6292714"/>
              <a:ext cx="151872" cy="77218"/>
            </a:xfrm>
            <a:custGeom>
              <a:avLst/>
              <a:gdLst>
                <a:gd name="connsiteX0" fmla="*/ 139868 w 151872"/>
                <a:gd name="connsiteY0" fmla="*/ 76899 h 77218"/>
                <a:gd name="connsiteX1" fmla="*/ 133346 w 151872"/>
                <a:gd name="connsiteY1" fmla="*/ 74279 h 77218"/>
                <a:gd name="connsiteX2" fmla="*/ 131461 w 151872"/>
                <a:gd name="connsiteY2" fmla="*/ 73449 h 77218"/>
                <a:gd name="connsiteX3" fmla="*/ 122809 w 151872"/>
                <a:gd name="connsiteY3" fmla="*/ 69359 h 77218"/>
                <a:gd name="connsiteX4" fmla="*/ 116890 w 151872"/>
                <a:gd name="connsiteY4" fmla="*/ 66550 h 77218"/>
                <a:gd name="connsiteX5" fmla="*/ 116513 w 151872"/>
                <a:gd name="connsiteY5" fmla="*/ 66362 h 77218"/>
                <a:gd name="connsiteX6" fmla="*/ 99058 w 151872"/>
                <a:gd name="connsiteY6" fmla="*/ 58332 h 77218"/>
                <a:gd name="connsiteX7" fmla="*/ 90293 w 151872"/>
                <a:gd name="connsiteY7" fmla="*/ 54562 h 77218"/>
                <a:gd name="connsiteX8" fmla="*/ 90067 w 151872"/>
                <a:gd name="connsiteY8" fmla="*/ 54467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3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9 w 151872"/>
                <a:gd name="connsiteY45" fmla="*/ 77539 h 77218"/>
                <a:gd name="connsiteX46" fmla="*/ 139868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99"/>
                  </a:moveTo>
                  <a:cubicBezTo>
                    <a:pt x="137625" y="76201"/>
                    <a:pt x="135457" y="75315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7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3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38"/>
                    <a:pt x="6336" y="16467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8"/>
                    <a:pt x="3961" y="-253"/>
                    <a:pt x="6694" y="501"/>
                  </a:cubicBezTo>
                  <a:cubicBezTo>
                    <a:pt x="7580" y="783"/>
                    <a:pt x="8429" y="1179"/>
                    <a:pt x="9220" y="1650"/>
                  </a:cubicBezTo>
                  <a:cubicBezTo>
                    <a:pt x="12670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0" y="62121"/>
                    <a:pt x="145787" y="62630"/>
                    <a:pt x="146559" y="63251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39"/>
                  </a:cubicBezTo>
                  <a:cubicBezTo>
                    <a:pt x="142676" y="77521"/>
                    <a:pt x="141244" y="77314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928C432-845E-E44F-25C3-E400FCC6C664}"/>
                </a:ext>
              </a:extLst>
            </p:cNvPr>
            <p:cNvSpPr/>
            <p:nvPr/>
          </p:nvSpPr>
          <p:spPr>
            <a:xfrm>
              <a:off x="161240" y="6234976"/>
              <a:ext cx="152113" cy="77482"/>
            </a:xfrm>
            <a:custGeom>
              <a:avLst/>
              <a:gdLst>
                <a:gd name="connsiteX0" fmla="*/ 140716 w 152113"/>
                <a:gd name="connsiteY0" fmla="*/ 77371 h 77482"/>
                <a:gd name="connsiteX1" fmla="*/ 137210 w 152113"/>
                <a:gd name="connsiteY1" fmla="*/ 76070 h 77482"/>
                <a:gd name="connsiteX2" fmla="*/ 123318 w 152113"/>
                <a:gd name="connsiteY2" fmla="*/ 69567 h 77482"/>
                <a:gd name="connsiteX3" fmla="*/ 112329 w 152113"/>
                <a:gd name="connsiteY3" fmla="*/ 64365 h 77482"/>
                <a:gd name="connsiteX4" fmla="*/ 99681 w 152113"/>
                <a:gd name="connsiteY4" fmla="*/ 58710 h 77482"/>
                <a:gd name="connsiteX5" fmla="*/ 87108 w 152113"/>
                <a:gd name="connsiteY5" fmla="*/ 53168 h 77482"/>
                <a:gd name="connsiteX6" fmla="*/ 73366 w 152113"/>
                <a:gd name="connsiteY6" fmla="*/ 46702 h 77482"/>
                <a:gd name="connsiteX7" fmla="*/ 61887 w 152113"/>
                <a:gd name="connsiteY7" fmla="*/ 41293 h 77482"/>
                <a:gd name="connsiteX8" fmla="*/ 53970 w 152113"/>
                <a:gd name="connsiteY8" fmla="*/ 37824 h 77482"/>
                <a:gd name="connsiteX9" fmla="*/ 47655 w 152113"/>
                <a:gd name="connsiteY9" fmla="*/ 35091 h 77482"/>
                <a:gd name="connsiteX10" fmla="*/ 36836 w 152113"/>
                <a:gd name="connsiteY10" fmla="*/ 30096 h 77482"/>
                <a:gd name="connsiteX11" fmla="*/ 27901 w 152113"/>
                <a:gd name="connsiteY11" fmla="*/ 25911 h 77482"/>
                <a:gd name="connsiteX12" fmla="*/ 18306 w 152113"/>
                <a:gd name="connsiteY12" fmla="*/ 21463 h 77482"/>
                <a:gd name="connsiteX13" fmla="*/ 13047 w 152113"/>
                <a:gd name="connsiteY13" fmla="*/ 19276 h 77482"/>
                <a:gd name="connsiteX14" fmla="*/ 4584 w 152113"/>
                <a:gd name="connsiteY14" fmla="*/ 15506 h 77482"/>
                <a:gd name="connsiteX15" fmla="*/ 2699 w 152113"/>
                <a:gd name="connsiteY15" fmla="*/ 14224 h 77482"/>
                <a:gd name="connsiteX16" fmla="*/ -958 w 152113"/>
                <a:gd name="connsiteY16" fmla="*/ 8117 h 77482"/>
                <a:gd name="connsiteX17" fmla="*/ 2981 w 152113"/>
                <a:gd name="connsiteY17" fmla="*/ 1180 h 77482"/>
                <a:gd name="connsiteX18" fmla="*/ 8316 w 152113"/>
                <a:gd name="connsiteY18" fmla="*/ 747 h 77482"/>
                <a:gd name="connsiteX19" fmla="*/ 10484 w 152113"/>
                <a:gd name="connsiteY19" fmla="*/ 1538 h 77482"/>
                <a:gd name="connsiteX20" fmla="*/ 40492 w 152113"/>
                <a:gd name="connsiteY20" fmla="*/ 15242 h 77482"/>
                <a:gd name="connsiteX21" fmla="*/ 52236 w 152113"/>
                <a:gd name="connsiteY21" fmla="*/ 20897 h 77482"/>
                <a:gd name="connsiteX22" fmla="*/ 65016 w 152113"/>
                <a:gd name="connsiteY22" fmla="*/ 26986 h 77482"/>
                <a:gd name="connsiteX23" fmla="*/ 73291 w 152113"/>
                <a:gd name="connsiteY23" fmla="*/ 30548 h 77482"/>
                <a:gd name="connsiteX24" fmla="*/ 80228 w 152113"/>
                <a:gd name="connsiteY24" fmla="*/ 33507 h 77482"/>
                <a:gd name="connsiteX25" fmla="*/ 89652 w 152113"/>
                <a:gd name="connsiteY25" fmla="*/ 37956 h 77482"/>
                <a:gd name="connsiteX26" fmla="*/ 89973 w 152113"/>
                <a:gd name="connsiteY26" fmla="*/ 38107 h 77482"/>
                <a:gd name="connsiteX27" fmla="*/ 94799 w 152113"/>
                <a:gd name="connsiteY27" fmla="*/ 40425 h 77482"/>
                <a:gd name="connsiteX28" fmla="*/ 96928 w 152113"/>
                <a:gd name="connsiteY28" fmla="*/ 41424 h 77482"/>
                <a:gd name="connsiteX29" fmla="*/ 106090 w 152113"/>
                <a:gd name="connsiteY29" fmla="*/ 45684 h 77482"/>
                <a:gd name="connsiteX30" fmla="*/ 113139 w 152113"/>
                <a:gd name="connsiteY30" fmla="*/ 48738 h 77482"/>
                <a:gd name="connsiteX31" fmla="*/ 120943 w 152113"/>
                <a:gd name="connsiteY31" fmla="*/ 52112 h 77482"/>
                <a:gd name="connsiteX32" fmla="*/ 130255 w 152113"/>
                <a:gd name="connsiteY32" fmla="*/ 56447 h 77482"/>
                <a:gd name="connsiteX33" fmla="*/ 135250 w 152113"/>
                <a:gd name="connsiteY33" fmla="*/ 58804 h 77482"/>
                <a:gd name="connsiteX34" fmla="*/ 148162 w 152113"/>
                <a:gd name="connsiteY34" fmla="*/ 64798 h 77482"/>
                <a:gd name="connsiteX35" fmla="*/ 148614 w 152113"/>
                <a:gd name="connsiteY35" fmla="*/ 65137 h 77482"/>
                <a:gd name="connsiteX36" fmla="*/ 151046 w 152113"/>
                <a:gd name="connsiteY36" fmla="*/ 70792 h 77482"/>
                <a:gd name="connsiteX37" fmla="*/ 146918 w 152113"/>
                <a:gd name="connsiteY37" fmla="*/ 76956 h 77482"/>
                <a:gd name="connsiteX38" fmla="*/ 140716 w 152113"/>
                <a:gd name="connsiteY38" fmla="*/ 77371 h 7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82">
                  <a:moveTo>
                    <a:pt x="140716" y="77371"/>
                  </a:moveTo>
                  <a:cubicBezTo>
                    <a:pt x="139510" y="77013"/>
                    <a:pt x="138341" y="76579"/>
                    <a:pt x="137210" y="76070"/>
                  </a:cubicBezTo>
                  <a:cubicBezTo>
                    <a:pt x="132554" y="74016"/>
                    <a:pt x="127786" y="71754"/>
                    <a:pt x="123318" y="69567"/>
                  </a:cubicBezTo>
                  <a:cubicBezTo>
                    <a:pt x="119699" y="67833"/>
                    <a:pt x="116005" y="66042"/>
                    <a:pt x="112329" y="64365"/>
                  </a:cubicBezTo>
                  <a:cubicBezTo>
                    <a:pt x="108125" y="62480"/>
                    <a:pt x="103827" y="60595"/>
                    <a:pt x="99681" y="58710"/>
                  </a:cubicBezTo>
                  <a:cubicBezTo>
                    <a:pt x="95534" y="56825"/>
                    <a:pt x="91236" y="55053"/>
                    <a:pt x="87108" y="53168"/>
                  </a:cubicBezTo>
                  <a:cubicBezTo>
                    <a:pt x="82527" y="51076"/>
                    <a:pt x="77852" y="48851"/>
                    <a:pt x="73366" y="46702"/>
                  </a:cubicBezTo>
                  <a:cubicBezTo>
                    <a:pt x="69596" y="44912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1"/>
                    <a:pt x="49672" y="35939"/>
                    <a:pt x="47655" y="35091"/>
                  </a:cubicBezTo>
                  <a:cubicBezTo>
                    <a:pt x="44055" y="33470"/>
                    <a:pt x="40379" y="31755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6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8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5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95" y="77918"/>
                    <a:pt x="142752" y="78068"/>
                    <a:pt x="140716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1151A2F3-1548-99D9-DA5F-4FEDEB5BD657}"/>
                </a:ext>
              </a:extLst>
            </p:cNvPr>
            <p:cNvSpPr/>
            <p:nvPr/>
          </p:nvSpPr>
          <p:spPr>
            <a:xfrm>
              <a:off x="137979" y="6264188"/>
              <a:ext cx="152057" cy="77454"/>
            </a:xfrm>
            <a:custGeom>
              <a:avLst/>
              <a:gdLst>
                <a:gd name="connsiteX0" fmla="*/ 140716 w 152057"/>
                <a:gd name="connsiteY0" fmla="*/ 77395 h 77454"/>
                <a:gd name="connsiteX1" fmla="*/ 137191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7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8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4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7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7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2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90 w 152057"/>
                <a:gd name="connsiteY37" fmla="*/ 70684 h 77454"/>
                <a:gd name="connsiteX38" fmla="*/ 146861 w 152057"/>
                <a:gd name="connsiteY38" fmla="*/ 76848 h 77454"/>
                <a:gd name="connsiteX39" fmla="*/ 140716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8" y="51118"/>
                    <a:pt x="77853" y="48894"/>
                    <a:pt x="73347" y="46745"/>
                  </a:cubicBezTo>
                  <a:cubicBezTo>
                    <a:pt x="69578" y="44955"/>
                    <a:pt x="65808" y="43107"/>
                    <a:pt x="61887" y="41336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6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8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5"/>
                  </a:cubicBezTo>
                  <a:cubicBezTo>
                    <a:pt x="75572" y="31496"/>
                    <a:pt x="77947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90" y="70684"/>
                  </a:cubicBezTo>
                  <a:cubicBezTo>
                    <a:pt x="150745" y="73305"/>
                    <a:pt x="149199" y="75623"/>
                    <a:pt x="146861" y="76848"/>
                  </a:cubicBezTo>
                  <a:cubicBezTo>
                    <a:pt x="144976" y="77847"/>
                    <a:pt x="142752" y="78055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BC960590-1DA1-ADBD-FE3E-0B4480C85492}"/>
                </a:ext>
              </a:extLst>
            </p:cNvPr>
            <p:cNvSpPr/>
            <p:nvPr/>
          </p:nvSpPr>
          <p:spPr>
            <a:xfrm>
              <a:off x="121388" y="6337839"/>
              <a:ext cx="79685" cy="63548"/>
            </a:xfrm>
            <a:custGeom>
              <a:avLst/>
              <a:gdLst>
                <a:gd name="connsiteX0" fmla="*/ 47564 w 79685"/>
                <a:gd name="connsiteY0" fmla="*/ 60916 h 63548"/>
                <a:gd name="connsiteX1" fmla="*/ 43587 w 79685"/>
                <a:gd name="connsiteY1" fmla="*/ 59690 h 63548"/>
                <a:gd name="connsiteX2" fmla="*/ 21702 w 79685"/>
                <a:gd name="connsiteY2" fmla="*/ 48513 h 63548"/>
                <a:gd name="connsiteX3" fmla="*/ 7622 w 79685"/>
                <a:gd name="connsiteY3" fmla="*/ 31209 h 63548"/>
                <a:gd name="connsiteX4" fmla="*/ -767 w 79685"/>
                <a:gd name="connsiteY4" fmla="*/ 10832 h 63548"/>
                <a:gd name="connsiteX5" fmla="*/ 2513 w 79685"/>
                <a:gd name="connsiteY5" fmla="*/ 1125 h 63548"/>
                <a:gd name="connsiteX6" fmla="*/ 6905 w 79685"/>
                <a:gd name="connsiteY6" fmla="*/ 597 h 63548"/>
                <a:gd name="connsiteX7" fmla="*/ 9846 w 79685"/>
                <a:gd name="connsiteY7" fmla="*/ 2104 h 63548"/>
                <a:gd name="connsiteX8" fmla="*/ 11976 w 79685"/>
                <a:gd name="connsiteY8" fmla="*/ 4725 h 63548"/>
                <a:gd name="connsiteX9" fmla="*/ 15256 w 79685"/>
                <a:gd name="connsiteY9" fmla="*/ 12114 h 63548"/>
                <a:gd name="connsiteX10" fmla="*/ 19761 w 79685"/>
                <a:gd name="connsiteY10" fmla="*/ 21953 h 63548"/>
                <a:gd name="connsiteX11" fmla="*/ 27169 w 79685"/>
                <a:gd name="connsiteY11" fmla="*/ 32490 h 63548"/>
                <a:gd name="connsiteX12" fmla="*/ 33238 w 79685"/>
                <a:gd name="connsiteY12" fmla="*/ 38145 h 63548"/>
                <a:gd name="connsiteX13" fmla="*/ 45472 w 79685"/>
                <a:gd name="connsiteY13" fmla="*/ 45214 h 63548"/>
                <a:gd name="connsiteX14" fmla="*/ 51485 w 79685"/>
                <a:gd name="connsiteY14" fmla="*/ 47212 h 63548"/>
                <a:gd name="connsiteX15" fmla="*/ 73388 w 79685"/>
                <a:gd name="connsiteY15" fmla="*/ 50002 h 63548"/>
                <a:gd name="connsiteX16" fmla="*/ 73727 w 79685"/>
                <a:gd name="connsiteY16" fmla="*/ 50002 h 63548"/>
                <a:gd name="connsiteX17" fmla="*/ 74199 w 79685"/>
                <a:gd name="connsiteY17" fmla="*/ 50115 h 63548"/>
                <a:gd name="connsiteX18" fmla="*/ 76084 w 79685"/>
                <a:gd name="connsiteY18" fmla="*/ 51189 h 63548"/>
                <a:gd name="connsiteX19" fmla="*/ 78628 w 79685"/>
                <a:gd name="connsiteY19" fmla="*/ 56731 h 63548"/>
                <a:gd name="connsiteX20" fmla="*/ 77215 w 79685"/>
                <a:gd name="connsiteY20" fmla="*/ 61406 h 63548"/>
                <a:gd name="connsiteX21" fmla="*/ 71070 w 79685"/>
                <a:gd name="connsiteY21" fmla="*/ 63837 h 63548"/>
                <a:gd name="connsiteX22" fmla="*/ 47564 w 79685"/>
                <a:gd name="connsiteY22" fmla="*/ 60916 h 6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48">
                  <a:moveTo>
                    <a:pt x="47564" y="60916"/>
                  </a:moveTo>
                  <a:cubicBezTo>
                    <a:pt x="46226" y="60538"/>
                    <a:pt x="44906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4" y="37693"/>
                    <a:pt x="7622" y="31209"/>
                  </a:cubicBezTo>
                  <a:cubicBezTo>
                    <a:pt x="3625" y="24969"/>
                    <a:pt x="779" y="18070"/>
                    <a:pt x="-767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5" y="88"/>
                    <a:pt x="6905" y="597"/>
                  </a:cubicBezTo>
                  <a:cubicBezTo>
                    <a:pt x="7980" y="898"/>
                    <a:pt x="8979" y="1426"/>
                    <a:pt x="9846" y="2104"/>
                  </a:cubicBezTo>
                  <a:cubicBezTo>
                    <a:pt x="10750" y="2802"/>
                    <a:pt x="11467" y="3707"/>
                    <a:pt x="11976" y="4725"/>
                  </a:cubicBezTo>
                  <a:cubicBezTo>
                    <a:pt x="13126" y="7119"/>
                    <a:pt x="14162" y="9550"/>
                    <a:pt x="15256" y="12114"/>
                  </a:cubicBezTo>
                  <a:cubicBezTo>
                    <a:pt x="16688" y="15431"/>
                    <a:pt x="18102" y="18749"/>
                    <a:pt x="19761" y="21953"/>
                  </a:cubicBezTo>
                  <a:cubicBezTo>
                    <a:pt x="21721" y="25799"/>
                    <a:pt x="24209" y="29342"/>
                    <a:pt x="27169" y="32490"/>
                  </a:cubicBezTo>
                  <a:cubicBezTo>
                    <a:pt x="29054" y="34507"/>
                    <a:pt x="31089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7" y="50002"/>
                  </a:lnTo>
                  <a:lnTo>
                    <a:pt x="74199" y="50115"/>
                  </a:lnTo>
                  <a:cubicBezTo>
                    <a:pt x="74896" y="50341"/>
                    <a:pt x="75537" y="50718"/>
                    <a:pt x="76084" y="51189"/>
                  </a:cubicBezTo>
                  <a:cubicBezTo>
                    <a:pt x="77856" y="52452"/>
                    <a:pt x="78817" y="54563"/>
                    <a:pt x="78628" y="56731"/>
                  </a:cubicBezTo>
                  <a:cubicBezTo>
                    <a:pt x="78327" y="58333"/>
                    <a:pt x="77856" y="59898"/>
                    <a:pt x="77215" y="61406"/>
                  </a:cubicBezTo>
                  <a:cubicBezTo>
                    <a:pt x="76348" y="63668"/>
                    <a:pt x="73784" y="63743"/>
                    <a:pt x="71070" y="63837"/>
                  </a:cubicBezTo>
                  <a:cubicBezTo>
                    <a:pt x="63134" y="64064"/>
                    <a:pt x="55198" y="63083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3CB4468E-0D1A-8A06-B069-D924DE59158E}"/>
                </a:ext>
              </a:extLst>
            </p:cNvPr>
            <p:cNvSpPr/>
            <p:nvPr/>
          </p:nvSpPr>
          <p:spPr>
            <a:xfrm>
              <a:off x="528905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4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3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8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4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4E35A757-4E80-BD55-770C-80781AAD9CAC}"/>
                </a:ext>
              </a:extLst>
            </p:cNvPr>
            <p:cNvSpPr/>
            <p:nvPr/>
          </p:nvSpPr>
          <p:spPr>
            <a:xfrm>
              <a:off x="420442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3"/>
                    <a:pt x="4998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2" y="16438"/>
                    <a:pt x="23547" y="19152"/>
                  </a:cubicBezTo>
                  <a:cubicBezTo>
                    <a:pt x="20455" y="41527"/>
                    <a:pt x="17288" y="64618"/>
                    <a:pt x="13085" y="87388"/>
                  </a:cubicBezTo>
                  <a:cubicBezTo>
                    <a:pt x="12369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537DD1E-6B85-4411-B3B2-67F9FB583EB0}"/>
                </a:ext>
              </a:extLst>
            </p:cNvPr>
            <p:cNvSpPr/>
            <p:nvPr/>
          </p:nvSpPr>
          <p:spPr>
            <a:xfrm>
              <a:off x="595971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9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2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8" y="736"/>
                  </a:cubicBezTo>
                  <a:cubicBezTo>
                    <a:pt x="81509" y="1131"/>
                    <a:pt x="82753" y="1640"/>
                    <a:pt x="83978" y="2225"/>
                  </a:cubicBezTo>
                  <a:lnTo>
                    <a:pt x="87937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8"/>
                    <a:pt x="588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7143251-51AC-A9F9-1532-EC98AE2C1827}"/>
                </a:ext>
              </a:extLst>
            </p:cNvPr>
            <p:cNvSpPr/>
            <p:nvPr/>
          </p:nvSpPr>
          <p:spPr>
            <a:xfrm>
              <a:off x="274489" y="5783348"/>
              <a:ext cx="41143" cy="88122"/>
            </a:xfrm>
            <a:custGeom>
              <a:avLst/>
              <a:gdLst>
                <a:gd name="connsiteX0" fmla="*/ 32217 w 41143"/>
                <a:gd name="connsiteY0" fmla="*/ 85805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1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7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1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3D169B0-ED82-8CD7-D1AA-78849B4306EB}"/>
                </a:ext>
              </a:extLst>
            </p:cNvPr>
            <p:cNvSpPr/>
            <p:nvPr/>
          </p:nvSpPr>
          <p:spPr>
            <a:xfrm>
              <a:off x="602946" y="6102939"/>
              <a:ext cx="100468" cy="24473"/>
            </a:xfrm>
            <a:custGeom>
              <a:avLst/>
              <a:gdLst>
                <a:gd name="connsiteX0" fmla="*/ 16892 w 100468"/>
                <a:gd name="connsiteY0" fmla="*/ 14333 h 24473"/>
                <a:gd name="connsiteX1" fmla="*/ 9352 w 100468"/>
                <a:gd name="connsiteY1" fmla="*/ 10921 h 24473"/>
                <a:gd name="connsiteX2" fmla="*/ -1034 w 100468"/>
                <a:gd name="connsiteY2" fmla="*/ 5266 h 24473"/>
                <a:gd name="connsiteX3" fmla="*/ 10276 w 100468"/>
                <a:gd name="connsiteY3" fmla="*/ 1892 h 24473"/>
                <a:gd name="connsiteX4" fmla="*/ 20172 w 100468"/>
                <a:gd name="connsiteY4" fmla="*/ 346 h 24473"/>
                <a:gd name="connsiteX5" fmla="*/ 88521 w 100468"/>
                <a:gd name="connsiteY5" fmla="*/ 10600 h 24473"/>
                <a:gd name="connsiteX6" fmla="*/ 88973 w 100468"/>
                <a:gd name="connsiteY6" fmla="*/ 10600 h 24473"/>
                <a:gd name="connsiteX7" fmla="*/ 92517 w 100468"/>
                <a:gd name="connsiteY7" fmla="*/ 12485 h 24473"/>
                <a:gd name="connsiteX8" fmla="*/ 94873 w 100468"/>
                <a:gd name="connsiteY8" fmla="*/ 14615 h 24473"/>
                <a:gd name="connsiteX9" fmla="*/ 99435 w 100468"/>
                <a:gd name="connsiteY9" fmla="*/ 19120 h 24473"/>
                <a:gd name="connsiteX10" fmla="*/ 93893 w 100468"/>
                <a:gd name="connsiteY10" fmla="*/ 22363 h 24473"/>
                <a:gd name="connsiteX11" fmla="*/ 86730 w 100468"/>
                <a:gd name="connsiteY11" fmla="*/ 24757 h 24473"/>
                <a:gd name="connsiteX12" fmla="*/ 18362 w 100468"/>
                <a:gd name="connsiteY12" fmla="*/ 14577 h 24473"/>
                <a:gd name="connsiteX13" fmla="*/ 16892 w 100468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3">
                  <a:moveTo>
                    <a:pt x="16892" y="14333"/>
                  </a:moveTo>
                  <a:cubicBezTo>
                    <a:pt x="14253" y="13484"/>
                    <a:pt x="11727" y="12334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0"/>
                  </a:cubicBezTo>
                  <a:lnTo>
                    <a:pt x="88973" y="10600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5"/>
                  </a:cubicBezTo>
                  <a:lnTo>
                    <a:pt x="99435" y="19120"/>
                  </a:lnTo>
                  <a:lnTo>
                    <a:pt x="93893" y="22363"/>
                  </a:lnTo>
                  <a:cubicBezTo>
                    <a:pt x="90971" y="24059"/>
                    <a:pt x="88860" y="25001"/>
                    <a:pt x="86730" y="24757"/>
                  </a:cubicBezTo>
                  <a:cubicBezTo>
                    <a:pt x="63281" y="22042"/>
                    <a:pt x="40021" y="18253"/>
                    <a:pt x="18362" y="14577"/>
                  </a:cubicBezTo>
                  <a:cubicBezTo>
                    <a:pt x="17910" y="14615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0DF9E94-A456-4B16-C15E-1EF5C61762D1}"/>
                </a:ext>
              </a:extLst>
            </p:cNvPr>
            <p:cNvSpPr/>
            <p:nvPr/>
          </p:nvSpPr>
          <p:spPr>
            <a:xfrm>
              <a:off x="83579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8475AF13-34FA-83C6-6856-434873961011}"/>
                </a:ext>
              </a:extLst>
            </p:cNvPr>
            <p:cNvSpPr/>
            <p:nvPr/>
          </p:nvSpPr>
          <p:spPr>
            <a:xfrm>
              <a:off x="470640" y="6279624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1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1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57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CA02FA7-BCDD-EF73-A53E-B9544AF58817}"/>
                </a:ext>
              </a:extLst>
            </p:cNvPr>
            <p:cNvSpPr/>
            <p:nvPr/>
          </p:nvSpPr>
          <p:spPr>
            <a:xfrm>
              <a:off x="148460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18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8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4" y="7755"/>
                    <a:pt x="-318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8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7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3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5207F912-BB66-628F-DF33-4319455D0EC4}"/>
                </a:ext>
              </a:extLst>
            </p:cNvPr>
            <p:cNvSpPr/>
            <p:nvPr/>
          </p:nvSpPr>
          <p:spPr>
            <a:xfrm>
              <a:off x="565246" y="6211619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5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8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5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5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0BCDC3A-9579-6B8A-058F-6D692AAB9AA2}"/>
                </a:ext>
              </a:extLst>
            </p:cNvPr>
            <p:cNvSpPr/>
            <p:nvPr/>
          </p:nvSpPr>
          <p:spPr>
            <a:xfrm>
              <a:off x="5835752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D3EA997-6669-A107-171A-9A00EBDF01CD}"/>
                </a:ext>
              </a:extLst>
            </p:cNvPr>
            <p:cNvSpPr/>
            <p:nvPr/>
          </p:nvSpPr>
          <p:spPr>
            <a:xfrm>
              <a:off x="5770050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8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3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8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8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3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8"/>
                    <a:pt x="6298" y="16467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1" y="783"/>
                    <a:pt x="8428" y="1179"/>
                    <a:pt x="9221" y="1650"/>
                  </a:cubicBezTo>
                  <a:cubicBezTo>
                    <a:pt x="12669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1"/>
                    <a:pt x="126334" y="54128"/>
                    <a:pt x="128708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1" y="62121"/>
                    <a:pt x="145786" y="62630"/>
                    <a:pt x="146559" y="63251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5F85249-569D-ED6B-9D2C-3B796DE3A324}"/>
                </a:ext>
              </a:extLst>
            </p:cNvPr>
            <p:cNvSpPr/>
            <p:nvPr/>
          </p:nvSpPr>
          <p:spPr>
            <a:xfrm>
              <a:off x="5816062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42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42" y="46702"/>
                  </a:cubicBezTo>
                  <a:cubicBezTo>
                    <a:pt x="69672" y="44912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559A8B-9504-E3DE-F30C-BA9D74AB00AA}"/>
                </a:ext>
              </a:extLst>
            </p:cNvPr>
            <p:cNvSpPr/>
            <p:nvPr/>
          </p:nvSpPr>
          <p:spPr>
            <a:xfrm>
              <a:off x="5792895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1EAEC87E-8A22-DC73-7DC9-2D96BB48E756}"/>
                </a:ext>
              </a:extLst>
            </p:cNvPr>
            <p:cNvSpPr/>
            <p:nvPr/>
          </p:nvSpPr>
          <p:spPr>
            <a:xfrm>
              <a:off x="5776305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CF79CDFC-91FB-B8B6-43EC-0CF4A588B126}"/>
                </a:ext>
              </a:extLst>
            </p:cNvPr>
            <p:cNvSpPr/>
            <p:nvPr/>
          </p:nvSpPr>
          <p:spPr>
            <a:xfrm>
              <a:off x="6183822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EE07BBC3-BA9E-1095-79DA-1A9F77D3A208}"/>
                </a:ext>
              </a:extLst>
            </p:cNvPr>
            <p:cNvSpPr/>
            <p:nvPr/>
          </p:nvSpPr>
          <p:spPr>
            <a:xfrm>
              <a:off x="6075359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6A11ADA-5C04-32B3-DC72-02A1708051EC}"/>
                </a:ext>
              </a:extLst>
            </p:cNvPr>
            <p:cNvSpPr/>
            <p:nvPr/>
          </p:nvSpPr>
          <p:spPr>
            <a:xfrm>
              <a:off x="6250888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B3688AE0-BF77-53C6-5B84-306814CA4642}"/>
                </a:ext>
              </a:extLst>
            </p:cNvPr>
            <p:cNvSpPr/>
            <p:nvPr/>
          </p:nvSpPr>
          <p:spPr>
            <a:xfrm>
              <a:off x="5929405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D59042F-0652-986C-37B8-A31B6C0B86C2}"/>
                </a:ext>
              </a:extLst>
            </p:cNvPr>
            <p:cNvSpPr/>
            <p:nvPr/>
          </p:nvSpPr>
          <p:spPr>
            <a:xfrm>
              <a:off x="6257862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D31C5566-D205-1E3C-EE28-A4554B6FF39F}"/>
                </a:ext>
              </a:extLst>
            </p:cNvPr>
            <p:cNvSpPr/>
            <p:nvPr/>
          </p:nvSpPr>
          <p:spPr>
            <a:xfrm>
              <a:off x="5738496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49B3343D-1BA3-94DF-6A67-041B4BCC10CD}"/>
                </a:ext>
              </a:extLst>
            </p:cNvPr>
            <p:cNvSpPr/>
            <p:nvPr/>
          </p:nvSpPr>
          <p:spPr>
            <a:xfrm>
              <a:off x="6125462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B9BDA47-6E22-33FD-26AA-8E2983B31F97}"/>
                </a:ext>
              </a:extLst>
            </p:cNvPr>
            <p:cNvSpPr/>
            <p:nvPr/>
          </p:nvSpPr>
          <p:spPr>
            <a:xfrm>
              <a:off x="5803376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765B697-D7E7-3C0D-AF4F-C7AFBA146AC4}"/>
                </a:ext>
              </a:extLst>
            </p:cNvPr>
            <p:cNvSpPr/>
            <p:nvPr/>
          </p:nvSpPr>
          <p:spPr>
            <a:xfrm>
              <a:off x="6220162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70ABE94-E20C-A3E5-7722-D1D674BAD46E}"/>
                </a:ext>
              </a:extLst>
            </p:cNvPr>
            <p:cNvSpPr/>
            <p:nvPr/>
          </p:nvSpPr>
          <p:spPr>
            <a:xfrm>
              <a:off x="5727489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6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4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1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6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4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1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AA156BA-6DCA-42E2-8692-5FA7198CAEA4}"/>
                </a:ext>
              </a:extLst>
            </p:cNvPr>
            <p:cNvSpPr/>
            <p:nvPr/>
          </p:nvSpPr>
          <p:spPr>
            <a:xfrm>
              <a:off x="3872677" y="3532827"/>
              <a:ext cx="386654" cy="171405"/>
            </a:xfrm>
            <a:custGeom>
              <a:avLst/>
              <a:gdLst>
                <a:gd name="connsiteX0" fmla="*/ 97718 w 386654"/>
                <a:gd name="connsiteY0" fmla="*/ 38733 h 171405"/>
                <a:gd name="connsiteX1" fmla="*/ 161505 w 386654"/>
                <a:gd name="connsiteY1" fmla="*/ 63727 h 171405"/>
                <a:gd name="connsiteX2" fmla="*/ 202974 w 386654"/>
                <a:gd name="connsiteY2" fmla="*/ 97902 h 171405"/>
                <a:gd name="connsiteX3" fmla="*/ 288929 w 386654"/>
                <a:gd name="connsiteY3" fmla="*/ 150870 h 171405"/>
                <a:gd name="connsiteX4" fmla="*/ 373489 w 386654"/>
                <a:gd name="connsiteY4" fmla="*/ 109155 h 171405"/>
                <a:gd name="connsiteX5" fmla="*/ 361067 w 386654"/>
                <a:gd name="connsiteY5" fmla="*/ 11137 h 171405"/>
                <a:gd name="connsiteX6" fmla="*/ 275489 w 386654"/>
                <a:gd name="connsiteY6" fmla="*/ 12833 h 171405"/>
                <a:gd name="connsiteX7" fmla="*/ 210892 w 386654"/>
                <a:gd name="connsiteY7" fmla="*/ 54849 h 171405"/>
                <a:gd name="connsiteX8" fmla="*/ 148951 w 386654"/>
                <a:gd name="connsiteY8" fmla="*/ 112529 h 171405"/>
                <a:gd name="connsiteX9" fmla="*/ 78454 w 386654"/>
                <a:gd name="connsiteY9" fmla="*/ 157279 h 171405"/>
                <a:gd name="connsiteX10" fmla="*/ 42639 w 386654"/>
                <a:gd name="connsiteY10" fmla="*/ 156223 h 171405"/>
                <a:gd name="connsiteX11" fmla="*/ 12479 w 386654"/>
                <a:gd name="connsiteY11" fmla="*/ 119353 h 171405"/>
                <a:gd name="connsiteX12" fmla="*/ 36061 w 386654"/>
                <a:gd name="connsiteY12" fmla="*/ 52455 h 171405"/>
                <a:gd name="connsiteX13" fmla="*/ 97812 w 386654"/>
                <a:gd name="connsiteY13" fmla="*/ 38770 h 171405"/>
                <a:gd name="connsiteX14" fmla="*/ 97812 w 386654"/>
                <a:gd name="connsiteY14" fmla="*/ 27461 h 171405"/>
                <a:gd name="connsiteX15" fmla="*/ 6579 w 386654"/>
                <a:gd name="connsiteY15" fmla="*/ 70457 h 171405"/>
                <a:gd name="connsiteX16" fmla="*/ 28219 w 386654"/>
                <a:gd name="connsiteY16" fmla="*/ 160596 h 171405"/>
                <a:gd name="connsiteX17" fmla="*/ 161731 w 386654"/>
                <a:gd name="connsiteY17" fmla="*/ 116337 h 171405"/>
                <a:gd name="connsiteX18" fmla="*/ 222522 w 386654"/>
                <a:gd name="connsiteY18" fmla="*/ 59600 h 171405"/>
                <a:gd name="connsiteX19" fmla="*/ 292794 w 386654"/>
                <a:gd name="connsiteY19" fmla="*/ 18130 h 171405"/>
                <a:gd name="connsiteX20" fmla="*/ 338711 w 386654"/>
                <a:gd name="connsiteY20" fmla="*/ 13022 h 171405"/>
                <a:gd name="connsiteX21" fmla="*/ 373225 w 386654"/>
                <a:gd name="connsiteY21" fmla="*/ 52078 h 171405"/>
                <a:gd name="connsiteX22" fmla="*/ 310908 w 386654"/>
                <a:gd name="connsiteY22" fmla="*/ 140672 h 171405"/>
                <a:gd name="connsiteX23" fmla="*/ 210024 w 386654"/>
                <a:gd name="connsiteY23" fmla="*/ 89099 h 171405"/>
                <a:gd name="connsiteX24" fmla="*/ 165464 w 386654"/>
                <a:gd name="connsiteY24" fmla="*/ 52700 h 171405"/>
                <a:gd name="connsiteX25" fmla="*/ 97812 w 386654"/>
                <a:gd name="connsiteY25" fmla="*/ 27461 h 171405"/>
                <a:gd name="connsiteX26" fmla="*/ 97718 w 386654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4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4" y="97902"/>
                  </a:cubicBezTo>
                  <a:cubicBezTo>
                    <a:pt x="227819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8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2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1" y="130399"/>
                    <a:pt x="105107" y="149400"/>
                    <a:pt x="78454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8"/>
                    <a:pt x="201825" y="78034"/>
                    <a:pt x="222522" y="59600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5"/>
                    <a:pt x="165464" y="52700"/>
                  </a:cubicBezTo>
                  <a:cubicBezTo>
                    <a:pt x="145276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57EC59FB-800B-8970-B2CA-F4A3F509A6D3}"/>
                </a:ext>
              </a:extLst>
            </p:cNvPr>
            <p:cNvSpPr/>
            <p:nvPr/>
          </p:nvSpPr>
          <p:spPr>
            <a:xfrm>
              <a:off x="3401534" y="5456587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3 h 262188"/>
                <a:gd name="connsiteX6" fmla="*/ 96411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1"/>
                    <a:pt x="115148" y="51895"/>
                    <a:pt x="107325" y="4413"/>
                  </a:cubicBezTo>
                  <a:cubicBezTo>
                    <a:pt x="106138" y="-2750"/>
                    <a:pt x="95243" y="284"/>
                    <a:pt x="96411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C802AAE-BE42-AD2E-D1FA-EC4893F24CB6}"/>
                </a:ext>
              </a:extLst>
            </p:cNvPr>
            <p:cNvSpPr/>
            <p:nvPr/>
          </p:nvSpPr>
          <p:spPr>
            <a:xfrm>
              <a:off x="3476624" y="4964962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8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8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2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5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8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20"/>
                    <a:pt x="14404" y="284392"/>
                    <a:pt x="21209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2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35D7256-06B7-37AD-C80F-D40A883246F5}"/>
                </a:ext>
              </a:extLst>
            </p:cNvPr>
            <p:cNvSpPr/>
            <p:nvPr/>
          </p:nvSpPr>
          <p:spPr>
            <a:xfrm>
              <a:off x="3409754" y="5452248"/>
              <a:ext cx="142397" cy="285689"/>
            </a:xfrm>
            <a:custGeom>
              <a:avLst/>
              <a:gdLst>
                <a:gd name="connsiteX0" fmla="*/ 118634 w 142397"/>
                <a:gd name="connsiteY0" fmla="*/ 7413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3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9"/>
                    <a:pt x="118728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DB113D83-BF92-8FC3-1538-85255086A15D}"/>
                </a:ext>
              </a:extLst>
            </p:cNvPr>
            <p:cNvSpPr/>
            <p:nvPr/>
          </p:nvSpPr>
          <p:spPr>
            <a:xfrm>
              <a:off x="3508378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53"/>
                  </a:cubicBezTo>
                  <a:cubicBezTo>
                    <a:pt x="415722" y="163997"/>
                    <a:pt x="478981" y="158399"/>
                    <a:pt x="535474" y="132159"/>
                  </a:cubicBezTo>
                  <a:cubicBezTo>
                    <a:pt x="589724" y="106976"/>
                    <a:pt x="628761" y="62415"/>
                    <a:pt x="650457" y="7130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52A09419-AAB4-4EBE-75FA-CDFFB1511342}"/>
                </a:ext>
              </a:extLst>
            </p:cNvPr>
            <p:cNvSpPr/>
            <p:nvPr/>
          </p:nvSpPr>
          <p:spPr>
            <a:xfrm>
              <a:off x="3875039" y="4828213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8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6"/>
                    <a:pt x="-2060" y="212080"/>
                    <a:pt x="6310" y="265689"/>
                  </a:cubicBezTo>
                  <a:cubicBezTo>
                    <a:pt x="7440" y="272851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F672939-F750-3775-ACD2-CC01BE5C09E5}"/>
                </a:ext>
              </a:extLst>
            </p:cNvPr>
            <p:cNvSpPr/>
            <p:nvPr/>
          </p:nvSpPr>
          <p:spPr>
            <a:xfrm>
              <a:off x="3239570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8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6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7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8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2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3874CD9-8D44-74B1-3484-3641A1720E99}"/>
                </a:ext>
              </a:extLst>
            </p:cNvPr>
            <p:cNvSpPr/>
            <p:nvPr/>
          </p:nvSpPr>
          <p:spPr>
            <a:xfrm>
              <a:off x="3839725" y="4809533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9 h 289556"/>
                <a:gd name="connsiteX2" fmla="*/ 133082 w 138192"/>
                <a:gd name="connsiteY2" fmla="*/ 11349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1 h 289556"/>
                <a:gd name="connsiteX7" fmla="*/ 20983 w 138192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9"/>
                  </a:cubicBezTo>
                  <a:cubicBezTo>
                    <a:pt x="43904" y="45504"/>
                    <a:pt x="84732" y="20434"/>
                    <a:pt x="133082" y="11349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3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29D2429-4973-D146-D46C-B82DF1E7A79D}"/>
                </a:ext>
              </a:extLst>
            </p:cNvPr>
            <p:cNvSpPr/>
            <p:nvPr/>
          </p:nvSpPr>
          <p:spPr>
            <a:xfrm>
              <a:off x="3208864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2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6"/>
                    <a:pt x="325612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3FE26186-0444-DA34-2950-8793ABBF197D}"/>
                </a:ext>
              </a:extLst>
            </p:cNvPr>
            <p:cNvSpPr/>
            <p:nvPr/>
          </p:nvSpPr>
          <p:spPr>
            <a:xfrm>
              <a:off x="3947784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2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4A4E082-6FF9-E810-9D63-49F8B3339408}"/>
                </a:ext>
              </a:extLst>
            </p:cNvPr>
            <p:cNvSpPr/>
            <p:nvPr/>
          </p:nvSpPr>
          <p:spPr>
            <a:xfrm>
              <a:off x="3906297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8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69" y="86463"/>
                    <a:pt x="62344" y="43222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6"/>
                    <a:pt x="106339" y="94437"/>
                    <a:pt x="157008" y="139356"/>
                  </a:cubicBezTo>
                  <a:cubicBezTo>
                    <a:pt x="162436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CC0CE82F-BF62-2FFF-31EA-CD43267B8A3F}"/>
                </a:ext>
              </a:extLst>
            </p:cNvPr>
            <p:cNvSpPr/>
            <p:nvPr/>
          </p:nvSpPr>
          <p:spPr>
            <a:xfrm>
              <a:off x="3882869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04"/>
                    <a:pt x="47828" y="29202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36BF69-F9B2-8EEF-CAF3-4C70C7766814}"/>
                </a:ext>
              </a:extLst>
            </p:cNvPr>
            <p:cNvSpPr/>
            <p:nvPr/>
          </p:nvSpPr>
          <p:spPr>
            <a:xfrm>
              <a:off x="3765125" y="5119085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6AA98AF7-4911-A931-AB3E-27860E5BAD9B}"/>
                </a:ext>
              </a:extLst>
            </p:cNvPr>
            <p:cNvSpPr/>
            <p:nvPr/>
          </p:nvSpPr>
          <p:spPr>
            <a:xfrm>
              <a:off x="3666719" y="5120571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6"/>
                    <a:pt x="77498" y="5504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299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5259C809-688E-B624-46ED-4F042E099BA3}"/>
                </a:ext>
              </a:extLst>
            </p:cNvPr>
            <p:cNvSpPr/>
            <p:nvPr/>
          </p:nvSpPr>
          <p:spPr>
            <a:xfrm>
              <a:off x="3582556" y="5154466"/>
              <a:ext cx="251160" cy="226148"/>
            </a:xfrm>
            <a:custGeom>
              <a:avLst/>
              <a:gdLst>
                <a:gd name="connsiteX0" fmla="*/ 248445 w 251160"/>
                <a:gd name="connsiteY0" fmla="*/ 216846 h 226148"/>
                <a:gd name="connsiteX1" fmla="*/ 8865 w 251160"/>
                <a:gd name="connsiteY1" fmla="*/ 1714 h 226148"/>
                <a:gd name="connsiteX2" fmla="*/ 872 w 251160"/>
                <a:gd name="connsiteY2" fmla="*/ 9707 h 226148"/>
                <a:gd name="connsiteX3" fmla="*/ 240434 w 251160"/>
                <a:gd name="connsiteY3" fmla="*/ 224839 h 226148"/>
                <a:gd name="connsiteX4" fmla="*/ 248445 w 251160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8">
                  <a:moveTo>
                    <a:pt x="248445" y="216846"/>
                  </a:moveTo>
                  <a:cubicBezTo>
                    <a:pt x="171519" y="141919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7"/>
                  </a:cubicBezTo>
                  <a:cubicBezTo>
                    <a:pt x="83604" y="78150"/>
                    <a:pt x="163451" y="149873"/>
                    <a:pt x="240434" y="224839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D097C52D-5042-2DCC-F854-DDEEBB4FBC09}"/>
                </a:ext>
              </a:extLst>
            </p:cNvPr>
            <p:cNvSpPr/>
            <p:nvPr/>
          </p:nvSpPr>
          <p:spPr>
            <a:xfrm>
              <a:off x="3527706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8 w 242263"/>
                <a:gd name="connsiteY1" fmla="*/ 1356 h 199380"/>
                <a:gd name="connsiteX2" fmla="*/ 1473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6" y="122711"/>
                    <a:pt x="88220" y="59678"/>
                    <a:pt x="7128" y="1356"/>
                  </a:cubicBezTo>
                  <a:cubicBezTo>
                    <a:pt x="1210" y="-2885"/>
                    <a:pt x="-4445" y="7011"/>
                    <a:pt x="1473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2" y="203067"/>
                    <a:pt x="244823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8F92A1E1-9A2A-2F9F-44A2-24939D8724DD}"/>
                </a:ext>
              </a:extLst>
            </p:cNvPr>
            <p:cNvSpPr/>
            <p:nvPr/>
          </p:nvSpPr>
          <p:spPr>
            <a:xfrm>
              <a:off x="3506911" y="5294550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A06ED7C-A74B-55E3-A732-B14EA155DEB0}"/>
                </a:ext>
              </a:extLst>
            </p:cNvPr>
            <p:cNvSpPr/>
            <p:nvPr/>
          </p:nvSpPr>
          <p:spPr>
            <a:xfrm>
              <a:off x="3383590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4259385-B5F5-92B8-5ECE-B077BAD1EE9E}"/>
                </a:ext>
              </a:extLst>
            </p:cNvPr>
            <p:cNvSpPr/>
            <p:nvPr/>
          </p:nvSpPr>
          <p:spPr>
            <a:xfrm>
              <a:off x="3296000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9E0E1E39-2AA1-135C-F718-CE9360DFD1C2}"/>
                </a:ext>
              </a:extLst>
            </p:cNvPr>
            <p:cNvSpPr/>
            <p:nvPr/>
          </p:nvSpPr>
          <p:spPr>
            <a:xfrm>
              <a:off x="3248382" y="5548237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5CC7A173-8CDF-B51A-99D3-3F592FCB982E}"/>
                </a:ext>
              </a:extLst>
            </p:cNvPr>
            <p:cNvSpPr/>
            <p:nvPr/>
          </p:nvSpPr>
          <p:spPr>
            <a:xfrm>
              <a:off x="5654843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508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F60F7B88-F370-6E08-FB7E-81FF07800C61}"/>
                </a:ext>
              </a:extLst>
            </p:cNvPr>
            <p:cNvSpPr/>
            <p:nvPr/>
          </p:nvSpPr>
          <p:spPr>
            <a:xfrm>
              <a:off x="5913168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A6742643-8788-7951-4499-DFB1A0C8C67C}"/>
                </a:ext>
              </a:extLst>
            </p:cNvPr>
            <p:cNvSpPr/>
            <p:nvPr/>
          </p:nvSpPr>
          <p:spPr>
            <a:xfrm>
              <a:off x="5695463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DD7B4B1A-9824-A775-3EAA-CA3CF2E720D7}"/>
                </a:ext>
              </a:extLst>
            </p:cNvPr>
            <p:cNvSpPr/>
            <p:nvPr/>
          </p:nvSpPr>
          <p:spPr>
            <a:xfrm>
              <a:off x="5738704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03E4DAC4-B6BC-3228-E5D2-EF262E06019E}"/>
                </a:ext>
              </a:extLst>
            </p:cNvPr>
            <p:cNvSpPr/>
            <p:nvPr/>
          </p:nvSpPr>
          <p:spPr>
            <a:xfrm>
              <a:off x="5778685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D376958-0F04-4220-E3C7-B14A25DABE36}"/>
                </a:ext>
              </a:extLst>
            </p:cNvPr>
            <p:cNvSpPr/>
            <p:nvPr/>
          </p:nvSpPr>
          <p:spPr>
            <a:xfrm>
              <a:off x="5818627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F85EE886-5F2C-1C7C-0F77-9229C3BED22F}"/>
                </a:ext>
              </a:extLst>
            </p:cNvPr>
            <p:cNvSpPr/>
            <p:nvPr/>
          </p:nvSpPr>
          <p:spPr>
            <a:xfrm>
              <a:off x="5861906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B81BD771-3817-D8ED-C6D0-B507FA0224C7}"/>
                </a:ext>
              </a:extLst>
            </p:cNvPr>
            <p:cNvSpPr/>
            <p:nvPr/>
          </p:nvSpPr>
          <p:spPr>
            <a:xfrm>
              <a:off x="5999679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E1B78B9D-3AEF-4D63-CAE6-46FC4D2DEA38}"/>
                </a:ext>
              </a:extLst>
            </p:cNvPr>
            <p:cNvSpPr/>
            <p:nvPr/>
          </p:nvSpPr>
          <p:spPr>
            <a:xfrm>
              <a:off x="6097811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F49578C-E6AC-F2FD-FC66-7CFBC14CFD03}"/>
                </a:ext>
              </a:extLst>
            </p:cNvPr>
            <p:cNvSpPr/>
            <p:nvPr/>
          </p:nvSpPr>
          <p:spPr>
            <a:xfrm>
              <a:off x="6195000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63FEB48-DD65-E953-ADFC-36D868512282}"/>
                </a:ext>
              </a:extLst>
            </p:cNvPr>
            <p:cNvSpPr/>
            <p:nvPr/>
          </p:nvSpPr>
          <p:spPr>
            <a:xfrm>
              <a:off x="6292905" y="4550212"/>
              <a:ext cx="16471" cy="24679"/>
            </a:xfrm>
            <a:custGeom>
              <a:avLst/>
              <a:gdLst>
                <a:gd name="connsiteX0" fmla="*/ -828 w 16471"/>
                <a:gd name="connsiteY0" fmla="*/ 7453 h 24679"/>
                <a:gd name="connsiteX1" fmla="*/ 4337 w 16471"/>
                <a:gd name="connsiteY1" fmla="*/ 20874 h 24679"/>
                <a:gd name="connsiteX2" fmla="*/ 11292 w 16471"/>
                <a:gd name="connsiteY2" fmla="*/ 24832 h 24679"/>
                <a:gd name="connsiteX3" fmla="*/ 15232 w 16471"/>
                <a:gd name="connsiteY3" fmla="*/ 17876 h 24679"/>
                <a:gd name="connsiteX4" fmla="*/ 10066 w 16471"/>
                <a:gd name="connsiteY4" fmla="*/ 4437 h 24679"/>
                <a:gd name="connsiteX5" fmla="*/ 3111 w 16471"/>
                <a:gd name="connsiteY5" fmla="*/ 497 h 24679"/>
                <a:gd name="connsiteX6" fmla="*/ -828 w 16471"/>
                <a:gd name="connsiteY6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61" y="20892"/>
                    <a:pt x="15232" y="17876"/>
                  </a:cubicBezTo>
                  <a:cubicBezTo>
                    <a:pt x="13516" y="13390"/>
                    <a:pt x="11801" y="8923"/>
                    <a:pt x="10066" y="4437"/>
                  </a:cubicBez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EF9FE04F-B134-99E7-20CA-EFDF08FFAC66}"/>
                </a:ext>
              </a:extLst>
            </p:cNvPr>
            <p:cNvSpPr/>
            <p:nvPr/>
          </p:nvSpPr>
          <p:spPr>
            <a:xfrm>
              <a:off x="6390661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B426ABBD-1E69-15BF-8735-3F41E29AC9A0}"/>
                </a:ext>
              </a:extLst>
            </p:cNvPr>
            <p:cNvSpPr/>
            <p:nvPr/>
          </p:nvSpPr>
          <p:spPr>
            <a:xfrm>
              <a:off x="2906026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0768248-BBA4-C9F4-8707-4C9AF0577E42}"/>
                </a:ext>
              </a:extLst>
            </p:cNvPr>
            <p:cNvSpPr/>
            <p:nvPr/>
          </p:nvSpPr>
          <p:spPr>
            <a:xfrm>
              <a:off x="2742720" y="4026933"/>
              <a:ext cx="177511" cy="279752"/>
            </a:xfrm>
            <a:custGeom>
              <a:avLst/>
              <a:gdLst>
                <a:gd name="connsiteX0" fmla="*/ 8267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3 w 177511"/>
                <a:gd name="connsiteY5" fmla="*/ 129365 h 279752"/>
                <a:gd name="connsiteX6" fmla="*/ 174823 w 177511"/>
                <a:gd name="connsiteY6" fmla="*/ 121372 h 279752"/>
                <a:gd name="connsiteX7" fmla="*/ 173673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3" y="129365"/>
                  </a:lnTo>
                  <a:cubicBezTo>
                    <a:pt x="177029" y="127159"/>
                    <a:pt x="177029" y="123578"/>
                    <a:pt x="174823" y="121372"/>
                  </a:cubicBezTo>
                  <a:cubicBezTo>
                    <a:pt x="174465" y="121033"/>
                    <a:pt x="174088" y="120731"/>
                    <a:pt x="173673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85C8F38-90C6-F35D-646F-C20263F89D05}"/>
                </a:ext>
              </a:extLst>
            </p:cNvPr>
            <p:cNvSpPr/>
            <p:nvPr/>
          </p:nvSpPr>
          <p:spPr>
            <a:xfrm>
              <a:off x="2199238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1 w 559540"/>
                <a:gd name="connsiteY7" fmla="*/ 285109 h 712330"/>
                <a:gd name="connsiteX8" fmla="*/ 428152 w 559540"/>
                <a:gd name="connsiteY8" fmla="*/ 194800 h 712330"/>
                <a:gd name="connsiteX9" fmla="*/ 447869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5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1 w 559540"/>
                <a:gd name="connsiteY23" fmla="*/ 145301 h 712330"/>
                <a:gd name="connsiteX24" fmla="*/ 459669 w 559540"/>
                <a:gd name="connsiteY24" fmla="*/ 158948 h 712330"/>
                <a:gd name="connsiteX25" fmla="*/ 444777 w 559540"/>
                <a:gd name="connsiteY25" fmla="*/ 175328 h 712330"/>
                <a:gd name="connsiteX26" fmla="*/ 443872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1 w 559540"/>
                <a:gd name="connsiteY35" fmla="*/ 711886 h 712330"/>
                <a:gd name="connsiteX36" fmla="*/ 423760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2" y="372685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2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10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1" y="711886"/>
                  </a:cubicBezTo>
                  <a:cubicBezTo>
                    <a:pt x="418727" y="713450"/>
                    <a:pt x="422195" y="712545"/>
                    <a:pt x="423760" y="709850"/>
                  </a:cubicBezTo>
                  <a:cubicBezTo>
                    <a:pt x="424005" y="709416"/>
                    <a:pt x="424193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36B46A-C9CD-5B42-CC57-FD4E910B6B38}"/>
                </a:ext>
              </a:extLst>
            </p:cNvPr>
            <p:cNvSpPr/>
            <p:nvPr/>
          </p:nvSpPr>
          <p:spPr>
            <a:xfrm>
              <a:off x="2308126" y="4321282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9"/>
                    <a:pt x="124999" y="9167"/>
                    <a:pt x="110126" y="11335"/>
                  </a:cubicBezTo>
                  <a:cubicBezTo>
                    <a:pt x="75047" y="16444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E1603BE-E0A7-7F6C-DA59-28273FDB1EAF}"/>
                </a:ext>
              </a:extLst>
            </p:cNvPr>
            <p:cNvSpPr/>
            <p:nvPr/>
          </p:nvSpPr>
          <p:spPr>
            <a:xfrm>
              <a:off x="2569104" y="4457757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0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6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08"/>
                    <a:pt x="9653" y="21963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1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3D74804-F761-64E2-C3EE-E62E4B57CBA2}"/>
                </a:ext>
              </a:extLst>
            </p:cNvPr>
            <p:cNvSpPr/>
            <p:nvPr/>
          </p:nvSpPr>
          <p:spPr>
            <a:xfrm>
              <a:off x="2411976" y="4403547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A3A3BE4F-AAB6-2C4A-D4EA-117AEA033DCD}"/>
                </a:ext>
              </a:extLst>
            </p:cNvPr>
            <p:cNvSpPr/>
            <p:nvPr/>
          </p:nvSpPr>
          <p:spPr>
            <a:xfrm>
              <a:off x="2467192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3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58"/>
                    <a:pt x="21464" y="50511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9D16D6E5-CA7D-557A-5BBF-22C4FD7DB703}"/>
                </a:ext>
              </a:extLst>
            </p:cNvPr>
            <p:cNvSpPr/>
            <p:nvPr/>
          </p:nvSpPr>
          <p:spPr>
            <a:xfrm>
              <a:off x="4490835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0CA27AB-C8D4-B40F-E3A5-0D0244DF186B}"/>
                </a:ext>
              </a:extLst>
            </p:cNvPr>
            <p:cNvSpPr/>
            <p:nvPr/>
          </p:nvSpPr>
          <p:spPr>
            <a:xfrm>
              <a:off x="4487565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3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5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4 w 177523"/>
                <a:gd name="connsiteY14" fmla="*/ 152701 h 279739"/>
                <a:gd name="connsiteX15" fmla="*/ 60272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7" y="226704"/>
                    <a:pt x="105530" y="184613"/>
                    <a:pt x="68283" y="143822"/>
                  </a:cubicBezTo>
                  <a:cubicBezTo>
                    <a:pt x="66474" y="141994"/>
                    <a:pt x="63646" y="141636"/>
                    <a:pt x="61422" y="142936"/>
                  </a:cubicBezTo>
                  <a:cubicBezTo>
                    <a:pt x="53977" y="148327"/>
                    <a:pt x="46342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3"/>
                    <a:pt x="116690" y="52797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5" y="83786"/>
                    <a:pt x="1763" y="120392"/>
                  </a:cubicBezTo>
                  <a:cubicBezTo>
                    <a:pt x="-933" y="121976"/>
                    <a:pt x="-1838" y="125444"/>
                    <a:pt x="-254" y="128139"/>
                  </a:cubicBezTo>
                  <a:cubicBezTo>
                    <a:pt x="-9" y="128554"/>
                    <a:pt x="293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4" y="152701"/>
                  </a:cubicBezTo>
                  <a:lnTo>
                    <a:pt x="60272" y="151833"/>
                  </a:lnTo>
                  <a:cubicBezTo>
                    <a:pt x="97500" y="192530"/>
                    <a:pt x="133146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23D8D8AD-9749-A08A-0E66-478CC4795BB8}"/>
                </a:ext>
              </a:extLst>
            </p:cNvPr>
            <p:cNvSpPr/>
            <p:nvPr/>
          </p:nvSpPr>
          <p:spPr>
            <a:xfrm>
              <a:off x="4649067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38 h 712365"/>
                <a:gd name="connsiteX22" fmla="*/ 26722 w 559419"/>
                <a:gd name="connsiteY22" fmla="*/ 34796 h 712365"/>
                <a:gd name="connsiteX23" fmla="*/ 2876 w 559419"/>
                <a:gd name="connsiteY23" fmla="*/ 63391 h 712365"/>
                <a:gd name="connsiteX24" fmla="*/ 2876 w 559419"/>
                <a:gd name="connsiteY24" fmla="*/ 71402 h 712365"/>
                <a:gd name="connsiteX25" fmla="*/ 104665 w 559419"/>
                <a:gd name="connsiteY25" fmla="*/ 183313 h 712365"/>
                <a:gd name="connsiteX26" fmla="*/ 122271 w 559419"/>
                <a:gd name="connsiteY26" fmla="*/ 192191 h 712365"/>
                <a:gd name="connsiteX27" fmla="*/ 215916 w 559419"/>
                <a:gd name="connsiteY27" fmla="*/ 226969 h 712365"/>
                <a:gd name="connsiteX28" fmla="*/ 485015 w 559419"/>
                <a:gd name="connsiteY28" fmla="*/ 326872 h 712365"/>
                <a:gd name="connsiteX29" fmla="*/ 551422 w 559419"/>
                <a:gd name="connsiteY29" fmla="*/ 351528 h 712365"/>
                <a:gd name="connsiteX30" fmla="*/ 548934 w 559419"/>
                <a:gd name="connsiteY30" fmla="*/ 342103 h 712365"/>
                <a:gd name="connsiteX31" fmla="*/ 235162 w 559419"/>
                <a:gd name="connsiteY31" fmla="*/ 633972 h 712365"/>
                <a:gd name="connsiteX32" fmla="*/ 135786 w 559419"/>
                <a:gd name="connsiteY32" fmla="*/ 702133 h 712365"/>
                <a:gd name="connsiteX33" fmla="*/ 144099 w 559419"/>
                <a:gd name="connsiteY33" fmla="*/ 705507 h 712365"/>
                <a:gd name="connsiteX34" fmla="*/ 46665 w 559419"/>
                <a:gd name="connsiteY34" fmla="*/ 384138 h 712365"/>
                <a:gd name="connsiteX35" fmla="*/ 14017 w 559419"/>
                <a:gd name="connsiteY35" fmla="*/ 273245 h 712365"/>
                <a:gd name="connsiteX36" fmla="*/ 3103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3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2"/>
                    <a:pt x="110094" y="172587"/>
                  </a:cubicBezTo>
                  <a:cubicBezTo>
                    <a:pt x="106192" y="167837"/>
                    <a:pt x="102064" y="163276"/>
                    <a:pt x="97691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0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6" y="41638"/>
                  </a:cubicBezTo>
                  <a:cubicBezTo>
                    <a:pt x="26137" y="39358"/>
                    <a:pt x="26420" y="37077"/>
                    <a:pt x="26722" y="34796"/>
                  </a:cubicBezTo>
                  <a:cubicBezTo>
                    <a:pt x="18767" y="44334"/>
                    <a:pt x="10812" y="53872"/>
                    <a:pt x="2876" y="63391"/>
                  </a:cubicBezTo>
                  <a:cubicBezTo>
                    <a:pt x="747" y="65634"/>
                    <a:pt x="747" y="69159"/>
                    <a:pt x="2876" y="71402"/>
                  </a:cubicBezTo>
                  <a:cubicBezTo>
                    <a:pt x="36806" y="108649"/>
                    <a:pt x="69680" y="147046"/>
                    <a:pt x="104665" y="183313"/>
                  </a:cubicBezTo>
                  <a:cubicBezTo>
                    <a:pt x="109528" y="188365"/>
                    <a:pt x="115749" y="189778"/>
                    <a:pt x="122271" y="192191"/>
                  </a:cubicBezTo>
                  <a:lnTo>
                    <a:pt x="215916" y="226969"/>
                  </a:lnTo>
                  <a:lnTo>
                    <a:pt x="485015" y="326872"/>
                  </a:lnTo>
                  <a:lnTo>
                    <a:pt x="551422" y="351528"/>
                  </a:lnTo>
                  <a:lnTo>
                    <a:pt x="548934" y="342103"/>
                  </a:lnTo>
                  <a:cubicBezTo>
                    <a:pt x="455873" y="451092"/>
                    <a:pt x="350598" y="549035"/>
                    <a:pt x="235162" y="633972"/>
                  </a:cubicBezTo>
                  <a:cubicBezTo>
                    <a:pt x="202778" y="657761"/>
                    <a:pt x="169659" y="680474"/>
                    <a:pt x="135786" y="702133"/>
                  </a:cubicBezTo>
                  <a:lnTo>
                    <a:pt x="144099" y="705507"/>
                  </a:lnTo>
                  <a:cubicBezTo>
                    <a:pt x="111225" y="598497"/>
                    <a:pt x="78746" y="491374"/>
                    <a:pt x="46665" y="384138"/>
                  </a:cubicBezTo>
                  <a:cubicBezTo>
                    <a:pt x="35637" y="347211"/>
                    <a:pt x="24742" y="310247"/>
                    <a:pt x="14017" y="273245"/>
                  </a:cubicBezTo>
                  <a:cubicBezTo>
                    <a:pt x="12000" y="266270"/>
                    <a:pt x="1086" y="269230"/>
                    <a:pt x="3103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067B5C79-2946-CB75-80DA-B983937FDD35}"/>
                </a:ext>
              </a:extLst>
            </p:cNvPr>
            <p:cNvSpPr/>
            <p:nvPr/>
          </p:nvSpPr>
          <p:spPr>
            <a:xfrm>
              <a:off x="4674915" y="5267572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4" y="38124"/>
                    <a:pt x="193951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6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5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7559FEF6-681D-9B19-7C40-E0554BFF7C98}"/>
                </a:ext>
              </a:extLst>
            </p:cNvPr>
            <p:cNvSpPr/>
            <p:nvPr/>
          </p:nvSpPr>
          <p:spPr>
            <a:xfrm>
              <a:off x="4777120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3"/>
                    <a:pt x="26979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8"/>
                    <a:pt x="-2050" y="47053"/>
                    <a:pt x="11748" y="56628"/>
                  </a:cubicBezTo>
                  <a:cubicBezTo>
                    <a:pt x="24943" y="65940"/>
                    <a:pt x="45055" y="62811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5"/>
                  </a:cubicBezTo>
                  <a:cubicBezTo>
                    <a:pt x="721" y="17345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73DF1751-F370-4F1F-BD61-7DACD9DC3336}"/>
                </a:ext>
              </a:extLst>
            </p:cNvPr>
            <p:cNvSpPr/>
            <p:nvPr/>
          </p:nvSpPr>
          <p:spPr>
            <a:xfrm>
              <a:off x="4925242" y="5349803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29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5"/>
                    <a:pt x="28072" y="12329"/>
                  </a:cubicBezTo>
                  <a:cubicBezTo>
                    <a:pt x="35951" y="9540"/>
                    <a:pt x="44283" y="12217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7F7A95D6-6DCC-9055-4F59-FD1C7621BA4B}"/>
                </a:ext>
              </a:extLst>
            </p:cNvPr>
            <p:cNvSpPr/>
            <p:nvPr/>
          </p:nvSpPr>
          <p:spPr>
            <a:xfrm>
              <a:off x="4877684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1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51E1F47A-312D-069A-1E63-CAFC7B209E87}"/>
                </a:ext>
              </a:extLst>
            </p:cNvPr>
            <p:cNvSpPr/>
            <p:nvPr/>
          </p:nvSpPr>
          <p:spPr>
            <a:xfrm>
              <a:off x="8860293" y="3758987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91192FFF-7BC7-8DD3-66CC-D3ADEC99B0EC}"/>
                </a:ext>
              </a:extLst>
            </p:cNvPr>
            <p:cNvSpPr/>
            <p:nvPr/>
          </p:nvSpPr>
          <p:spPr>
            <a:xfrm>
              <a:off x="6450866" y="4005227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02462EB-EA39-302D-4715-782DA9F5CACC}"/>
                </a:ext>
              </a:extLst>
            </p:cNvPr>
            <p:cNvSpPr/>
            <p:nvPr/>
          </p:nvSpPr>
          <p:spPr>
            <a:xfrm>
              <a:off x="6495878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609" y="83457"/>
                    <a:pt x="23865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998E1F61-F5BD-FBF0-9B01-F36C129F335E}"/>
                </a:ext>
              </a:extLst>
            </p:cNvPr>
            <p:cNvSpPr/>
            <p:nvPr/>
          </p:nvSpPr>
          <p:spPr>
            <a:xfrm>
              <a:off x="6614906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6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287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FC29656B-6422-321A-1C14-83DE90AB4C94}"/>
                </a:ext>
              </a:extLst>
            </p:cNvPr>
            <p:cNvSpPr/>
            <p:nvPr/>
          </p:nvSpPr>
          <p:spPr>
            <a:xfrm>
              <a:off x="6320077" y="3962121"/>
              <a:ext cx="150490" cy="253760"/>
            </a:xfrm>
            <a:custGeom>
              <a:avLst/>
              <a:gdLst>
                <a:gd name="connsiteX0" fmla="*/ 10302 w 150490"/>
                <a:gd name="connsiteY0" fmla="*/ 70240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8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40 h 253760"/>
                <a:gd name="connsiteX15" fmla="*/ 10302 w 150490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102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8" y="77497"/>
                    <a:pt x="9662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E6FB3BE8-2B18-E1E5-9659-ED2F9BA42FB9}"/>
                </a:ext>
              </a:extLst>
            </p:cNvPr>
            <p:cNvSpPr/>
            <p:nvPr/>
          </p:nvSpPr>
          <p:spPr>
            <a:xfrm>
              <a:off x="6771417" y="3903073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5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5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377C065-01D9-0D45-EFDC-57AAE3120FC5}"/>
                </a:ext>
              </a:extLst>
            </p:cNvPr>
            <p:cNvSpPr/>
            <p:nvPr/>
          </p:nvSpPr>
          <p:spPr>
            <a:xfrm>
              <a:off x="6774040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A273B448-F162-999E-1B9A-23D5CB12AFEF}"/>
                </a:ext>
              </a:extLst>
            </p:cNvPr>
            <p:cNvSpPr/>
            <p:nvPr/>
          </p:nvSpPr>
          <p:spPr>
            <a:xfrm>
              <a:off x="6919582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1 w 141284"/>
                <a:gd name="connsiteY3" fmla="*/ 166055 h 165941"/>
                <a:gd name="connsiteX4" fmla="*/ 136267 w 141284"/>
                <a:gd name="connsiteY4" fmla="*/ 132917 h 165941"/>
                <a:gd name="connsiteX5" fmla="*/ 133250 w 141284"/>
                <a:gd name="connsiteY5" fmla="*/ 122003 h 165941"/>
                <a:gd name="connsiteX6" fmla="*/ 14215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1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78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2B1351-5C46-3A02-ECFA-29583C4C7611}"/>
                </a:ext>
              </a:extLst>
            </p:cNvPr>
            <p:cNvSpPr/>
            <p:nvPr/>
          </p:nvSpPr>
          <p:spPr>
            <a:xfrm>
              <a:off x="7022763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9F45368-F385-8B74-E33F-1A74207F83A1}"/>
                </a:ext>
              </a:extLst>
            </p:cNvPr>
            <p:cNvSpPr/>
            <p:nvPr/>
          </p:nvSpPr>
          <p:spPr>
            <a:xfrm>
              <a:off x="7063581" y="4903081"/>
              <a:ext cx="251188" cy="314640"/>
            </a:xfrm>
            <a:custGeom>
              <a:avLst/>
              <a:gdLst>
                <a:gd name="connsiteX0" fmla="*/ 159484 w 251188"/>
                <a:gd name="connsiteY0" fmla="*/ 816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8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8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5"/>
                    <a:pt x="85594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03EBDAE-2D16-35F5-4A18-FFA8EDBE3F56}"/>
                </a:ext>
              </a:extLst>
            </p:cNvPr>
            <p:cNvSpPr/>
            <p:nvPr/>
          </p:nvSpPr>
          <p:spPr>
            <a:xfrm>
              <a:off x="7104345" y="5048306"/>
              <a:ext cx="132157" cy="54465"/>
            </a:xfrm>
            <a:custGeom>
              <a:avLst/>
              <a:gdLst>
                <a:gd name="connsiteX0" fmla="*/ 124243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62AE6827-D2A7-A275-05CC-2E6ABD780619}"/>
                </a:ext>
              </a:extLst>
            </p:cNvPr>
            <p:cNvSpPr/>
            <p:nvPr/>
          </p:nvSpPr>
          <p:spPr>
            <a:xfrm>
              <a:off x="7315429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30649B3-147C-E1E5-F596-E2969D20A95D}"/>
                </a:ext>
              </a:extLst>
            </p:cNvPr>
            <p:cNvSpPr/>
            <p:nvPr/>
          </p:nvSpPr>
          <p:spPr>
            <a:xfrm>
              <a:off x="7323992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470692C4-6E3D-6306-672C-284079DA6800}"/>
                </a:ext>
              </a:extLst>
            </p:cNvPr>
            <p:cNvSpPr/>
            <p:nvPr/>
          </p:nvSpPr>
          <p:spPr>
            <a:xfrm>
              <a:off x="7434240" y="4877245"/>
              <a:ext cx="245381" cy="213932"/>
            </a:xfrm>
            <a:custGeom>
              <a:avLst/>
              <a:gdLst>
                <a:gd name="connsiteX0" fmla="*/ -605 w 245381"/>
                <a:gd name="connsiteY0" fmla="*/ 54850 h 213932"/>
                <a:gd name="connsiteX1" fmla="*/ 54059 w 245381"/>
                <a:gd name="connsiteY1" fmla="*/ 191134 h 213932"/>
                <a:gd name="connsiteX2" fmla="*/ 61788 w 245381"/>
                <a:gd name="connsiteY2" fmla="*/ 210436 h 213932"/>
                <a:gd name="connsiteX3" fmla="*/ 72683 w 245381"/>
                <a:gd name="connsiteY3" fmla="*/ 207439 h 213932"/>
                <a:gd name="connsiteX4" fmla="*/ 53946 w 245381"/>
                <a:gd name="connsiteY4" fmla="*/ 97903 h 213932"/>
                <a:gd name="connsiteX5" fmla="*/ 61486 w 245381"/>
                <a:gd name="connsiteY5" fmla="*/ 63125 h 213932"/>
                <a:gd name="connsiteX6" fmla="*/ 97866 w 245381"/>
                <a:gd name="connsiteY6" fmla="*/ 46933 h 213932"/>
                <a:gd name="connsiteX7" fmla="*/ 117677 w 245381"/>
                <a:gd name="connsiteY7" fmla="*/ 77941 h 213932"/>
                <a:gd name="connsiteX8" fmla="*/ 130571 w 245381"/>
                <a:gd name="connsiteY8" fmla="*/ 113096 h 213932"/>
                <a:gd name="connsiteX9" fmla="*/ 147365 w 245381"/>
                <a:gd name="connsiteY9" fmla="*/ 166855 h 213932"/>
                <a:gd name="connsiteX10" fmla="*/ 158279 w 245381"/>
                <a:gd name="connsiteY10" fmla="*/ 163858 h 213932"/>
                <a:gd name="connsiteX11" fmla="*/ 142239 w 245381"/>
                <a:gd name="connsiteY11" fmla="*/ 52060 h 213932"/>
                <a:gd name="connsiteX12" fmla="*/ 159392 w 245381"/>
                <a:gd name="connsiteY12" fmla="*/ 18131 h 213932"/>
                <a:gd name="connsiteX13" fmla="*/ 196054 w 245381"/>
                <a:gd name="connsiteY13" fmla="*/ 28347 h 213932"/>
                <a:gd name="connsiteX14" fmla="*/ 215055 w 245381"/>
                <a:gd name="connsiteY14" fmla="*/ 81786 h 213932"/>
                <a:gd name="connsiteX15" fmla="*/ 233151 w 245381"/>
                <a:gd name="connsiteY15" fmla="*/ 137751 h 213932"/>
                <a:gd name="connsiteX16" fmla="*/ 244065 w 245381"/>
                <a:gd name="connsiteY16" fmla="*/ 134735 h 213932"/>
                <a:gd name="connsiteX17" fmla="*/ 209532 w 245381"/>
                <a:gd name="connsiteY17" fmla="*/ 31948 h 213932"/>
                <a:gd name="connsiteX18" fmla="*/ 193265 w 245381"/>
                <a:gd name="connsiteY18" fmla="*/ 6011 h 213932"/>
                <a:gd name="connsiteX19" fmla="*/ 161484 w 245381"/>
                <a:gd name="connsiteY19" fmla="*/ 3541 h 213932"/>
                <a:gd name="connsiteX20" fmla="*/ 136376 w 245381"/>
                <a:gd name="connsiteY20" fmla="*/ 124839 h 213932"/>
                <a:gd name="connsiteX21" fmla="*/ 147365 w 245381"/>
                <a:gd name="connsiteY21" fmla="*/ 166798 h 213932"/>
                <a:gd name="connsiteX22" fmla="*/ 158279 w 245381"/>
                <a:gd name="connsiteY22" fmla="*/ 163802 h 213932"/>
                <a:gd name="connsiteX23" fmla="*/ 141070 w 245381"/>
                <a:gd name="connsiteY23" fmla="*/ 108854 h 213932"/>
                <a:gd name="connsiteX24" fmla="*/ 126330 w 245381"/>
                <a:gd name="connsiteY24" fmla="*/ 69496 h 213932"/>
                <a:gd name="connsiteX25" fmla="*/ 104558 w 245381"/>
                <a:gd name="connsiteY25" fmla="*/ 37753 h 213932"/>
                <a:gd name="connsiteX26" fmla="*/ 46030 w 245381"/>
                <a:gd name="connsiteY26" fmla="*/ 72550 h 213932"/>
                <a:gd name="connsiteX27" fmla="*/ 47744 w 245381"/>
                <a:gd name="connsiteY27" fmla="*/ 154094 h 213932"/>
                <a:gd name="connsiteX28" fmla="*/ 61825 w 245381"/>
                <a:gd name="connsiteY28" fmla="*/ 210379 h 213932"/>
                <a:gd name="connsiteX29" fmla="*/ 72720 w 245381"/>
                <a:gd name="connsiteY29" fmla="*/ 207382 h 213932"/>
                <a:gd name="connsiteX30" fmla="*/ 18038 w 245381"/>
                <a:gd name="connsiteY30" fmla="*/ 71136 h 213932"/>
                <a:gd name="connsiteX31" fmla="*/ 10309 w 245381"/>
                <a:gd name="connsiteY31" fmla="*/ 51834 h 213932"/>
                <a:gd name="connsiteX32" fmla="*/ -605 w 245381"/>
                <a:gd name="connsiteY32" fmla="*/ 54850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2">
                  <a:moveTo>
                    <a:pt x="-605" y="54850"/>
                  </a:moveTo>
                  <a:cubicBezTo>
                    <a:pt x="17585" y="100278"/>
                    <a:pt x="35813" y="145706"/>
                    <a:pt x="54059" y="191134"/>
                  </a:cubicBezTo>
                  <a:cubicBezTo>
                    <a:pt x="56566" y="197561"/>
                    <a:pt x="59149" y="203989"/>
                    <a:pt x="61788" y="210436"/>
                  </a:cubicBezTo>
                  <a:cubicBezTo>
                    <a:pt x="64426" y="217014"/>
                    <a:pt x="74983" y="214488"/>
                    <a:pt x="72683" y="207439"/>
                  </a:cubicBezTo>
                  <a:cubicBezTo>
                    <a:pt x="61185" y="172755"/>
                    <a:pt x="52608" y="134528"/>
                    <a:pt x="53946" y="97903"/>
                  </a:cubicBezTo>
                  <a:cubicBezTo>
                    <a:pt x="54379" y="86028"/>
                    <a:pt x="56133" y="73889"/>
                    <a:pt x="61486" y="63125"/>
                  </a:cubicBezTo>
                  <a:cubicBezTo>
                    <a:pt x="68065" y="49780"/>
                    <a:pt x="82900" y="37169"/>
                    <a:pt x="97866" y="46933"/>
                  </a:cubicBezTo>
                  <a:cubicBezTo>
                    <a:pt x="108158" y="53644"/>
                    <a:pt x="113210" y="67027"/>
                    <a:pt x="117677" y="77941"/>
                  </a:cubicBezTo>
                  <a:cubicBezTo>
                    <a:pt x="122409" y="89496"/>
                    <a:pt x="126574" y="101277"/>
                    <a:pt x="130571" y="113096"/>
                  </a:cubicBezTo>
                  <a:cubicBezTo>
                    <a:pt x="136564" y="130871"/>
                    <a:pt x="142163" y="148778"/>
                    <a:pt x="147365" y="166855"/>
                  </a:cubicBezTo>
                  <a:lnTo>
                    <a:pt x="158279" y="163858"/>
                  </a:lnTo>
                  <a:cubicBezTo>
                    <a:pt x="146800" y="129231"/>
                    <a:pt x="136866" y="88553"/>
                    <a:pt x="142239" y="52060"/>
                  </a:cubicBezTo>
                  <a:cubicBezTo>
                    <a:pt x="144124" y="39224"/>
                    <a:pt x="149099" y="26632"/>
                    <a:pt x="159392" y="18131"/>
                  </a:cubicBezTo>
                  <a:cubicBezTo>
                    <a:pt x="173944" y="6161"/>
                    <a:pt x="188948" y="12476"/>
                    <a:pt x="196054" y="28347"/>
                  </a:cubicBezTo>
                  <a:cubicBezTo>
                    <a:pt x="203763" y="45425"/>
                    <a:pt x="209060" y="64049"/>
                    <a:pt x="215055" y="81786"/>
                  </a:cubicBezTo>
                  <a:cubicBezTo>
                    <a:pt x="221332" y="100353"/>
                    <a:pt x="227363" y="119015"/>
                    <a:pt x="233151" y="137751"/>
                  </a:cubicBezTo>
                  <a:cubicBezTo>
                    <a:pt x="235299" y="144669"/>
                    <a:pt x="246232" y="141710"/>
                    <a:pt x="244065" y="134735"/>
                  </a:cubicBezTo>
                  <a:cubicBezTo>
                    <a:pt x="233358" y="100222"/>
                    <a:pt x="221973" y="65877"/>
                    <a:pt x="209532" y="31948"/>
                  </a:cubicBezTo>
                  <a:cubicBezTo>
                    <a:pt x="206007" y="22297"/>
                    <a:pt x="201785" y="12344"/>
                    <a:pt x="193265" y="6011"/>
                  </a:cubicBezTo>
                  <a:cubicBezTo>
                    <a:pt x="183915" y="-568"/>
                    <a:pt x="171738" y="-1510"/>
                    <a:pt x="161484" y="3541"/>
                  </a:cubicBezTo>
                  <a:cubicBezTo>
                    <a:pt x="118130" y="23673"/>
                    <a:pt x="128704" y="87875"/>
                    <a:pt x="136376" y="124839"/>
                  </a:cubicBezTo>
                  <a:cubicBezTo>
                    <a:pt x="139241" y="139033"/>
                    <a:pt x="142899" y="153039"/>
                    <a:pt x="147365" y="166798"/>
                  </a:cubicBezTo>
                  <a:cubicBezTo>
                    <a:pt x="149646" y="173660"/>
                    <a:pt x="160297" y="170851"/>
                    <a:pt x="158279" y="163802"/>
                  </a:cubicBezTo>
                  <a:cubicBezTo>
                    <a:pt x="153002" y="145348"/>
                    <a:pt x="147271" y="127045"/>
                    <a:pt x="141070" y="108854"/>
                  </a:cubicBezTo>
                  <a:cubicBezTo>
                    <a:pt x="136564" y="95660"/>
                    <a:pt x="131834" y="82465"/>
                    <a:pt x="126330" y="69496"/>
                  </a:cubicBezTo>
                  <a:cubicBezTo>
                    <a:pt x="121315" y="57715"/>
                    <a:pt x="115453" y="45237"/>
                    <a:pt x="104558" y="37753"/>
                  </a:cubicBezTo>
                  <a:cubicBezTo>
                    <a:pt x="77527" y="19130"/>
                    <a:pt x="52457" y="47914"/>
                    <a:pt x="46030" y="72550"/>
                  </a:cubicBezTo>
                  <a:cubicBezTo>
                    <a:pt x="39168" y="98939"/>
                    <a:pt x="42957" y="127742"/>
                    <a:pt x="47744" y="154094"/>
                  </a:cubicBezTo>
                  <a:cubicBezTo>
                    <a:pt x="51118" y="173151"/>
                    <a:pt x="55831" y="191963"/>
                    <a:pt x="61825" y="210379"/>
                  </a:cubicBezTo>
                  <a:lnTo>
                    <a:pt x="72720" y="207382"/>
                  </a:lnTo>
                  <a:lnTo>
                    <a:pt x="18038" y="71136"/>
                  </a:lnTo>
                  <a:cubicBezTo>
                    <a:pt x="15455" y="64709"/>
                    <a:pt x="12872" y="58281"/>
                    <a:pt x="10309" y="51834"/>
                  </a:cubicBezTo>
                  <a:cubicBezTo>
                    <a:pt x="7632" y="45162"/>
                    <a:pt x="-3319" y="48064"/>
                    <a:pt x="-605" y="548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253FC49-E3D3-7321-BA9B-B8D66D3E7042}"/>
                </a:ext>
              </a:extLst>
            </p:cNvPr>
            <p:cNvSpPr/>
            <p:nvPr/>
          </p:nvSpPr>
          <p:spPr>
            <a:xfrm>
              <a:off x="7689115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0DE0CEF-EDDF-9031-C200-ECBEBBE7B705}"/>
                </a:ext>
              </a:extLst>
            </p:cNvPr>
            <p:cNvSpPr/>
            <p:nvPr/>
          </p:nvSpPr>
          <p:spPr>
            <a:xfrm>
              <a:off x="7735237" y="46948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829FA539-58B1-FEA7-D20A-ECA0A6CB4C89}"/>
                </a:ext>
              </a:extLst>
            </p:cNvPr>
            <p:cNvSpPr/>
            <p:nvPr/>
          </p:nvSpPr>
          <p:spPr>
            <a:xfrm>
              <a:off x="10808078" y="5554433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2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8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2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AD10E949-3471-4CB1-55FC-39B0544F0B78}"/>
                </a:ext>
              </a:extLst>
            </p:cNvPr>
            <p:cNvSpPr/>
            <p:nvPr/>
          </p:nvSpPr>
          <p:spPr>
            <a:xfrm>
              <a:off x="10848843" y="5699488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80DA401-4351-FB18-1B35-13FE6B588EF0}"/>
                </a:ext>
              </a:extLst>
            </p:cNvPr>
            <p:cNvSpPr/>
            <p:nvPr/>
          </p:nvSpPr>
          <p:spPr>
            <a:xfrm>
              <a:off x="11059926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432C5024-2878-EBFF-5FCE-39CAFAAD5254}"/>
                </a:ext>
              </a:extLst>
            </p:cNvPr>
            <p:cNvSpPr/>
            <p:nvPr/>
          </p:nvSpPr>
          <p:spPr>
            <a:xfrm>
              <a:off x="11068507" y="5691875"/>
              <a:ext cx="87498" cy="34878"/>
            </a:xfrm>
            <a:custGeom>
              <a:avLst/>
              <a:gdLst>
                <a:gd name="connsiteX0" fmla="*/ 79484 w 87498"/>
                <a:gd name="connsiteY0" fmla="*/ 599 h 34878"/>
                <a:gd name="connsiteX1" fmla="*/ 2917 w 87498"/>
                <a:gd name="connsiteY1" fmla="*/ 24011 h 34878"/>
                <a:gd name="connsiteX2" fmla="*/ 5913 w 87498"/>
                <a:gd name="connsiteY2" fmla="*/ 34925 h 34878"/>
                <a:gd name="connsiteX3" fmla="*/ 82501 w 87498"/>
                <a:gd name="connsiteY3" fmla="*/ 11494 h 34878"/>
                <a:gd name="connsiteX4" fmla="*/ 79503 w 87498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1A0E5545-6633-75C1-5908-738CE92B71A6}"/>
                </a:ext>
              </a:extLst>
            </p:cNvPr>
            <p:cNvSpPr/>
            <p:nvPr/>
          </p:nvSpPr>
          <p:spPr>
            <a:xfrm>
              <a:off x="11178850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9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0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4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7CAC1C8-D1AF-AAB4-7AEF-23455A95120C}"/>
                </a:ext>
              </a:extLst>
            </p:cNvPr>
            <p:cNvSpPr/>
            <p:nvPr/>
          </p:nvSpPr>
          <p:spPr>
            <a:xfrm>
              <a:off x="11433612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7358E5B-BAA7-915B-1832-AF5730C79996}"/>
                </a:ext>
              </a:extLst>
            </p:cNvPr>
            <p:cNvSpPr/>
            <p:nvPr/>
          </p:nvSpPr>
          <p:spPr>
            <a:xfrm>
              <a:off x="11479734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65DF805E-22FB-2BC2-5FCB-8CF7CA63656B}"/>
                </a:ext>
              </a:extLst>
            </p:cNvPr>
            <p:cNvSpPr/>
            <p:nvPr/>
          </p:nvSpPr>
          <p:spPr>
            <a:xfrm>
              <a:off x="7529439" y="3858980"/>
              <a:ext cx="36901" cy="257015"/>
            </a:xfrm>
            <a:custGeom>
              <a:avLst/>
              <a:gdLst>
                <a:gd name="connsiteX0" fmla="*/ -1009 w 36901"/>
                <a:gd name="connsiteY0" fmla="*/ 5750 h 257015"/>
                <a:gd name="connsiteX1" fmla="*/ 24533 w 36901"/>
                <a:gd name="connsiteY1" fmla="*/ 251908 h 257015"/>
                <a:gd name="connsiteX2" fmla="*/ 35843 w 36901"/>
                <a:gd name="connsiteY2" fmla="*/ 251908 h 257015"/>
                <a:gd name="connsiteX3" fmla="*/ 10301 w 36901"/>
                <a:gd name="connsiteY3" fmla="*/ 5750 h 257015"/>
                <a:gd name="connsiteX4" fmla="*/ -1009 w 36901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B5A1F8E7-3305-63D6-433C-49CC949891CC}"/>
                </a:ext>
              </a:extLst>
            </p:cNvPr>
            <p:cNvSpPr/>
            <p:nvPr/>
          </p:nvSpPr>
          <p:spPr>
            <a:xfrm>
              <a:off x="7550375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A40B637-9DC9-F801-F73A-9C68D9D328D2}"/>
                </a:ext>
              </a:extLst>
            </p:cNvPr>
            <p:cNvSpPr/>
            <p:nvPr/>
          </p:nvSpPr>
          <p:spPr>
            <a:xfrm>
              <a:off x="7645364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902CE7DE-D95D-78E3-9EA6-BF47BF3FDF6F}"/>
                </a:ext>
              </a:extLst>
            </p:cNvPr>
            <p:cNvSpPr/>
            <p:nvPr/>
          </p:nvSpPr>
          <p:spPr>
            <a:xfrm>
              <a:off x="7702716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63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E56EB38E-D36B-031B-9A45-4DE62FA41BF8}"/>
                </a:ext>
              </a:extLst>
            </p:cNvPr>
            <p:cNvSpPr/>
            <p:nvPr/>
          </p:nvSpPr>
          <p:spPr>
            <a:xfrm>
              <a:off x="7778500" y="3806192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2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22B3F210-B71C-01BA-7ECC-AEF789DA45A9}"/>
                </a:ext>
              </a:extLst>
            </p:cNvPr>
            <p:cNvSpPr/>
            <p:nvPr/>
          </p:nvSpPr>
          <p:spPr>
            <a:xfrm>
              <a:off x="10469996" y="4673288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9 h 257016"/>
                <a:gd name="connsiteX2" fmla="*/ 35843 w 36901"/>
                <a:gd name="connsiteY2" fmla="*/ 251909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3"/>
                    <a:pt x="17614" y="169742"/>
                    <a:pt x="24533" y="251909"/>
                  </a:cubicBezTo>
                  <a:cubicBezTo>
                    <a:pt x="25136" y="259109"/>
                    <a:pt x="36464" y="259184"/>
                    <a:pt x="35843" y="251909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4F747FE-2326-677D-47AA-944DDB004F49}"/>
                </a:ext>
              </a:extLst>
            </p:cNvPr>
            <p:cNvSpPr/>
            <p:nvPr/>
          </p:nvSpPr>
          <p:spPr>
            <a:xfrm>
              <a:off x="10490932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96F31199-59AA-36BB-4379-067F82B58EC8}"/>
                </a:ext>
              </a:extLst>
            </p:cNvPr>
            <p:cNvSpPr/>
            <p:nvPr/>
          </p:nvSpPr>
          <p:spPr>
            <a:xfrm>
              <a:off x="10585920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6E67A523-54DD-F17A-EAAB-918D636E1B42}"/>
                </a:ext>
              </a:extLst>
            </p:cNvPr>
            <p:cNvSpPr/>
            <p:nvPr/>
          </p:nvSpPr>
          <p:spPr>
            <a:xfrm>
              <a:off x="10643273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4 w 77703"/>
                <a:gd name="connsiteY1" fmla="*/ 11568 h 119150"/>
                <a:gd name="connsiteX2" fmla="*/ 41808 w 77703"/>
                <a:gd name="connsiteY2" fmla="*/ 42500 h 119150"/>
                <a:gd name="connsiteX3" fmla="*/ -171 w 77703"/>
                <a:gd name="connsiteY3" fmla="*/ 111094 h 119150"/>
                <a:gd name="connsiteX4" fmla="*/ 6220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4 w 77703"/>
                <a:gd name="connsiteY8" fmla="*/ 116806 h 119150"/>
                <a:gd name="connsiteX9" fmla="*/ 42034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9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81"/>
                    <a:pt x="42034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8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72736B44-42C6-ACD2-B023-3D6E60B51048}"/>
                </a:ext>
              </a:extLst>
            </p:cNvPr>
            <p:cNvSpPr/>
            <p:nvPr/>
          </p:nvSpPr>
          <p:spPr>
            <a:xfrm>
              <a:off x="10719056" y="4620500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2" y="47906"/>
                  </a:cubicBezTo>
                  <a:cubicBezTo>
                    <a:pt x="1216" y="86585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50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4FAE480E-8547-1EC7-B8AA-89FB9BA773F2}"/>
                </a:ext>
              </a:extLst>
            </p:cNvPr>
            <p:cNvSpPr/>
            <p:nvPr/>
          </p:nvSpPr>
          <p:spPr>
            <a:xfrm>
              <a:off x="8787726" y="3736627"/>
              <a:ext cx="213363" cy="209811"/>
            </a:xfrm>
            <a:custGeom>
              <a:avLst/>
              <a:gdLst>
                <a:gd name="connsiteX0" fmla="*/ 124538 w 213363"/>
                <a:gd name="connsiteY0" fmla="*/ 3242 h 209811"/>
                <a:gd name="connsiteX1" fmla="*/ 90269 w 213363"/>
                <a:gd name="connsiteY1" fmla="*/ 75870 h 209811"/>
                <a:gd name="connsiteX2" fmla="*/ 97998 w 213363"/>
                <a:gd name="connsiteY2" fmla="*/ 73834 h 209811"/>
                <a:gd name="connsiteX3" fmla="*/ 23428 w 213363"/>
                <a:gd name="connsiteY3" fmla="*/ 39320 h 209811"/>
                <a:gd name="connsiteX4" fmla="*/ 15681 w 213363"/>
                <a:gd name="connsiteY4" fmla="*/ 41356 h 209811"/>
                <a:gd name="connsiteX5" fmla="*/ -379 w 213363"/>
                <a:gd name="connsiteY5" fmla="*/ 78245 h 209811"/>
                <a:gd name="connsiteX6" fmla="*/ 1638 w 213363"/>
                <a:gd name="connsiteY6" fmla="*/ 85974 h 209811"/>
                <a:gd name="connsiteX7" fmla="*/ 77150 w 213363"/>
                <a:gd name="connsiteY7" fmla="*/ 120789 h 209811"/>
                <a:gd name="connsiteX8" fmla="*/ 75114 w 213363"/>
                <a:gd name="connsiteY8" fmla="*/ 113061 h 209811"/>
                <a:gd name="connsiteX9" fmla="*/ 42448 w 213363"/>
                <a:gd name="connsiteY9" fmla="*/ 186763 h 209811"/>
                <a:gd name="connsiteX10" fmla="*/ 44766 w 213363"/>
                <a:gd name="connsiteY10" fmla="*/ 194605 h 209811"/>
                <a:gd name="connsiteX11" fmla="*/ 45840 w 213363"/>
                <a:gd name="connsiteY11" fmla="*/ 195057 h 209811"/>
                <a:gd name="connsiteX12" fmla="*/ 81824 w 213363"/>
                <a:gd name="connsiteY12" fmla="*/ 209929 h 209811"/>
                <a:gd name="connsiteX13" fmla="*/ 88215 w 213363"/>
                <a:gd name="connsiteY13" fmla="*/ 207328 h 209811"/>
                <a:gd name="connsiteX14" fmla="*/ 122955 w 213363"/>
                <a:gd name="connsiteY14" fmla="*/ 134380 h 209811"/>
                <a:gd name="connsiteX15" fmla="*/ 112606 w 213363"/>
                <a:gd name="connsiteY15" fmla="*/ 130025 h 209811"/>
                <a:gd name="connsiteX16" fmla="*/ 112437 w 213363"/>
                <a:gd name="connsiteY16" fmla="*/ 131024 h 209811"/>
                <a:gd name="connsiteX17" fmla="*/ 115019 w 213363"/>
                <a:gd name="connsiteY17" fmla="*/ 137414 h 209811"/>
                <a:gd name="connsiteX18" fmla="*/ 186233 w 213363"/>
                <a:gd name="connsiteY18" fmla="*/ 169591 h 209811"/>
                <a:gd name="connsiteX19" fmla="*/ 193980 w 213363"/>
                <a:gd name="connsiteY19" fmla="*/ 167555 h 209811"/>
                <a:gd name="connsiteX20" fmla="*/ 211661 w 213363"/>
                <a:gd name="connsiteY20" fmla="*/ 130779 h 209811"/>
                <a:gd name="connsiteX21" fmla="*/ 209626 w 213363"/>
                <a:gd name="connsiteY21" fmla="*/ 123051 h 209811"/>
                <a:gd name="connsiteX22" fmla="*/ 138223 w 213363"/>
                <a:gd name="connsiteY22" fmla="*/ 90516 h 209811"/>
                <a:gd name="connsiteX23" fmla="*/ 140240 w 213363"/>
                <a:gd name="connsiteY23" fmla="*/ 98264 h 209811"/>
                <a:gd name="connsiteX24" fmla="*/ 173245 w 213363"/>
                <a:gd name="connsiteY24" fmla="*/ 26899 h 209811"/>
                <a:gd name="connsiteX25" fmla="*/ 171229 w 213363"/>
                <a:gd name="connsiteY25" fmla="*/ 19151 h 209811"/>
                <a:gd name="connsiteX26" fmla="*/ 132267 w 213363"/>
                <a:gd name="connsiteY26" fmla="*/ 1206 h 209811"/>
                <a:gd name="connsiteX27" fmla="*/ 126612 w 213363"/>
                <a:gd name="connsiteY27" fmla="*/ 10970 h 209811"/>
                <a:gd name="connsiteX28" fmla="*/ 165574 w 213363"/>
                <a:gd name="connsiteY28" fmla="*/ 28915 h 209811"/>
                <a:gd name="connsiteX29" fmla="*/ 163538 w 213363"/>
                <a:gd name="connsiteY29" fmla="*/ 21187 h 209811"/>
                <a:gd name="connsiteX30" fmla="*/ 130533 w 213363"/>
                <a:gd name="connsiteY30" fmla="*/ 92552 h 209811"/>
                <a:gd name="connsiteX31" fmla="*/ 132568 w 213363"/>
                <a:gd name="connsiteY31" fmla="*/ 100280 h 209811"/>
                <a:gd name="connsiteX32" fmla="*/ 203971 w 213363"/>
                <a:gd name="connsiteY32" fmla="*/ 132815 h 209811"/>
                <a:gd name="connsiteX33" fmla="*/ 201954 w 213363"/>
                <a:gd name="connsiteY33" fmla="*/ 125068 h 209811"/>
                <a:gd name="connsiteX34" fmla="*/ 184273 w 213363"/>
                <a:gd name="connsiteY34" fmla="*/ 161863 h 209811"/>
                <a:gd name="connsiteX35" fmla="*/ 192001 w 213363"/>
                <a:gd name="connsiteY35" fmla="*/ 159827 h 209811"/>
                <a:gd name="connsiteX36" fmla="*/ 120787 w 213363"/>
                <a:gd name="connsiteY36" fmla="*/ 127650 h 209811"/>
                <a:gd name="connsiteX37" fmla="*/ 123388 w 213363"/>
                <a:gd name="connsiteY37" fmla="*/ 134040 h 209811"/>
                <a:gd name="connsiteX38" fmla="*/ 123576 w 213363"/>
                <a:gd name="connsiteY38" fmla="*/ 133041 h 209811"/>
                <a:gd name="connsiteX39" fmla="*/ 113247 w 213363"/>
                <a:gd name="connsiteY39" fmla="*/ 128687 h 209811"/>
                <a:gd name="connsiteX40" fmla="*/ 78488 w 213363"/>
                <a:gd name="connsiteY40" fmla="*/ 201617 h 209811"/>
                <a:gd name="connsiteX41" fmla="*/ 84878 w 213363"/>
                <a:gd name="connsiteY41" fmla="*/ 199015 h 209811"/>
                <a:gd name="connsiteX42" fmla="*/ 48894 w 213363"/>
                <a:gd name="connsiteY42" fmla="*/ 184162 h 209811"/>
                <a:gd name="connsiteX43" fmla="*/ 52269 w 213363"/>
                <a:gd name="connsiteY43" fmla="*/ 192456 h 209811"/>
                <a:gd name="connsiteX44" fmla="*/ 84934 w 213363"/>
                <a:gd name="connsiteY44" fmla="*/ 118772 h 209811"/>
                <a:gd name="connsiteX45" fmla="*/ 82899 w 213363"/>
                <a:gd name="connsiteY45" fmla="*/ 111025 h 209811"/>
                <a:gd name="connsiteX46" fmla="*/ 7406 w 213363"/>
                <a:gd name="connsiteY46" fmla="*/ 76209 h 209811"/>
                <a:gd name="connsiteX47" fmla="*/ 9442 w 213363"/>
                <a:gd name="connsiteY47" fmla="*/ 83956 h 209811"/>
                <a:gd name="connsiteX48" fmla="*/ 25502 w 213363"/>
                <a:gd name="connsiteY48" fmla="*/ 47049 h 209811"/>
                <a:gd name="connsiteX49" fmla="*/ 17773 w 213363"/>
                <a:gd name="connsiteY49" fmla="*/ 49066 h 209811"/>
                <a:gd name="connsiteX50" fmla="*/ 92343 w 213363"/>
                <a:gd name="connsiteY50" fmla="*/ 83580 h 209811"/>
                <a:gd name="connsiteX51" fmla="*/ 100090 w 213363"/>
                <a:gd name="connsiteY51" fmla="*/ 81563 h 209811"/>
                <a:gd name="connsiteX52" fmla="*/ 134359 w 213363"/>
                <a:gd name="connsiteY52" fmla="*/ 8916 h 209811"/>
                <a:gd name="connsiteX53" fmla="*/ 124538 w 213363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3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lnTo>
                    <a:pt x="122955" y="134380"/>
                  </a:ln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1" y="155303"/>
                    <a:pt x="205761" y="143051"/>
                    <a:pt x="211661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2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5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7" y="1206"/>
                  </a:lnTo>
                  <a:cubicBezTo>
                    <a:pt x="125707" y="-1810"/>
                    <a:pt x="119957" y="7936"/>
                    <a:pt x="126612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59" y="68764"/>
                    <a:pt x="130533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3" y="127650"/>
                    <a:pt x="201954" y="125068"/>
                  </a:cubicBezTo>
                  <a:cubicBezTo>
                    <a:pt x="196054" y="137339"/>
                    <a:pt x="190172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6" y="133041"/>
                  </a:lnTo>
                  <a:cubicBezTo>
                    <a:pt x="124670" y="127198"/>
                    <a:pt x="116187" y="122485"/>
                    <a:pt x="113247" y="128687"/>
                  </a:cubicBezTo>
                  <a:cubicBezTo>
                    <a:pt x="101654" y="152984"/>
                    <a:pt x="90062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9" y="192456"/>
                  </a:lnTo>
                  <a:lnTo>
                    <a:pt x="84934" y="118772"/>
                  </a:lnTo>
                  <a:cubicBezTo>
                    <a:pt x="86085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F962E8C3-864B-2290-46A0-1A075FD33893}"/>
                </a:ext>
              </a:extLst>
            </p:cNvPr>
            <p:cNvSpPr/>
            <p:nvPr/>
          </p:nvSpPr>
          <p:spPr>
            <a:xfrm>
              <a:off x="6152861" y="5281028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10 w 176240"/>
                <a:gd name="connsiteY44" fmla="*/ 164986 h 175361"/>
                <a:gd name="connsiteX45" fmla="*/ 128038 w 176240"/>
                <a:gd name="connsiteY45" fmla="*/ 167022 h 175361"/>
                <a:gd name="connsiteX46" fmla="*/ 88962 w 176240"/>
                <a:gd name="connsiteY46" fmla="*/ 109549 h 175361"/>
                <a:gd name="connsiteX47" fmla="*/ 81234 w 176240"/>
                <a:gd name="connsiteY47" fmla="*/ 107513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lnTo>
                    <a:pt x="166623" y="49890"/>
                  </a:ln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10" y="164986"/>
                  </a:lnTo>
                  <a:lnTo>
                    <a:pt x="128038" y="167022"/>
                  </a:lnTo>
                  <a:lnTo>
                    <a:pt x="88962" y="109549"/>
                  </a:lnTo>
                  <a:cubicBezTo>
                    <a:pt x="87397" y="106853"/>
                    <a:pt x="83929" y="105949"/>
                    <a:pt x="81234" y="107513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F1FA69C8-8AFA-25EA-91F7-C6A8EE896975}"/>
                </a:ext>
              </a:extLst>
            </p:cNvPr>
            <p:cNvSpPr/>
            <p:nvPr/>
          </p:nvSpPr>
          <p:spPr>
            <a:xfrm>
              <a:off x="10121670" y="5718342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66 w 176240"/>
                <a:gd name="connsiteY44" fmla="*/ 165080 h 175361"/>
                <a:gd name="connsiteX45" fmla="*/ 128095 w 176240"/>
                <a:gd name="connsiteY45" fmla="*/ 167116 h 175361"/>
                <a:gd name="connsiteX46" fmla="*/ 89019 w 176240"/>
                <a:gd name="connsiteY46" fmla="*/ 109643 h 175361"/>
                <a:gd name="connsiteX47" fmla="*/ 81291 w 176240"/>
                <a:gd name="connsiteY47" fmla="*/ 107607 h 175361"/>
                <a:gd name="connsiteX48" fmla="*/ 21423 w 176240"/>
                <a:gd name="connsiteY48" fmla="*/ 147022 h 175361"/>
                <a:gd name="connsiteX49" fmla="*/ 29171 w 176240"/>
                <a:gd name="connsiteY49" fmla="*/ 149058 h 175361"/>
                <a:gd name="connsiteX50" fmla="*/ 9492 w 176240"/>
                <a:gd name="connsiteY50" fmla="*/ 120501 h 175361"/>
                <a:gd name="connsiteX51" fmla="*/ 7456 w 176240"/>
                <a:gd name="connsiteY51" fmla="*/ 128229 h 175361"/>
                <a:gd name="connsiteX52" fmla="*/ 66682 w 176240"/>
                <a:gd name="connsiteY52" fmla="*/ 89361 h 175361"/>
                <a:gd name="connsiteX53" fmla="*/ 68699 w 176240"/>
                <a:gd name="connsiteY53" fmla="*/ 81613 h 175361"/>
                <a:gd name="connsiteX54" fmla="*/ 31150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lnTo>
                    <a:pt x="19426" y="154769"/>
                  </a:ln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90"/>
                  </a:cubicBez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5080"/>
                  </a:lnTo>
                  <a:lnTo>
                    <a:pt x="128095" y="167116"/>
                  </a:lnTo>
                  <a:lnTo>
                    <a:pt x="89019" y="109643"/>
                  </a:lnTo>
                  <a:cubicBezTo>
                    <a:pt x="87455" y="106948"/>
                    <a:pt x="83986" y="106043"/>
                    <a:pt x="81291" y="107607"/>
                  </a:cubicBezTo>
                  <a:lnTo>
                    <a:pt x="21423" y="147022"/>
                  </a:lnTo>
                  <a:lnTo>
                    <a:pt x="29171" y="149058"/>
                  </a:lnTo>
                  <a:lnTo>
                    <a:pt x="9492" y="120501"/>
                  </a:lnTo>
                  <a:lnTo>
                    <a:pt x="7456" y="128229"/>
                  </a:lnTo>
                  <a:lnTo>
                    <a:pt x="66682" y="89361"/>
                  </a:lnTo>
                  <a:cubicBezTo>
                    <a:pt x="69321" y="87739"/>
                    <a:pt x="70226" y="84309"/>
                    <a:pt x="68699" y="81613"/>
                  </a:cubicBezTo>
                  <a:lnTo>
                    <a:pt x="31150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50785F8-C4EA-F0BA-2EB0-B0542142F905}"/>
                </a:ext>
              </a:extLst>
            </p:cNvPr>
            <p:cNvSpPr/>
            <p:nvPr/>
          </p:nvSpPr>
          <p:spPr>
            <a:xfrm>
              <a:off x="9985010" y="4718420"/>
              <a:ext cx="176334" cy="175360"/>
            </a:xfrm>
            <a:custGeom>
              <a:avLst/>
              <a:gdLst>
                <a:gd name="connsiteX0" fmla="*/ 21405 w 176334"/>
                <a:gd name="connsiteY0" fmla="*/ 29117 h 175360"/>
                <a:gd name="connsiteX1" fmla="*/ 58973 w 176334"/>
                <a:gd name="connsiteY1" fmla="*/ 87268 h 175360"/>
                <a:gd name="connsiteX2" fmla="*/ 61008 w 176334"/>
                <a:gd name="connsiteY2" fmla="*/ 79540 h 175360"/>
                <a:gd name="connsiteX3" fmla="*/ 1782 w 176334"/>
                <a:gd name="connsiteY3" fmla="*/ 118408 h 175360"/>
                <a:gd name="connsiteX4" fmla="*/ -272 w 176334"/>
                <a:gd name="connsiteY4" fmla="*/ 126137 h 175360"/>
                <a:gd name="connsiteX5" fmla="*/ -254 w 176334"/>
                <a:gd name="connsiteY5" fmla="*/ 126156 h 175360"/>
                <a:gd name="connsiteX6" fmla="*/ 19520 w 176334"/>
                <a:gd name="connsiteY6" fmla="*/ 154769 h 175360"/>
                <a:gd name="connsiteX7" fmla="*/ 27249 w 176334"/>
                <a:gd name="connsiteY7" fmla="*/ 156786 h 175360"/>
                <a:gd name="connsiteX8" fmla="*/ 27267 w 176334"/>
                <a:gd name="connsiteY8" fmla="*/ 156786 h 175360"/>
                <a:gd name="connsiteX9" fmla="*/ 87134 w 176334"/>
                <a:gd name="connsiteY9" fmla="*/ 117390 h 175360"/>
                <a:gd name="connsiteX10" fmla="*/ 79386 w 176334"/>
                <a:gd name="connsiteY10" fmla="*/ 115355 h 175360"/>
                <a:gd name="connsiteX11" fmla="*/ 118463 w 176334"/>
                <a:gd name="connsiteY11" fmla="*/ 172809 h 175360"/>
                <a:gd name="connsiteX12" fmla="*/ 126210 w 176334"/>
                <a:gd name="connsiteY12" fmla="*/ 174844 h 175360"/>
                <a:gd name="connsiteX13" fmla="*/ 153466 w 176334"/>
                <a:gd name="connsiteY13" fmla="*/ 155278 h 175360"/>
                <a:gd name="connsiteX14" fmla="*/ 155502 w 176334"/>
                <a:gd name="connsiteY14" fmla="*/ 147531 h 175360"/>
                <a:gd name="connsiteX15" fmla="*/ 117934 w 176334"/>
                <a:gd name="connsiteY15" fmla="*/ 88890 h 175360"/>
                <a:gd name="connsiteX16" fmla="*/ 109056 w 176334"/>
                <a:gd name="connsiteY16" fmla="*/ 95732 h 175360"/>
                <a:gd name="connsiteX17" fmla="*/ 109697 w 176334"/>
                <a:gd name="connsiteY17" fmla="*/ 96335 h 175360"/>
                <a:gd name="connsiteX18" fmla="*/ 116540 w 176334"/>
                <a:gd name="connsiteY18" fmla="*/ 97221 h 175360"/>
                <a:gd name="connsiteX19" fmla="*/ 172523 w 176334"/>
                <a:gd name="connsiteY19" fmla="*/ 59748 h 175360"/>
                <a:gd name="connsiteX20" fmla="*/ 174559 w 176334"/>
                <a:gd name="connsiteY20" fmla="*/ 52001 h 175360"/>
                <a:gd name="connsiteX21" fmla="*/ 155709 w 176334"/>
                <a:gd name="connsiteY21" fmla="*/ 22312 h 175360"/>
                <a:gd name="connsiteX22" fmla="*/ 147981 w 176334"/>
                <a:gd name="connsiteY22" fmla="*/ 20295 h 175360"/>
                <a:gd name="connsiteX23" fmla="*/ 91658 w 176334"/>
                <a:gd name="connsiteY23" fmla="*/ 57750 h 175360"/>
                <a:gd name="connsiteX24" fmla="*/ 99405 w 176334"/>
                <a:gd name="connsiteY24" fmla="*/ 59767 h 175360"/>
                <a:gd name="connsiteX25" fmla="*/ 62177 w 176334"/>
                <a:gd name="connsiteY25" fmla="*/ 3123 h 175360"/>
                <a:gd name="connsiteX26" fmla="*/ 54448 w 176334"/>
                <a:gd name="connsiteY26" fmla="*/ 1088 h 175360"/>
                <a:gd name="connsiteX27" fmla="*/ 23573 w 176334"/>
                <a:gd name="connsiteY27" fmla="*/ 21426 h 175360"/>
                <a:gd name="connsiteX28" fmla="*/ 29227 w 176334"/>
                <a:gd name="connsiteY28" fmla="*/ 31209 h 175360"/>
                <a:gd name="connsiteX29" fmla="*/ 60103 w 176334"/>
                <a:gd name="connsiteY29" fmla="*/ 10852 h 175360"/>
                <a:gd name="connsiteX30" fmla="*/ 52356 w 176334"/>
                <a:gd name="connsiteY30" fmla="*/ 8835 h 175360"/>
                <a:gd name="connsiteX31" fmla="*/ 89566 w 176334"/>
                <a:gd name="connsiteY31" fmla="*/ 65384 h 175360"/>
                <a:gd name="connsiteX32" fmla="*/ 97294 w 176334"/>
                <a:gd name="connsiteY32" fmla="*/ 67438 h 175360"/>
                <a:gd name="connsiteX33" fmla="*/ 97313 w 176334"/>
                <a:gd name="connsiteY33" fmla="*/ 67420 h 175360"/>
                <a:gd name="connsiteX34" fmla="*/ 153636 w 176334"/>
                <a:gd name="connsiteY34" fmla="*/ 29965 h 175360"/>
                <a:gd name="connsiteX35" fmla="*/ 145889 w 176334"/>
                <a:gd name="connsiteY35" fmla="*/ 27930 h 175360"/>
                <a:gd name="connsiteX36" fmla="*/ 164738 w 176334"/>
                <a:gd name="connsiteY36" fmla="*/ 57618 h 175360"/>
                <a:gd name="connsiteX37" fmla="*/ 166755 w 176334"/>
                <a:gd name="connsiteY37" fmla="*/ 49890 h 175360"/>
                <a:gd name="connsiteX38" fmla="*/ 110790 w 176334"/>
                <a:gd name="connsiteY38" fmla="*/ 87363 h 175360"/>
                <a:gd name="connsiteX39" fmla="*/ 117632 w 176334"/>
                <a:gd name="connsiteY39" fmla="*/ 88249 h 175360"/>
                <a:gd name="connsiteX40" fmla="*/ 116992 w 176334"/>
                <a:gd name="connsiteY40" fmla="*/ 87645 h 175360"/>
                <a:gd name="connsiteX41" fmla="*/ 108114 w 176334"/>
                <a:gd name="connsiteY41" fmla="*/ 94507 h 175360"/>
                <a:gd name="connsiteX42" fmla="*/ 145682 w 176334"/>
                <a:gd name="connsiteY42" fmla="*/ 153148 h 175360"/>
                <a:gd name="connsiteX43" fmla="*/ 147698 w 176334"/>
                <a:gd name="connsiteY43" fmla="*/ 145401 h 175360"/>
                <a:gd name="connsiteX44" fmla="*/ 120442 w 176334"/>
                <a:gd name="connsiteY44" fmla="*/ 164986 h 175360"/>
                <a:gd name="connsiteX45" fmla="*/ 128170 w 176334"/>
                <a:gd name="connsiteY45" fmla="*/ 167022 h 175360"/>
                <a:gd name="connsiteX46" fmla="*/ 89057 w 176334"/>
                <a:gd name="connsiteY46" fmla="*/ 109530 h 175360"/>
                <a:gd name="connsiteX47" fmla="*/ 81328 w 176334"/>
                <a:gd name="connsiteY47" fmla="*/ 107494 h 175360"/>
                <a:gd name="connsiteX48" fmla="*/ 21405 w 176334"/>
                <a:gd name="connsiteY48" fmla="*/ 146966 h 175360"/>
                <a:gd name="connsiteX49" fmla="*/ 29152 w 176334"/>
                <a:gd name="connsiteY49" fmla="*/ 149001 h 175360"/>
                <a:gd name="connsiteX50" fmla="*/ 9473 w 176334"/>
                <a:gd name="connsiteY50" fmla="*/ 120444 h 175360"/>
                <a:gd name="connsiteX51" fmla="*/ 7437 w 176334"/>
                <a:gd name="connsiteY51" fmla="*/ 128172 h 175360"/>
                <a:gd name="connsiteX52" fmla="*/ 66663 w 176334"/>
                <a:gd name="connsiteY52" fmla="*/ 89304 h 175360"/>
                <a:gd name="connsiteX53" fmla="*/ 68680 w 176334"/>
                <a:gd name="connsiteY53" fmla="*/ 81557 h 175360"/>
                <a:gd name="connsiteX54" fmla="*/ 31132 w 176334"/>
                <a:gd name="connsiteY54" fmla="*/ 23406 h 175360"/>
                <a:gd name="connsiteX55" fmla="*/ 21405 w 176334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34" h="175360">
                  <a:moveTo>
                    <a:pt x="21405" y="29117"/>
                  </a:moveTo>
                  <a:cubicBezTo>
                    <a:pt x="33978" y="48495"/>
                    <a:pt x="46494" y="67872"/>
                    <a:pt x="58973" y="87268"/>
                  </a:cubicBezTo>
                  <a:lnTo>
                    <a:pt x="61008" y="79540"/>
                  </a:lnTo>
                  <a:lnTo>
                    <a:pt x="1782" y="118408"/>
                  </a:lnTo>
                  <a:cubicBezTo>
                    <a:pt x="-913" y="119973"/>
                    <a:pt x="-1837" y="123441"/>
                    <a:pt x="-272" y="126137"/>
                  </a:cubicBezTo>
                  <a:cubicBezTo>
                    <a:pt x="-254" y="126137"/>
                    <a:pt x="-254" y="126156"/>
                    <a:pt x="-254" y="126156"/>
                  </a:cubicBezTo>
                  <a:lnTo>
                    <a:pt x="19520" y="154769"/>
                  </a:lnTo>
                  <a:cubicBezTo>
                    <a:pt x="21103" y="157465"/>
                    <a:pt x="24553" y="158370"/>
                    <a:pt x="27249" y="156786"/>
                  </a:cubicBezTo>
                  <a:cubicBezTo>
                    <a:pt x="27267" y="156786"/>
                    <a:pt x="27267" y="156786"/>
                    <a:pt x="27267" y="156786"/>
                  </a:cubicBezTo>
                  <a:lnTo>
                    <a:pt x="87134" y="117390"/>
                  </a:lnTo>
                  <a:lnTo>
                    <a:pt x="79386" y="115355"/>
                  </a:lnTo>
                  <a:lnTo>
                    <a:pt x="118463" y="172809"/>
                  </a:lnTo>
                  <a:cubicBezTo>
                    <a:pt x="120064" y="175165"/>
                    <a:pt x="123589" y="176729"/>
                    <a:pt x="126210" y="174844"/>
                  </a:cubicBezTo>
                  <a:lnTo>
                    <a:pt x="153466" y="155278"/>
                  </a:lnTo>
                  <a:cubicBezTo>
                    <a:pt x="156124" y="153657"/>
                    <a:pt x="157029" y="150246"/>
                    <a:pt x="155502" y="147531"/>
                  </a:cubicBezTo>
                  <a:cubicBezTo>
                    <a:pt x="142930" y="127984"/>
                    <a:pt x="130413" y="108437"/>
                    <a:pt x="117934" y="88890"/>
                  </a:cubicBezTo>
                  <a:lnTo>
                    <a:pt x="109056" y="95732"/>
                  </a:lnTo>
                  <a:lnTo>
                    <a:pt x="109697" y="96335"/>
                  </a:lnTo>
                  <a:cubicBezTo>
                    <a:pt x="111526" y="98107"/>
                    <a:pt x="114315" y="98465"/>
                    <a:pt x="116540" y="97221"/>
                  </a:cubicBezTo>
                  <a:lnTo>
                    <a:pt x="172523" y="59748"/>
                  </a:lnTo>
                  <a:cubicBezTo>
                    <a:pt x="175181" y="58127"/>
                    <a:pt x="176086" y="54715"/>
                    <a:pt x="174559" y="52001"/>
                  </a:cubicBezTo>
                  <a:lnTo>
                    <a:pt x="155709" y="22312"/>
                  </a:lnTo>
                  <a:cubicBezTo>
                    <a:pt x="154126" y="19617"/>
                    <a:pt x="150677" y="18731"/>
                    <a:pt x="147981" y="20295"/>
                  </a:cubicBezTo>
                  <a:lnTo>
                    <a:pt x="91658" y="57750"/>
                  </a:lnTo>
                  <a:lnTo>
                    <a:pt x="99405" y="59767"/>
                  </a:lnTo>
                  <a:cubicBezTo>
                    <a:pt x="86983" y="40917"/>
                    <a:pt x="74562" y="22030"/>
                    <a:pt x="62177" y="3123"/>
                  </a:cubicBezTo>
                  <a:cubicBezTo>
                    <a:pt x="60612" y="428"/>
                    <a:pt x="57144" y="-477"/>
                    <a:pt x="54448" y="1088"/>
                  </a:cubicBezTo>
                  <a:lnTo>
                    <a:pt x="23573" y="21426"/>
                  </a:lnTo>
                  <a:cubicBezTo>
                    <a:pt x="17522" y="25422"/>
                    <a:pt x="23177" y="35225"/>
                    <a:pt x="29227" y="31209"/>
                  </a:cubicBezTo>
                  <a:lnTo>
                    <a:pt x="60103" y="10852"/>
                  </a:lnTo>
                  <a:lnTo>
                    <a:pt x="52356" y="8835"/>
                  </a:lnTo>
                  <a:lnTo>
                    <a:pt x="89566" y="65384"/>
                  </a:lnTo>
                  <a:cubicBezTo>
                    <a:pt x="91131" y="68080"/>
                    <a:pt x="94599" y="69003"/>
                    <a:pt x="97294" y="67438"/>
                  </a:cubicBezTo>
                  <a:cubicBezTo>
                    <a:pt x="97294" y="67420"/>
                    <a:pt x="97313" y="67420"/>
                    <a:pt x="97313" y="67420"/>
                  </a:cubicBezTo>
                  <a:lnTo>
                    <a:pt x="153636" y="29965"/>
                  </a:lnTo>
                  <a:lnTo>
                    <a:pt x="145889" y="27930"/>
                  </a:lnTo>
                  <a:lnTo>
                    <a:pt x="164738" y="57618"/>
                  </a:lnTo>
                  <a:lnTo>
                    <a:pt x="166755" y="49890"/>
                  </a:lnTo>
                  <a:lnTo>
                    <a:pt x="110790" y="87363"/>
                  </a:lnTo>
                  <a:lnTo>
                    <a:pt x="117632" y="88249"/>
                  </a:lnTo>
                  <a:lnTo>
                    <a:pt x="116992" y="87645"/>
                  </a:lnTo>
                  <a:cubicBezTo>
                    <a:pt x="112430" y="83480"/>
                    <a:pt x="104495" y="88871"/>
                    <a:pt x="108114" y="94507"/>
                  </a:cubicBezTo>
                  <a:cubicBezTo>
                    <a:pt x="120686" y="114054"/>
                    <a:pt x="133203" y="133601"/>
                    <a:pt x="145682" y="153148"/>
                  </a:cubicBezTo>
                  <a:cubicBezTo>
                    <a:pt x="146360" y="150566"/>
                    <a:pt x="147020" y="147983"/>
                    <a:pt x="147698" y="145401"/>
                  </a:cubicBezTo>
                  <a:lnTo>
                    <a:pt x="120442" y="164986"/>
                  </a:lnTo>
                  <a:lnTo>
                    <a:pt x="128170" y="167022"/>
                  </a:lnTo>
                  <a:lnTo>
                    <a:pt x="89057" y="109530"/>
                  </a:lnTo>
                  <a:cubicBezTo>
                    <a:pt x="87492" y="106835"/>
                    <a:pt x="84024" y="105930"/>
                    <a:pt x="81328" y="107494"/>
                  </a:cubicBezTo>
                  <a:lnTo>
                    <a:pt x="21405" y="146966"/>
                  </a:lnTo>
                  <a:lnTo>
                    <a:pt x="29152" y="149001"/>
                  </a:lnTo>
                  <a:lnTo>
                    <a:pt x="9473" y="120444"/>
                  </a:lnTo>
                  <a:lnTo>
                    <a:pt x="7437" y="128172"/>
                  </a:lnTo>
                  <a:lnTo>
                    <a:pt x="66663" y="89304"/>
                  </a:lnTo>
                  <a:cubicBezTo>
                    <a:pt x="69302" y="87683"/>
                    <a:pt x="70207" y="84253"/>
                    <a:pt x="68680" y="81557"/>
                  </a:cubicBezTo>
                  <a:lnTo>
                    <a:pt x="31132" y="23406"/>
                  </a:lnTo>
                  <a:cubicBezTo>
                    <a:pt x="27249" y="17317"/>
                    <a:pt x="17446" y="22972"/>
                    <a:pt x="21405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57A2BED-F623-5412-D6C9-B5DA92C8A502}"/>
                </a:ext>
              </a:extLst>
            </p:cNvPr>
            <p:cNvSpPr/>
            <p:nvPr/>
          </p:nvSpPr>
          <p:spPr>
            <a:xfrm>
              <a:off x="6880461" y="4688204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64 w 176240"/>
                <a:gd name="connsiteY23" fmla="*/ 57750 h 175361"/>
                <a:gd name="connsiteX24" fmla="*/ 99311 w 176240"/>
                <a:gd name="connsiteY24" fmla="*/ 59767 h 175361"/>
                <a:gd name="connsiteX25" fmla="*/ 62083 w 176240"/>
                <a:gd name="connsiteY25" fmla="*/ 3123 h 175361"/>
                <a:gd name="connsiteX26" fmla="*/ 54354 w 176240"/>
                <a:gd name="connsiteY26" fmla="*/ 1087 h 175361"/>
                <a:gd name="connsiteX27" fmla="*/ 23479 w 176240"/>
                <a:gd name="connsiteY27" fmla="*/ 21426 h 175361"/>
                <a:gd name="connsiteX28" fmla="*/ 29134 w 176240"/>
                <a:gd name="connsiteY28" fmla="*/ 31209 h 175361"/>
                <a:gd name="connsiteX29" fmla="*/ 60009 w 176240"/>
                <a:gd name="connsiteY29" fmla="*/ 10852 h 175361"/>
                <a:gd name="connsiteX30" fmla="*/ 52262 w 176240"/>
                <a:gd name="connsiteY30" fmla="*/ 8835 h 175361"/>
                <a:gd name="connsiteX31" fmla="*/ 89471 w 176240"/>
                <a:gd name="connsiteY31" fmla="*/ 65384 h 175361"/>
                <a:gd name="connsiteX32" fmla="*/ 97200 w 176240"/>
                <a:gd name="connsiteY32" fmla="*/ 67438 h 175361"/>
                <a:gd name="connsiteX33" fmla="*/ 97219 w 176240"/>
                <a:gd name="connsiteY33" fmla="*/ 67419 h 175361"/>
                <a:gd name="connsiteX34" fmla="*/ 153542 w 176240"/>
                <a:gd name="connsiteY34" fmla="*/ 29965 h 175361"/>
                <a:gd name="connsiteX35" fmla="*/ 145795 w 176240"/>
                <a:gd name="connsiteY35" fmla="*/ 27929 h 175361"/>
                <a:gd name="connsiteX36" fmla="*/ 164644 w 176240"/>
                <a:gd name="connsiteY36" fmla="*/ 57618 h 175361"/>
                <a:gd name="connsiteX37" fmla="*/ 166661 w 176240"/>
                <a:gd name="connsiteY37" fmla="*/ 49890 h 175361"/>
                <a:gd name="connsiteX38" fmla="*/ 110696 w 176240"/>
                <a:gd name="connsiteY38" fmla="*/ 87363 h 175361"/>
                <a:gd name="connsiteX39" fmla="*/ 117539 w 176240"/>
                <a:gd name="connsiteY39" fmla="*/ 88248 h 175361"/>
                <a:gd name="connsiteX40" fmla="*/ 116898 w 176240"/>
                <a:gd name="connsiteY40" fmla="*/ 87646 h 175361"/>
                <a:gd name="connsiteX41" fmla="*/ 108020 w 176240"/>
                <a:gd name="connsiteY41" fmla="*/ 94507 h 175361"/>
                <a:gd name="connsiteX42" fmla="*/ 145587 w 176240"/>
                <a:gd name="connsiteY42" fmla="*/ 153148 h 175361"/>
                <a:gd name="connsiteX43" fmla="*/ 147604 w 176240"/>
                <a:gd name="connsiteY43" fmla="*/ 145401 h 175361"/>
                <a:gd name="connsiteX44" fmla="*/ 120348 w 176240"/>
                <a:gd name="connsiteY44" fmla="*/ 164986 h 175361"/>
                <a:gd name="connsiteX45" fmla="*/ 128075 w 176240"/>
                <a:gd name="connsiteY45" fmla="*/ 167022 h 175361"/>
                <a:gd name="connsiteX46" fmla="*/ 89057 w 176240"/>
                <a:gd name="connsiteY46" fmla="*/ 109586 h 175361"/>
                <a:gd name="connsiteX47" fmla="*/ 81328 w 176240"/>
                <a:gd name="connsiteY47" fmla="*/ 107551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64" y="57750"/>
                  </a:lnTo>
                  <a:lnTo>
                    <a:pt x="99311" y="59767"/>
                  </a:lnTo>
                  <a:cubicBezTo>
                    <a:pt x="86889" y="40917"/>
                    <a:pt x="74467" y="22030"/>
                    <a:pt x="62083" y="3123"/>
                  </a:cubicBezTo>
                  <a:cubicBezTo>
                    <a:pt x="60518" y="428"/>
                    <a:pt x="57050" y="-477"/>
                    <a:pt x="54354" y="1087"/>
                  </a:cubicBezTo>
                  <a:lnTo>
                    <a:pt x="23479" y="21426"/>
                  </a:lnTo>
                  <a:cubicBezTo>
                    <a:pt x="17428" y="25423"/>
                    <a:pt x="23083" y="35224"/>
                    <a:pt x="29134" y="31209"/>
                  </a:cubicBezTo>
                  <a:lnTo>
                    <a:pt x="60009" y="10852"/>
                  </a:lnTo>
                  <a:lnTo>
                    <a:pt x="52262" y="8835"/>
                  </a:lnTo>
                  <a:lnTo>
                    <a:pt x="89471" y="65384"/>
                  </a:lnTo>
                  <a:cubicBezTo>
                    <a:pt x="91036" y="68079"/>
                    <a:pt x="94504" y="69003"/>
                    <a:pt x="97200" y="67438"/>
                  </a:cubicBezTo>
                  <a:cubicBezTo>
                    <a:pt x="97200" y="67419"/>
                    <a:pt x="97219" y="67419"/>
                    <a:pt x="97219" y="67419"/>
                  </a:cubicBezTo>
                  <a:lnTo>
                    <a:pt x="153542" y="29965"/>
                  </a:lnTo>
                  <a:lnTo>
                    <a:pt x="145795" y="27929"/>
                  </a:lnTo>
                  <a:lnTo>
                    <a:pt x="164644" y="57618"/>
                  </a:lnTo>
                  <a:lnTo>
                    <a:pt x="166661" y="49890"/>
                  </a:lnTo>
                  <a:lnTo>
                    <a:pt x="110696" y="87363"/>
                  </a:lnTo>
                  <a:lnTo>
                    <a:pt x="117539" y="88248"/>
                  </a:lnTo>
                  <a:lnTo>
                    <a:pt x="116898" y="87646"/>
                  </a:lnTo>
                  <a:cubicBezTo>
                    <a:pt x="112337" y="83479"/>
                    <a:pt x="104400" y="88871"/>
                    <a:pt x="108020" y="94507"/>
                  </a:cubicBezTo>
                  <a:cubicBezTo>
                    <a:pt x="120592" y="114054"/>
                    <a:pt x="133108" y="133601"/>
                    <a:pt x="145587" y="153148"/>
                  </a:cubicBezTo>
                  <a:cubicBezTo>
                    <a:pt x="146266" y="150566"/>
                    <a:pt x="146925" y="147984"/>
                    <a:pt x="147604" y="145401"/>
                  </a:cubicBezTo>
                  <a:lnTo>
                    <a:pt x="120348" y="164986"/>
                  </a:lnTo>
                  <a:lnTo>
                    <a:pt x="128075" y="167022"/>
                  </a:lnTo>
                  <a:lnTo>
                    <a:pt x="89057" y="109586"/>
                  </a:lnTo>
                  <a:cubicBezTo>
                    <a:pt x="87492" y="106891"/>
                    <a:pt x="84024" y="105986"/>
                    <a:pt x="81328" y="107551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8E2DB6C5-3ACD-8EBF-4913-39D7C50D51AE}"/>
                </a:ext>
              </a:extLst>
            </p:cNvPr>
            <p:cNvSpPr/>
            <p:nvPr/>
          </p:nvSpPr>
          <p:spPr>
            <a:xfrm>
              <a:off x="8365360" y="5463541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5BFC43C-F371-F36C-6A77-560A8121842F}"/>
                </a:ext>
              </a:extLst>
            </p:cNvPr>
            <p:cNvSpPr/>
            <p:nvPr/>
          </p:nvSpPr>
          <p:spPr>
            <a:xfrm>
              <a:off x="7527524" y="3580935"/>
              <a:ext cx="163703" cy="151407"/>
            </a:xfrm>
            <a:custGeom>
              <a:avLst/>
              <a:gdLst>
                <a:gd name="connsiteX0" fmla="*/ 793 w 163703"/>
                <a:gd name="connsiteY0" fmla="*/ 124778 h 151407"/>
                <a:gd name="connsiteX1" fmla="*/ 23714 w 163703"/>
                <a:gd name="connsiteY1" fmla="*/ 150131 h 151407"/>
                <a:gd name="connsiteX2" fmla="*/ 31707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1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1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7 w 163703"/>
                <a:gd name="connsiteY18" fmla="*/ 142120 h 151407"/>
                <a:gd name="connsiteX19" fmla="*/ 8785 w 163703"/>
                <a:gd name="connsiteY19" fmla="*/ 116767 h 151407"/>
                <a:gd name="connsiteX20" fmla="*/ 793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793" y="124778"/>
                  </a:moveTo>
                  <a:cubicBezTo>
                    <a:pt x="8446" y="133223"/>
                    <a:pt x="16080" y="141668"/>
                    <a:pt x="23714" y="150131"/>
                  </a:cubicBezTo>
                  <a:cubicBezTo>
                    <a:pt x="25957" y="152261"/>
                    <a:pt x="29463" y="152261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41E2DF1-F5EB-7313-607E-925808C6A21F}"/>
                </a:ext>
              </a:extLst>
            </p:cNvPr>
            <p:cNvSpPr/>
            <p:nvPr/>
          </p:nvSpPr>
          <p:spPr>
            <a:xfrm>
              <a:off x="6359750" y="3571029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264BD67-2810-2988-4EFE-A1E9AF7A1FA6}"/>
                </a:ext>
              </a:extLst>
            </p:cNvPr>
            <p:cNvSpPr/>
            <p:nvPr/>
          </p:nvSpPr>
          <p:spPr>
            <a:xfrm>
              <a:off x="8358475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58D090A1-C2F1-F2B4-BBBE-04E6B9C62080}"/>
                </a:ext>
              </a:extLst>
            </p:cNvPr>
            <p:cNvSpPr/>
            <p:nvPr/>
          </p:nvSpPr>
          <p:spPr>
            <a:xfrm>
              <a:off x="8456026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1D20C32E-70FB-756C-8F5D-ADF65CED7137}"/>
                </a:ext>
              </a:extLst>
            </p:cNvPr>
            <p:cNvSpPr/>
            <p:nvPr/>
          </p:nvSpPr>
          <p:spPr>
            <a:xfrm>
              <a:off x="8422399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6B886521-4351-EDF7-746A-A55AB3F524F9}"/>
                </a:ext>
              </a:extLst>
            </p:cNvPr>
            <p:cNvSpPr/>
            <p:nvPr/>
          </p:nvSpPr>
          <p:spPr>
            <a:xfrm>
              <a:off x="6398104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55D2B59-A8D0-EFCB-F372-30AE6EC8FC31}"/>
                </a:ext>
              </a:extLst>
            </p:cNvPr>
            <p:cNvSpPr/>
            <p:nvPr/>
          </p:nvSpPr>
          <p:spPr>
            <a:xfrm>
              <a:off x="6495655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05F6F6CD-605C-59DC-762A-A32D0194D9F8}"/>
                </a:ext>
              </a:extLst>
            </p:cNvPr>
            <p:cNvSpPr/>
            <p:nvPr/>
          </p:nvSpPr>
          <p:spPr>
            <a:xfrm>
              <a:off x="6462028" y="5639391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B4BB61CE-D836-BB2E-D9C0-9CC86DD9676E}"/>
                </a:ext>
              </a:extLst>
            </p:cNvPr>
            <p:cNvSpPr/>
            <p:nvPr/>
          </p:nvSpPr>
          <p:spPr>
            <a:xfrm>
              <a:off x="9866452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067C494E-B4BD-88C9-EC58-52745D40E8F3}"/>
                </a:ext>
              </a:extLst>
            </p:cNvPr>
            <p:cNvSpPr/>
            <p:nvPr/>
          </p:nvSpPr>
          <p:spPr>
            <a:xfrm>
              <a:off x="9964004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B84A383-D0B5-8391-3D86-357283D816C5}"/>
                </a:ext>
              </a:extLst>
            </p:cNvPr>
            <p:cNvSpPr/>
            <p:nvPr/>
          </p:nvSpPr>
          <p:spPr>
            <a:xfrm>
              <a:off x="9930376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62AF4F89-D332-5AD0-2C0D-2EE8C7A4E450}"/>
                </a:ext>
              </a:extLst>
            </p:cNvPr>
            <p:cNvSpPr/>
            <p:nvPr/>
          </p:nvSpPr>
          <p:spPr>
            <a:xfrm>
              <a:off x="9632716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15C33FD3-A9BB-CB6A-E5B0-991346A90A7B}"/>
                </a:ext>
              </a:extLst>
            </p:cNvPr>
            <p:cNvSpPr/>
            <p:nvPr/>
          </p:nvSpPr>
          <p:spPr>
            <a:xfrm>
              <a:off x="9730267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8D862F7-3F77-748D-020B-C377EC237CFE}"/>
                </a:ext>
              </a:extLst>
            </p:cNvPr>
            <p:cNvSpPr/>
            <p:nvPr/>
          </p:nvSpPr>
          <p:spPr>
            <a:xfrm>
              <a:off x="9696640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2116849D-9BC3-B506-4F8C-DE1B61C51695}"/>
                </a:ext>
              </a:extLst>
            </p:cNvPr>
            <p:cNvSpPr/>
            <p:nvPr/>
          </p:nvSpPr>
          <p:spPr>
            <a:xfrm>
              <a:off x="11358777" y="3730678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0094C789-EF31-12B7-81D0-1F8807516303}"/>
                </a:ext>
              </a:extLst>
            </p:cNvPr>
            <p:cNvSpPr/>
            <p:nvPr/>
          </p:nvSpPr>
          <p:spPr>
            <a:xfrm>
              <a:off x="11447660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F755C3C4-8C49-9B41-FD21-67D3FA85F567}"/>
                </a:ext>
              </a:extLst>
            </p:cNvPr>
            <p:cNvSpPr/>
            <p:nvPr/>
          </p:nvSpPr>
          <p:spPr>
            <a:xfrm>
              <a:off x="11540034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A5700D48-6A14-CDD9-EDE6-366EFC42D137}"/>
                </a:ext>
              </a:extLst>
            </p:cNvPr>
            <p:cNvSpPr/>
            <p:nvPr/>
          </p:nvSpPr>
          <p:spPr>
            <a:xfrm>
              <a:off x="11390187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A9634977-8D6E-BBE4-05CD-D2985316E25C}"/>
                </a:ext>
              </a:extLst>
            </p:cNvPr>
            <p:cNvSpPr/>
            <p:nvPr/>
          </p:nvSpPr>
          <p:spPr>
            <a:xfrm>
              <a:off x="6463371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8CDA1C-017A-A567-9374-492610907647}"/>
                </a:ext>
              </a:extLst>
            </p:cNvPr>
            <p:cNvSpPr/>
            <p:nvPr/>
          </p:nvSpPr>
          <p:spPr>
            <a:xfrm>
              <a:off x="6638983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85F92C52-AABE-0871-E2D5-35DC3BC032FB}"/>
                </a:ext>
              </a:extLst>
            </p:cNvPr>
            <p:cNvSpPr/>
            <p:nvPr/>
          </p:nvSpPr>
          <p:spPr>
            <a:xfrm>
              <a:off x="6659954" y="483762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12D3818A-6644-B076-02FF-54FDEAC7973E}"/>
                </a:ext>
              </a:extLst>
            </p:cNvPr>
            <p:cNvSpPr/>
            <p:nvPr/>
          </p:nvSpPr>
          <p:spPr>
            <a:xfrm>
              <a:off x="8574540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0221C83-B4B0-D360-8277-8DF93102F4F7}"/>
                </a:ext>
              </a:extLst>
            </p:cNvPr>
            <p:cNvSpPr/>
            <p:nvPr/>
          </p:nvSpPr>
          <p:spPr>
            <a:xfrm>
              <a:off x="8750152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2AF31255-0B1F-F80D-84DF-C380D676316A}"/>
                </a:ext>
              </a:extLst>
            </p:cNvPr>
            <p:cNvSpPr/>
            <p:nvPr/>
          </p:nvSpPr>
          <p:spPr>
            <a:xfrm>
              <a:off x="8771123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C014A92-7452-1578-8532-9B68AB476ED0}"/>
                </a:ext>
              </a:extLst>
            </p:cNvPr>
            <p:cNvSpPr/>
            <p:nvPr/>
          </p:nvSpPr>
          <p:spPr>
            <a:xfrm>
              <a:off x="9803542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1"/>
                    <a:pt x="51622" y="27077"/>
                    <a:pt x="71509" y="17557"/>
                  </a:cubicBezTo>
                  <a:cubicBezTo>
                    <a:pt x="92338" y="7887"/>
                    <a:pt x="115749" y="10017"/>
                    <a:pt x="135900" y="20272"/>
                  </a:cubicBezTo>
                  <a:cubicBezTo>
                    <a:pt x="142384" y="23551"/>
                    <a:pt x="148115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300A42AB-4BAC-90CF-2A1B-4699E24E361C}"/>
                </a:ext>
              </a:extLst>
            </p:cNvPr>
            <p:cNvSpPr/>
            <p:nvPr/>
          </p:nvSpPr>
          <p:spPr>
            <a:xfrm>
              <a:off x="9979154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79B343F-B60A-F662-FA23-DD7C02A55D93}"/>
                </a:ext>
              </a:extLst>
            </p:cNvPr>
            <p:cNvSpPr/>
            <p:nvPr/>
          </p:nvSpPr>
          <p:spPr>
            <a:xfrm>
              <a:off x="10000125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87F8378D-E38B-35C6-3B1E-6B30C81DB3A7}"/>
                </a:ext>
              </a:extLst>
            </p:cNvPr>
            <p:cNvSpPr/>
            <p:nvPr/>
          </p:nvSpPr>
          <p:spPr>
            <a:xfrm>
              <a:off x="9127111" y="4161715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43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5 h 197828"/>
                <a:gd name="connsiteX6" fmla="*/ 126484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43"/>
                  </a:cubicBezTo>
                  <a:cubicBezTo>
                    <a:pt x="53064" y="8813"/>
                    <a:pt x="68559" y="15449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5"/>
                  </a:cubicBezTo>
                  <a:cubicBezTo>
                    <a:pt x="112234" y="100310"/>
                    <a:pt x="126767" y="112581"/>
                    <a:pt x="126484" y="131732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C259BD58-871E-FC31-79E7-26DD4D4A5A2F}"/>
                </a:ext>
              </a:extLst>
            </p:cNvPr>
            <p:cNvSpPr/>
            <p:nvPr/>
          </p:nvSpPr>
          <p:spPr>
            <a:xfrm>
              <a:off x="9321166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16B6A62-61C3-2D3D-213B-A1CC4375E7AA}"/>
                </a:ext>
              </a:extLst>
            </p:cNvPr>
            <p:cNvSpPr/>
            <p:nvPr/>
          </p:nvSpPr>
          <p:spPr>
            <a:xfrm>
              <a:off x="9308618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AB12DE6-2024-DB2F-29C7-7D586007635B}"/>
                </a:ext>
              </a:extLst>
            </p:cNvPr>
            <p:cNvSpPr/>
            <p:nvPr/>
          </p:nvSpPr>
          <p:spPr>
            <a:xfrm>
              <a:off x="9373322" y="4088862"/>
              <a:ext cx="97103" cy="107506"/>
            </a:xfrm>
            <a:custGeom>
              <a:avLst/>
              <a:gdLst>
                <a:gd name="connsiteX0" fmla="*/ -955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5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80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69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01A7E44-3653-75FB-95A3-E609B3C625F9}"/>
                </a:ext>
              </a:extLst>
            </p:cNvPr>
            <p:cNvSpPr/>
            <p:nvPr/>
          </p:nvSpPr>
          <p:spPr>
            <a:xfrm>
              <a:off x="9440067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904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64D1861-6158-5902-8D68-25F840D7FECF}"/>
                </a:ext>
              </a:extLst>
            </p:cNvPr>
            <p:cNvSpPr/>
            <p:nvPr/>
          </p:nvSpPr>
          <p:spPr>
            <a:xfrm>
              <a:off x="6850767" y="4179228"/>
              <a:ext cx="731757" cy="501989"/>
            </a:xfrm>
            <a:custGeom>
              <a:avLst/>
              <a:gdLst>
                <a:gd name="connsiteX0" fmla="*/ 120691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5 w 731757"/>
                <a:gd name="connsiteY5" fmla="*/ 386692 h 501989"/>
                <a:gd name="connsiteX6" fmla="*/ 719585 w 731757"/>
                <a:gd name="connsiteY6" fmla="*/ 379737 h 501989"/>
                <a:gd name="connsiteX7" fmla="*/ 691311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6 w 731757"/>
                <a:gd name="connsiteY10" fmla="*/ 320209 h 501989"/>
                <a:gd name="connsiteX11" fmla="*/ 10044 w 731757"/>
                <a:gd name="connsiteY11" fmla="*/ 327165 h 501989"/>
                <a:gd name="connsiteX12" fmla="*/ 38319 w 731757"/>
                <a:gd name="connsiteY12" fmla="*/ 208205 h 501989"/>
                <a:gd name="connsiteX13" fmla="*/ 31362 w 731757"/>
                <a:gd name="connsiteY13" fmla="*/ 212144 h 501989"/>
                <a:gd name="connsiteX14" fmla="*/ 113567 w 731757"/>
                <a:gd name="connsiteY14" fmla="*/ 229806 h 501989"/>
                <a:gd name="connsiteX15" fmla="*/ 116563 w 731757"/>
                <a:gd name="connsiteY15" fmla="*/ 218911 h 501989"/>
                <a:gd name="connsiteX16" fmla="*/ 34378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6 w 731757"/>
                <a:gd name="connsiteY25" fmla="*/ 359964 h 501989"/>
                <a:gd name="connsiteX26" fmla="*/ 669972 w 731757"/>
                <a:gd name="connsiteY26" fmla="*/ 365411 h 501989"/>
                <a:gd name="connsiteX27" fmla="*/ 644487 w 731757"/>
                <a:gd name="connsiteY27" fmla="*/ 180684 h 501989"/>
                <a:gd name="connsiteX28" fmla="*/ 525358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1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1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6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2" y="370199"/>
                    <a:pt x="662772" y="370878"/>
                  </a:cubicBezTo>
                  <a:cubicBezTo>
                    <a:pt x="682960" y="376401"/>
                    <a:pt x="703280" y="381396"/>
                    <a:pt x="723525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1" y="495173"/>
                  </a:cubicBezTo>
                  <a:lnTo>
                    <a:pt x="698266" y="491214"/>
                  </a:lnTo>
                  <a:cubicBezTo>
                    <a:pt x="518327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6" y="320209"/>
                  </a:cubicBezTo>
                  <a:lnTo>
                    <a:pt x="10044" y="327165"/>
                  </a:lnTo>
                  <a:lnTo>
                    <a:pt x="38319" y="208205"/>
                  </a:lnTo>
                  <a:lnTo>
                    <a:pt x="31362" y="212144"/>
                  </a:lnTo>
                  <a:cubicBezTo>
                    <a:pt x="58770" y="218025"/>
                    <a:pt x="86027" y="224472"/>
                    <a:pt x="113567" y="229806"/>
                  </a:cubicBezTo>
                  <a:cubicBezTo>
                    <a:pt x="120673" y="231201"/>
                    <a:pt x="123708" y="220381"/>
                    <a:pt x="116563" y="218911"/>
                  </a:cubicBezTo>
                  <a:cubicBezTo>
                    <a:pt x="89062" y="213558"/>
                    <a:pt x="61768" y="207130"/>
                    <a:pt x="34378" y="201249"/>
                  </a:cubicBezTo>
                  <a:cubicBezTo>
                    <a:pt x="31362" y="200420"/>
                    <a:pt x="28252" y="202172"/>
                    <a:pt x="27423" y="205188"/>
                  </a:cubicBezTo>
                  <a:cubicBezTo>
                    <a:pt x="17980" y="244848"/>
                    <a:pt x="8555" y="284508"/>
                    <a:pt x="-852" y="324168"/>
                  </a:cubicBezTo>
                  <a:cubicBezTo>
                    <a:pt x="-1625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7" y="477247"/>
                    <a:pt x="644242" y="489725"/>
                    <a:pt x="695288" y="502128"/>
                  </a:cubicBezTo>
                  <a:cubicBezTo>
                    <a:pt x="698304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5" y="376627"/>
                    <a:pt x="726578" y="375797"/>
                  </a:cubicBezTo>
                  <a:cubicBezTo>
                    <a:pt x="706333" y="370500"/>
                    <a:pt x="686014" y="365486"/>
                    <a:pt x="665826" y="359964"/>
                  </a:cubicBezTo>
                  <a:cubicBezTo>
                    <a:pt x="667202" y="361849"/>
                    <a:pt x="668578" y="363602"/>
                    <a:pt x="669972" y="365411"/>
                  </a:cubicBezTo>
                  <a:cubicBezTo>
                    <a:pt x="675288" y="302962"/>
                    <a:pt x="668936" y="238892"/>
                    <a:pt x="644487" y="180684"/>
                  </a:cubicBezTo>
                  <a:cubicBezTo>
                    <a:pt x="620285" y="123155"/>
                    <a:pt x="578872" y="73429"/>
                    <a:pt x="525358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6" y="231672"/>
                    <a:pt x="119956" y="231616"/>
                    <a:pt x="120691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CD35657C-DB3C-F622-D37D-F1AFA347ECD7}"/>
                </a:ext>
              </a:extLst>
            </p:cNvPr>
            <p:cNvSpPr/>
            <p:nvPr/>
          </p:nvSpPr>
          <p:spPr>
            <a:xfrm>
              <a:off x="7063765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8 w 359304"/>
                <a:gd name="connsiteY4" fmla="*/ 226987 h 237783"/>
                <a:gd name="connsiteX5" fmla="*/ 6146 w 359304"/>
                <a:gd name="connsiteY5" fmla="*/ 137545 h 237783"/>
                <a:gd name="connsiteX6" fmla="*/ 3149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5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4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30"/>
                    <a:pt x="355828" y="236940"/>
                    <a:pt x="356638" y="233943"/>
                  </a:cubicBezTo>
                  <a:cubicBezTo>
                    <a:pt x="356789" y="233452"/>
                    <a:pt x="356846" y="232943"/>
                    <a:pt x="356846" y="232434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4993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AFE4DDD8-4A35-4346-1501-298AB03F75D6}"/>
                </a:ext>
              </a:extLst>
            </p:cNvPr>
            <p:cNvSpPr/>
            <p:nvPr/>
          </p:nvSpPr>
          <p:spPr>
            <a:xfrm>
              <a:off x="6950723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6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6" y="16719"/>
                    <a:pt x="3111" y="17549"/>
                  </a:cubicBezTo>
                  <a:cubicBezTo>
                    <a:pt x="6109" y="18302"/>
                    <a:pt x="9181" y="16568"/>
                    <a:pt x="10066" y="13609"/>
                  </a:cubicBezTo>
                  <a:lnTo>
                    <a:pt x="12329" y="7445"/>
                  </a:lnTo>
                  <a:cubicBezTo>
                    <a:pt x="13158" y="4429"/>
                    <a:pt x="11406" y="1319"/>
                    <a:pt x="8389" y="490"/>
                  </a:cubicBezTo>
                  <a:cubicBezTo>
                    <a:pt x="5392" y="-246"/>
                    <a:pt x="2319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BD17787-171F-3D94-BA05-FF8DA4AE9212}"/>
                </a:ext>
              </a:extLst>
            </p:cNvPr>
            <p:cNvSpPr/>
            <p:nvPr/>
          </p:nvSpPr>
          <p:spPr>
            <a:xfrm>
              <a:off x="7025789" y="4532522"/>
              <a:ext cx="12636" cy="17522"/>
            </a:xfrm>
            <a:custGeom>
              <a:avLst/>
              <a:gdLst>
                <a:gd name="connsiteX0" fmla="*/ 485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9 w 12636"/>
                <a:gd name="connsiteY4" fmla="*/ 7499 h 17522"/>
                <a:gd name="connsiteX5" fmla="*/ 7440 w 12636"/>
                <a:gd name="connsiteY5" fmla="*/ 525 h 17522"/>
                <a:gd name="connsiteX6" fmla="*/ 485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5" y="4483"/>
                  </a:moveTo>
                  <a:lnTo>
                    <a:pt x="-873" y="10836"/>
                  </a:lnTo>
                  <a:cubicBezTo>
                    <a:pt x="-1607" y="13870"/>
                    <a:pt x="240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9" y="7499"/>
                  </a:cubicBezTo>
                  <a:cubicBezTo>
                    <a:pt x="12228" y="4483"/>
                    <a:pt x="10456" y="1373"/>
                    <a:pt x="7440" y="525"/>
                  </a:cubicBezTo>
                  <a:cubicBezTo>
                    <a:pt x="4443" y="-304"/>
                    <a:pt x="1314" y="1468"/>
                    <a:pt x="485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8E19DAB4-8B2B-6B0A-07DB-C94D94AB5D04}"/>
                </a:ext>
              </a:extLst>
            </p:cNvPr>
            <p:cNvSpPr/>
            <p:nvPr/>
          </p:nvSpPr>
          <p:spPr>
            <a:xfrm>
              <a:off x="7100997" y="4548883"/>
              <a:ext cx="13458" cy="21464"/>
            </a:xfrm>
            <a:custGeom>
              <a:avLst/>
              <a:gdLst>
                <a:gd name="connsiteX0" fmla="*/ 1335 w 13458"/>
                <a:gd name="connsiteY0" fmla="*/ 4484 h 21464"/>
                <a:gd name="connsiteX1" fmla="*/ -852 w 13458"/>
                <a:gd name="connsiteY1" fmla="*/ 14625 h 21464"/>
                <a:gd name="connsiteX2" fmla="*/ 3107 w 13458"/>
                <a:gd name="connsiteY2" fmla="*/ 21580 h 21464"/>
                <a:gd name="connsiteX3" fmla="*/ 10063 w 13458"/>
                <a:gd name="connsiteY3" fmla="*/ 17641 h 21464"/>
                <a:gd name="connsiteX4" fmla="*/ 12249 w 13458"/>
                <a:gd name="connsiteY4" fmla="*/ 7481 h 21464"/>
                <a:gd name="connsiteX5" fmla="*/ 8291 w 13458"/>
                <a:gd name="connsiteY5" fmla="*/ 525 h 21464"/>
                <a:gd name="connsiteX6" fmla="*/ 1335 w 13458"/>
                <a:gd name="connsiteY6" fmla="*/ 4484 h 21464"/>
                <a:gd name="connsiteX7" fmla="*/ 1335 w 13458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5" y="-304"/>
                    <a:pt x="2165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6179D218-ED28-0B0D-E128-0CA866CC403C}"/>
                </a:ext>
              </a:extLst>
            </p:cNvPr>
            <p:cNvSpPr/>
            <p:nvPr/>
          </p:nvSpPr>
          <p:spPr>
            <a:xfrm>
              <a:off x="7175485" y="4569171"/>
              <a:ext cx="14364" cy="18445"/>
            </a:xfrm>
            <a:custGeom>
              <a:avLst/>
              <a:gdLst>
                <a:gd name="connsiteX0" fmla="*/ 2849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6 w 14364"/>
                <a:gd name="connsiteY3" fmla="*/ 16051 h 18445"/>
                <a:gd name="connsiteX4" fmla="*/ 12613 w 14364"/>
                <a:gd name="connsiteY4" fmla="*/ 8757 h 18445"/>
                <a:gd name="connsiteX5" fmla="*/ 10578 w 14364"/>
                <a:gd name="connsiteY5" fmla="*/ 1009 h 18445"/>
                <a:gd name="connsiteX6" fmla="*/ 2849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49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49" y="19369"/>
                    <a:pt x="8202" y="18935"/>
                    <a:pt x="9446" y="16051"/>
                  </a:cubicBezTo>
                  <a:lnTo>
                    <a:pt x="12613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49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23FA57-1119-8D22-9D6F-E7147DD6A8CC}"/>
                </a:ext>
              </a:extLst>
            </p:cNvPr>
            <p:cNvSpPr/>
            <p:nvPr/>
          </p:nvSpPr>
          <p:spPr>
            <a:xfrm>
              <a:off x="7252794" y="4585389"/>
              <a:ext cx="12478" cy="20201"/>
            </a:xfrm>
            <a:custGeom>
              <a:avLst/>
              <a:gdLst>
                <a:gd name="connsiteX0" fmla="*/ 374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1"/>
                    <a:pt x="10835" y="10428"/>
                    <a:pt x="11268" y="7412"/>
                  </a:cubicBezTo>
                  <a:cubicBezTo>
                    <a:pt x="12022" y="4414"/>
                    <a:pt x="10288" y="1361"/>
                    <a:pt x="7329" y="456"/>
                  </a:cubicBezTo>
                  <a:cubicBezTo>
                    <a:pt x="4653" y="-147"/>
                    <a:pt x="826" y="1285"/>
                    <a:pt x="374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EC3FAF8-1292-28E5-FEEF-638BC319421A}"/>
                </a:ext>
              </a:extLst>
            </p:cNvPr>
            <p:cNvSpPr/>
            <p:nvPr/>
          </p:nvSpPr>
          <p:spPr>
            <a:xfrm>
              <a:off x="7327285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33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33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28AFC82-9C81-3EAA-A77C-FF621308A5FB}"/>
                </a:ext>
              </a:extLst>
            </p:cNvPr>
            <p:cNvSpPr/>
            <p:nvPr/>
          </p:nvSpPr>
          <p:spPr>
            <a:xfrm>
              <a:off x="7404227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3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9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C33495D-8860-399A-196F-E544F5D94902}"/>
                </a:ext>
              </a:extLst>
            </p:cNvPr>
            <p:cNvSpPr/>
            <p:nvPr/>
          </p:nvSpPr>
          <p:spPr>
            <a:xfrm>
              <a:off x="7479044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1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52FADE73-0A1D-662F-10C0-5225A837401B}"/>
                </a:ext>
              </a:extLst>
            </p:cNvPr>
            <p:cNvSpPr/>
            <p:nvPr/>
          </p:nvSpPr>
          <p:spPr>
            <a:xfrm>
              <a:off x="10236118" y="4041171"/>
              <a:ext cx="731854" cy="502540"/>
            </a:xfrm>
            <a:custGeom>
              <a:avLst/>
              <a:gdLst>
                <a:gd name="connsiteX0" fmla="*/ 620269 w 731854"/>
                <a:gd name="connsiteY0" fmla="*/ 224888 h 502540"/>
                <a:gd name="connsiteX1" fmla="*/ 399991 w 731854"/>
                <a:gd name="connsiteY1" fmla="*/ 4347 h 502540"/>
                <a:gd name="connsiteX2" fmla="*/ 95399 w 731854"/>
                <a:gd name="connsiteY2" fmla="*/ 159329 h 502540"/>
                <a:gd name="connsiteX3" fmla="*/ 59734 w 731854"/>
                <a:gd name="connsiteY3" fmla="*/ 365941 h 502540"/>
                <a:gd name="connsiteX4" fmla="*/ 63881 w 731854"/>
                <a:gd name="connsiteY4" fmla="*/ 360493 h 502540"/>
                <a:gd name="connsiteX5" fmla="*/ 3129 w 731854"/>
                <a:gd name="connsiteY5" fmla="*/ 376327 h 502540"/>
                <a:gd name="connsiteX6" fmla="*/ -830 w 731854"/>
                <a:gd name="connsiteY6" fmla="*/ 383282 h 502540"/>
                <a:gd name="connsiteX7" fmla="*/ -830 w 731854"/>
                <a:gd name="connsiteY7" fmla="*/ 383282 h 502540"/>
                <a:gd name="connsiteX8" fmla="*/ 27540 w 731854"/>
                <a:gd name="connsiteY8" fmla="*/ 498699 h 502540"/>
                <a:gd name="connsiteX9" fmla="*/ 34495 w 731854"/>
                <a:gd name="connsiteY9" fmla="*/ 502658 h 502540"/>
                <a:gd name="connsiteX10" fmla="*/ 34495 w 731854"/>
                <a:gd name="connsiteY10" fmla="*/ 502658 h 502540"/>
                <a:gd name="connsiteX11" fmla="*/ 573597 w 731854"/>
                <a:gd name="connsiteY11" fmla="*/ 369145 h 502540"/>
                <a:gd name="connsiteX12" fmla="*/ 726676 w 731854"/>
                <a:gd name="connsiteY12" fmla="*/ 331653 h 502540"/>
                <a:gd name="connsiteX13" fmla="*/ 730615 w 731854"/>
                <a:gd name="connsiteY13" fmla="*/ 324697 h 502540"/>
                <a:gd name="connsiteX14" fmla="*/ 702340 w 731854"/>
                <a:gd name="connsiteY14" fmla="*/ 205718 h 502540"/>
                <a:gd name="connsiteX15" fmla="*/ 695385 w 731854"/>
                <a:gd name="connsiteY15" fmla="*/ 201778 h 502540"/>
                <a:gd name="connsiteX16" fmla="*/ 613200 w 731854"/>
                <a:gd name="connsiteY16" fmla="*/ 219441 h 502540"/>
                <a:gd name="connsiteX17" fmla="*/ 616197 w 731854"/>
                <a:gd name="connsiteY17" fmla="*/ 230336 h 502540"/>
                <a:gd name="connsiteX18" fmla="*/ 698401 w 731854"/>
                <a:gd name="connsiteY18" fmla="*/ 212674 h 502540"/>
                <a:gd name="connsiteX19" fmla="*/ 691426 w 731854"/>
                <a:gd name="connsiteY19" fmla="*/ 208734 h 502540"/>
                <a:gd name="connsiteX20" fmla="*/ 719701 w 731854"/>
                <a:gd name="connsiteY20" fmla="*/ 327694 h 502540"/>
                <a:gd name="connsiteX21" fmla="*/ 723640 w 731854"/>
                <a:gd name="connsiteY21" fmla="*/ 320739 h 502540"/>
                <a:gd name="connsiteX22" fmla="*/ 184538 w 731854"/>
                <a:gd name="connsiteY22" fmla="*/ 454290 h 502540"/>
                <a:gd name="connsiteX23" fmla="*/ 31460 w 731854"/>
                <a:gd name="connsiteY23" fmla="*/ 491744 h 502540"/>
                <a:gd name="connsiteX24" fmla="*/ 38416 w 731854"/>
                <a:gd name="connsiteY24" fmla="*/ 495702 h 502540"/>
                <a:gd name="connsiteX25" fmla="*/ 10141 w 731854"/>
                <a:gd name="connsiteY25" fmla="*/ 380266 h 502540"/>
                <a:gd name="connsiteX26" fmla="*/ 6183 w 731854"/>
                <a:gd name="connsiteY26" fmla="*/ 387222 h 502540"/>
                <a:gd name="connsiteX27" fmla="*/ 66954 w 731854"/>
                <a:gd name="connsiteY27" fmla="*/ 371407 h 502540"/>
                <a:gd name="connsiteX28" fmla="*/ 71101 w 731854"/>
                <a:gd name="connsiteY28" fmla="*/ 365941 h 502540"/>
                <a:gd name="connsiteX29" fmla="*/ 93909 w 731854"/>
                <a:gd name="connsiteY29" fmla="*/ 189828 h 502540"/>
                <a:gd name="connsiteX30" fmla="*/ 206386 w 731854"/>
                <a:gd name="connsiteY30" fmla="*/ 53676 h 502540"/>
                <a:gd name="connsiteX31" fmla="*/ 521477 w 731854"/>
                <a:gd name="connsiteY31" fmla="*/ 72036 h 502540"/>
                <a:gd name="connsiteX32" fmla="*/ 609016 w 731854"/>
                <a:gd name="connsiteY32" fmla="*/ 224888 h 502540"/>
                <a:gd name="connsiteX33" fmla="*/ 620269 w 731854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5"/>
                    <a:pt x="31479" y="503487"/>
                    <a:pt x="34495" y="502658"/>
                  </a:cubicBezTo>
                  <a:cubicBezTo>
                    <a:pt x="34495" y="502658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2"/>
                    <a:pt x="675630" y="344075"/>
                    <a:pt x="726676" y="331653"/>
                  </a:cubicBezTo>
                  <a:cubicBezTo>
                    <a:pt x="729692" y="330824"/>
                    <a:pt x="731444" y="327713"/>
                    <a:pt x="730615" y="324697"/>
                  </a:cubicBezTo>
                  <a:lnTo>
                    <a:pt x="702340" y="205718"/>
                  </a:lnTo>
                  <a:cubicBezTo>
                    <a:pt x="701455" y="202759"/>
                    <a:pt x="698382" y="201006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54"/>
                    <a:pt x="719701" y="327694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90"/>
                  </a:cubicBezTo>
                  <a:cubicBezTo>
                    <a:pt x="133550" y="466862"/>
                    <a:pt x="82524" y="479340"/>
                    <a:pt x="31460" y="491744"/>
                  </a:cubicBezTo>
                  <a:lnTo>
                    <a:pt x="38416" y="495702"/>
                  </a:lnTo>
                  <a:cubicBezTo>
                    <a:pt x="28972" y="457230"/>
                    <a:pt x="19547" y="418758"/>
                    <a:pt x="10141" y="380266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9"/>
                    <a:pt x="71101" y="368485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7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2452938A-0E39-F27F-B24E-1974C60C37D6}"/>
                </a:ext>
              </a:extLst>
            </p:cNvPr>
            <p:cNvSpPr/>
            <p:nvPr/>
          </p:nvSpPr>
          <p:spPr>
            <a:xfrm>
              <a:off x="10395589" y="4142720"/>
              <a:ext cx="359239" cy="237926"/>
            </a:xfrm>
            <a:custGeom>
              <a:avLst/>
              <a:gdLst>
                <a:gd name="connsiteX0" fmla="*/ 357991 w 359239"/>
                <a:gd name="connsiteY0" fmla="*/ 141698 h 237926"/>
                <a:gd name="connsiteX1" fmla="*/ 205403 w 359239"/>
                <a:gd name="connsiteY1" fmla="*/ 2210 h 237926"/>
                <a:gd name="connsiteX2" fmla="*/ 18904 w 359239"/>
                <a:gd name="connsiteY2" fmla="*/ 98627 h 237926"/>
                <a:gd name="connsiteX3" fmla="*/ 337 w 359239"/>
                <a:gd name="connsiteY3" fmla="*/ 232611 h 237926"/>
                <a:gd name="connsiteX4" fmla="*/ 6199 w 359239"/>
                <a:gd name="connsiteY4" fmla="*/ 238247 h 237926"/>
                <a:gd name="connsiteX5" fmla="*/ 7500 w 359239"/>
                <a:gd name="connsiteY5" fmla="*/ 238077 h 237926"/>
                <a:gd name="connsiteX6" fmla="*/ 354052 w 359239"/>
                <a:gd name="connsiteY6" fmla="*/ 148635 h 237926"/>
                <a:gd name="connsiteX7" fmla="*/ 351036 w 359239"/>
                <a:gd name="connsiteY7" fmla="*/ 137721 h 237926"/>
                <a:gd name="connsiteX8" fmla="*/ 4503 w 359239"/>
                <a:gd name="connsiteY8" fmla="*/ 227163 h 237926"/>
                <a:gd name="connsiteX9" fmla="*/ 11647 w 359239"/>
                <a:gd name="connsiteY9" fmla="*/ 232611 h 237926"/>
                <a:gd name="connsiteX10" fmla="*/ 21844 w 359239"/>
                <a:gd name="connsiteY10" fmla="*/ 121246 h 237926"/>
                <a:gd name="connsiteX11" fmla="*/ 89232 w 359239"/>
                <a:gd name="connsiteY11" fmla="*/ 36234 h 237926"/>
                <a:gd name="connsiteX12" fmla="*/ 284685 w 359239"/>
                <a:gd name="connsiteY12" fmla="*/ 49240 h 237926"/>
                <a:gd name="connsiteX13" fmla="*/ 347097 w 359239"/>
                <a:gd name="connsiteY13" fmla="*/ 144677 h 237926"/>
                <a:gd name="connsiteX14" fmla="*/ 357991 w 359239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26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3" y="235777"/>
                    <a:pt x="3014" y="238303"/>
                    <a:pt x="6199" y="238247"/>
                  </a:cubicBezTo>
                  <a:cubicBezTo>
                    <a:pt x="6633" y="238247"/>
                    <a:pt x="7066" y="238190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51"/>
                    <a:pt x="336918" y="107053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8362457-2EA2-1920-258D-655E2866D138}"/>
                </a:ext>
              </a:extLst>
            </p:cNvPr>
            <p:cNvSpPr/>
            <p:nvPr/>
          </p:nvSpPr>
          <p:spPr>
            <a:xfrm>
              <a:off x="10854313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6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6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A2277031-C9B9-450B-D43F-1110B8E2CD0E}"/>
                </a:ext>
              </a:extLst>
            </p:cNvPr>
            <p:cNvSpPr/>
            <p:nvPr/>
          </p:nvSpPr>
          <p:spPr>
            <a:xfrm>
              <a:off x="10780111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500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1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500" y="13834"/>
                  </a:lnTo>
                  <a:cubicBezTo>
                    <a:pt x="1329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7" y="-303"/>
                    <a:pt x="3101" y="527"/>
                  </a:cubicBezTo>
                  <a:cubicBezTo>
                    <a:pt x="3101" y="527"/>
                    <a:pt x="3081" y="527"/>
                    <a:pt x="3081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5EE745F-ABB0-5D68-1B6F-49BB81377DDA}"/>
                </a:ext>
              </a:extLst>
            </p:cNvPr>
            <p:cNvSpPr/>
            <p:nvPr/>
          </p:nvSpPr>
          <p:spPr>
            <a:xfrm>
              <a:off x="10704138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1" y="20694"/>
                    <a:pt x="13043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BB390C0-EC8D-75EC-6826-25B1DB15521A}"/>
                </a:ext>
              </a:extLst>
            </p:cNvPr>
            <p:cNvSpPr/>
            <p:nvPr/>
          </p:nvSpPr>
          <p:spPr>
            <a:xfrm>
              <a:off x="10628777" y="4431476"/>
              <a:ext cx="14351" cy="18619"/>
            </a:xfrm>
            <a:custGeom>
              <a:avLst/>
              <a:gdLst>
                <a:gd name="connsiteX0" fmla="*/ -321 w 14351"/>
                <a:gd name="connsiteY0" fmla="*/ 8849 h 18619"/>
                <a:gd name="connsiteX1" fmla="*/ 2827 w 14351"/>
                <a:gd name="connsiteY1" fmla="*/ 16144 h 18619"/>
                <a:gd name="connsiteX2" fmla="*/ 10555 w 14351"/>
                <a:gd name="connsiteY2" fmla="*/ 18161 h 18619"/>
                <a:gd name="connsiteX3" fmla="*/ 10574 w 14351"/>
                <a:gd name="connsiteY3" fmla="*/ 18161 h 18619"/>
                <a:gd name="connsiteX4" fmla="*/ 12609 w 14351"/>
                <a:gd name="connsiteY4" fmla="*/ 10432 h 18619"/>
                <a:gd name="connsiteX5" fmla="*/ 9443 w 14351"/>
                <a:gd name="connsiteY5" fmla="*/ 3137 h 18619"/>
                <a:gd name="connsiteX6" fmla="*/ 1715 w 14351"/>
                <a:gd name="connsiteY6" fmla="*/ 1083 h 18619"/>
                <a:gd name="connsiteX7" fmla="*/ 1695 w 14351"/>
                <a:gd name="connsiteY7" fmla="*/ 1102 h 18619"/>
                <a:gd name="connsiteX8" fmla="*/ -321 w 14351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9">
                  <a:moveTo>
                    <a:pt x="-321" y="8849"/>
                  </a:moveTo>
                  <a:cubicBezTo>
                    <a:pt x="735" y="11280"/>
                    <a:pt x="1790" y="13712"/>
                    <a:pt x="2827" y="16144"/>
                  </a:cubicBezTo>
                  <a:cubicBezTo>
                    <a:pt x="4410" y="18839"/>
                    <a:pt x="7859" y="19744"/>
                    <a:pt x="10555" y="18161"/>
                  </a:cubicBezTo>
                  <a:cubicBezTo>
                    <a:pt x="10574" y="18161"/>
                    <a:pt x="10574" y="18161"/>
                    <a:pt x="10574" y="18161"/>
                  </a:cubicBezTo>
                  <a:cubicBezTo>
                    <a:pt x="13194" y="16521"/>
                    <a:pt x="14080" y="13147"/>
                    <a:pt x="12609" y="10432"/>
                  </a:cubicBezTo>
                  <a:lnTo>
                    <a:pt x="9443" y="3137"/>
                  </a:lnTo>
                  <a:cubicBezTo>
                    <a:pt x="7879" y="442"/>
                    <a:pt x="4410" y="-482"/>
                    <a:pt x="1715" y="1083"/>
                  </a:cubicBezTo>
                  <a:cubicBezTo>
                    <a:pt x="1715" y="1102"/>
                    <a:pt x="1695" y="1102"/>
                    <a:pt x="1695" y="1102"/>
                  </a:cubicBezTo>
                  <a:cubicBezTo>
                    <a:pt x="-924" y="2741"/>
                    <a:pt x="-1791" y="6135"/>
                    <a:pt x="-321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BF00F7E3-251C-C8B0-7EE6-4418B46C0492}"/>
                </a:ext>
              </a:extLst>
            </p:cNvPr>
            <p:cNvSpPr/>
            <p:nvPr/>
          </p:nvSpPr>
          <p:spPr>
            <a:xfrm>
              <a:off x="10553345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68"/>
                    <a:pt x="6102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48C8915-684B-6D99-4650-1D43DE3C95ED}"/>
                </a:ext>
              </a:extLst>
            </p:cNvPr>
            <p:cNvSpPr/>
            <p:nvPr/>
          </p:nvSpPr>
          <p:spPr>
            <a:xfrm>
              <a:off x="10477507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1 w 13829"/>
                <a:gd name="connsiteY3" fmla="*/ 13249 h 20087"/>
                <a:gd name="connsiteX4" fmla="*/ 10084 w 13829"/>
                <a:gd name="connsiteY4" fmla="*/ 4484 h 20087"/>
                <a:gd name="connsiteX5" fmla="*/ 3129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9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1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29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03C75058-1786-FD28-58BE-C5167C62AD3A}"/>
                </a:ext>
              </a:extLst>
            </p:cNvPr>
            <p:cNvSpPr/>
            <p:nvPr/>
          </p:nvSpPr>
          <p:spPr>
            <a:xfrm>
              <a:off x="10402384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2 w 12033"/>
                <a:gd name="connsiteY1" fmla="*/ 12479 h 17812"/>
                <a:gd name="connsiteX2" fmla="*/ 5323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1"/>
                    <a:pt x="2231" y="18059"/>
                    <a:pt x="5323" y="18134"/>
                  </a:cubicBezTo>
                  <a:cubicBezTo>
                    <a:pt x="8131" y="18002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5"/>
                    <a:pt x="7735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8F089E08-36A2-2E58-43E0-30D75B52C185}"/>
                </a:ext>
              </a:extLst>
            </p:cNvPr>
            <p:cNvSpPr/>
            <p:nvPr/>
          </p:nvSpPr>
          <p:spPr>
            <a:xfrm>
              <a:off x="10326644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7"/>
                    <a:pt x="4722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3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82A59058-9070-A986-8ED9-D4A80B35C35B}"/>
                </a:ext>
              </a:extLst>
            </p:cNvPr>
            <p:cNvSpPr/>
            <p:nvPr/>
          </p:nvSpPr>
          <p:spPr>
            <a:xfrm>
              <a:off x="7184225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09 h 73116"/>
                <a:gd name="connsiteX3" fmla="*/ 60065 w 72954"/>
                <a:gd name="connsiteY3" fmla="*/ 41517 h 73116"/>
                <a:gd name="connsiteX4" fmla="*/ 29810 w 72954"/>
                <a:gd name="connsiteY4" fmla="*/ 62083 h 73116"/>
                <a:gd name="connsiteX5" fmla="*/ 29810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8" y="14770"/>
                    <a:pt x="29905" y="8945"/>
                    <a:pt x="42271" y="12809"/>
                  </a:cubicBezTo>
                  <a:cubicBezTo>
                    <a:pt x="54297" y="16579"/>
                    <a:pt x="62797" y="28813"/>
                    <a:pt x="60065" y="41517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2"/>
                  </a:cubicBezTo>
                  <a:cubicBezTo>
                    <a:pt x="48509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C08ECC31-8FDE-4712-9A47-010139288462}"/>
                </a:ext>
              </a:extLst>
            </p:cNvPr>
            <p:cNvSpPr/>
            <p:nvPr/>
          </p:nvSpPr>
          <p:spPr>
            <a:xfrm>
              <a:off x="7681232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8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4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9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181E54D7-E0BD-E7AC-1F1A-FBDB858AAA99}"/>
                </a:ext>
              </a:extLst>
            </p:cNvPr>
            <p:cNvSpPr/>
            <p:nvPr/>
          </p:nvSpPr>
          <p:spPr>
            <a:xfrm>
              <a:off x="7073476" y="5649466"/>
              <a:ext cx="72457" cy="78814"/>
            </a:xfrm>
            <a:custGeom>
              <a:avLst/>
              <a:gdLst>
                <a:gd name="connsiteX0" fmla="*/ 27932 w 72457"/>
                <a:gd name="connsiteY0" fmla="*/ 71698 h 78814"/>
                <a:gd name="connsiteX1" fmla="*/ 71098 w 72457"/>
                <a:gd name="connsiteY1" fmla="*/ 54262 h 78814"/>
                <a:gd name="connsiteX2" fmla="*/ 39676 w 72457"/>
                <a:gd name="connsiteY2" fmla="*/ 1218 h 78814"/>
                <a:gd name="connsiteX3" fmla="*/ -870 w 72457"/>
                <a:gd name="connsiteY3" fmla="*/ 31491 h 78814"/>
                <a:gd name="connsiteX4" fmla="*/ 36283 w 72457"/>
                <a:gd name="connsiteY4" fmla="*/ 76730 h 78814"/>
                <a:gd name="connsiteX5" fmla="*/ 39299 w 72457"/>
                <a:gd name="connsiteY5" fmla="*/ 65835 h 78814"/>
                <a:gd name="connsiteX6" fmla="*/ 10854 w 72457"/>
                <a:gd name="connsiteY6" fmla="*/ 40407 h 78814"/>
                <a:gd name="connsiteX7" fmla="*/ 30119 w 72457"/>
                <a:gd name="connsiteY7" fmla="*/ 11718 h 78814"/>
                <a:gd name="connsiteX8" fmla="*/ 58545 w 72457"/>
                <a:gd name="connsiteY8" fmla="*/ 39314 h 78814"/>
                <a:gd name="connsiteX9" fmla="*/ 54775 w 72457"/>
                <a:gd name="connsiteY9" fmla="*/ 63969 h 78814"/>
                <a:gd name="connsiteX10" fmla="*/ 36472 w 72457"/>
                <a:gd name="connsiteY10" fmla="*/ 64214 h 78814"/>
                <a:gd name="connsiteX11" fmla="*/ 35925 w 72457"/>
                <a:gd name="connsiteY11" fmla="*/ 63649 h 78814"/>
                <a:gd name="connsiteX12" fmla="*/ 27932 w 72457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4">
                  <a:moveTo>
                    <a:pt x="27932" y="71698"/>
                  </a:moveTo>
                  <a:cubicBezTo>
                    <a:pt x="44332" y="87965"/>
                    <a:pt x="68290" y="75468"/>
                    <a:pt x="71098" y="54262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1971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2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74F0BAA-CFAF-5F78-CC39-0A1E03EE3E8E}"/>
                </a:ext>
              </a:extLst>
            </p:cNvPr>
            <p:cNvSpPr/>
            <p:nvPr/>
          </p:nvSpPr>
          <p:spPr>
            <a:xfrm>
              <a:off x="7571362" y="5552611"/>
              <a:ext cx="69117" cy="69866"/>
            </a:xfrm>
            <a:custGeom>
              <a:avLst/>
              <a:gdLst>
                <a:gd name="connsiteX0" fmla="*/ 36124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4 w 69117"/>
                <a:gd name="connsiteY9" fmla="*/ 70176 h 69866"/>
                <a:gd name="connsiteX10" fmla="*/ 36124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DA1DF3C2-69E5-5ECF-46C5-0B576EE9D1CC}"/>
                </a:ext>
              </a:extLst>
            </p:cNvPr>
            <p:cNvSpPr/>
            <p:nvPr/>
          </p:nvSpPr>
          <p:spPr>
            <a:xfrm>
              <a:off x="7381685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1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3" y="35342"/>
                    <a:pt x="56870" y="48857"/>
                    <a:pt x="47351" y="57131"/>
                  </a:cubicBezTo>
                  <a:cubicBezTo>
                    <a:pt x="41847" y="61919"/>
                    <a:pt x="49876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2" y="-171"/>
                    <a:pt x="32328" y="-4017"/>
                    <a:pt x="16456" y="5351"/>
                  </a:cubicBezTo>
                  <a:cubicBezTo>
                    <a:pt x="584" y="14720"/>
                    <a:pt x="-6013" y="35398"/>
                    <a:pt x="3111" y="51835"/>
                  </a:cubicBezTo>
                  <a:cubicBezTo>
                    <a:pt x="12234" y="68272"/>
                    <a:pt x="33420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692646CA-FAA2-A383-DD71-CBEFCFE4EA9A}"/>
                </a:ext>
              </a:extLst>
            </p:cNvPr>
            <p:cNvSpPr/>
            <p:nvPr/>
          </p:nvSpPr>
          <p:spPr>
            <a:xfrm>
              <a:off x="7877154" y="5722914"/>
              <a:ext cx="63773" cy="63735"/>
            </a:xfrm>
            <a:custGeom>
              <a:avLst/>
              <a:gdLst>
                <a:gd name="connsiteX0" fmla="*/ 37791 w 63773"/>
                <a:gd name="connsiteY0" fmla="*/ 59662 h 63735"/>
                <a:gd name="connsiteX1" fmla="*/ 62408 w 63773"/>
                <a:gd name="connsiteY1" fmla="*/ 26354 h 63735"/>
                <a:gd name="connsiteX2" fmla="*/ 60504 w 63773"/>
                <a:gd name="connsiteY2" fmla="*/ 19474 h 63735"/>
                <a:gd name="connsiteX3" fmla="*/ 18111 w 63773"/>
                <a:gd name="connsiteY3" fmla="*/ 3075 h 63735"/>
                <a:gd name="connsiteX4" fmla="*/ 1712 w 63773"/>
                <a:gd name="connsiteY4" fmla="*/ 45468 h 63735"/>
                <a:gd name="connsiteX5" fmla="*/ 5350 w 63773"/>
                <a:gd name="connsiteY5" fmla="*/ 51688 h 63735"/>
                <a:gd name="connsiteX6" fmla="*/ 56056 w 63773"/>
                <a:gd name="connsiteY6" fmla="*/ 53479 h 63735"/>
                <a:gd name="connsiteX7" fmla="*/ 48045 w 63773"/>
                <a:gd name="connsiteY7" fmla="*/ 45487 h 63735"/>
                <a:gd name="connsiteX8" fmla="*/ 13738 w 63773"/>
                <a:gd name="connsiteY8" fmla="*/ 44054 h 63735"/>
                <a:gd name="connsiteX9" fmla="*/ 20034 w 63773"/>
                <a:gd name="connsiteY9" fmla="*/ 14762 h 63735"/>
                <a:gd name="connsiteX10" fmla="*/ 21485 w 63773"/>
                <a:gd name="connsiteY10" fmla="*/ 13894 h 63735"/>
                <a:gd name="connsiteX11" fmla="*/ 49760 w 63773"/>
                <a:gd name="connsiteY11" fmla="*/ 23093 h 63735"/>
                <a:gd name="connsiteX12" fmla="*/ 34680 w 63773"/>
                <a:gd name="connsiteY12" fmla="*/ 48766 h 63735"/>
                <a:gd name="connsiteX13" fmla="*/ 37696 w 63773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35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6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479"/>
                  </a:cubicBezTo>
                  <a:cubicBezTo>
                    <a:pt x="61409" y="48540"/>
                    <a:pt x="53398" y="40548"/>
                    <a:pt x="48045" y="45487"/>
                  </a:cubicBezTo>
                  <a:cubicBezTo>
                    <a:pt x="38187" y="54610"/>
                    <a:pt x="22032" y="56495"/>
                    <a:pt x="13738" y="44054"/>
                  </a:cubicBezTo>
                  <a:cubicBezTo>
                    <a:pt x="7385" y="34233"/>
                    <a:pt x="10195" y="21114"/>
                    <a:pt x="20034" y="14762"/>
                  </a:cubicBezTo>
                  <a:cubicBezTo>
                    <a:pt x="20505" y="14441"/>
                    <a:pt x="20995" y="14159"/>
                    <a:pt x="21485" y="13894"/>
                  </a:cubicBezTo>
                  <a:cubicBezTo>
                    <a:pt x="31570" y="8673"/>
                    <a:pt x="44897" y="12632"/>
                    <a:pt x="49760" y="23093"/>
                  </a:cubicBezTo>
                  <a:cubicBezTo>
                    <a:pt x="55415" y="35100"/>
                    <a:pt x="46989" y="46995"/>
                    <a:pt x="34680" y="48766"/>
                  </a:cubicBezTo>
                  <a:cubicBezTo>
                    <a:pt x="27517" y="49803"/>
                    <a:pt x="30571" y="60698"/>
                    <a:pt x="37696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0CE03B63-2E47-40AE-A24B-A1410558F66B}"/>
                </a:ext>
              </a:extLst>
            </p:cNvPr>
            <p:cNvSpPr/>
            <p:nvPr/>
          </p:nvSpPr>
          <p:spPr>
            <a:xfrm>
              <a:off x="7757829" y="5198868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3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3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1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168F8F88-BE94-2330-3E09-C4FEAE5D5F27}"/>
                </a:ext>
              </a:extLst>
            </p:cNvPr>
            <p:cNvSpPr/>
            <p:nvPr/>
          </p:nvSpPr>
          <p:spPr>
            <a:xfrm>
              <a:off x="7247954" y="5314879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8 h 71928"/>
                <a:gd name="connsiteX9" fmla="*/ 37993 w 77973"/>
                <a:gd name="connsiteY9" fmla="*/ 55586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7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8"/>
                  </a:cubicBezTo>
                  <a:cubicBezTo>
                    <a:pt x="68606" y="51853"/>
                    <a:pt x="52432" y="71005"/>
                    <a:pt x="37993" y="55586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4ABF178-5A69-BDB6-BAE7-B7EDE75B687A}"/>
                </a:ext>
              </a:extLst>
            </p:cNvPr>
            <p:cNvSpPr/>
            <p:nvPr/>
          </p:nvSpPr>
          <p:spPr>
            <a:xfrm>
              <a:off x="7115727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8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8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C90756CA-53D3-9126-8DC3-2C26E0139E43}"/>
                </a:ext>
              </a:extLst>
            </p:cNvPr>
            <p:cNvSpPr/>
            <p:nvPr/>
          </p:nvSpPr>
          <p:spPr>
            <a:xfrm>
              <a:off x="7605354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E9286567-C0A5-99CD-6C48-0AD1AC9AA672}"/>
                </a:ext>
              </a:extLst>
            </p:cNvPr>
            <p:cNvSpPr/>
            <p:nvPr/>
          </p:nvSpPr>
          <p:spPr>
            <a:xfrm>
              <a:off x="7795051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2" y="309479"/>
                    <a:pt x="44249" y="156928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8FC2BB9-3F09-17B0-82C6-8022A1CEFE75}"/>
                </a:ext>
              </a:extLst>
            </p:cNvPr>
            <p:cNvSpPr/>
            <p:nvPr/>
          </p:nvSpPr>
          <p:spPr>
            <a:xfrm>
              <a:off x="7281274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950629E-623E-73BB-968B-24803CD59725}"/>
                </a:ext>
              </a:extLst>
            </p:cNvPr>
            <p:cNvSpPr/>
            <p:nvPr/>
          </p:nvSpPr>
          <p:spPr>
            <a:xfrm>
              <a:off x="7446864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7B1EB0C-9B26-0B14-F98C-1566BC45D880}"/>
                </a:ext>
              </a:extLst>
            </p:cNvPr>
            <p:cNvSpPr/>
            <p:nvPr/>
          </p:nvSpPr>
          <p:spPr>
            <a:xfrm>
              <a:off x="7309060" y="5228415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89"/>
                    <a:pt x="152189" y="69403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24542AF-6CC6-316A-38E3-9472CDF9BC80}"/>
                </a:ext>
              </a:extLst>
            </p:cNvPr>
            <p:cNvSpPr/>
            <p:nvPr/>
          </p:nvSpPr>
          <p:spPr>
            <a:xfrm>
              <a:off x="7131519" y="5587934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EE0B83E-2BF3-ADBE-1D31-2BE9E335D663}"/>
                </a:ext>
              </a:extLst>
            </p:cNvPr>
            <p:cNvSpPr/>
            <p:nvPr/>
          </p:nvSpPr>
          <p:spPr>
            <a:xfrm>
              <a:off x="7250626" y="6016861"/>
              <a:ext cx="453712" cy="115185"/>
            </a:xfrm>
            <a:custGeom>
              <a:avLst/>
              <a:gdLst>
                <a:gd name="connsiteX0" fmla="*/ 445642 w 453712"/>
                <a:gd name="connsiteY0" fmla="*/ 507 h 115185"/>
                <a:gd name="connsiteX1" fmla="*/ 3013 w 453712"/>
                <a:gd name="connsiteY1" fmla="*/ 104444 h 115185"/>
                <a:gd name="connsiteX2" fmla="*/ 6029 w 453712"/>
                <a:gd name="connsiteY2" fmla="*/ 115339 h 115185"/>
                <a:gd name="connsiteX3" fmla="*/ 448639 w 453712"/>
                <a:gd name="connsiteY3" fmla="*/ 11402 h 115185"/>
                <a:gd name="connsiteX4" fmla="*/ 445642 w 453712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5">
                  <a:moveTo>
                    <a:pt x="445642" y="507"/>
                  </a:moveTo>
                  <a:cubicBezTo>
                    <a:pt x="298425" y="36510"/>
                    <a:pt x="150739" y="70552"/>
                    <a:pt x="3013" y="104444"/>
                  </a:cubicBezTo>
                  <a:cubicBezTo>
                    <a:pt x="-4075" y="106065"/>
                    <a:pt x="-1077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9B7A105A-B587-66F3-32D6-15522526C04B}"/>
                </a:ext>
              </a:extLst>
            </p:cNvPr>
            <p:cNvSpPr/>
            <p:nvPr/>
          </p:nvSpPr>
          <p:spPr>
            <a:xfrm>
              <a:off x="7226572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7" y="136296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60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67AE682A-05FA-CA3E-C6D0-DD09521F7E75}"/>
                </a:ext>
              </a:extLst>
            </p:cNvPr>
            <p:cNvSpPr/>
            <p:nvPr/>
          </p:nvSpPr>
          <p:spPr>
            <a:xfrm>
              <a:off x="7121193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63DF7183-82BA-38EF-86FB-35FF7D56584B}"/>
                </a:ext>
              </a:extLst>
            </p:cNvPr>
            <p:cNvSpPr/>
            <p:nvPr/>
          </p:nvSpPr>
          <p:spPr>
            <a:xfrm>
              <a:off x="7623314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2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4" y="202626"/>
                    <a:pt x="112879" y="105739"/>
                    <a:pt x="164545" y="8832"/>
                  </a:cubicBezTo>
                  <a:cubicBezTo>
                    <a:pt x="167976" y="2405"/>
                    <a:pt x="158212" y="-3307"/>
                    <a:pt x="154782" y="3177"/>
                  </a:cubicBezTo>
                  <a:cubicBezTo>
                    <a:pt x="103096" y="100084"/>
                    <a:pt x="51391" y="196990"/>
                    <a:pt x="-314" y="293878"/>
                  </a:cubicBezTo>
                  <a:cubicBezTo>
                    <a:pt x="-3745" y="300306"/>
                    <a:pt x="6020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C9A1F302-EE30-6FF6-C9F9-E3AF18581EB7}"/>
                </a:ext>
              </a:extLst>
            </p:cNvPr>
            <p:cNvSpPr/>
            <p:nvPr/>
          </p:nvSpPr>
          <p:spPr>
            <a:xfrm>
              <a:off x="7744245" y="5789752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6"/>
                    <a:pt x="49910" y="135252"/>
                    <a:pt x="72" y="201509"/>
                  </a:cubicBezTo>
                  <a:cubicBezTo>
                    <a:pt x="-4320" y="207315"/>
                    <a:pt x="5500" y="212970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7DB44B1-B2F1-AE4E-9B36-8E17322D8F42}"/>
                </a:ext>
              </a:extLst>
            </p:cNvPr>
            <p:cNvSpPr/>
            <p:nvPr/>
          </p:nvSpPr>
          <p:spPr>
            <a:xfrm>
              <a:off x="11127734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05CCC68A-D5E3-E74B-43A9-281E84A17B24}"/>
                </a:ext>
              </a:extLst>
            </p:cNvPr>
            <p:cNvSpPr/>
            <p:nvPr/>
          </p:nvSpPr>
          <p:spPr>
            <a:xfrm>
              <a:off x="10626940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1"/>
                    <a:pt x="2005" y="12805"/>
                    <a:pt x="-671" y="32163"/>
                  </a:cubicBezTo>
                  <a:cubicBezTo>
                    <a:pt x="-3574" y="53068"/>
                    <a:pt x="11318" y="71842"/>
                    <a:pt x="30959" y="77403"/>
                  </a:cubicBezTo>
                  <a:cubicBezTo>
                    <a:pt x="37971" y="79382"/>
                    <a:pt x="40968" y="68468"/>
                    <a:pt x="33956" y="66507"/>
                  </a:cubicBezTo>
                  <a:cubicBezTo>
                    <a:pt x="20761" y="62737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3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F4A043A3-5CF1-CA9C-AE9E-DE22CDD1C862}"/>
                </a:ext>
              </a:extLst>
            </p:cNvPr>
            <p:cNvSpPr/>
            <p:nvPr/>
          </p:nvSpPr>
          <p:spPr>
            <a:xfrm>
              <a:off x="11238896" y="6335652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7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8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1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2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BBC5FA6F-F83D-0753-0D4B-759F192401B1}"/>
                </a:ext>
              </a:extLst>
            </p:cNvPr>
            <p:cNvSpPr/>
            <p:nvPr/>
          </p:nvSpPr>
          <p:spPr>
            <a:xfrm>
              <a:off x="10744335" y="6238814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2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1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DE21EF3-66BC-89CD-DD4D-6918829B8851}"/>
                </a:ext>
              </a:extLst>
            </p:cNvPr>
            <p:cNvSpPr/>
            <p:nvPr/>
          </p:nvSpPr>
          <p:spPr>
            <a:xfrm>
              <a:off x="10932889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5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5"/>
                  </a:cubicBezTo>
                  <a:cubicBezTo>
                    <a:pt x="74314" y="35272"/>
                    <a:pt x="67584" y="14650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5025596-3F5B-3469-F3CA-3C2C171892BE}"/>
                </a:ext>
              </a:extLst>
            </p:cNvPr>
            <p:cNvSpPr/>
            <p:nvPr/>
          </p:nvSpPr>
          <p:spPr>
            <a:xfrm>
              <a:off x="10443852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1 w 63810"/>
                <a:gd name="connsiteY4" fmla="*/ 44108 h 63781"/>
                <a:gd name="connsiteX5" fmla="*/ 13655 w 63810"/>
                <a:gd name="connsiteY5" fmla="*/ 45540 h 63781"/>
                <a:gd name="connsiteX6" fmla="*/ 5662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0 w 63810"/>
                <a:gd name="connsiteY11" fmla="*/ 57793 h 63781"/>
                <a:gd name="connsiteX12" fmla="*/ 23928 w 63810"/>
                <a:gd name="connsiteY12" fmla="*/ 59715 h 63781"/>
                <a:gd name="connsiteX13" fmla="*/ 26926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0" y="12799"/>
                    <a:pt x="29527" y="8520"/>
                    <a:pt x="39894" y="13628"/>
                  </a:cubicBezTo>
                  <a:cubicBezTo>
                    <a:pt x="50243" y="18717"/>
                    <a:pt x="54502" y="31253"/>
                    <a:pt x="49413" y="41620"/>
                  </a:cubicBezTo>
                  <a:cubicBezTo>
                    <a:pt x="48979" y="42487"/>
                    <a:pt x="48508" y="43316"/>
                    <a:pt x="47961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2" y="53533"/>
                  </a:cubicBezTo>
                  <a:cubicBezTo>
                    <a:pt x="20233" y="66992"/>
                    <a:pt x="43608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3E8E2158-9A2A-A9C5-9929-A1B388FC71C9}"/>
                </a:ext>
              </a:extLst>
            </p:cNvPr>
            <p:cNvSpPr/>
            <p:nvPr/>
          </p:nvSpPr>
          <p:spPr>
            <a:xfrm>
              <a:off x="10559428" y="5885063"/>
              <a:ext cx="67554" cy="67585"/>
            </a:xfrm>
            <a:custGeom>
              <a:avLst/>
              <a:gdLst>
                <a:gd name="connsiteX0" fmla="*/ 54042 w 67554"/>
                <a:gd name="connsiteY0" fmla="*/ 61826 h 67585"/>
                <a:gd name="connsiteX1" fmla="*/ 61846 w 67554"/>
                <a:gd name="connsiteY1" fmla="*/ 16059 h 67585"/>
                <a:gd name="connsiteX2" fmla="*/ 17794 w 67554"/>
                <a:gd name="connsiteY2" fmla="*/ 3995 h 67585"/>
                <a:gd name="connsiteX3" fmla="*/ 1584 w 67554"/>
                <a:gd name="connsiteY3" fmla="*/ 47086 h 67585"/>
                <a:gd name="connsiteX4" fmla="*/ 45050 w 67554"/>
                <a:gd name="connsiteY4" fmla="*/ 66803 h 67585"/>
                <a:gd name="connsiteX5" fmla="*/ 42035 w 67554"/>
                <a:gd name="connsiteY5" fmla="*/ 55888 h 67585"/>
                <a:gd name="connsiteX6" fmla="*/ 12309 w 67554"/>
                <a:gd name="connsiteY6" fmla="*/ 43467 h 67585"/>
                <a:gd name="connsiteX7" fmla="*/ 23506 w 67554"/>
                <a:gd name="connsiteY7" fmla="*/ 13760 h 67585"/>
                <a:gd name="connsiteX8" fmla="*/ 53137 w 67554"/>
                <a:gd name="connsiteY8" fmla="*/ 23693 h 67585"/>
                <a:gd name="connsiteX9" fmla="*/ 46031 w 67554"/>
                <a:gd name="connsiteY9" fmla="*/ 53853 h 67585"/>
                <a:gd name="connsiteX10" fmla="*/ 54042 w 67554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5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0" y="18830"/>
                    <a:pt x="23506" y="13760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D374FE9-764B-55A4-F304-442B5F85756E}"/>
                </a:ext>
              </a:extLst>
            </p:cNvPr>
            <p:cNvSpPr/>
            <p:nvPr/>
          </p:nvSpPr>
          <p:spPr>
            <a:xfrm>
              <a:off x="11058921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4CA8915-055B-9F59-7EF3-BCA9D96C0BBD}"/>
                </a:ext>
              </a:extLst>
            </p:cNvPr>
            <p:cNvSpPr/>
            <p:nvPr/>
          </p:nvSpPr>
          <p:spPr>
            <a:xfrm>
              <a:off x="11169246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2328B09-7B99-FD95-0CC0-31FE3AD81B2A}"/>
                </a:ext>
              </a:extLst>
            </p:cNvPr>
            <p:cNvSpPr/>
            <p:nvPr/>
          </p:nvSpPr>
          <p:spPr>
            <a:xfrm>
              <a:off x="10670571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4"/>
                    <a:pt x="31719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628C4F2-843E-E2F6-A67D-C497B3868E73}"/>
                </a:ext>
              </a:extLst>
            </p:cNvPr>
            <p:cNvSpPr/>
            <p:nvPr/>
          </p:nvSpPr>
          <p:spPr>
            <a:xfrm>
              <a:off x="10475931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EAC3C82-6704-B3A8-CB20-7168AF313A10}"/>
                </a:ext>
              </a:extLst>
            </p:cNvPr>
            <p:cNvSpPr/>
            <p:nvPr/>
          </p:nvSpPr>
          <p:spPr>
            <a:xfrm>
              <a:off x="10972732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D83CD19-0072-A404-3BF6-F9030D7EDF3A}"/>
                </a:ext>
              </a:extLst>
            </p:cNvPr>
            <p:cNvSpPr/>
            <p:nvPr/>
          </p:nvSpPr>
          <p:spPr>
            <a:xfrm>
              <a:off x="10499041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901FC898-BA89-46F7-F0AD-689F8AF4B1E6}"/>
                </a:ext>
              </a:extLst>
            </p:cNvPr>
            <p:cNvSpPr/>
            <p:nvPr/>
          </p:nvSpPr>
          <p:spPr>
            <a:xfrm>
              <a:off x="10617098" y="5914548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6CB261E-D425-77D4-0E97-E44BF0183F9A}"/>
                </a:ext>
              </a:extLst>
            </p:cNvPr>
            <p:cNvSpPr/>
            <p:nvPr/>
          </p:nvSpPr>
          <p:spPr>
            <a:xfrm>
              <a:off x="10809144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C8C47327-24B1-7278-3DD8-D6B8807F7E6B}"/>
                </a:ext>
              </a:extLst>
            </p:cNvPr>
            <p:cNvSpPr/>
            <p:nvPr/>
          </p:nvSpPr>
          <p:spPr>
            <a:xfrm>
              <a:off x="10680503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4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4"/>
                  </a:cubicBezTo>
                  <a:cubicBezTo>
                    <a:pt x="300914" y="70515"/>
                    <a:pt x="153226" y="36585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E16118CF-BFFF-EA1F-396E-61A0EF3D98B7}"/>
                </a:ext>
              </a:extLst>
            </p:cNvPr>
            <p:cNvSpPr/>
            <p:nvPr/>
          </p:nvSpPr>
          <p:spPr>
            <a:xfrm>
              <a:off x="10987213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3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29FF0686-AE9E-8AB5-E646-F1DCF5404880}"/>
                </a:ext>
              </a:extLst>
            </p:cNvPr>
            <p:cNvSpPr/>
            <p:nvPr/>
          </p:nvSpPr>
          <p:spPr>
            <a:xfrm>
              <a:off x="11111472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AA0CEF6-86BB-399F-7E70-BC831B9B0EAC}"/>
                </a:ext>
              </a:extLst>
            </p:cNvPr>
            <p:cNvSpPr/>
            <p:nvPr/>
          </p:nvSpPr>
          <p:spPr>
            <a:xfrm>
              <a:off x="10595219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39" y="196954"/>
                    <a:pt x="61134" y="100047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7"/>
                  </a:cubicBezTo>
                  <a:cubicBezTo>
                    <a:pt x="158210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5DAFE454-D4F7-75DA-6760-A26D03E6F035}"/>
                </a:ext>
              </a:extLst>
            </p:cNvPr>
            <p:cNvSpPr/>
            <p:nvPr/>
          </p:nvSpPr>
          <p:spPr>
            <a:xfrm>
              <a:off x="10479122" y="6475873"/>
              <a:ext cx="161531" cy="209196"/>
            </a:xfrm>
            <a:custGeom>
              <a:avLst/>
              <a:gdLst>
                <a:gd name="connsiteX0" fmla="*/ 159343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3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3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CF3CAD9F-511A-F4DA-1A9B-7D35F9CA64F7}"/>
                </a:ext>
              </a:extLst>
            </p:cNvPr>
            <p:cNvSpPr/>
            <p:nvPr/>
          </p:nvSpPr>
          <p:spPr>
            <a:xfrm>
              <a:off x="9531671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A90397A8-573E-06AD-F848-FABE1A3A48DC}"/>
                </a:ext>
              </a:extLst>
            </p:cNvPr>
            <p:cNvSpPr/>
            <p:nvPr/>
          </p:nvSpPr>
          <p:spPr>
            <a:xfrm>
              <a:off x="9532414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90621AF-1EF7-E18A-8C56-0E7FFCAF289B}"/>
                </a:ext>
              </a:extLst>
            </p:cNvPr>
            <p:cNvSpPr/>
            <p:nvPr/>
          </p:nvSpPr>
          <p:spPr>
            <a:xfrm>
              <a:off x="9624745" y="5312018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A076689E-CC4B-B2B2-9316-ABFCAAF3A2B9}"/>
                </a:ext>
              </a:extLst>
            </p:cNvPr>
            <p:cNvSpPr/>
            <p:nvPr/>
          </p:nvSpPr>
          <p:spPr>
            <a:xfrm>
              <a:off x="9653743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D1A5596-B5B2-E385-24CA-B8A408F9ED6F}"/>
                </a:ext>
              </a:extLst>
            </p:cNvPr>
            <p:cNvSpPr/>
            <p:nvPr/>
          </p:nvSpPr>
          <p:spPr>
            <a:xfrm>
              <a:off x="10128413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A9B70514-9C5C-175B-2BA7-CAE7B899CE02}"/>
                </a:ext>
              </a:extLst>
            </p:cNvPr>
            <p:cNvSpPr/>
            <p:nvPr/>
          </p:nvSpPr>
          <p:spPr>
            <a:xfrm>
              <a:off x="10121243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6D32382-5494-1E2C-D0E2-6CAB38574477}"/>
                </a:ext>
              </a:extLst>
            </p:cNvPr>
            <p:cNvSpPr/>
            <p:nvPr/>
          </p:nvSpPr>
          <p:spPr>
            <a:xfrm>
              <a:off x="9567094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B6C0D4F0-A54E-9E8F-70B6-2FB300801570}"/>
                </a:ext>
              </a:extLst>
            </p:cNvPr>
            <p:cNvSpPr/>
            <p:nvPr/>
          </p:nvSpPr>
          <p:spPr>
            <a:xfrm>
              <a:off x="9686253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E27E786-C1AE-1D31-6119-EA154CDF7DE1}"/>
                </a:ext>
              </a:extLst>
            </p:cNvPr>
            <p:cNvSpPr/>
            <p:nvPr/>
          </p:nvSpPr>
          <p:spPr>
            <a:xfrm>
              <a:off x="9757758" y="5738326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D89A0EB6-492B-C9CD-7F7C-A398AD06B72A}"/>
                </a:ext>
              </a:extLst>
            </p:cNvPr>
            <p:cNvSpPr/>
            <p:nvPr/>
          </p:nvSpPr>
          <p:spPr>
            <a:xfrm>
              <a:off x="9830713" y="5702458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CF5A40F-E097-01E5-668D-1439D668A66E}"/>
                </a:ext>
              </a:extLst>
            </p:cNvPr>
            <p:cNvSpPr/>
            <p:nvPr/>
          </p:nvSpPr>
          <p:spPr>
            <a:xfrm>
              <a:off x="8782786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1557C1-4C0E-CF97-262D-D8780558876B}"/>
                </a:ext>
              </a:extLst>
            </p:cNvPr>
            <p:cNvSpPr/>
            <p:nvPr/>
          </p:nvSpPr>
          <p:spPr>
            <a:xfrm>
              <a:off x="8525540" y="4622758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6B89C9F-1CBA-405B-EA60-55940B154F90}"/>
                </a:ext>
              </a:extLst>
            </p:cNvPr>
            <p:cNvSpPr/>
            <p:nvPr/>
          </p:nvSpPr>
          <p:spPr>
            <a:xfrm>
              <a:off x="8609735" y="4490305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DB6610F-18D2-327C-C816-CC8F191BEAC7}"/>
                </a:ext>
              </a:extLst>
            </p:cNvPr>
            <p:cNvSpPr/>
            <p:nvPr/>
          </p:nvSpPr>
          <p:spPr>
            <a:xfrm>
              <a:off x="8818239" y="4371485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AE680D81-EC76-F116-9B7D-D28742332919}"/>
                </a:ext>
              </a:extLst>
            </p:cNvPr>
            <p:cNvSpPr/>
            <p:nvPr/>
          </p:nvSpPr>
          <p:spPr>
            <a:xfrm>
              <a:off x="8612287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1C26DA48-5E6D-C400-DD18-06F9DBC906B9}"/>
                </a:ext>
              </a:extLst>
            </p:cNvPr>
            <p:cNvSpPr/>
            <p:nvPr/>
          </p:nvSpPr>
          <p:spPr>
            <a:xfrm>
              <a:off x="9237628" y="4850193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4D49BD50-7679-49DA-4A48-FC3B088AFC68}"/>
                </a:ext>
              </a:extLst>
            </p:cNvPr>
            <p:cNvSpPr/>
            <p:nvPr/>
          </p:nvSpPr>
          <p:spPr>
            <a:xfrm>
              <a:off x="8849936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4EE02449-CAD6-8B67-804B-9FF5D8BB60FC}"/>
                </a:ext>
              </a:extLst>
            </p:cNvPr>
            <p:cNvSpPr/>
            <p:nvPr/>
          </p:nvSpPr>
          <p:spPr>
            <a:xfrm>
              <a:off x="8716038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7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3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2 w 882465"/>
                <a:gd name="connsiteY28" fmla="*/ 564194 h 610293"/>
                <a:gd name="connsiteX29" fmla="*/ 270437 w 882465"/>
                <a:gd name="connsiteY29" fmla="*/ 588284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80 h 610293"/>
                <a:gd name="connsiteX37" fmla="*/ 20339 w 882465"/>
                <a:gd name="connsiteY37" fmla="*/ 29201 h 610293"/>
                <a:gd name="connsiteX38" fmla="*/ 13986 w 882465"/>
                <a:gd name="connsiteY38" fmla="*/ 13575 h 610293"/>
                <a:gd name="connsiteX39" fmla="*/ 10745 w 882465"/>
                <a:gd name="connsiteY39" fmla="*/ 5545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7 h 610293"/>
                <a:gd name="connsiteX43" fmla="*/ 298165 w 882465"/>
                <a:gd name="connsiteY43" fmla="*/ 114948 h 610293"/>
                <a:gd name="connsiteX44" fmla="*/ 549941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7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6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7" y="319355"/>
                  </a:cubicBezTo>
                  <a:cubicBezTo>
                    <a:pt x="876965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2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4"/>
                    <a:pt x="60488" y="128237"/>
                    <a:pt x="40263" y="78380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5"/>
                  </a:lnTo>
                  <a:cubicBezTo>
                    <a:pt x="13044" y="11256"/>
                    <a:pt x="12309" y="7543"/>
                    <a:pt x="10745" y="5545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7"/>
                  </a:lnTo>
                  <a:lnTo>
                    <a:pt x="298165" y="114948"/>
                  </a:lnTo>
                  <a:lnTo>
                    <a:pt x="549941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016C8FD-BF62-7F82-519D-6A1EDA1D4156}"/>
                </a:ext>
              </a:extLst>
            </p:cNvPr>
            <p:cNvSpPr/>
            <p:nvPr/>
          </p:nvSpPr>
          <p:spPr>
            <a:xfrm>
              <a:off x="8974363" y="6082384"/>
              <a:ext cx="263818" cy="178479"/>
            </a:xfrm>
            <a:custGeom>
              <a:avLst/>
              <a:gdLst>
                <a:gd name="connsiteX0" fmla="*/ 254105 w 263818"/>
                <a:gd name="connsiteY0" fmla="*/ 89760 h 178479"/>
                <a:gd name="connsiteX1" fmla="*/ 94693 w 263818"/>
                <a:gd name="connsiteY1" fmla="*/ 158391 h 178479"/>
                <a:gd name="connsiteX2" fmla="*/ 71809 w 263818"/>
                <a:gd name="connsiteY2" fmla="*/ 168231 h 178479"/>
                <a:gd name="connsiteX3" fmla="*/ 80122 w 263818"/>
                <a:gd name="connsiteY3" fmla="*/ 171624 h 178479"/>
                <a:gd name="connsiteX4" fmla="*/ 18917 w 263818"/>
                <a:gd name="connsiteY4" fmla="*/ 25255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lnTo>
                    <a:pt x="18917" y="25255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B3F04912-73C9-9294-5979-7802975E3FC1}"/>
                </a:ext>
              </a:extLst>
            </p:cNvPr>
            <p:cNvSpPr/>
            <p:nvPr/>
          </p:nvSpPr>
          <p:spPr>
            <a:xfrm>
              <a:off x="8756658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6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0" y="10988"/>
                    <a:pt x="-866" y="13986"/>
                  </a:cubicBezTo>
                  <a:cubicBezTo>
                    <a:pt x="-35" y="17001"/>
                    <a:pt x="3075" y="18755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4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9EC6C71-9A5C-F6E8-9096-D58623BD3E22}"/>
                </a:ext>
              </a:extLst>
            </p:cNvPr>
            <p:cNvSpPr/>
            <p:nvPr/>
          </p:nvSpPr>
          <p:spPr>
            <a:xfrm>
              <a:off x="8799899" y="6035523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EF14F6A8-5DB9-3A47-FF35-518CDD68BAA9}"/>
                </a:ext>
              </a:extLst>
            </p:cNvPr>
            <p:cNvSpPr/>
            <p:nvPr/>
          </p:nvSpPr>
          <p:spPr>
            <a:xfrm>
              <a:off x="8839879" y="6135332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D38A3D9-374A-24CF-416D-CA55ADFD4639}"/>
                </a:ext>
              </a:extLst>
            </p:cNvPr>
            <p:cNvSpPr/>
            <p:nvPr/>
          </p:nvSpPr>
          <p:spPr>
            <a:xfrm>
              <a:off x="8879822" y="623642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7DB16864-8F98-315A-418E-C8A6349185E1}"/>
                </a:ext>
              </a:extLst>
            </p:cNvPr>
            <p:cNvSpPr/>
            <p:nvPr/>
          </p:nvSpPr>
          <p:spPr>
            <a:xfrm>
              <a:off x="8923101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2DA5D0D8-76F9-BD0A-7691-18227DD92D32}"/>
                </a:ext>
              </a:extLst>
            </p:cNvPr>
            <p:cNvSpPr/>
            <p:nvPr/>
          </p:nvSpPr>
          <p:spPr>
            <a:xfrm>
              <a:off x="9060874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B74BF30-213E-4C05-F601-5FF06B0632F3}"/>
                </a:ext>
              </a:extLst>
            </p:cNvPr>
            <p:cNvSpPr/>
            <p:nvPr/>
          </p:nvSpPr>
          <p:spPr>
            <a:xfrm>
              <a:off x="9159006" y="6330198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6D868FE-18D9-E3E3-51CF-9763BD45EDD5}"/>
                </a:ext>
              </a:extLst>
            </p:cNvPr>
            <p:cNvSpPr/>
            <p:nvPr/>
          </p:nvSpPr>
          <p:spPr>
            <a:xfrm>
              <a:off x="9256195" y="6284179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F48BB218-C6BE-C6BC-F1C3-D56AA8712009}"/>
                </a:ext>
              </a:extLst>
            </p:cNvPr>
            <p:cNvSpPr/>
            <p:nvPr/>
          </p:nvSpPr>
          <p:spPr>
            <a:xfrm>
              <a:off x="9354100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36CBEE1F-E959-DC7F-D925-2A6762270E45}"/>
                </a:ext>
              </a:extLst>
            </p:cNvPr>
            <p:cNvSpPr/>
            <p:nvPr/>
          </p:nvSpPr>
          <p:spPr>
            <a:xfrm>
              <a:off x="9451856" y="6192871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0617F3F-B931-2F52-A89D-319B17BD800B}"/>
                </a:ext>
              </a:extLst>
            </p:cNvPr>
            <p:cNvSpPr/>
            <p:nvPr/>
          </p:nvSpPr>
          <p:spPr>
            <a:xfrm>
              <a:off x="8029656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1CC4B78-9E15-87F8-C4A5-1CE8FD97D64E}"/>
                </a:ext>
              </a:extLst>
            </p:cNvPr>
            <p:cNvSpPr/>
            <p:nvPr/>
          </p:nvSpPr>
          <p:spPr>
            <a:xfrm>
              <a:off x="8134086" y="5380697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7874B82-CEBF-E72D-92DC-490D4FA495DA}"/>
                </a:ext>
              </a:extLst>
            </p:cNvPr>
            <p:cNvSpPr/>
            <p:nvPr/>
          </p:nvSpPr>
          <p:spPr>
            <a:xfrm>
              <a:off x="10042806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5F3E1C79-E7F7-83B8-5B4C-7CAAC041F609}"/>
                </a:ext>
              </a:extLst>
            </p:cNvPr>
            <p:cNvSpPr/>
            <p:nvPr/>
          </p:nvSpPr>
          <p:spPr>
            <a:xfrm>
              <a:off x="10147236" y="6602159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41445712-BAFD-23E0-8B2B-FF8B4F10AA25}"/>
                </a:ext>
              </a:extLst>
            </p:cNvPr>
            <p:cNvSpPr/>
            <p:nvPr/>
          </p:nvSpPr>
          <p:spPr>
            <a:xfrm>
              <a:off x="11045611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918180B3-F595-65E8-A244-E45E3B68D7AE}"/>
                </a:ext>
              </a:extLst>
            </p:cNvPr>
            <p:cNvSpPr/>
            <p:nvPr/>
          </p:nvSpPr>
          <p:spPr>
            <a:xfrm>
              <a:off x="11150038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10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AD750F7B-DBA8-F8BF-CCBB-279AFC95162D}"/>
                </a:ext>
              </a:extLst>
            </p:cNvPr>
            <p:cNvSpPr/>
            <p:nvPr/>
          </p:nvSpPr>
          <p:spPr>
            <a:xfrm>
              <a:off x="6546443" y="5206612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392DC24B-3A39-1795-5740-C674825D27C0}"/>
                </a:ext>
              </a:extLst>
            </p:cNvPr>
            <p:cNvSpPr/>
            <p:nvPr/>
          </p:nvSpPr>
          <p:spPr>
            <a:xfrm>
              <a:off x="6635326" y="5203561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F6907B87-B83D-EAD7-AB82-68CCB66E352C}"/>
                </a:ext>
              </a:extLst>
            </p:cNvPr>
            <p:cNvSpPr/>
            <p:nvPr/>
          </p:nvSpPr>
          <p:spPr>
            <a:xfrm>
              <a:off x="6727700" y="5379500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F63BD7F0-9563-CC1C-26B1-9AA092FCCE9E}"/>
                </a:ext>
              </a:extLst>
            </p:cNvPr>
            <p:cNvSpPr/>
            <p:nvPr/>
          </p:nvSpPr>
          <p:spPr>
            <a:xfrm>
              <a:off x="6577853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F38CD28-DD7A-5853-0A7B-4FAC2B940DA0}"/>
                </a:ext>
              </a:extLst>
            </p:cNvPr>
            <p:cNvSpPr/>
            <p:nvPr/>
          </p:nvSpPr>
          <p:spPr>
            <a:xfrm>
              <a:off x="9479460" y="4377224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E245D928-CE54-163B-966B-ABF7D8CB5E84}"/>
                </a:ext>
              </a:extLst>
            </p:cNvPr>
            <p:cNvSpPr/>
            <p:nvPr/>
          </p:nvSpPr>
          <p:spPr>
            <a:xfrm>
              <a:off x="9568343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7D64769-668B-E85C-46D4-DF1D948626CA}"/>
                </a:ext>
              </a:extLst>
            </p:cNvPr>
            <p:cNvSpPr/>
            <p:nvPr/>
          </p:nvSpPr>
          <p:spPr>
            <a:xfrm>
              <a:off x="9660717" y="4550113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8A90E0AF-1B3D-665F-8AB3-0D4C1E18EC09}"/>
                </a:ext>
              </a:extLst>
            </p:cNvPr>
            <p:cNvSpPr/>
            <p:nvPr/>
          </p:nvSpPr>
          <p:spPr>
            <a:xfrm>
              <a:off x="9510869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1CC6351-4EC4-FC43-A682-D31B889AE300}"/>
                </a:ext>
              </a:extLst>
            </p:cNvPr>
            <p:cNvSpPr/>
            <p:nvPr/>
          </p:nvSpPr>
          <p:spPr>
            <a:xfrm>
              <a:off x="6666514" y="5684985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D590FEE1-3491-2572-3728-CBD249F2CCF1}"/>
                </a:ext>
              </a:extLst>
            </p:cNvPr>
            <p:cNvSpPr/>
            <p:nvPr/>
          </p:nvSpPr>
          <p:spPr>
            <a:xfrm>
              <a:off x="6667257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F3450D9-6CBF-EAD9-D044-0BC6F71AC3FE}"/>
                </a:ext>
              </a:extLst>
            </p:cNvPr>
            <p:cNvSpPr/>
            <p:nvPr/>
          </p:nvSpPr>
          <p:spPr>
            <a:xfrm>
              <a:off x="6759587" y="5681472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42E7A65-94AE-8565-A8A2-BD52598D5109}"/>
                </a:ext>
              </a:extLst>
            </p:cNvPr>
            <p:cNvSpPr/>
            <p:nvPr/>
          </p:nvSpPr>
          <p:spPr>
            <a:xfrm>
              <a:off x="6788585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82558F84-7CB9-AC2F-F6C8-9F1091C9467C}"/>
                </a:ext>
              </a:extLst>
            </p:cNvPr>
            <p:cNvSpPr/>
            <p:nvPr/>
          </p:nvSpPr>
          <p:spPr>
            <a:xfrm>
              <a:off x="7263255" y="6354187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DECC69A5-FC71-990E-1EBD-073A611DC4CF}"/>
                </a:ext>
              </a:extLst>
            </p:cNvPr>
            <p:cNvSpPr/>
            <p:nvPr/>
          </p:nvSpPr>
          <p:spPr>
            <a:xfrm>
              <a:off x="7256085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4E509E0-0FDC-549B-CE92-27492F5CF9CD}"/>
                </a:ext>
              </a:extLst>
            </p:cNvPr>
            <p:cNvSpPr/>
            <p:nvPr/>
          </p:nvSpPr>
          <p:spPr>
            <a:xfrm>
              <a:off x="6701937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29B544BB-E3C6-043B-45F3-43532AB629FB}"/>
                </a:ext>
              </a:extLst>
            </p:cNvPr>
            <p:cNvSpPr/>
            <p:nvPr/>
          </p:nvSpPr>
          <p:spPr>
            <a:xfrm>
              <a:off x="6821095" y="6106208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6 h 116762"/>
                <a:gd name="connsiteX19" fmla="*/ 57397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6"/>
                  </a:cubicBezTo>
                  <a:cubicBezTo>
                    <a:pt x="51987" y="20620"/>
                    <a:pt x="61807" y="15060"/>
                    <a:pt x="57397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4C18D653-2FA4-78EF-EC3B-1DEC4288C31C}"/>
                </a:ext>
              </a:extLst>
            </p:cNvPr>
            <p:cNvSpPr/>
            <p:nvPr/>
          </p:nvSpPr>
          <p:spPr>
            <a:xfrm>
              <a:off x="6892600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5BE1882-01FF-C1DF-99E8-7264E65D9BEE}"/>
                </a:ext>
              </a:extLst>
            </p:cNvPr>
            <p:cNvSpPr/>
            <p:nvPr/>
          </p:nvSpPr>
          <p:spPr>
            <a:xfrm>
              <a:off x="6965556" y="6071913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9E3B639-53D1-AC62-E626-C165F48DCCB9}"/>
                </a:ext>
              </a:extLst>
            </p:cNvPr>
            <p:cNvSpPr/>
            <p:nvPr/>
          </p:nvSpPr>
          <p:spPr>
            <a:xfrm>
              <a:off x="8119275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1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1E5FC673-5109-3694-45E9-5183644AFBBD}"/>
                </a:ext>
              </a:extLst>
            </p:cNvPr>
            <p:cNvSpPr/>
            <p:nvPr/>
          </p:nvSpPr>
          <p:spPr>
            <a:xfrm>
              <a:off x="7862030" y="5919619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EBCC4CF0-4930-9722-510A-2A11E5EB88FA}"/>
                </a:ext>
              </a:extLst>
            </p:cNvPr>
            <p:cNvSpPr/>
            <p:nvPr/>
          </p:nvSpPr>
          <p:spPr>
            <a:xfrm>
              <a:off x="7946225" y="5787166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529B489-5BE8-56CE-7CE5-E6F9323F8FBE}"/>
                </a:ext>
              </a:extLst>
            </p:cNvPr>
            <p:cNvSpPr/>
            <p:nvPr/>
          </p:nvSpPr>
          <p:spPr>
            <a:xfrm rot="-5365624">
              <a:off x="8194666" y="5688113"/>
              <a:ext cx="47918" cy="47918"/>
            </a:xfrm>
            <a:custGeom>
              <a:avLst/>
              <a:gdLst>
                <a:gd name="connsiteX0" fmla="*/ 46906 w 47918"/>
                <a:gd name="connsiteY0" fmla="*/ 24291 h 47918"/>
                <a:gd name="connsiteX1" fmla="*/ 22947 w 47918"/>
                <a:gd name="connsiteY1" fmla="*/ 48250 h 47918"/>
                <a:gd name="connsiteX2" fmla="*/ -1013 w 47918"/>
                <a:gd name="connsiteY2" fmla="*/ 24291 h 47918"/>
                <a:gd name="connsiteX3" fmla="*/ 22947 w 47918"/>
                <a:gd name="connsiteY3" fmla="*/ 331 h 47918"/>
                <a:gd name="connsiteX4" fmla="*/ 46906 w 47918"/>
                <a:gd name="connsiteY4" fmla="*/ 24291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8" h="47918">
                  <a:moveTo>
                    <a:pt x="46906" y="24291"/>
                  </a:moveTo>
                  <a:cubicBezTo>
                    <a:pt x="46906" y="37523"/>
                    <a:pt x="36179" y="48250"/>
                    <a:pt x="22947" y="48250"/>
                  </a:cubicBezTo>
                  <a:cubicBezTo>
                    <a:pt x="9714" y="48250"/>
                    <a:pt x="-1013" y="37523"/>
                    <a:pt x="-1013" y="24291"/>
                  </a:cubicBezTo>
                  <a:cubicBezTo>
                    <a:pt x="-1013" y="11058"/>
                    <a:pt x="9714" y="331"/>
                    <a:pt x="22947" y="331"/>
                  </a:cubicBezTo>
                  <a:cubicBezTo>
                    <a:pt x="36179" y="331"/>
                    <a:pt x="46906" y="11058"/>
                    <a:pt x="46906" y="2429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3762BEA5-059C-5B6A-1534-B1AB0DEE5C9B}"/>
                </a:ext>
              </a:extLst>
            </p:cNvPr>
            <p:cNvSpPr/>
            <p:nvPr/>
          </p:nvSpPr>
          <p:spPr>
            <a:xfrm>
              <a:off x="7948776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5992E13E-D2BD-1861-D0D4-348C1BEF4515}"/>
                </a:ext>
              </a:extLst>
            </p:cNvPr>
            <p:cNvSpPr/>
            <p:nvPr/>
          </p:nvSpPr>
          <p:spPr>
            <a:xfrm>
              <a:off x="8574118" y="6147054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D4350DD6-C14A-543C-D83C-08EE34E002B6}"/>
                </a:ext>
              </a:extLst>
            </p:cNvPr>
            <p:cNvSpPr/>
            <p:nvPr/>
          </p:nvSpPr>
          <p:spPr>
            <a:xfrm>
              <a:off x="8186426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D2DAB955-87D3-F2F2-BAB8-8D5539789ED6}"/>
                </a:ext>
              </a:extLst>
            </p:cNvPr>
            <p:cNvSpPr/>
            <p:nvPr/>
          </p:nvSpPr>
          <p:spPr>
            <a:xfrm>
              <a:off x="11490669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65BBCF1A-1DDD-9FBF-C150-A92574F4AA26}"/>
                </a:ext>
              </a:extLst>
            </p:cNvPr>
            <p:cNvSpPr/>
            <p:nvPr/>
          </p:nvSpPr>
          <p:spPr>
            <a:xfrm>
              <a:off x="11424966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9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3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8 h 77218"/>
                <a:gd name="connsiteX42" fmla="*/ 143977 w 151872"/>
                <a:gd name="connsiteY42" fmla="*/ 61763 h 77218"/>
                <a:gd name="connsiteX43" fmla="*/ 146560 w 151872"/>
                <a:gd name="connsiteY43" fmla="*/ 63251 h 77218"/>
                <a:gd name="connsiteX44" fmla="*/ 150839 w 151872"/>
                <a:gd name="connsiteY44" fmla="*/ 71602 h 77218"/>
                <a:gd name="connsiteX45" fmla="*/ 144109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9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3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8"/>
                    <a:pt x="6299" y="16467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2" y="783"/>
                    <a:pt x="8429" y="1179"/>
                    <a:pt x="9221" y="1650"/>
                  </a:cubicBezTo>
                  <a:cubicBezTo>
                    <a:pt x="12670" y="3535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1"/>
                    <a:pt x="32538" y="11867"/>
                    <a:pt x="34989" y="12960"/>
                  </a:cubicBezTo>
                  <a:cubicBezTo>
                    <a:pt x="38061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3" y="56108"/>
                  </a:lnTo>
                  <a:cubicBezTo>
                    <a:pt x="135081" y="57993"/>
                    <a:pt x="139510" y="60047"/>
                    <a:pt x="143977" y="61763"/>
                  </a:cubicBezTo>
                  <a:cubicBezTo>
                    <a:pt x="144901" y="62121"/>
                    <a:pt x="145787" y="62630"/>
                    <a:pt x="146560" y="63251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D155D3F-FA9C-15DD-FC6B-8600D500F1F4}"/>
                </a:ext>
              </a:extLst>
            </p:cNvPr>
            <p:cNvSpPr/>
            <p:nvPr/>
          </p:nvSpPr>
          <p:spPr>
            <a:xfrm>
              <a:off x="11470978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60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60" y="46702"/>
                  </a:cubicBezTo>
                  <a:cubicBezTo>
                    <a:pt x="69691" y="44912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22B1BAE-B4E3-042F-D18E-EA6D98032ED3}"/>
                </a:ext>
              </a:extLst>
            </p:cNvPr>
            <p:cNvSpPr/>
            <p:nvPr/>
          </p:nvSpPr>
          <p:spPr>
            <a:xfrm>
              <a:off x="11447812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AE2B4D8-4F1E-0344-251F-BB1721E438E6}"/>
                </a:ext>
              </a:extLst>
            </p:cNvPr>
            <p:cNvSpPr/>
            <p:nvPr/>
          </p:nvSpPr>
          <p:spPr>
            <a:xfrm>
              <a:off x="11431221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F9926A4-8D2A-D086-A3BB-5B0FD94AAB13}"/>
                </a:ext>
              </a:extLst>
            </p:cNvPr>
            <p:cNvSpPr/>
            <p:nvPr/>
          </p:nvSpPr>
          <p:spPr>
            <a:xfrm>
              <a:off x="11838738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ED8B3E9-F964-8017-223E-C808EF3EEE83}"/>
                </a:ext>
              </a:extLst>
            </p:cNvPr>
            <p:cNvSpPr/>
            <p:nvPr/>
          </p:nvSpPr>
          <p:spPr>
            <a:xfrm>
              <a:off x="11730275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6BFFF4B4-CF07-A098-A52F-40C765E781D0}"/>
                </a:ext>
              </a:extLst>
            </p:cNvPr>
            <p:cNvSpPr/>
            <p:nvPr/>
          </p:nvSpPr>
          <p:spPr>
            <a:xfrm>
              <a:off x="11905804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1504335-3DBC-A406-FCDF-78BE449969B5}"/>
                </a:ext>
              </a:extLst>
            </p:cNvPr>
            <p:cNvSpPr/>
            <p:nvPr/>
          </p:nvSpPr>
          <p:spPr>
            <a:xfrm>
              <a:off x="11584322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AA68D0E-469D-A69E-8475-84A649885343}"/>
                </a:ext>
              </a:extLst>
            </p:cNvPr>
            <p:cNvSpPr/>
            <p:nvPr/>
          </p:nvSpPr>
          <p:spPr>
            <a:xfrm>
              <a:off x="11912778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92E968A-8E21-8AF8-CA13-AD47E4D0689E}"/>
                </a:ext>
              </a:extLst>
            </p:cNvPr>
            <p:cNvSpPr/>
            <p:nvPr/>
          </p:nvSpPr>
          <p:spPr>
            <a:xfrm>
              <a:off x="11393412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3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54D5A00-31DB-223A-3754-297339B146FD}"/>
                </a:ext>
              </a:extLst>
            </p:cNvPr>
            <p:cNvSpPr/>
            <p:nvPr/>
          </p:nvSpPr>
          <p:spPr>
            <a:xfrm>
              <a:off x="11780378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C9759A9-7FB0-B0A5-09F6-E938AF96325E}"/>
                </a:ext>
              </a:extLst>
            </p:cNvPr>
            <p:cNvSpPr/>
            <p:nvPr/>
          </p:nvSpPr>
          <p:spPr>
            <a:xfrm>
              <a:off x="11458293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5CFC9CBA-5192-6394-B993-94E824839037}"/>
                </a:ext>
              </a:extLst>
            </p:cNvPr>
            <p:cNvSpPr/>
            <p:nvPr/>
          </p:nvSpPr>
          <p:spPr>
            <a:xfrm>
              <a:off x="11875079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A99CC8F-1E15-4A2F-4CA6-108612B879DB}"/>
                </a:ext>
              </a:extLst>
            </p:cNvPr>
            <p:cNvSpPr/>
            <p:nvPr/>
          </p:nvSpPr>
          <p:spPr>
            <a:xfrm>
              <a:off x="11382406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4838217-83F8-5C14-A938-E2758586D51D}"/>
                </a:ext>
              </a:extLst>
            </p:cNvPr>
            <p:cNvSpPr/>
            <p:nvPr/>
          </p:nvSpPr>
          <p:spPr>
            <a:xfrm>
              <a:off x="9527594" y="353282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29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600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1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0" y="130399"/>
                    <a:pt x="105107" y="149400"/>
                    <a:pt x="78453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8"/>
                    <a:pt x="201824" y="78034"/>
                    <a:pt x="222521" y="59600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5"/>
                    <a:pt x="165463" y="52700"/>
                  </a:cubicBezTo>
                  <a:cubicBezTo>
                    <a:pt x="145275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A91D770-0560-08B0-EA1F-CE3825B77D91}"/>
                </a:ext>
              </a:extLst>
            </p:cNvPr>
            <p:cNvSpPr/>
            <p:nvPr/>
          </p:nvSpPr>
          <p:spPr>
            <a:xfrm>
              <a:off x="9056450" y="5456587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3 h 262188"/>
                <a:gd name="connsiteX6" fmla="*/ 96412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1"/>
                    <a:pt x="115148" y="51895"/>
                    <a:pt x="107326" y="4413"/>
                  </a:cubicBezTo>
                  <a:cubicBezTo>
                    <a:pt x="106137" y="-2750"/>
                    <a:pt x="95243" y="284"/>
                    <a:pt x="96412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09565EB-5FB6-1FB6-B341-42C668E7AFD0}"/>
                </a:ext>
              </a:extLst>
            </p:cNvPr>
            <p:cNvSpPr/>
            <p:nvPr/>
          </p:nvSpPr>
          <p:spPr>
            <a:xfrm>
              <a:off x="9131541" y="4964962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8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8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2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5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8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20"/>
                    <a:pt x="14403" y="284392"/>
                    <a:pt x="21208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2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6BEF0EAD-B8ED-62E1-0CAB-9E525410EC58}"/>
                </a:ext>
              </a:extLst>
            </p:cNvPr>
            <p:cNvSpPr/>
            <p:nvPr/>
          </p:nvSpPr>
          <p:spPr>
            <a:xfrm>
              <a:off x="9064671" y="5452248"/>
              <a:ext cx="142302" cy="285689"/>
            </a:xfrm>
            <a:custGeom>
              <a:avLst/>
              <a:gdLst>
                <a:gd name="connsiteX0" fmla="*/ 118634 w 142302"/>
                <a:gd name="connsiteY0" fmla="*/ 7413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3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9"/>
                    <a:pt x="118634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EC8DE2CF-AC6A-B7A0-A832-4BDE1F3D42F3}"/>
                </a:ext>
              </a:extLst>
            </p:cNvPr>
            <p:cNvSpPr/>
            <p:nvPr/>
          </p:nvSpPr>
          <p:spPr>
            <a:xfrm>
              <a:off x="9163294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53"/>
                  </a:cubicBezTo>
                  <a:cubicBezTo>
                    <a:pt x="415721" y="163997"/>
                    <a:pt x="478981" y="158399"/>
                    <a:pt x="535474" y="132159"/>
                  </a:cubicBezTo>
                  <a:cubicBezTo>
                    <a:pt x="589723" y="106976"/>
                    <a:pt x="628761" y="62415"/>
                    <a:pt x="650457" y="7130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1E90D80-533F-3515-E544-B80BB1E09BC1}"/>
                </a:ext>
              </a:extLst>
            </p:cNvPr>
            <p:cNvSpPr/>
            <p:nvPr/>
          </p:nvSpPr>
          <p:spPr>
            <a:xfrm>
              <a:off x="9529956" y="4828213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8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6"/>
                    <a:pt x="-2060" y="212080"/>
                    <a:pt x="6309" y="265689"/>
                  </a:cubicBezTo>
                  <a:cubicBezTo>
                    <a:pt x="7440" y="272851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B2279DE2-EB5D-5AB5-A67A-9A0F5A63CAD0}"/>
                </a:ext>
              </a:extLst>
            </p:cNvPr>
            <p:cNvSpPr/>
            <p:nvPr/>
          </p:nvSpPr>
          <p:spPr>
            <a:xfrm>
              <a:off x="8894487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7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7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6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9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2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16DF5213-735E-FA63-CCF5-5D2CEEA293A0}"/>
                </a:ext>
              </a:extLst>
            </p:cNvPr>
            <p:cNvSpPr/>
            <p:nvPr/>
          </p:nvSpPr>
          <p:spPr>
            <a:xfrm>
              <a:off x="9494642" y="4809533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9 h 289556"/>
                <a:gd name="connsiteX2" fmla="*/ 133083 w 138193"/>
                <a:gd name="connsiteY2" fmla="*/ 11349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1 h 289556"/>
                <a:gd name="connsiteX7" fmla="*/ 20983 w 138193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9"/>
                  </a:cubicBezTo>
                  <a:cubicBezTo>
                    <a:pt x="43904" y="45504"/>
                    <a:pt x="84733" y="20434"/>
                    <a:pt x="133083" y="11349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3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7297D29A-D21A-23D7-5D5E-09593AB4C35B}"/>
                </a:ext>
              </a:extLst>
            </p:cNvPr>
            <p:cNvSpPr/>
            <p:nvPr/>
          </p:nvSpPr>
          <p:spPr>
            <a:xfrm>
              <a:off x="8863781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2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6"/>
                    <a:pt x="325611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F613CCE4-2838-43F1-4C60-72CEE277BD04}"/>
                </a:ext>
              </a:extLst>
            </p:cNvPr>
            <p:cNvSpPr/>
            <p:nvPr/>
          </p:nvSpPr>
          <p:spPr>
            <a:xfrm>
              <a:off x="9602701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1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BEC42286-0E42-16B6-3739-63DCF01A8D6D}"/>
                </a:ext>
              </a:extLst>
            </p:cNvPr>
            <p:cNvSpPr/>
            <p:nvPr/>
          </p:nvSpPr>
          <p:spPr>
            <a:xfrm>
              <a:off x="9561214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7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70" y="86463"/>
                    <a:pt x="62344" y="43222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6"/>
                    <a:pt x="106339" y="94437"/>
                    <a:pt x="157007" y="139356"/>
                  </a:cubicBezTo>
                  <a:cubicBezTo>
                    <a:pt x="162437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4ED65AC1-F9B7-9886-830D-89A094D8C88A}"/>
                </a:ext>
              </a:extLst>
            </p:cNvPr>
            <p:cNvSpPr/>
            <p:nvPr/>
          </p:nvSpPr>
          <p:spPr>
            <a:xfrm>
              <a:off x="9537786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04"/>
                    <a:pt x="47828" y="29202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A07907CC-0164-957D-9201-189331D5AE12}"/>
                </a:ext>
              </a:extLst>
            </p:cNvPr>
            <p:cNvSpPr/>
            <p:nvPr/>
          </p:nvSpPr>
          <p:spPr>
            <a:xfrm>
              <a:off x="9420042" y="5119085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68F957C-D879-F7A0-497C-600662FB6EB2}"/>
                </a:ext>
              </a:extLst>
            </p:cNvPr>
            <p:cNvSpPr/>
            <p:nvPr/>
          </p:nvSpPr>
          <p:spPr>
            <a:xfrm>
              <a:off x="9321636" y="5120571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6"/>
                    <a:pt x="77497" y="5504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299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C8E4848E-5241-C847-52A2-CE3B6B22A615}"/>
                </a:ext>
              </a:extLst>
            </p:cNvPr>
            <p:cNvSpPr/>
            <p:nvPr/>
          </p:nvSpPr>
          <p:spPr>
            <a:xfrm>
              <a:off x="9237460" y="5154466"/>
              <a:ext cx="251173" cy="226148"/>
            </a:xfrm>
            <a:custGeom>
              <a:avLst/>
              <a:gdLst>
                <a:gd name="connsiteX0" fmla="*/ 248457 w 251173"/>
                <a:gd name="connsiteY0" fmla="*/ 216846 h 226148"/>
                <a:gd name="connsiteX1" fmla="*/ 8877 w 251173"/>
                <a:gd name="connsiteY1" fmla="*/ 1714 h 226148"/>
                <a:gd name="connsiteX2" fmla="*/ 885 w 251173"/>
                <a:gd name="connsiteY2" fmla="*/ 9707 h 226148"/>
                <a:gd name="connsiteX3" fmla="*/ 240446 w 251173"/>
                <a:gd name="connsiteY3" fmla="*/ 224839 h 226148"/>
                <a:gd name="connsiteX4" fmla="*/ 248457 w 251173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8">
                  <a:moveTo>
                    <a:pt x="248457" y="216846"/>
                  </a:moveTo>
                  <a:cubicBezTo>
                    <a:pt x="171532" y="141919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7"/>
                  </a:cubicBezTo>
                  <a:cubicBezTo>
                    <a:pt x="83616" y="78150"/>
                    <a:pt x="163483" y="149873"/>
                    <a:pt x="240446" y="224839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B9326B91-C75D-3CED-3D77-6E5B0F4B5B64}"/>
                </a:ext>
              </a:extLst>
            </p:cNvPr>
            <p:cNvSpPr/>
            <p:nvPr/>
          </p:nvSpPr>
          <p:spPr>
            <a:xfrm>
              <a:off x="9182622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9 w 242263"/>
                <a:gd name="connsiteY1" fmla="*/ 1356 h 199380"/>
                <a:gd name="connsiteX2" fmla="*/ 1474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7" y="122711"/>
                    <a:pt x="88220" y="59678"/>
                    <a:pt x="7129" y="1356"/>
                  </a:cubicBezTo>
                  <a:cubicBezTo>
                    <a:pt x="1209" y="-2885"/>
                    <a:pt x="-4445" y="7011"/>
                    <a:pt x="1474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3" y="203067"/>
                    <a:pt x="244824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B506074B-6403-3DAC-41E6-E2D6A3A93710}"/>
                </a:ext>
              </a:extLst>
            </p:cNvPr>
            <p:cNvSpPr/>
            <p:nvPr/>
          </p:nvSpPr>
          <p:spPr>
            <a:xfrm>
              <a:off x="9161733" y="5294550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6919F286-4B0E-C25C-6F9A-9F63EFD55BA4}"/>
                </a:ext>
              </a:extLst>
            </p:cNvPr>
            <p:cNvSpPr/>
            <p:nvPr/>
          </p:nvSpPr>
          <p:spPr>
            <a:xfrm>
              <a:off x="9038506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F62EC0-20A7-353F-0B30-49F9A985F835}"/>
                </a:ext>
              </a:extLst>
            </p:cNvPr>
            <p:cNvSpPr/>
            <p:nvPr/>
          </p:nvSpPr>
          <p:spPr>
            <a:xfrm>
              <a:off x="8950917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E9026FC-9FB5-DEF2-97C7-A4AB13578B4B}"/>
                </a:ext>
              </a:extLst>
            </p:cNvPr>
            <p:cNvSpPr/>
            <p:nvPr/>
          </p:nvSpPr>
          <p:spPr>
            <a:xfrm>
              <a:off x="8903299" y="5548237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0A4101AB-3558-73ED-CF4C-44D2C363AC0E}"/>
                </a:ext>
              </a:extLst>
            </p:cNvPr>
            <p:cNvSpPr/>
            <p:nvPr/>
          </p:nvSpPr>
          <p:spPr>
            <a:xfrm>
              <a:off x="11309760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7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6 w 882465"/>
                <a:gd name="connsiteY38" fmla="*/ 13574 h 610293"/>
                <a:gd name="connsiteX39" fmla="*/ 10745 w 882465"/>
                <a:gd name="connsiteY39" fmla="*/ 5544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2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3F32D8E-29C7-899E-8CF4-35AF2C8F9A03}"/>
                </a:ext>
              </a:extLst>
            </p:cNvPr>
            <p:cNvSpPr/>
            <p:nvPr/>
          </p:nvSpPr>
          <p:spPr>
            <a:xfrm>
              <a:off x="11568085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EA6EBC54-1DC2-90F0-03D4-51BE96998C1F}"/>
                </a:ext>
              </a:extLst>
            </p:cNvPr>
            <p:cNvSpPr/>
            <p:nvPr/>
          </p:nvSpPr>
          <p:spPr>
            <a:xfrm>
              <a:off x="11350379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B6FB550-1D94-E10E-1FBA-F27BEA0165C9}"/>
                </a:ext>
              </a:extLst>
            </p:cNvPr>
            <p:cNvSpPr/>
            <p:nvPr/>
          </p:nvSpPr>
          <p:spPr>
            <a:xfrm>
              <a:off x="11393621" y="4346588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8CD8C00-22BF-6490-00C5-46815EC739FC}"/>
                </a:ext>
              </a:extLst>
            </p:cNvPr>
            <p:cNvSpPr/>
            <p:nvPr/>
          </p:nvSpPr>
          <p:spPr>
            <a:xfrm>
              <a:off x="11433601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D163147B-C804-6A6A-8C05-0BB8C2BDBBEF}"/>
                </a:ext>
              </a:extLst>
            </p:cNvPr>
            <p:cNvSpPr/>
            <p:nvPr/>
          </p:nvSpPr>
          <p:spPr>
            <a:xfrm>
              <a:off x="11473544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C235331-2C56-7685-C063-E4944D2156F0}"/>
                </a:ext>
              </a:extLst>
            </p:cNvPr>
            <p:cNvSpPr/>
            <p:nvPr/>
          </p:nvSpPr>
          <p:spPr>
            <a:xfrm>
              <a:off x="11516823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F4470037-8D64-05B2-9BAA-AE6E3C48E1CC}"/>
                </a:ext>
              </a:extLst>
            </p:cNvPr>
            <p:cNvSpPr/>
            <p:nvPr/>
          </p:nvSpPr>
          <p:spPr>
            <a:xfrm>
              <a:off x="11654596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B874F0-E6FD-C719-1771-4F4E51613323}"/>
                </a:ext>
              </a:extLst>
            </p:cNvPr>
            <p:cNvSpPr/>
            <p:nvPr/>
          </p:nvSpPr>
          <p:spPr>
            <a:xfrm>
              <a:off x="11752727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0B8A3872-3677-D6ED-669F-3F23F4CC8E18}"/>
                </a:ext>
              </a:extLst>
            </p:cNvPr>
            <p:cNvSpPr/>
            <p:nvPr/>
          </p:nvSpPr>
          <p:spPr>
            <a:xfrm>
              <a:off x="11849917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56642C6A-9E9C-B313-16D5-A360303EDBFB}"/>
                </a:ext>
              </a:extLst>
            </p:cNvPr>
            <p:cNvSpPr/>
            <p:nvPr/>
          </p:nvSpPr>
          <p:spPr>
            <a:xfrm>
              <a:off x="11947822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9A2CD46B-A7A2-FF44-2626-886883C9E6E9}"/>
                </a:ext>
              </a:extLst>
            </p:cNvPr>
            <p:cNvSpPr/>
            <p:nvPr/>
          </p:nvSpPr>
          <p:spPr>
            <a:xfrm>
              <a:off x="12045578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CB6B79E8-7815-AEB9-2BB7-A779C169BBC9}"/>
                </a:ext>
              </a:extLst>
            </p:cNvPr>
            <p:cNvSpPr/>
            <p:nvPr/>
          </p:nvSpPr>
          <p:spPr>
            <a:xfrm>
              <a:off x="8560942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5766D6-2510-838B-05F7-96A2FBFD66E5}"/>
                </a:ext>
              </a:extLst>
            </p:cNvPr>
            <p:cNvSpPr/>
            <p:nvPr/>
          </p:nvSpPr>
          <p:spPr>
            <a:xfrm>
              <a:off x="8397636" y="4026933"/>
              <a:ext cx="177511" cy="279752"/>
            </a:xfrm>
            <a:custGeom>
              <a:avLst/>
              <a:gdLst>
                <a:gd name="connsiteX0" fmla="*/ 8268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4 w 177511"/>
                <a:gd name="connsiteY5" fmla="*/ 129365 h 279752"/>
                <a:gd name="connsiteX6" fmla="*/ 174824 w 177511"/>
                <a:gd name="connsiteY6" fmla="*/ 121372 h 279752"/>
                <a:gd name="connsiteX7" fmla="*/ 173674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4" y="129365"/>
                  </a:lnTo>
                  <a:cubicBezTo>
                    <a:pt x="177029" y="127159"/>
                    <a:pt x="177029" y="123578"/>
                    <a:pt x="174824" y="121372"/>
                  </a:cubicBezTo>
                  <a:cubicBezTo>
                    <a:pt x="174484" y="121033"/>
                    <a:pt x="174088" y="120731"/>
                    <a:pt x="173674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DA6E40BB-34CD-749C-288F-84F138074354}"/>
                </a:ext>
              </a:extLst>
            </p:cNvPr>
            <p:cNvSpPr/>
            <p:nvPr/>
          </p:nvSpPr>
          <p:spPr>
            <a:xfrm>
              <a:off x="7854154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0 w 559540"/>
                <a:gd name="connsiteY7" fmla="*/ 285109 h 712330"/>
                <a:gd name="connsiteX8" fmla="*/ 428152 w 559540"/>
                <a:gd name="connsiteY8" fmla="*/ 194800 h 712330"/>
                <a:gd name="connsiteX9" fmla="*/ 447868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6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2 w 559540"/>
                <a:gd name="connsiteY23" fmla="*/ 145301 h 712330"/>
                <a:gd name="connsiteX24" fmla="*/ 459669 w 559540"/>
                <a:gd name="connsiteY24" fmla="*/ 158948 h 712330"/>
                <a:gd name="connsiteX25" fmla="*/ 444778 w 559540"/>
                <a:gd name="connsiteY25" fmla="*/ 175328 h 712330"/>
                <a:gd name="connsiteX26" fmla="*/ 443873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2 w 559540"/>
                <a:gd name="connsiteY35" fmla="*/ 711886 h 712330"/>
                <a:gd name="connsiteX36" fmla="*/ 423759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1" y="372685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2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09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2" y="711886"/>
                  </a:cubicBezTo>
                  <a:cubicBezTo>
                    <a:pt x="418727" y="713450"/>
                    <a:pt x="422196" y="712545"/>
                    <a:pt x="423759" y="709850"/>
                  </a:cubicBezTo>
                  <a:cubicBezTo>
                    <a:pt x="424005" y="709416"/>
                    <a:pt x="424194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C6AFC188-E196-84FC-C178-4B46412AA9DF}"/>
                </a:ext>
              </a:extLst>
            </p:cNvPr>
            <p:cNvSpPr/>
            <p:nvPr/>
          </p:nvSpPr>
          <p:spPr>
            <a:xfrm>
              <a:off x="7963042" y="4321282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9"/>
                    <a:pt x="124998" y="9167"/>
                    <a:pt x="110126" y="11335"/>
                  </a:cubicBezTo>
                  <a:cubicBezTo>
                    <a:pt x="75046" y="16444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44714071-C3D6-802D-03E0-BAFBFCF9E466}"/>
                </a:ext>
              </a:extLst>
            </p:cNvPr>
            <p:cNvSpPr/>
            <p:nvPr/>
          </p:nvSpPr>
          <p:spPr>
            <a:xfrm>
              <a:off x="8224021" y="4457757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0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6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08"/>
                    <a:pt x="9653" y="21963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1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9967004B-977F-5064-2C49-8F55765201BC}"/>
                </a:ext>
              </a:extLst>
            </p:cNvPr>
            <p:cNvSpPr/>
            <p:nvPr/>
          </p:nvSpPr>
          <p:spPr>
            <a:xfrm>
              <a:off x="8066892" y="4403547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6623C0F-86A7-15FC-7F38-6AE1B8D28095}"/>
                </a:ext>
              </a:extLst>
            </p:cNvPr>
            <p:cNvSpPr/>
            <p:nvPr/>
          </p:nvSpPr>
          <p:spPr>
            <a:xfrm>
              <a:off x="8122109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3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58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A13849B-8F71-B694-4DC9-5FD76935CFE0}"/>
                </a:ext>
              </a:extLst>
            </p:cNvPr>
            <p:cNvSpPr/>
            <p:nvPr/>
          </p:nvSpPr>
          <p:spPr>
            <a:xfrm>
              <a:off x="10145752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A3BC72E-103F-96E0-F3FD-8A6054BD72A4}"/>
                </a:ext>
              </a:extLst>
            </p:cNvPr>
            <p:cNvSpPr/>
            <p:nvPr/>
          </p:nvSpPr>
          <p:spPr>
            <a:xfrm>
              <a:off x="10142481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4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6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3 w 177523"/>
                <a:gd name="connsiteY14" fmla="*/ 152701 h 279739"/>
                <a:gd name="connsiteX15" fmla="*/ 60273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6" y="226704"/>
                    <a:pt x="105531" y="184613"/>
                    <a:pt x="68284" y="143822"/>
                  </a:cubicBezTo>
                  <a:cubicBezTo>
                    <a:pt x="66474" y="141994"/>
                    <a:pt x="63647" y="141636"/>
                    <a:pt x="61422" y="142936"/>
                  </a:cubicBezTo>
                  <a:cubicBezTo>
                    <a:pt x="53882" y="148327"/>
                    <a:pt x="46343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3"/>
                    <a:pt x="116689" y="52797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6" y="83786"/>
                    <a:pt x="1763" y="120392"/>
                  </a:cubicBezTo>
                  <a:cubicBezTo>
                    <a:pt x="-933" y="121976"/>
                    <a:pt x="-1837" y="125444"/>
                    <a:pt x="-254" y="128139"/>
                  </a:cubicBezTo>
                  <a:cubicBezTo>
                    <a:pt x="-9" y="128554"/>
                    <a:pt x="292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3" y="152701"/>
                  </a:cubicBezTo>
                  <a:lnTo>
                    <a:pt x="60273" y="151833"/>
                  </a:lnTo>
                  <a:cubicBezTo>
                    <a:pt x="97501" y="192530"/>
                    <a:pt x="133145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B8E9832-40EF-FEF7-C9D4-B787D1966365}"/>
                </a:ext>
              </a:extLst>
            </p:cNvPr>
            <p:cNvSpPr/>
            <p:nvPr/>
          </p:nvSpPr>
          <p:spPr>
            <a:xfrm>
              <a:off x="10303984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38 h 712365"/>
                <a:gd name="connsiteX22" fmla="*/ 26721 w 559419"/>
                <a:gd name="connsiteY22" fmla="*/ 34796 h 712365"/>
                <a:gd name="connsiteX23" fmla="*/ 2877 w 559419"/>
                <a:gd name="connsiteY23" fmla="*/ 63391 h 712365"/>
                <a:gd name="connsiteX24" fmla="*/ 2877 w 559419"/>
                <a:gd name="connsiteY24" fmla="*/ 71402 h 712365"/>
                <a:gd name="connsiteX25" fmla="*/ 104570 w 559419"/>
                <a:gd name="connsiteY25" fmla="*/ 183313 h 712365"/>
                <a:gd name="connsiteX26" fmla="*/ 122177 w 559419"/>
                <a:gd name="connsiteY26" fmla="*/ 192191 h 712365"/>
                <a:gd name="connsiteX27" fmla="*/ 215822 w 559419"/>
                <a:gd name="connsiteY27" fmla="*/ 226969 h 712365"/>
                <a:gd name="connsiteX28" fmla="*/ 484921 w 559419"/>
                <a:gd name="connsiteY28" fmla="*/ 326872 h 712365"/>
                <a:gd name="connsiteX29" fmla="*/ 551328 w 559419"/>
                <a:gd name="connsiteY29" fmla="*/ 351528 h 712365"/>
                <a:gd name="connsiteX30" fmla="*/ 548839 w 559419"/>
                <a:gd name="connsiteY30" fmla="*/ 342103 h 712365"/>
                <a:gd name="connsiteX31" fmla="*/ 235067 w 559419"/>
                <a:gd name="connsiteY31" fmla="*/ 633972 h 712365"/>
                <a:gd name="connsiteX32" fmla="*/ 135692 w 559419"/>
                <a:gd name="connsiteY32" fmla="*/ 702133 h 712365"/>
                <a:gd name="connsiteX33" fmla="*/ 144004 w 559419"/>
                <a:gd name="connsiteY33" fmla="*/ 705507 h 712365"/>
                <a:gd name="connsiteX34" fmla="*/ 46570 w 559419"/>
                <a:gd name="connsiteY34" fmla="*/ 384138 h 712365"/>
                <a:gd name="connsiteX35" fmla="*/ 13922 w 559419"/>
                <a:gd name="connsiteY35" fmla="*/ 273245 h 712365"/>
                <a:gd name="connsiteX36" fmla="*/ 3008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4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2"/>
                    <a:pt x="110094" y="172587"/>
                  </a:cubicBezTo>
                  <a:cubicBezTo>
                    <a:pt x="106192" y="167837"/>
                    <a:pt x="102063" y="163276"/>
                    <a:pt x="97690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1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5" y="41638"/>
                  </a:cubicBezTo>
                  <a:cubicBezTo>
                    <a:pt x="26137" y="39358"/>
                    <a:pt x="26420" y="37077"/>
                    <a:pt x="26721" y="34796"/>
                  </a:cubicBezTo>
                  <a:cubicBezTo>
                    <a:pt x="18766" y="44334"/>
                    <a:pt x="10812" y="53872"/>
                    <a:pt x="2877" y="63391"/>
                  </a:cubicBezTo>
                  <a:cubicBezTo>
                    <a:pt x="746" y="65634"/>
                    <a:pt x="746" y="69159"/>
                    <a:pt x="2877" y="71402"/>
                  </a:cubicBezTo>
                  <a:cubicBezTo>
                    <a:pt x="36806" y="108649"/>
                    <a:pt x="69680" y="147046"/>
                    <a:pt x="104570" y="183313"/>
                  </a:cubicBezTo>
                  <a:cubicBezTo>
                    <a:pt x="109434" y="188365"/>
                    <a:pt x="115655" y="189778"/>
                    <a:pt x="122177" y="192191"/>
                  </a:cubicBezTo>
                  <a:lnTo>
                    <a:pt x="215822" y="226969"/>
                  </a:lnTo>
                  <a:lnTo>
                    <a:pt x="484921" y="326872"/>
                  </a:lnTo>
                  <a:lnTo>
                    <a:pt x="551328" y="351528"/>
                  </a:lnTo>
                  <a:lnTo>
                    <a:pt x="548839" y="342103"/>
                  </a:lnTo>
                  <a:cubicBezTo>
                    <a:pt x="455779" y="451092"/>
                    <a:pt x="350503" y="549035"/>
                    <a:pt x="235067" y="633972"/>
                  </a:cubicBezTo>
                  <a:cubicBezTo>
                    <a:pt x="202684" y="657761"/>
                    <a:pt x="169564" y="680474"/>
                    <a:pt x="135692" y="702133"/>
                  </a:cubicBezTo>
                  <a:lnTo>
                    <a:pt x="144004" y="705507"/>
                  </a:lnTo>
                  <a:cubicBezTo>
                    <a:pt x="111130" y="598497"/>
                    <a:pt x="78652" y="491374"/>
                    <a:pt x="46570" y="384138"/>
                  </a:cubicBezTo>
                  <a:cubicBezTo>
                    <a:pt x="35543" y="347211"/>
                    <a:pt x="24667" y="310247"/>
                    <a:pt x="13922" y="273245"/>
                  </a:cubicBezTo>
                  <a:cubicBezTo>
                    <a:pt x="11906" y="266270"/>
                    <a:pt x="992" y="269230"/>
                    <a:pt x="3008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0CFD736-B226-98E3-CF03-624556872DC9}"/>
                </a:ext>
              </a:extLst>
            </p:cNvPr>
            <p:cNvSpPr/>
            <p:nvPr/>
          </p:nvSpPr>
          <p:spPr>
            <a:xfrm>
              <a:off x="10329926" y="5267572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5" y="38124"/>
                    <a:pt x="193952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5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5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2244AA4-6920-FF04-A4DD-77E51CFF9EFD}"/>
                </a:ext>
              </a:extLst>
            </p:cNvPr>
            <p:cNvSpPr/>
            <p:nvPr/>
          </p:nvSpPr>
          <p:spPr>
            <a:xfrm>
              <a:off x="10432037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3"/>
                    <a:pt x="26978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8"/>
                    <a:pt x="-2050" y="47053"/>
                    <a:pt x="11748" y="56628"/>
                  </a:cubicBezTo>
                  <a:cubicBezTo>
                    <a:pt x="24942" y="65940"/>
                    <a:pt x="45056" y="62811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5"/>
                  </a:cubicBezTo>
                  <a:cubicBezTo>
                    <a:pt x="721" y="17345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1A36E13-3CC9-9677-F07B-935737679D80}"/>
                </a:ext>
              </a:extLst>
            </p:cNvPr>
            <p:cNvSpPr/>
            <p:nvPr/>
          </p:nvSpPr>
          <p:spPr>
            <a:xfrm>
              <a:off x="10580158" y="5349803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29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5"/>
                    <a:pt x="28072" y="12329"/>
                  </a:cubicBezTo>
                  <a:cubicBezTo>
                    <a:pt x="35952" y="9540"/>
                    <a:pt x="44283" y="12217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B81C2A7F-146C-4719-2C8B-69695279A9F1}"/>
                </a:ext>
              </a:extLst>
            </p:cNvPr>
            <p:cNvSpPr/>
            <p:nvPr/>
          </p:nvSpPr>
          <p:spPr>
            <a:xfrm>
              <a:off x="10532601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2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334153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6E91-4C38-4A11-B5E5-889D5933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186D-09DB-44C1-ACCA-5378ACEF2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ADDDE-A156-4D79-BCAD-47BDABDF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9148-33AE-44C1-8DEE-6A56D375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BD4-5088-493E-9AF0-BE082F08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0FCE3-3036-4A94-BD59-ACCB75E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8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30E9-8D8F-4322-8F6D-8939AA30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ADA399-2EF0-402F-89F0-7EBB9F771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16B65-96BC-4960-BFB2-A62D7B0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6941-F1D6-4912-B86C-2D7CF27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0F966-7B34-4328-AD5D-A7EC1A67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CC762-05C3-4F29-85E6-4471EE73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238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B1ED-DFF6-4596-B89F-1EDC4A96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653D-1F62-460B-AB72-2F42CA89D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B4B3-339B-4080-8D49-72D9CF3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AB1ED-9A35-4F3A-9814-4C4592D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6B459-3935-4E01-950F-F84C4AD7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9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E8F8-CE6D-4691-B737-882D76C1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A3C0-0767-48A1-9588-590CFF96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B67F-CA81-4F49-A17F-F8EC75B2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4989-D84B-42E5-8FC5-8984AF0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3E7C-9973-4AC4-AF38-17DE38A9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10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BAACC-A97F-6F58-2160-D93243341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E1F44-262B-DD9F-2291-38C0D8C5E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BB79B-9642-B63B-C125-F9E57A2A50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D003C-D46F-46AF-B581-03E640832859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F8A0-0E0C-350A-2B89-EA52C248D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42680-036C-F1CE-ABF3-084315EAB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063C3-6AF6-4AAB-9D62-FD6E05283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E2A1D-74CF-4B5A-BC4B-40B13BFC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257-AD1A-4D44-B0EB-0031E5371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F16D-6C91-4EE1-BBB7-1D7D2409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4E55-8913-4BD5-BBF2-31A63CE2A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DB40-875B-4C60-8C43-EE90E68C9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9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hyperlink" Target="https://www.youtube.com/@theanalystislamsoliman8411" TargetMode="External"/><Relationship Id="rId10" Type="http://schemas.openxmlformats.org/officeDocument/2006/relationships/image" Target="../media/image12.jpg"/><Relationship Id="rId4" Type="http://schemas.openxmlformats.org/officeDocument/2006/relationships/image" Target="../media/image9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5184E220-1570-63A1-413F-4DDC0777AB31}"/>
              </a:ext>
            </a:extLst>
          </p:cNvPr>
          <p:cNvGrpSpPr/>
          <p:nvPr/>
        </p:nvGrpSpPr>
        <p:grpSpPr>
          <a:xfrm>
            <a:off x="890608" y="2156507"/>
            <a:ext cx="10410784" cy="4701493"/>
            <a:chOff x="890608" y="2156507"/>
            <a:chExt cx="10410784" cy="470149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0F5539C-CC17-1FCD-6441-73587A620F16}"/>
                </a:ext>
              </a:extLst>
            </p:cNvPr>
            <p:cNvGrpSpPr/>
            <p:nvPr/>
          </p:nvGrpSpPr>
          <p:grpSpPr>
            <a:xfrm>
              <a:off x="890608" y="2156507"/>
              <a:ext cx="10410784" cy="4701493"/>
              <a:chOff x="1977102" y="1273794"/>
              <a:chExt cx="8603954" cy="4701493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577C0E8-5611-7830-E499-35907411FB0D}"/>
                  </a:ext>
                </a:extLst>
              </p:cNvPr>
              <p:cNvGrpSpPr/>
              <p:nvPr/>
            </p:nvGrpSpPr>
            <p:grpSpPr>
              <a:xfrm>
                <a:off x="1977102" y="1273794"/>
                <a:ext cx="2440911" cy="4701493"/>
                <a:chOff x="1977102" y="944563"/>
                <a:chExt cx="2440911" cy="4701493"/>
              </a:xfrm>
            </p:grpSpPr>
            <p:sp>
              <p:nvSpPr>
                <p:cNvPr id="40" name="Arrow: Right 39">
                  <a:extLst>
                    <a:ext uri="{FF2B5EF4-FFF2-40B4-BE49-F238E27FC236}">
                      <a16:creationId xmlns:a16="http://schemas.microsoft.com/office/drawing/2014/main" id="{EC136BB9-5307-25E6-A77B-66AE1D19B928}"/>
                    </a:ext>
                  </a:extLst>
                </p:cNvPr>
                <p:cNvSpPr/>
                <p:nvPr/>
              </p:nvSpPr>
              <p:spPr>
                <a:xfrm>
                  <a:off x="1979613" y="944563"/>
                  <a:ext cx="2438400" cy="847725"/>
                </a:xfrm>
                <a:prstGeom prst="rightArrow">
                  <a:avLst>
                    <a:gd name="adj1" fmla="val 59099"/>
                    <a:gd name="adj2" fmla="val 5534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Lora" pitchFamily="2" charset="0"/>
                    </a:rPr>
                    <a:t>Step 01</a:t>
                  </a:r>
                </a:p>
              </p:txBody>
            </p:sp>
            <p:sp>
              <p:nvSpPr>
                <p:cNvPr id="41" name="Isosceles Triangle 8">
                  <a:extLst>
                    <a:ext uri="{FF2B5EF4-FFF2-40B4-BE49-F238E27FC236}">
                      <a16:creationId xmlns:a16="http://schemas.microsoft.com/office/drawing/2014/main" id="{5F9319DC-47F9-1BA1-5CBF-7D231BDF474D}"/>
                    </a:ext>
                  </a:extLst>
                </p:cNvPr>
                <p:cNvSpPr/>
                <p:nvPr/>
              </p:nvSpPr>
              <p:spPr>
                <a:xfrm rot="10800000">
                  <a:off x="1977102" y="1612107"/>
                  <a:ext cx="267749" cy="261938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252413 h 252413"/>
                    <a:gd name="connsiteX1" fmla="*/ 6477 w 1060704"/>
                    <a:gd name="connsiteY1" fmla="*/ 0 h 252413"/>
                    <a:gd name="connsiteX2" fmla="*/ 1060704 w 1060704"/>
                    <a:gd name="connsiteY2" fmla="*/ 252413 h 252413"/>
                    <a:gd name="connsiteX3" fmla="*/ 0 w 1060704"/>
                    <a:gd name="connsiteY3" fmla="*/ 252413 h 252413"/>
                    <a:gd name="connsiteX0" fmla="*/ 0 w 255842"/>
                    <a:gd name="connsiteY0" fmla="*/ 252413 h 261938"/>
                    <a:gd name="connsiteX1" fmla="*/ 6477 w 255842"/>
                    <a:gd name="connsiteY1" fmla="*/ 0 h 261938"/>
                    <a:gd name="connsiteX2" fmla="*/ 255842 w 255842"/>
                    <a:gd name="connsiteY2" fmla="*/ 261938 h 261938"/>
                    <a:gd name="connsiteX3" fmla="*/ 0 w 255842"/>
                    <a:gd name="connsiteY3" fmla="*/ 252413 h 261938"/>
                    <a:gd name="connsiteX0" fmla="*/ 0 w 267749"/>
                    <a:gd name="connsiteY0" fmla="*/ 252413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2413 h 257175"/>
                    <a:gd name="connsiteX0" fmla="*/ 0 w 267749"/>
                    <a:gd name="connsiteY0" fmla="*/ 254795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4795 h 257175"/>
                    <a:gd name="connsiteX0" fmla="*/ 0 w 267749"/>
                    <a:gd name="connsiteY0" fmla="*/ 254795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4795 h 257175"/>
                    <a:gd name="connsiteX0" fmla="*/ 0 w 267749"/>
                    <a:gd name="connsiteY0" fmla="*/ 259558 h 261938"/>
                    <a:gd name="connsiteX1" fmla="*/ 6477 w 267749"/>
                    <a:gd name="connsiteY1" fmla="*/ 0 h 261938"/>
                    <a:gd name="connsiteX2" fmla="*/ 267749 w 267749"/>
                    <a:gd name="connsiteY2" fmla="*/ 261938 h 261938"/>
                    <a:gd name="connsiteX3" fmla="*/ 0 w 267749"/>
                    <a:gd name="connsiteY3" fmla="*/ 259558 h 2619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7749" h="261938">
                      <a:moveTo>
                        <a:pt x="0" y="259558"/>
                      </a:moveTo>
                      <a:lnTo>
                        <a:pt x="6477" y="0"/>
                      </a:lnTo>
                      <a:lnTo>
                        <a:pt x="267749" y="261938"/>
                      </a:lnTo>
                      <a:lnTo>
                        <a:pt x="0" y="2595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endParaRP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F565C1E3-DC4D-CD5F-0E85-4DF5005B93B3}"/>
                    </a:ext>
                  </a:extLst>
                </p:cNvPr>
                <p:cNvSpPr/>
                <p:nvPr/>
              </p:nvSpPr>
              <p:spPr>
                <a:xfrm>
                  <a:off x="2244851" y="1612107"/>
                  <a:ext cx="1886882" cy="403394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54D4656-917A-9ACA-72EC-10F928EF18E2}"/>
                  </a:ext>
                </a:extLst>
              </p:cNvPr>
              <p:cNvGrpSpPr/>
              <p:nvPr/>
            </p:nvGrpSpPr>
            <p:grpSpPr>
              <a:xfrm>
                <a:off x="4031450" y="1783206"/>
                <a:ext cx="2440911" cy="4192081"/>
                <a:chOff x="1977102" y="944563"/>
                <a:chExt cx="2440911" cy="4192081"/>
              </a:xfrm>
            </p:grpSpPr>
            <p:sp>
              <p:nvSpPr>
                <p:cNvPr id="37" name="Arrow: Right 36">
                  <a:extLst>
                    <a:ext uri="{FF2B5EF4-FFF2-40B4-BE49-F238E27FC236}">
                      <a16:creationId xmlns:a16="http://schemas.microsoft.com/office/drawing/2014/main" id="{9665B39B-81E4-EA88-2B0C-EFE7D7A6C376}"/>
                    </a:ext>
                  </a:extLst>
                </p:cNvPr>
                <p:cNvSpPr/>
                <p:nvPr/>
              </p:nvSpPr>
              <p:spPr>
                <a:xfrm>
                  <a:off x="1979613" y="944563"/>
                  <a:ext cx="2438400" cy="847725"/>
                </a:xfrm>
                <a:prstGeom prst="rightArrow">
                  <a:avLst>
                    <a:gd name="adj1" fmla="val 59099"/>
                    <a:gd name="adj2" fmla="val 5534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Lora" pitchFamily="2" charset="0"/>
                    </a:rPr>
                    <a:t>Step 02</a:t>
                  </a:r>
                </a:p>
              </p:txBody>
            </p:sp>
            <p:sp>
              <p:nvSpPr>
                <p:cNvPr id="38" name="Isosceles Triangle 8">
                  <a:extLst>
                    <a:ext uri="{FF2B5EF4-FFF2-40B4-BE49-F238E27FC236}">
                      <a16:creationId xmlns:a16="http://schemas.microsoft.com/office/drawing/2014/main" id="{2CAE72EA-68A3-AA70-F140-495A0C391E7E}"/>
                    </a:ext>
                  </a:extLst>
                </p:cNvPr>
                <p:cNvSpPr/>
                <p:nvPr/>
              </p:nvSpPr>
              <p:spPr>
                <a:xfrm rot="10800000">
                  <a:off x="1977102" y="1612107"/>
                  <a:ext cx="267749" cy="261938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252413 h 252413"/>
                    <a:gd name="connsiteX1" fmla="*/ 6477 w 1060704"/>
                    <a:gd name="connsiteY1" fmla="*/ 0 h 252413"/>
                    <a:gd name="connsiteX2" fmla="*/ 1060704 w 1060704"/>
                    <a:gd name="connsiteY2" fmla="*/ 252413 h 252413"/>
                    <a:gd name="connsiteX3" fmla="*/ 0 w 1060704"/>
                    <a:gd name="connsiteY3" fmla="*/ 252413 h 252413"/>
                    <a:gd name="connsiteX0" fmla="*/ 0 w 255842"/>
                    <a:gd name="connsiteY0" fmla="*/ 252413 h 261938"/>
                    <a:gd name="connsiteX1" fmla="*/ 6477 w 255842"/>
                    <a:gd name="connsiteY1" fmla="*/ 0 h 261938"/>
                    <a:gd name="connsiteX2" fmla="*/ 255842 w 255842"/>
                    <a:gd name="connsiteY2" fmla="*/ 261938 h 261938"/>
                    <a:gd name="connsiteX3" fmla="*/ 0 w 255842"/>
                    <a:gd name="connsiteY3" fmla="*/ 252413 h 261938"/>
                    <a:gd name="connsiteX0" fmla="*/ 0 w 267749"/>
                    <a:gd name="connsiteY0" fmla="*/ 252413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2413 h 257175"/>
                    <a:gd name="connsiteX0" fmla="*/ 0 w 267749"/>
                    <a:gd name="connsiteY0" fmla="*/ 254795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4795 h 257175"/>
                    <a:gd name="connsiteX0" fmla="*/ 0 w 267749"/>
                    <a:gd name="connsiteY0" fmla="*/ 254795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4795 h 257175"/>
                    <a:gd name="connsiteX0" fmla="*/ 0 w 267749"/>
                    <a:gd name="connsiteY0" fmla="*/ 259558 h 261938"/>
                    <a:gd name="connsiteX1" fmla="*/ 6477 w 267749"/>
                    <a:gd name="connsiteY1" fmla="*/ 0 h 261938"/>
                    <a:gd name="connsiteX2" fmla="*/ 267749 w 267749"/>
                    <a:gd name="connsiteY2" fmla="*/ 261938 h 261938"/>
                    <a:gd name="connsiteX3" fmla="*/ 0 w 267749"/>
                    <a:gd name="connsiteY3" fmla="*/ 259558 h 2619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7749" h="261938">
                      <a:moveTo>
                        <a:pt x="0" y="259558"/>
                      </a:moveTo>
                      <a:lnTo>
                        <a:pt x="6477" y="0"/>
                      </a:lnTo>
                      <a:lnTo>
                        <a:pt x="267749" y="261938"/>
                      </a:lnTo>
                      <a:lnTo>
                        <a:pt x="0" y="259558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endParaRP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85DD02F0-A997-2B1A-5386-D2ACCA413924}"/>
                    </a:ext>
                  </a:extLst>
                </p:cNvPr>
                <p:cNvSpPr/>
                <p:nvPr/>
              </p:nvSpPr>
              <p:spPr>
                <a:xfrm>
                  <a:off x="2244851" y="1612107"/>
                  <a:ext cx="1886882" cy="3524537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endParaRP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38183373-D455-42A6-4635-09D7C879D8A0}"/>
                  </a:ext>
                </a:extLst>
              </p:cNvPr>
              <p:cNvGrpSpPr/>
              <p:nvPr/>
            </p:nvGrpSpPr>
            <p:grpSpPr>
              <a:xfrm>
                <a:off x="6085798" y="2259236"/>
                <a:ext cx="2440911" cy="3716051"/>
                <a:chOff x="1977102" y="944563"/>
                <a:chExt cx="2440911" cy="3716051"/>
              </a:xfrm>
            </p:grpSpPr>
            <p:sp>
              <p:nvSpPr>
                <p:cNvPr id="34" name="Arrow: Right 33">
                  <a:extLst>
                    <a:ext uri="{FF2B5EF4-FFF2-40B4-BE49-F238E27FC236}">
                      <a16:creationId xmlns:a16="http://schemas.microsoft.com/office/drawing/2014/main" id="{CC80F6A5-1C0E-E5C2-D905-8A28D431AC93}"/>
                    </a:ext>
                  </a:extLst>
                </p:cNvPr>
                <p:cNvSpPr/>
                <p:nvPr/>
              </p:nvSpPr>
              <p:spPr>
                <a:xfrm>
                  <a:off x="1979613" y="944563"/>
                  <a:ext cx="2438400" cy="847725"/>
                </a:xfrm>
                <a:prstGeom prst="rightArrow">
                  <a:avLst>
                    <a:gd name="adj1" fmla="val 59099"/>
                    <a:gd name="adj2" fmla="val 5534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Lora" pitchFamily="2" charset="0"/>
                    </a:rPr>
                    <a:t>Step 03</a:t>
                  </a:r>
                </a:p>
              </p:txBody>
            </p:sp>
            <p:sp>
              <p:nvSpPr>
                <p:cNvPr id="35" name="Isosceles Triangle 8">
                  <a:extLst>
                    <a:ext uri="{FF2B5EF4-FFF2-40B4-BE49-F238E27FC236}">
                      <a16:creationId xmlns:a16="http://schemas.microsoft.com/office/drawing/2014/main" id="{3D8C428F-F267-84C0-A3A7-3EAE4971A8D6}"/>
                    </a:ext>
                  </a:extLst>
                </p:cNvPr>
                <p:cNvSpPr/>
                <p:nvPr/>
              </p:nvSpPr>
              <p:spPr>
                <a:xfrm rot="10800000">
                  <a:off x="1977102" y="1612107"/>
                  <a:ext cx="267749" cy="261938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252413 h 252413"/>
                    <a:gd name="connsiteX1" fmla="*/ 6477 w 1060704"/>
                    <a:gd name="connsiteY1" fmla="*/ 0 h 252413"/>
                    <a:gd name="connsiteX2" fmla="*/ 1060704 w 1060704"/>
                    <a:gd name="connsiteY2" fmla="*/ 252413 h 252413"/>
                    <a:gd name="connsiteX3" fmla="*/ 0 w 1060704"/>
                    <a:gd name="connsiteY3" fmla="*/ 252413 h 252413"/>
                    <a:gd name="connsiteX0" fmla="*/ 0 w 255842"/>
                    <a:gd name="connsiteY0" fmla="*/ 252413 h 261938"/>
                    <a:gd name="connsiteX1" fmla="*/ 6477 w 255842"/>
                    <a:gd name="connsiteY1" fmla="*/ 0 h 261938"/>
                    <a:gd name="connsiteX2" fmla="*/ 255842 w 255842"/>
                    <a:gd name="connsiteY2" fmla="*/ 261938 h 261938"/>
                    <a:gd name="connsiteX3" fmla="*/ 0 w 255842"/>
                    <a:gd name="connsiteY3" fmla="*/ 252413 h 261938"/>
                    <a:gd name="connsiteX0" fmla="*/ 0 w 267749"/>
                    <a:gd name="connsiteY0" fmla="*/ 252413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2413 h 257175"/>
                    <a:gd name="connsiteX0" fmla="*/ 0 w 267749"/>
                    <a:gd name="connsiteY0" fmla="*/ 254795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4795 h 257175"/>
                    <a:gd name="connsiteX0" fmla="*/ 0 w 267749"/>
                    <a:gd name="connsiteY0" fmla="*/ 254795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4795 h 257175"/>
                    <a:gd name="connsiteX0" fmla="*/ 0 w 267749"/>
                    <a:gd name="connsiteY0" fmla="*/ 259558 h 261938"/>
                    <a:gd name="connsiteX1" fmla="*/ 6477 w 267749"/>
                    <a:gd name="connsiteY1" fmla="*/ 0 h 261938"/>
                    <a:gd name="connsiteX2" fmla="*/ 267749 w 267749"/>
                    <a:gd name="connsiteY2" fmla="*/ 261938 h 261938"/>
                    <a:gd name="connsiteX3" fmla="*/ 0 w 267749"/>
                    <a:gd name="connsiteY3" fmla="*/ 259558 h 2619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7749" h="261938">
                      <a:moveTo>
                        <a:pt x="0" y="259558"/>
                      </a:moveTo>
                      <a:lnTo>
                        <a:pt x="6477" y="0"/>
                      </a:lnTo>
                      <a:lnTo>
                        <a:pt x="267749" y="261938"/>
                      </a:lnTo>
                      <a:lnTo>
                        <a:pt x="0" y="25955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9C496EC-94AB-8981-6B19-844FFCFE6798}"/>
                    </a:ext>
                  </a:extLst>
                </p:cNvPr>
                <p:cNvSpPr/>
                <p:nvPr/>
              </p:nvSpPr>
              <p:spPr>
                <a:xfrm>
                  <a:off x="2244851" y="1612107"/>
                  <a:ext cx="1886882" cy="3048507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CF0049BB-5089-0B1B-741E-CB391F6CAB11}"/>
                  </a:ext>
                </a:extLst>
              </p:cNvPr>
              <p:cNvGrpSpPr/>
              <p:nvPr/>
            </p:nvGrpSpPr>
            <p:grpSpPr>
              <a:xfrm>
                <a:off x="8140145" y="2712689"/>
                <a:ext cx="2440911" cy="3262598"/>
                <a:chOff x="1977102" y="944563"/>
                <a:chExt cx="2440911" cy="326259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D69A232F-7906-CF5A-FD70-7041842B1D9D}"/>
                    </a:ext>
                  </a:extLst>
                </p:cNvPr>
                <p:cNvSpPr/>
                <p:nvPr/>
              </p:nvSpPr>
              <p:spPr>
                <a:xfrm>
                  <a:off x="2244851" y="1612106"/>
                  <a:ext cx="1886882" cy="2595055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endParaRPr>
                </a:p>
              </p:txBody>
            </p:sp>
            <p:sp>
              <p:nvSpPr>
                <p:cNvPr id="32" name="Arrow: Right 31">
                  <a:extLst>
                    <a:ext uri="{FF2B5EF4-FFF2-40B4-BE49-F238E27FC236}">
                      <a16:creationId xmlns:a16="http://schemas.microsoft.com/office/drawing/2014/main" id="{3187BAE9-1B56-663A-DAD8-CF1B4C3ED2EE}"/>
                    </a:ext>
                  </a:extLst>
                </p:cNvPr>
                <p:cNvSpPr/>
                <p:nvPr/>
              </p:nvSpPr>
              <p:spPr>
                <a:xfrm>
                  <a:off x="1979613" y="944563"/>
                  <a:ext cx="2438400" cy="847725"/>
                </a:xfrm>
                <a:prstGeom prst="rightArrow">
                  <a:avLst>
                    <a:gd name="adj1" fmla="val 59099"/>
                    <a:gd name="adj2" fmla="val 5534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Lora" pitchFamily="2" charset="0"/>
                    </a:rPr>
                    <a:t>Step 04</a:t>
                  </a:r>
                </a:p>
              </p:txBody>
            </p:sp>
            <p:sp>
              <p:nvSpPr>
                <p:cNvPr id="33" name="Isosceles Triangle 8">
                  <a:extLst>
                    <a:ext uri="{FF2B5EF4-FFF2-40B4-BE49-F238E27FC236}">
                      <a16:creationId xmlns:a16="http://schemas.microsoft.com/office/drawing/2014/main" id="{4C942880-6010-F08B-BD32-5F02DC8BF645}"/>
                    </a:ext>
                  </a:extLst>
                </p:cNvPr>
                <p:cNvSpPr/>
                <p:nvPr/>
              </p:nvSpPr>
              <p:spPr>
                <a:xfrm rot="10800000">
                  <a:off x="1977102" y="1612107"/>
                  <a:ext cx="267749" cy="261938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252413 h 252413"/>
                    <a:gd name="connsiteX1" fmla="*/ 6477 w 1060704"/>
                    <a:gd name="connsiteY1" fmla="*/ 0 h 252413"/>
                    <a:gd name="connsiteX2" fmla="*/ 1060704 w 1060704"/>
                    <a:gd name="connsiteY2" fmla="*/ 252413 h 252413"/>
                    <a:gd name="connsiteX3" fmla="*/ 0 w 1060704"/>
                    <a:gd name="connsiteY3" fmla="*/ 252413 h 252413"/>
                    <a:gd name="connsiteX0" fmla="*/ 0 w 255842"/>
                    <a:gd name="connsiteY0" fmla="*/ 252413 h 261938"/>
                    <a:gd name="connsiteX1" fmla="*/ 6477 w 255842"/>
                    <a:gd name="connsiteY1" fmla="*/ 0 h 261938"/>
                    <a:gd name="connsiteX2" fmla="*/ 255842 w 255842"/>
                    <a:gd name="connsiteY2" fmla="*/ 261938 h 261938"/>
                    <a:gd name="connsiteX3" fmla="*/ 0 w 255842"/>
                    <a:gd name="connsiteY3" fmla="*/ 252413 h 261938"/>
                    <a:gd name="connsiteX0" fmla="*/ 0 w 267749"/>
                    <a:gd name="connsiteY0" fmla="*/ 252413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2413 h 257175"/>
                    <a:gd name="connsiteX0" fmla="*/ 0 w 267749"/>
                    <a:gd name="connsiteY0" fmla="*/ 254795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4795 h 257175"/>
                    <a:gd name="connsiteX0" fmla="*/ 0 w 267749"/>
                    <a:gd name="connsiteY0" fmla="*/ 254795 h 257175"/>
                    <a:gd name="connsiteX1" fmla="*/ 6477 w 267749"/>
                    <a:gd name="connsiteY1" fmla="*/ 0 h 257175"/>
                    <a:gd name="connsiteX2" fmla="*/ 267749 w 267749"/>
                    <a:gd name="connsiteY2" fmla="*/ 257175 h 257175"/>
                    <a:gd name="connsiteX3" fmla="*/ 0 w 267749"/>
                    <a:gd name="connsiteY3" fmla="*/ 254795 h 257175"/>
                    <a:gd name="connsiteX0" fmla="*/ 0 w 267749"/>
                    <a:gd name="connsiteY0" fmla="*/ 259558 h 261938"/>
                    <a:gd name="connsiteX1" fmla="*/ 6477 w 267749"/>
                    <a:gd name="connsiteY1" fmla="*/ 0 h 261938"/>
                    <a:gd name="connsiteX2" fmla="*/ 267749 w 267749"/>
                    <a:gd name="connsiteY2" fmla="*/ 261938 h 261938"/>
                    <a:gd name="connsiteX3" fmla="*/ 0 w 267749"/>
                    <a:gd name="connsiteY3" fmla="*/ 259558 h 2619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7749" h="261938">
                      <a:moveTo>
                        <a:pt x="0" y="259558"/>
                      </a:moveTo>
                      <a:lnTo>
                        <a:pt x="6477" y="0"/>
                      </a:lnTo>
                      <a:lnTo>
                        <a:pt x="267749" y="261938"/>
                      </a:lnTo>
                      <a:lnTo>
                        <a:pt x="0" y="259558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ra" pitchFamily="2" charset="0"/>
                  </a:endParaRPr>
                </a:p>
              </p:txBody>
            </p:sp>
          </p:grp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033F157-465D-6EB8-034A-46B36C5F0AD0}"/>
                </a:ext>
              </a:extLst>
            </p:cNvPr>
            <p:cNvSpPr/>
            <p:nvPr/>
          </p:nvSpPr>
          <p:spPr>
            <a:xfrm>
              <a:off x="4027217" y="4577963"/>
              <a:ext cx="1561922" cy="1215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Process</a:t>
              </a:r>
            </a:p>
            <a:p>
              <a:pPr algn="ctr"/>
              <a:r>
                <a:rPr lang="en-U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Sequence of steps taken to accomplish a task or goal.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3D38484-BE05-B710-3BAA-1272CFCFA54C}"/>
                </a:ext>
              </a:extLst>
            </p:cNvPr>
            <p:cNvSpPr/>
            <p:nvPr/>
          </p:nvSpPr>
          <p:spPr>
            <a:xfrm>
              <a:off x="1474162" y="4258503"/>
              <a:ext cx="1763970" cy="1031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Business</a:t>
              </a:r>
            </a:p>
            <a:p>
              <a:pPr algn="ctr">
                <a:spcBef>
                  <a:spcPts val="600"/>
                </a:spcBef>
              </a:pPr>
              <a:r>
                <a:rPr lang="en-U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Activity of making money by producing goods/services.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6FA9F78-5A74-634E-37A1-C88B6424756C}"/>
                </a:ext>
              </a:extLst>
            </p:cNvPr>
            <p:cNvSpPr/>
            <p:nvPr/>
          </p:nvSpPr>
          <p:spPr>
            <a:xfrm>
              <a:off x="6445684" y="4892778"/>
              <a:ext cx="1763970" cy="1031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Target</a:t>
              </a:r>
              <a:endPara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The group or market segment a product is intended for.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7EA7E8C-F5D1-0F44-4132-DA35036D9317}"/>
                </a:ext>
              </a:extLst>
            </p:cNvPr>
            <p:cNvSpPr/>
            <p:nvPr/>
          </p:nvSpPr>
          <p:spPr>
            <a:xfrm>
              <a:off x="8918703" y="5185205"/>
              <a:ext cx="1561922" cy="1215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Growth</a:t>
              </a:r>
            </a:p>
            <a:p>
              <a:pPr algn="ctr">
                <a:spcBef>
                  <a:spcPts val="600"/>
                </a:spcBef>
              </a:pPr>
              <a:r>
                <a:rPr lang="en-U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Expansion or development of a business or an idea.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3972BAF6-D805-1EDE-584F-F76E9A873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526499" y="3916551"/>
              <a:ext cx="526057" cy="526057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0A6272D1-3098-D29F-0362-E091D4A81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4470" y="3501730"/>
              <a:ext cx="543464" cy="543464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7F7739F9-68A5-20DB-6ABA-E8C7DB6AF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9968" y="4253976"/>
              <a:ext cx="540863" cy="540863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A7693B29-5606-5196-15AD-96A7B4473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2101" y="4611162"/>
              <a:ext cx="495472" cy="495472"/>
            </a:xfrm>
            <a:prstGeom prst="rect">
              <a:avLst/>
            </a:prstGeom>
          </p:spPr>
        </p:pic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00138719-4473-30C5-A4CA-B517ED3C4EA8}"/>
              </a:ext>
            </a:extLst>
          </p:cNvPr>
          <p:cNvSpPr txBox="1"/>
          <p:nvPr/>
        </p:nvSpPr>
        <p:spPr>
          <a:xfrm>
            <a:off x="0" y="64334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rPr>
              <a:t>Infographic Templates</a:t>
            </a:r>
          </a:p>
        </p:txBody>
      </p:sp>
    </p:spTree>
    <p:extLst>
      <p:ext uri="{BB962C8B-B14F-4D97-AF65-F5344CB8AC3E}">
        <p14:creationId xmlns:p14="http://schemas.microsoft.com/office/powerpoint/2010/main" val="2494244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FA89A9E3-9879-C27F-D112-5AD111551F08}"/>
              </a:ext>
            </a:extLst>
          </p:cNvPr>
          <p:cNvGrpSpPr/>
          <p:nvPr/>
        </p:nvGrpSpPr>
        <p:grpSpPr>
          <a:xfrm>
            <a:off x="831421" y="2436835"/>
            <a:ext cx="10529158" cy="3480620"/>
            <a:chOff x="831421" y="2436835"/>
            <a:chExt cx="10529158" cy="3480620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8A5081E-F536-6917-BFB6-7CAC68224DAE}"/>
                </a:ext>
              </a:extLst>
            </p:cNvPr>
            <p:cNvGrpSpPr/>
            <p:nvPr/>
          </p:nvGrpSpPr>
          <p:grpSpPr>
            <a:xfrm>
              <a:off x="831421" y="2436835"/>
              <a:ext cx="10529158" cy="3480620"/>
              <a:chOff x="906780" y="1688690"/>
              <a:chExt cx="10529158" cy="3480620"/>
            </a:xfrm>
          </p:grpSpPr>
          <p:sp>
            <p:nvSpPr>
              <p:cNvPr id="3" name="Google Shape;152;p16">
                <a:extLst>
                  <a:ext uri="{FF2B5EF4-FFF2-40B4-BE49-F238E27FC236}">
                    <a16:creationId xmlns:a16="http://schemas.microsoft.com/office/drawing/2014/main" id="{47C0C47A-B36F-E3AB-8998-29787A404255}"/>
                  </a:ext>
                </a:extLst>
              </p:cNvPr>
              <p:cNvSpPr/>
              <p:nvPr/>
            </p:nvSpPr>
            <p:spPr>
              <a:xfrm>
                <a:off x="1197155" y="2283790"/>
                <a:ext cx="2014265" cy="2885520"/>
              </a:xfrm>
              <a:prstGeom prst="roundRect">
                <a:avLst>
                  <a:gd name="adj" fmla="val 16667"/>
                </a:avLst>
              </a:pr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bg1"/>
                  </a:solidFill>
                  <a:latin typeface="Lora" pitchFamily="2" charset="0"/>
                  <a:cs typeface="Leelawadee" panose="020B0502040204020203" pitchFamily="34" charset="-34"/>
                </a:endParaRPr>
              </a:p>
            </p:txBody>
          </p:sp>
          <p:sp>
            <p:nvSpPr>
              <p:cNvPr id="5" name="Google Shape;157;p16">
                <a:extLst>
                  <a:ext uri="{FF2B5EF4-FFF2-40B4-BE49-F238E27FC236}">
                    <a16:creationId xmlns:a16="http://schemas.microsoft.com/office/drawing/2014/main" id="{064CAF6B-E29D-A0C0-5658-5E5710E82DB6}"/>
                  </a:ext>
                </a:extLst>
              </p:cNvPr>
              <p:cNvSpPr/>
              <p:nvPr/>
            </p:nvSpPr>
            <p:spPr>
              <a:xfrm>
                <a:off x="1197155" y="1688690"/>
                <a:ext cx="2014265" cy="40656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bg1"/>
                    </a:solidFill>
                    <a:latin typeface="Lora" pitchFamily="2" charset="0"/>
                    <a:ea typeface="Fira Sans Extra Condensed"/>
                    <a:cs typeface="Leelawadee" panose="020B0502040204020203" pitchFamily="34" charset="-34"/>
                    <a:sym typeface="Fira Sans Extra Condensed"/>
                  </a:rPr>
                  <a:t>Step 01</a:t>
                </a:r>
                <a:endParaRPr>
                  <a:solidFill>
                    <a:schemeClr val="bg1"/>
                  </a:solidFill>
                  <a:latin typeface="Lora" pitchFamily="2" charset="0"/>
                  <a:cs typeface="Leelawadee" panose="020B0502040204020203" pitchFamily="34" charset="-34"/>
                </a:endParaRPr>
              </a:p>
            </p:txBody>
          </p:sp>
          <p:sp>
            <p:nvSpPr>
              <p:cNvPr id="19" name="Google Shape;152;p16">
                <a:extLst>
                  <a:ext uri="{FF2B5EF4-FFF2-40B4-BE49-F238E27FC236}">
                    <a16:creationId xmlns:a16="http://schemas.microsoft.com/office/drawing/2014/main" id="{DA975218-16C7-A211-07FC-76CA21FA4DA9}"/>
                  </a:ext>
                </a:extLst>
              </p:cNvPr>
              <p:cNvSpPr/>
              <p:nvPr/>
            </p:nvSpPr>
            <p:spPr>
              <a:xfrm>
                <a:off x="3795944" y="2283790"/>
                <a:ext cx="2014265" cy="288552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solidFill>
                    <a:schemeClr val="bg1"/>
                  </a:solidFill>
                  <a:latin typeface="Lora" pitchFamily="2" charset="0"/>
                  <a:cs typeface="Leelawadee" panose="020B0502040204020203" pitchFamily="34" charset="-34"/>
                </a:endParaRPr>
              </a:p>
            </p:txBody>
          </p:sp>
          <p:sp>
            <p:nvSpPr>
              <p:cNvPr id="21" name="Google Shape;157;p16">
                <a:extLst>
                  <a:ext uri="{FF2B5EF4-FFF2-40B4-BE49-F238E27FC236}">
                    <a16:creationId xmlns:a16="http://schemas.microsoft.com/office/drawing/2014/main" id="{48DFC0BF-75D5-65B4-597B-C89CACC4D4EE}"/>
                  </a:ext>
                </a:extLst>
              </p:cNvPr>
              <p:cNvSpPr/>
              <p:nvPr/>
            </p:nvSpPr>
            <p:spPr>
              <a:xfrm>
                <a:off x="3795944" y="1688690"/>
                <a:ext cx="2014265" cy="40656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 dirty="0">
                    <a:solidFill>
                      <a:schemeClr val="bg1"/>
                    </a:solidFill>
                    <a:latin typeface="Lora" pitchFamily="2" charset="0"/>
                    <a:ea typeface="Fira Sans Extra Condensed"/>
                    <a:cs typeface="Leelawadee" panose="020B0502040204020203" pitchFamily="34" charset="-34"/>
                    <a:sym typeface="Fira Sans Extra Condensed"/>
                  </a:rPr>
                  <a:t>Step 02</a:t>
                </a:r>
                <a:endParaRPr dirty="0">
                  <a:solidFill>
                    <a:schemeClr val="bg1"/>
                  </a:solidFill>
                  <a:latin typeface="Lora" pitchFamily="2" charset="0"/>
                  <a:cs typeface="Leelawadee" panose="020B0502040204020203" pitchFamily="34" charset="-34"/>
                </a:endParaRPr>
              </a:p>
            </p:txBody>
          </p:sp>
          <p:sp>
            <p:nvSpPr>
              <p:cNvPr id="31" name="Google Shape;152;p16">
                <a:extLst>
                  <a:ext uri="{FF2B5EF4-FFF2-40B4-BE49-F238E27FC236}">
                    <a16:creationId xmlns:a16="http://schemas.microsoft.com/office/drawing/2014/main" id="{3DF84131-6CDD-1B8B-726C-343AB52BC188}"/>
                  </a:ext>
                </a:extLst>
              </p:cNvPr>
              <p:cNvSpPr/>
              <p:nvPr/>
            </p:nvSpPr>
            <p:spPr>
              <a:xfrm>
                <a:off x="6394733" y="2283790"/>
                <a:ext cx="2014265" cy="288552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bg1"/>
                  </a:solidFill>
                  <a:latin typeface="Lora" pitchFamily="2" charset="0"/>
                  <a:cs typeface="Leelawadee" panose="020B0502040204020203" pitchFamily="34" charset="-34"/>
                </a:endParaRPr>
              </a:p>
            </p:txBody>
          </p:sp>
          <p:sp>
            <p:nvSpPr>
              <p:cNvPr id="33" name="Google Shape;157;p16">
                <a:extLst>
                  <a:ext uri="{FF2B5EF4-FFF2-40B4-BE49-F238E27FC236}">
                    <a16:creationId xmlns:a16="http://schemas.microsoft.com/office/drawing/2014/main" id="{BE9AB72B-E921-1796-2C79-CD05D62EDF94}"/>
                  </a:ext>
                </a:extLst>
              </p:cNvPr>
              <p:cNvSpPr/>
              <p:nvPr/>
            </p:nvSpPr>
            <p:spPr>
              <a:xfrm>
                <a:off x="6394733" y="1688690"/>
                <a:ext cx="2014265" cy="40656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 dirty="0">
                    <a:solidFill>
                      <a:schemeClr val="bg1"/>
                    </a:solidFill>
                    <a:latin typeface="Lora" pitchFamily="2" charset="0"/>
                    <a:ea typeface="Fira Sans Extra Condensed"/>
                    <a:cs typeface="Leelawadee" panose="020B0502040204020203" pitchFamily="34" charset="-34"/>
                    <a:sym typeface="Fira Sans Extra Condensed"/>
                  </a:rPr>
                  <a:t>Step 03</a:t>
                </a:r>
                <a:endParaRPr dirty="0">
                  <a:solidFill>
                    <a:schemeClr val="bg1"/>
                  </a:solidFill>
                  <a:latin typeface="Lora" pitchFamily="2" charset="0"/>
                  <a:cs typeface="Leelawadee" panose="020B0502040204020203" pitchFamily="34" charset="-34"/>
                </a:endParaRPr>
              </a:p>
            </p:txBody>
          </p:sp>
          <p:sp>
            <p:nvSpPr>
              <p:cNvPr id="43" name="Google Shape;152;p16">
                <a:extLst>
                  <a:ext uri="{FF2B5EF4-FFF2-40B4-BE49-F238E27FC236}">
                    <a16:creationId xmlns:a16="http://schemas.microsoft.com/office/drawing/2014/main" id="{D83F3FFA-B329-925D-542B-9860FEE23832}"/>
                  </a:ext>
                </a:extLst>
              </p:cNvPr>
              <p:cNvSpPr/>
              <p:nvPr/>
            </p:nvSpPr>
            <p:spPr>
              <a:xfrm>
                <a:off x="8993523" y="2283790"/>
                <a:ext cx="2014265" cy="288552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bg1"/>
                  </a:solidFill>
                  <a:latin typeface="Lora" pitchFamily="2" charset="0"/>
                  <a:cs typeface="Leelawadee" panose="020B0502040204020203" pitchFamily="34" charset="-34"/>
                </a:endParaRPr>
              </a:p>
            </p:txBody>
          </p:sp>
          <p:sp>
            <p:nvSpPr>
              <p:cNvPr id="45" name="Google Shape;157;p16">
                <a:extLst>
                  <a:ext uri="{FF2B5EF4-FFF2-40B4-BE49-F238E27FC236}">
                    <a16:creationId xmlns:a16="http://schemas.microsoft.com/office/drawing/2014/main" id="{FF2B3667-B468-6956-E93F-558724E5CD6E}"/>
                  </a:ext>
                </a:extLst>
              </p:cNvPr>
              <p:cNvSpPr/>
              <p:nvPr/>
            </p:nvSpPr>
            <p:spPr>
              <a:xfrm>
                <a:off x="8993523" y="1688690"/>
                <a:ext cx="2014265" cy="406560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 dirty="0">
                    <a:solidFill>
                      <a:schemeClr val="bg1"/>
                    </a:solidFill>
                    <a:latin typeface="Lora" pitchFamily="2" charset="0"/>
                    <a:ea typeface="Fira Sans Extra Condensed"/>
                    <a:cs typeface="Leelawadee" panose="020B0502040204020203" pitchFamily="34" charset="-34"/>
                    <a:sym typeface="Fira Sans Extra Condensed"/>
                  </a:rPr>
                  <a:t>Step 04</a:t>
                </a:r>
                <a:endParaRPr dirty="0">
                  <a:solidFill>
                    <a:schemeClr val="bg1"/>
                  </a:solidFill>
                  <a:latin typeface="Lora" pitchFamily="2" charset="0"/>
                  <a:cs typeface="Leelawadee" panose="020B0502040204020203" pitchFamily="34" charset="-34"/>
                </a:endParaRPr>
              </a:p>
            </p:txBody>
          </p:sp>
          <p:sp>
            <p:nvSpPr>
              <p:cNvPr id="12" name="Google Shape;161;p16">
                <a:extLst>
                  <a:ext uri="{FF2B5EF4-FFF2-40B4-BE49-F238E27FC236}">
                    <a16:creationId xmlns:a16="http://schemas.microsoft.com/office/drawing/2014/main" id="{33EC6704-AAEC-A583-AD02-FB9AC90CBFF8}"/>
                  </a:ext>
                </a:extLst>
              </p:cNvPr>
              <p:cNvSpPr/>
              <p:nvPr/>
            </p:nvSpPr>
            <p:spPr>
              <a:xfrm>
                <a:off x="906780" y="2657338"/>
                <a:ext cx="10529158" cy="667753"/>
              </a:xfrm>
              <a:prstGeom prst="homePlate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 w="3810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solidFill>
                    <a:schemeClr val="bg1"/>
                  </a:solidFill>
                  <a:latin typeface="Lora" pitchFamily="2" charset="0"/>
                  <a:cs typeface="Leelawadee" panose="020B0502040204020203" pitchFamily="34" charset="-34"/>
                </a:endParaRPr>
              </a:p>
            </p:txBody>
          </p:sp>
        </p:grp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5084CFB9-19EA-F167-C8ED-4784EC3CD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488600" y="3500242"/>
              <a:ext cx="478234" cy="478234"/>
            </a:xfrm>
            <a:prstGeom prst="rect">
              <a:avLst/>
            </a:prstGeom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FB81487-2F22-2C6D-E3D3-346E349792C2}"/>
                </a:ext>
              </a:extLst>
            </p:cNvPr>
            <p:cNvSpPr/>
            <p:nvPr/>
          </p:nvSpPr>
          <p:spPr>
            <a:xfrm>
              <a:off x="3946756" y="4429267"/>
              <a:ext cx="156192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b="1" dirty="0">
                  <a:solidFill>
                    <a:schemeClr val="bg1"/>
                  </a:solidFill>
                  <a:latin typeface="Lora" pitchFamily="2" charset="0"/>
                </a:rPr>
                <a:t>Process</a:t>
              </a:r>
            </a:p>
            <a:p>
              <a:pPr algn="ctr"/>
              <a:r>
                <a:rPr lang="en-US" sz="1100" b="0" i="0" dirty="0">
                  <a:solidFill>
                    <a:schemeClr val="bg1"/>
                  </a:solidFill>
                  <a:effectLst/>
                  <a:latin typeface="Lora" pitchFamily="2" charset="0"/>
                </a:rPr>
                <a:t>Sequence of steps taken to accomplish a task or goal.</a:t>
              </a:r>
              <a:endParaRPr lang="en-US" sz="1100" dirty="0">
                <a:solidFill>
                  <a:schemeClr val="bg1"/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24838F9E-2A5D-B6D9-41EE-749670EA6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7196" y="3467627"/>
              <a:ext cx="543464" cy="543464"/>
            </a:xfrm>
            <a:prstGeom prst="rect">
              <a:avLst/>
            </a:prstGeom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34DE1EE-EB91-42BB-D35A-54AC1918EFCD}"/>
                </a:ext>
              </a:extLst>
            </p:cNvPr>
            <p:cNvSpPr/>
            <p:nvPr/>
          </p:nvSpPr>
          <p:spPr>
            <a:xfrm>
              <a:off x="1246943" y="4472312"/>
              <a:ext cx="17639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ora" pitchFamily="2" charset="0"/>
                </a:rPr>
                <a:t>Business</a:t>
              </a: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bg1"/>
                  </a:solidFill>
                  <a:effectLst/>
                  <a:latin typeface="Lora" pitchFamily="2" charset="0"/>
                </a:rPr>
                <a:t>Activity of making money by producing goods/services.</a:t>
              </a:r>
              <a:endParaRPr lang="en-US" sz="1100" dirty="0">
                <a:solidFill>
                  <a:schemeClr val="bg1"/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9D8DDF37-D40F-8C72-3C12-CD3AA4C2D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6074" y="3468928"/>
              <a:ext cx="540863" cy="540863"/>
            </a:xfrm>
            <a:prstGeom prst="rect">
              <a:avLst/>
            </a:prstGeom>
          </p:spPr>
        </p:pic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A0BD31F-B8E5-8EF5-B249-1981210C7FBA}"/>
                </a:ext>
              </a:extLst>
            </p:cNvPr>
            <p:cNvSpPr/>
            <p:nvPr/>
          </p:nvSpPr>
          <p:spPr>
            <a:xfrm>
              <a:off x="6444521" y="4446783"/>
              <a:ext cx="17639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ora" pitchFamily="2" charset="0"/>
                </a:rPr>
                <a:t>Target</a:t>
              </a:r>
              <a:endParaRPr lang="en-US" sz="2800" b="1" dirty="0">
                <a:solidFill>
                  <a:schemeClr val="bg1"/>
                </a:solidFill>
                <a:latin typeface="Lora" pitchFamily="2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bg1"/>
                  </a:solidFill>
                  <a:effectLst/>
                  <a:latin typeface="Lora" pitchFamily="2" charset="0"/>
                </a:rPr>
                <a:t>The group or market segment a product is intended for.</a:t>
              </a:r>
              <a:endParaRPr lang="en-US" sz="1100" dirty="0">
                <a:solidFill>
                  <a:schemeClr val="bg1"/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1AE9F728-600F-C832-B0AC-2C15A0236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7560" y="3491623"/>
              <a:ext cx="495472" cy="495472"/>
            </a:xfrm>
            <a:prstGeom prst="rect">
              <a:avLst/>
            </a:prstGeom>
          </p:spPr>
        </p:pic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2E4B9D9-019B-0529-BADB-6D7A6C0112D3}"/>
                </a:ext>
              </a:extLst>
            </p:cNvPr>
            <p:cNvSpPr/>
            <p:nvPr/>
          </p:nvSpPr>
          <p:spPr>
            <a:xfrm>
              <a:off x="9144335" y="4446784"/>
              <a:ext cx="156192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Lora" pitchFamily="2" charset="0"/>
                </a:rPr>
                <a:t>Growth</a:t>
              </a: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bg1"/>
                  </a:solidFill>
                  <a:effectLst/>
                  <a:latin typeface="Lora" pitchFamily="2" charset="0"/>
                </a:rPr>
                <a:t>Expansion or development of a business or an idea.</a:t>
              </a:r>
              <a:endParaRPr lang="en-US" sz="1100" dirty="0">
                <a:solidFill>
                  <a:schemeClr val="bg1"/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989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736F3869-70BF-8F8F-678A-1DB136BF738B}"/>
              </a:ext>
            </a:extLst>
          </p:cNvPr>
          <p:cNvGrpSpPr/>
          <p:nvPr/>
        </p:nvGrpSpPr>
        <p:grpSpPr>
          <a:xfrm>
            <a:off x="372025" y="2030680"/>
            <a:ext cx="11447950" cy="3899414"/>
            <a:chOff x="372025" y="2030680"/>
            <a:chExt cx="11447950" cy="389941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2D95819-BF66-F421-5E07-012E07E0B8E3}"/>
                </a:ext>
              </a:extLst>
            </p:cNvPr>
            <p:cNvGrpSpPr/>
            <p:nvPr/>
          </p:nvGrpSpPr>
          <p:grpSpPr>
            <a:xfrm>
              <a:off x="372025" y="2030680"/>
              <a:ext cx="11447950" cy="3899414"/>
              <a:chOff x="369022" y="1864426"/>
              <a:chExt cx="11447950" cy="3899414"/>
            </a:xfrm>
          </p:grpSpPr>
          <p:grpSp>
            <p:nvGrpSpPr>
              <p:cNvPr id="2" name="Google Shape;432;p20">
                <a:extLst>
                  <a:ext uri="{FF2B5EF4-FFF2-40B4-BE49-F238E27FC236}">
                    <a16:creationId xmlns:a16="http://schemas.microsoft.com/office/drawing/2014/main" id="{92ECE794-3D0C-B089-0062-E738995091F8}"/>
                  </a:ext>
                </a:extLst>
              </p:cNvPr>
              <p:cNvGrpSpPr/>
              <p:nvPr/>
            </p:nvGrpSpPr>
            <p:grpSpPr>
              <a:xfrm>
                <a:off x="369022" y="1864426"/>
                <a:ext cx="2727850" cy="3899414"/>
                <a:chOff x="861413" y="1129475"/>
                <a:chExt cx="1643268" cy="2349023"/>
              </a:xfrm>
            </p:grpSpPr>
            <p:sp>
              <p:nvSpPr>
                <p:cNvPr id="3" name="Google Shape;433;p20">
                  <a:extLst>
                    <a:ext uri="{FF2B5EF4-FFF2-40B4-BE49-F238E27FC236}">
                      <a16:creationId xmlns:a16="http://schemas.microsoft.com/office/drawing/2014/main" id="{9E56F02B-EE5E-9D45-7BF0-728B29E57DC0}"/>
                    </a:ext>
                  </a:extLst>
                </p:cNvPr>
                <p:cNvSpPr/>
                <p:nvPr/>
              </p:nvSpPr>
              <p:spPr>
                <a:xfrm>
                  <a:off x="865031" y="1878792"/>
                  <a:ext cx="1639650" cy="1599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1" h="11494" extrusionOk="0">
                      <a:moveTo>
                        <a:pt x="6519" y="849"/>
                      </a:moveTo>
                      <a:lnTo>
                        <a:pt x="1135" y="6233"/>
                      </a:lnTo>
                      <a:cubicBezTo>
                        <a:pt x="0" y="7373"/>
                        <a:pt x="0" y="9218"/>
                        <a:pt x="1135" y="10353"/>
                      </a:cubicBezTo>
                      <a:lnTo>
                        <a:pt x="1135" y="10353"/>
                      </a:lnTo>
                      <a:cubicBezTo>
                        <a:pt x="2276" y="11494"/>
                        <a:pt x="4121" y="11494"/>
                        <a:pt x="5256" y="10353"/>
                      </a:cubicBezTo>
                      <a:lnTo>
                        <a:pt x="5256" y="10353"/>
                      </a:lnTo>
                      <a:lnTo>
                        <a:pt x="10640" y="4975"/>
                      </a:lnTo>
                      <a:cubicBezTo>
                        <a:pt x="11780" y="3835"/>
                        <a:pt x="11780" y="1989"/>
                        <a:pt x="10640" y="849"/>
                      </a:cubicBezTo>
                      <a:lnTo>
                        <a:pt x="10640" y="849"/>
                      </a:lnTo>
                      <a:cubicBezTo>
                        <a:pt x="10072" y="281"/>
                        <a:pt x="9326" y="0"/>
                        <a:pt x="8580" y="0"/>
                      </a:cubicBezTo>
                      <a:lnTo>
                        <a:pt x="8580" y="0"/>
                      </a:lnTo>
                      <a:cubicBezTo>
                        <a:pt x="7833" y="0"/>
                        <a:pt x="7087" y="281"/>
                        <a:pt x="6519" y="84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2857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" name="Google Shape;434;p20">
                  <a:extLst>
                    <a:ext uri="{FF2B5EF4-FFF2-40B4-BE49-F238E27FC236}">
                      <a16:creationId xmlns:a16="http://schemas.microsoft.com/office/drawing/2014/main" id="{0F29FB36-1523-9BB4-5B35-C53AD7A271BA}"/>
                    </a:ext>
                  </a:extLst>
                </p:cNvPr>
                <p:cNvSpPr/>
                <p:nvPr/>
              </p:nvSpPr>
              <p:spPr>
                <a:xfrm>
                  <a:off x="861413" y="1129475"/>
                  <a:ext cx="1639650" cy="1599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1" h="11494" extrusionOk="0">
                      <a:moveTo>
                        <a:pt x="6520" y="854"/>
                      </a:moveTo>
                      <a:lnTo>
                        <a:pt x="1141" y="6233"/>
                      </a:lnTo>
                      <a:cubicBezTo>
                        <a:pt x="1" y="7373"/>
                        <a:pt x="1" y="9219"/>
                        <a:pt x="1141" y="10359"/>
                      </a:cubicBezTo>
                      <a:lnTo>
                        <a:pt x="1141" y="10359"/>
                      </a:lnTo>
                      <a:cubicBezTo>
                        <a:pt x="2276" y="11494"/>
                        <a:pt x="4122" y="11494"/>
                        <a:pt x="5262" y="10359"/>
                      </a:cubicBezTo>
                      <a:lnTo>
                        <a:pt x="5262" y="10359"/>
                      </a:lnTo>
                      <a:lnTo>
                        <a:pt x="10640" y="4975"/>
                      </a:lnTo>
                      <a:cubicBezTo>
                        <a:pt x="11781" y="3835"/>
                        <a:pt x="11781" y="1989"/>
                        <a:pt x="10640" y="854"/>
                      </a:cubicBezTo>
                      <a:lnTo>
                        <a:pt x="10640" y="854"/>
                      </a:lnTo>
                      <a:lnTo>
                        <a:pt x="10640" y="854"/>
                      </a:lnTo>
                      <a:cubicBezTo>
                        <a:pt x="10073" y="287"/>
                        <a:pt x="9326" y="1"/>
                        <a:pt x="8580" y="1"/>
                      </a:cubicBezTo>
                      <a:lnTo>
                        <a:pt x="8580" y="1"/>
                      </a:lnTo>
                      <a:cubicBezTo>
                        <a:pt x="7839" y="1"/>
                        <a:pt x="7092" y="287"/>
                        <a:pt x="6520" y="85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2857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" name="Google Shape;435;p20">
                  <a:extLst>
                    <a:ext uri="{FF2B5EF4-FFF2-40B4-BE49-F238E27FC236}">
                      <a16:creationId xmlns:a16="http://schemas.microsoft.com/office/drawing/2014/main" id="{C4EA6245-4849-F270-BA63-718C817F0350}"/>
                    </a:ext>
                  </a:extLst>
                </p:cNvPr>
                <p:cNvSpPr/>
                <p:nvPr/>
              </p:nvSpPr>
              <p:spPr>
                <a:xfrm>
                  <a:off x="901356" y="1878792"/>
                  <a:ext cx="1563381" cy="810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33" h="5824" extrusionOk="0">
                      <a:moveTo>
                        <a:pt x="2914" y="0"/>
                      </a:moveTo>
                      <a:cubicBezTo>
                        <a:pt x="1304" y="0"/>
                        <a:pt x="0" y="1304"/>
                        <a:pt x="0" y="2909"/>
                      </a:cubicBezTo>
                      <a:cubicBezTo>
                        <a:pt x="0" y="4520"/>
                        <a:pt x="1304" y="5824"/>
                        <a:pt x="2914" y="5824"/>
                      </a:cubicBezTo>
                      <a:lnTo>
                        <a:pt x="8319" y="5824"/>
                      </a:lnTo>
                      <a:cubicBezTo>
                        <a:pt x="9929" y="5824"/>
                        <a:pt x="11233" y="4520"/>
                        <a:pt x="11233" y="2909"/>
                      </a:cubicBezTo>
                      <a:cubicBezTo>
                        <a:pt x="11233" y="1304"/>
                        <a:pt x="9929" y="0"/>
                        <a:pt x="831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6" name="Google Shape;436;p20">
                  <a:extLst>
                    <a:ext uri="{FF2B5EF4-FFF2-40B4-BE49-F238E27FC236}">
                      <a16:creationId xmlns:a16="http://schemas.microsoft.com/office/drawing/2014/main" id="{F40AE390-FAED-8EFC-9AB8-1BAA96848CF9}"/>
                    </a:ext>
                  </a:extLst>
                </p:cNvPr>
                <p:cNvSpPr/>
                <p:nvPr/>
              </p:nvSpPr>
              <p:spPr>
                <a:xfrm>
                  <a:off x="1802650" y="1221575"/>
                  <a:ext cx="572700" cy="5727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" name="Google Shape;432;p20">
                <a:extLst>
                  <a:ext uri="{FF2B5EF4-FFF2-40B4-BE49-F238E27FC236}">
                    <a16:creationId xmlns:a16="http://schemas.microsoft.com/office/drawing/2014/main" id="{B1B05ECB-6321-C3C1-2E73-36A96BE35A3E}"/>
                  </a:ext>
                </a:extLst>
              </p:cNvPr>
              <p:cNvGrpSpPr/>
              <p:nvPr/>
            </p:nvGrpSpPr>
            <p:grpSpPr>
              <a:xfrm>
                <a:off x="3275722" y="1864426"/>
                <a:ext cx="2727850" cy="3899414"/>
                <a:chOff x="861413" y="1129475"/>
                <a:chExt cx="1643268" cy="2349023"/>
              </a:xfrm>
            </p:grpSpPr>
            <p:sp>
              <p:nvSpPr>
                <p:cNvPr id="12" name="Google Shape;433;p20">
                  <a:extLst>
                    <a:ext uri="{FF2B5EF4-FFF2-40B4-BE49-F238E27FC236}">
                      <a16:creationId xmlns:a16="http://schemas.microsoft.com/office/drawing/2014/main" id="{9D984FA4-458C-A9E1-B9D9-117C5D797416}"/>
                    </a:ext>
                  </a:extLst>
                </p:cNvPr>
                <p:cNvSpPr/>
                <p:nvPr/>
              </p:nvSpPr>
              <p:spPr>
                <a:xfrm>
                  <a:off x="865031" y="1878792"/>
                  <a:ext cx="1639650" cy="1599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1" h="11494" extrusionOk="0">
                      <a:moveTo>
                        <a:pt x="6519" y="849"/>
                      </a:moveTo>
                      <a:lnTo>
                        <a:pt x="1135" y="6233"/>
                      </a:lnTo>
                      <a:cubicBezTo>
                        <a:pt x="0" y="7373"/>
                        <a:pt x="0" y="9218"/>
                        <a:pt x="1135" y="10353"/>
                      </a:cubicBezTo>
                      <a:lnTo>
                        <a:pt x="1135" y="10353"/>
                      </a:lnTo>
                      <a:cubicBezTo>
                        <a:pt x="2276" y="11494"/>
                        <a:pt x="4121" y="11494"/>
                        <a:pt x="5256" y="10353"/>
                      </a:cubicBezTo>
                      <a:lnTo>
                        <a:pt x="5256" y="10353"/>
                      </a:lnTo>
                      <a:lnTo>
                        <a:pt x="10640" y="4975"/>
                      </a:lnTo>
                      <a:cubicBezTo>
                        <a:pt x="11780" y="3835"/>
                        <a:pt x="11780" y="1989"/>
                        <a:pt x="10640" y="849"/>
                      </a:cubicBezTo>
                      <a:lnTo>
                        <a:pt x="10640" y="849"/>
                      </a:lnTo>
                      <a:cubicBezTo>
                        <a:pt x="10072" y="281"/>
                        <a:pt x="9326" y="0"/>
                        <a:pt x="8580" y="0"/>
                      </a:cubicBezTo>
                      <a:lnTo>
                        <a:pt x="8580" y="0"/>
                      </a:lnTo>
                      <a:cubicBezTo>
                        <a:pt x="7833" y="0"/>
                        <a:pt x="7087" y="281"/>
                        <a:pt x="6519" y="84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2857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Google Shape;434;p20">
                  <a:extLst>
                    <a:ext uri="{FF2B5EF4-FFF2-40B4-BE49-F238E27FC236}">
                      <a16:creationId xmlns:a16="http://schemas.microsoft.com/office/drawing/2014/main" id="{08A074A0-03F5-0624-7C91-10FAF4028EFD}"/>
                    </a:ext>
                  </a:extLst>
                </p:cNvPr>
                <p:cNvSpPr/>
                <p:nvPr/>
              </p:nvSpPr>
              <p:spPr>
                <a:xfrm>
                  <a:off x="861413" y="1129475"/>
                  <a:ext cx="1639650" cy="1599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1" h="11494" extrusionOk="0">
                      <a:moveTo>
                        <a:pt x="6520" y="854"/>
                      </a:moveTo>
                      <a:lnTo>
                        <a:pt x="1141" y="6233"/>
                      </a:lnTo>
                      <a:cubicBezTo>
                        <a:pt x="1" y="7373"/>
                        <a:pt x="1" y="9219"/>
                        <a:pt x="1141" y="10359"/>
                      </a:cubicBezTo>
                      <a:lnTo>
                        <a:pt x="1141" y="10359"/>
                      </a:lnTo>
                      <a:cubicBezTo>
                        <a:pt x="2276" y="11494"/>
                        <a:pt x="4122" y="11494"/>
                        <a:pt x="5262" y="10359"/>
                      </a:cubicBezTo>
                      <a:lnTo>
                        <a:pt x="5262" y="10359"/>
                      </a:lnTo>
                      <a:lnTo>
                        <a:pt x="10640" y="4975"/>
                      </a:lnTo>
                      <a:cubicBezTo>
                        <a:pt x="11781" y="3835"/>
                        <a:pt x="11781" y="1989"/>
                        <a:pt x="10640" y="854"/>
                      </a:cubicBezTo>
                      <a:lnTo>
                        <a:pt x="10640" y="854"/>
                      </a:lnTo>
                      <a:lnTo>
                        <a:pt x="10640" y="854"/>
                      </a:lnTo>
                      <a:cubicBezTo>
                        <a:pt x="10073" y="287"/>
                        <a:pt x="9326" y="1"/>
                        <a:pt x="8580" y="1"/>
                      </a:cubicBezTo>
                      <a:lnTo>
                        <a:pt x="8580" y="1"/>
                      </a:lnTo>
                      <a:cubicBezTo>
                        <a:pt x="7839" y="1"/>
                        <a:pt x="7092" y="287"/>
                        <a:pt x="6520" y="85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2857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435;p20">
                  <a:extLst>
                    <a:ext uri="{FF2B5EF4-FFF2-40B4-BE49-F238E27FC236}">
                      <a16:creationId xmlns:a16="http://schemas.microsoft.com/office/drawing/2014/main" id="{F7AF12F7-A254-0221-571E-1499C1A7313B}"/>
                    </a:ext>
                  </a:extLst>
                </p:cNvPr>
                <p:cNvSpPr/>
                <p:nvPr/>
              </p:nvSpPr>
              <p:spPr>
                <a:xfrm>
                  <a:off x="901356" y="1878792"/>
                  <a:ext cx="1563381" cy="810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33" h="5824" extrusionOk="0">
                      <a:moveTo>
                        <a:pt x="2914" y="0"/>
                      </a:moveTo>
                      <a:cubicBezTo>
                        <a:pt x="1304" y="0"/>
                        <a:pt x="0" y="1304"/>
                        <a:pt x="0" y="2909"/>
                      </a:cubicBezTo>
                      <a:cubicBezTo>
                        <a:pt x="0" y="4520"/>
                        <a:pt x="1304" y="5824"/>
                        <a:pt x="2914" y="5824"/>
                      </a:cubicBezTo>
                      <a:lnTo>
                        <a:pt x="8319" y="5824"/>
                      </a:lnTo>
                      <a:cubicBezTo>
                        <a:pt x="9929" y="5824"/>
                        <a:pt x="11233" y="4520"/>
                        <a:pt x="11233" y="2909"/>
                      </a:cubicBezTo>
                      <a:cubicBezTo>
                        <a:pt x="11233" y="1304"/>
                        <a:pt x="9929" y="0"/>
                        <a:pt x="831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28575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5" name="Google Shape;436;p20">
                  <a:extLst>
                    <a:ext uri="{FF2B5EF4-FFF2-40B4-BE49-F238E27FC236}">
                      <a16:creationId xmlns:a16="http://schemas.microsoft.com/office/drawing/2014/main" id="{AEC4A746-F087-8A50-686F-939E3547E577}"/>
                    </a:ext>
                  </a:extLst>
                </p:cNvPr>
                <p:cNvSpPr/>
                <p:nvPr/>
              </p:nvSpPr>
              <p:spPr>
                <a:xfrm>
                  <a:off x="1802650" y="1221575"/>
                  <a:ext cx="572700" cy="5727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0" name="Google Shape;432;p20">
                <a:extLst>
                  <a:ext uri="{FF2B5EF4-FFF2-40B4-BE49-F238E27FC236}">
                    <a16:creationId xmlns:a16="http://schemas.microsoft.com/office/drawing/2014/main" id="{0826A9BD-A694-47A3-F337-0B070C2D63CF}"/>
                  </a:ext>
                </a:extLst>
              </p:cNvPr>
              <p:cNvGrpSpPr/>
              <p:nvPr/>
            </p:nvGrpSpPr>
            <p:grpSpPr>
              <a:xfrm>
                <a:off x="6182422" y="1864426"/>
                <a:ext cx="2727850" cy="3899414"/>
                <a:chOff x="861413" y="1129475"/>
                <a:chExt cx="1643268" cy="2349023"/>
              </a:xfrm>
            </p:grpSpPr>
            <p:sp>
              <p:nvSpPr>
                <p:cNvPr id="21" name="Google Shape;433;p20">
                  <a:extLst>
                    <a:ext uri="{FF2B5EF4-FFF2-40B4-BE49-F238E27FC236}">
                      <a16:creationId xmlns:a16="http://schemas.microsoft.com/office/drawing/2014/main" id="{C3C5C777-EFCE-E5C2-4662-D472E95B3211}"/>
                    </a:ext>
                  </a:extLst>
                </p:cNvPr>
                <p:cNvSpPr/>
                <p:nvPr/>
              </p:nvSpPr>
              <p:spPr>
                <a:xfrm>
                  <a:off x="865031" y="1878792"/>
                  <a:ext cx="1639650" cy="1599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1" h="11494" extrusionOk="0">
                      <a:moveTo>
                        <a:pt x="6519" y="849"/>
                      </a:moveTo>
                      <a:lnTo>
                        <a:pt x="1135" y="6233"/>
                      </a:lnTo>
                      <a:cubicBezTo>
                        <a:pt x="0" y="7373"/>
                        <a:pt x="0" y="9218"/>
                        <a:pt x="1135" y="10353"/>
                      </a:cubicBezTo>
                      <a:lnTo>
                        <a:pt x="1135" y="10353"/>
                      </a:lnTo>
                      <a:cubicBezTo>
                        <a:pt x="2276" y="11494"/>
                        <a:pt x="4121" y="11494"/>
                        <a:pt x="5256" y="10353"/>
                      </a:cubicBezTo>
                      <a:lnTo>
                        <a:pt x="5256" y="10353"/>
                      </a:lnTo>
                      <a:lnTo>
                        <a:pt x="10640" y="4975"/>
                      </a:lnTo>
                      <a:cubicBezTo>
                        <a:pt x="11780" y="3835"/>
                        <a:pt x="11780" y="1989"/>
                        <a:pt x="10640" y="849"/>
                      </a:cubicBezTo>
                      <a:lnTo>
                        <a:pt x="10640" y="849"/>
                      </a:lnTo>
                      <a:cubicBezTo>
                        <a:pt x="10072" y="281"/>
                        <a:pt x="9326" y="0"/>
                        <a:pt x="8580" y="0"/>
                      </a:cubicBezTo>
                      <a:lnTo>
                        <a:pt x="8580" y="0"/>
                      </a:lnTo>
                      <a:cubicBezTo>
                        <a:pt x="7833" y="0"/>
                        <a:pt x="7087" y="281"/>
                        <a:pt x="6519" y="84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434;p20">
                  <a:extLst>
                    <a:ext uri="{FF2B5EF4-FFF2-40B4-BE49-F238E27FC236}">
                      <a16:creationId xmlns:a16="http://schemas.microsoft.com/office/drawing/2014/main" id="{2F7DED85-00C8-8B20-F963-7B75E63340AF}"/>
                    </a:ext>
                  </a:extLst>
                </p:cNvPr>
                <p:cNvSpPr/>
                <p:nvPr/>
              </p:nvSpPr>
              <p:spPr>
                <a:xfrm>
                  <a:off x="861413" y="1129475"/>
                  <a:ext cx="1639650" cy="1599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1" h="11494" extrusionOk="0">
                      <a:moveTo>
                        <a:pt x="6520" y="854"/>
                      </a:moveTo>
                      <a:lnTo>
                        <a:pt x="1141" y="6233"/>
                      </a:lnTo>
                      <a:cubicBezTo>
                        <a:pt x="1" y="7373"/>
                        <a:pt x="1" y="9219"/>
                        <a:pt x="1141" y="10359"/>
                      </a:cubicBezTo>
                      <a:lnTo>
                        <a:pt x="1141" y="10359"/>
                      </a:lnTo>
                      <a:cubicBezTo>
                        <a:pt x="2276" y="11494"/>
                        <a:pt x="4122" y="11494"/>
                        <a:pt x="5262" y="10359"/>
                      </a:cubicBezTo>
                      <a:lnTo>
                        <a:pt x="5262" y="10359"/>
                      </a:lnTo>
                      <a:lnTo>
                        <a:pt x="10640" y="4975"/>
                      </a:lnTo>
                      <a:cubicBezTo>
                        <a:pt x="11781" y="3835"/>
                        <a:pt x="11781" y="1989"/>
                        <a:pt x="10640" y="854"/>
                      </a:cubicBezTo>
                      <a:lnTo>
                        <a:pt x="10640" y="854"/>
                      </a:lnTo>
                      <a:lnTo>
                        <a:pt x="10640" y="854"/>
                      </a:lnTo>
                      <a:cubicBezTo>
                        <a:pt x="10073" y="287"/>
                        <a:pt x="9326" y="1"/>
                        <a:pt x="8580" y="1"/>
                      </a:cubicBezTo>
                      <a:lnTo>
                        <a:pt x="8580" y="1"/>
                      </a:lnTo>
                      <a:cubicBezTo>
                        <a:pt x="7839" y="1"/>
                        <a:pt x="7092" y="287"/>
                        <a:pt x="6520" y="85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435;p20">
                  <a:extLst>
                    <a:ext uri="{FF2B5EF4-FFF2-40B4-BE49-F238E27FC236}">
                      <a16:creationId xmlns:a16="http://schemas.microsoft.com/office/drawing/2014/main" id="{F6EA2076-E1D0-BAC3-124F-18F1B5CD2AE7}"/>
                    </a:ext>
                  </a:extLst>
                </p:cNvPr>
                <p:cNvSpPr/>
                <p:nvPr/>
              </p:nvSpPr>
              <p:spPr>
                <a:xfrm>
                  <a:off x="901356" y="1878792"/>
                  <a:ext cx="1563381" cy="810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33" h="5824" extrusionOk="0">
                      <a:moveTo>
                        <a:pt x="2914" y="0"/>
                      </a:moveTo>
                      <a:cubicBezTo>
                        <a:pt x="1304" y="0"/>
                        <a:pt x="0" y="1304"/>
                        <a:pt x="0" y="2909"/>
                      </a:cubicBezTo>
                      <a:cubicBezTo>
                        <a:pt x="0" y="4520"/>
                        <a:pt x="1304" y="5824"/>
                        <a:pt x="2914" y="5824"/>
                      </a:cubicBezTo>
                      <a:lnTo>
                        <a:pt x="8319" y="5824"/>
                      </a:lnTo>
                      <a:cubicBezTo>
                        <a:pt x="9929" y="5824"/>
                        <a:pt x="11233" y="4520"/>
                        <a:pt x="11233" y="2909"/>
                      </a:cubicBezTo>
                      <a:cubicBezTo>
                        <a:pt x="11233" y="1304"/>
                        <a:pt x="9929" y="0"/>
                        <a:pt x="831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2857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436;p20">
                  <a:extLst>
                    <a:ext uri="{FF2B5EF4-FFF2-40B4-BE49-F238E27FC236}">
                      <a16:creationId xmlns:a16="http://schemas.microsoft.com/office/drawing/2014/main" id="{53022994-D440-EC71-6753-A72C17A35775}"/>
                    </a:ext>
                  </a:extLst>
                </p:cNvPr>
                <p:cNvSpPr/>
                <p:nvPr/>
              </p:nvSpPr>
              <p:spPr>
                <a:xfrm>
                  <a:off x="1802650" y="1221575"/>
                  <a:ext cx="572700" cy="5727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9" name="Google Shape;432;p20">
                <a:extLst>
                  <a:ext uri="{FF2B5EF4-FFF2-40B4-BE49-F238E27FC236}">
                    <a16:creationId xmlns:a16="http://schemas.microsoft.com/office/drawing/2014/main" id="{2278C61C-1768-693D-9111-0C39DAC095E5}"/>
                  </a:ext>
                </a:extLst>
              </p:cNvPr>
              <p:cNvGrpSpPr/>
              <p:nvPr/>
            </p:nvGrpSpPr>
            <p:grpSpPr>
              <a:xfrm>
                <a:off x="9089122" y="1864426"/>
                <a:ext cx="2727850" cy="3899414"/>
                <a:chOff x="861413" y="1129475"/>
                <a:chExt cx="1643268" cy="2349023"/>
              </a:xfrm>
            </p:grpSpPr>
            <p:sp>
              <p:nvSpPr>
                <p:cNvPr id="30" name="Google Shape;433;p20">
                  <a:extLst>
                    <a:ext uri="{FF2B5EF4-FFF2-40B4-BE49-F238E27FC236}">
                      <a16:creationId xmlns:a16="http://schemas.microsoft.com/office/drawing/2014/main" id="{7F9AE50F-3F6F-FDF1-2F9C-5E3683617553}"/>
                    </a:ext>
                  </a:extLst>
                </p:cNvPr>
                <p:cNvSpPr/>
                <p:nvPr/>
              </p:nvSpPr>
              <p:spPr>
                <a:xfrm>
                  <a:off x="865031" y="1878792"/>
                  <a:ext cx="1639650" cy="1599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1" h="11494" extrusionOk="0">
                      <a:moveTo>
                        <a:pt x="6519" y="849"/>
                      </a:moveTo>
                      <a:lnTo>
                        <a:pt x="1135" y="6233"/>
                      </a:lnTo>
                      <a:cubicBezTo>
                        <a:pt x="0" y="7373"/>
                        <a:pt x="0" y="9218"/>
                        <a:pt x="1135" y="10353"/>
                      </a:cubicBezTo>
                      <a:lnTo>
                        <a:pt x="1135" y="10353"/>
                      </a:lnTo>
                      <a:cubicBezTo>
                        <a:pt x="2276" y="11494"/>
                        <a:pt x="4121" y="11494"/>
                        <a:pt x="5256" y="10353"/>
                      </a:cubicBezTo>
                      <a:lnTo>
                        <a:pt x="5256" y="10353"/>
                      </a:lnTo>
                      <a:lnTo>
                        <a:pt x="10640" y="4975"/>
                      </a:lnTo>
                      <a:cubicBezTo>
                        <a:pt x="11780" y="3835"/>
                        <a:pt x="11780" y="1989"/>
                        <a:pt x="10640" y="849"/>
                      </a:cubicBezTo>
                      <a:lnTo>
                        <a:pt x="10640" y="849"/>
                      </a:lnTo>
                      <a:cubicBezTo>
                        <a:pt x="10072" y="281"/>
                        <a:pt x="9326" y="0"/>
                        <a:pt x="8580" y="0"/>
                      </a:cubicBezTo>
                      <a:lnTo>
                        <a:pt x="8580" y="0"/>
                      </a:lnTo>
                      <a:cubicBezTo>
                        <a:pt x="7833" y="0"/>
                        <a:pt x="7087" y="281"/>
                        <a:pt x="6519" y="8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2857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1" name="Google Shape;434;p20">
                  <a:extLst>
                    <a:ext uri="{FF2B5EF4-FFF2-40B4-BE49-F238E27FC236}">
                      <a16:creationId xmlns:a16="http://schemas.microsoft.com/office/drawing/2014/main" id="{451649CD-B681-A99B-3F1E-55BD25ABEB59}"/>
                    </a:ext>
                  </a:extLst>
                </p:cNvPr>
                <p:cNvSpPr/>
                <p:nvPr/>
              </p:nvSpPr>
              <p:spPr>
                <a:xfrm>
                  <a:off x="861413" y="1129475"/>
                  <a:ext cx="1639650" cy="1599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1" h="11494" extrusionOk="0">
                      <a:moveTo>
                        <a:pt x="6520" y="854"/>
                      </a:moveTo>
                      <a:lnTo>
                        <a:pt x="1141" y="6233"/>
                      </a:lnTo>
                      <a:cubicBezTo>
                        <a:pt x="1" y="7373"/>
                        <a:pt x="1" y="9219"/>
                        <a:pt x="1141" y="10359"/>
                      </a:cubicBezTo>
                      <a:lnTo>
                        <a:pt x="1141" y="10359"/>
                      </a:lnTo>
                      <a:cubicBezTo>
                        <a:pt x="2276" y="11494"/>
                        <a:pt x="4122" y="11494"/>
                        <a:pt x="5262" y="10359"/>
                      </a:cubicBezTo>
                      <a:lnTo>
                        <a:pt x="5262" y="10359"/>
                      </a:lnTo>
                      <a:lnTo>
                        <a:pt x="10640" y="4975"/>
                      </a:lnTo>
                      <a:cubicBezTo>
                        <a:pt x="11781" y="3835"/>
                        <a:pt x="11781" y="1989"/>
                        <a:pt x="10640" y="854"/>
                      </a:cubicBezTo>
                      <a:lnTo>
                        <a:pt x="10640" y="854"/>
                      </a:lnTo>
                      <a:lnTo>
                        <a:pt x="10640" y="854"/>
                      </a:lnTo>
                      <a:cubicBezTo>
                        <a:pt x="10073" y="287"/>
                        <a:pt x="9326" y="1"/>
                        <a:pt x="8580" y="1"/>
                      </a:cubicBezTo>
                      <a:lnTo>
                        <a:pt x="8580" y="1"/>
                      </a:lnTo>
                      <a:cubicBezTo>
                        <a:pt x="7839" y="1"/>
                        <a:pt x="7092" y="287"/>
                        <a:pt x="6520" y="85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2857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435;p20">
                  <a:extLst>
                    <a:ext uri="{FF2B5EF4-FFF2-40B4-BE49-F238E27FC236}">
                      <a16:creationId xmlns:a16="http://schemas.microsoft.com/office/drawing/2014/main" id="{EB2673F9-EE80-445F-8A74-CCC4A86469C4}"/>
                    </a:ext>
                  </a:extLst>
                </p:cNvPr>
                <p:cNvSpPr/>
                <p:nvPr/>
              </p:nvSpPr>
              <p:spPr>
                <a:xfrm>
                  <a:off x="901356" y="1878792"/>
                  <a:ext cx="1563381" cy="810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33" h="5824" extrusionOk="0">
                      <a:moveTo>
                        <a:pt x="2914" y="0"/>
                      </a:moveTo>
                      <a:cubicBezTo>
                        <a:pt x="1304" y="0"/>
                        <a:pt x="0" y="1304"/>
                        <a:pt x="0" y="2909"/>
                      </a:cubicBezTo>
                      <a:cubicBezTo>
                        <a:pt x="0" y="4520"/>
                        <a:pt x="1304" y="5824"/>
                        <a:pt x="2914" y="5824"/>
                      </a:cubicBezTo>
                      <a:lnTo>
                        <a:pt x="8319" y="5824"/>
                      </a:lnTo>
                      <a:cubicBezTo>
                        <a:pt x="9929" y="5824"/>
                        <a:pt x="11233" y="4520"/>
                        <a:pt x="11233" y="2909"/>
                      </a:cubicBezTo>
                      <a:cubicBezTo>
                        <a:pt x="11233" y="1304"/>
                        <a:pt x="9929" y="0"/>
                        <a:pt x="831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28575" cap="flat" cmpd="sng">
                  <a:solidFill>
                    <a:schemeClr val="accent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3" name="Google Shape;436;p20">
                  <a:extLst>
                    <a:ext uri="{FF2B5EF4-FFF2-40B4-BE49-F238E27FC236}">
                      <a16:creationId xmlns:a16="http://schemas.microsoft.com/office/drawing/2014/main" id="{A38077D9-0668-F82C-68D1-9B9F72878F3D}"/>
                    </a:ext>
                  </a:extLst>
                </p:cNvPr>
                <p:cNvSpPr/>
                <p:nvPr/>
              </p:nvSpPr>
              <p:spPr>
                <a:xfrm>
                  <a:off x="1802650" y="1221575"/>
                  <a:ext cx="572700" cy="5727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CBB6AF95-1881-8E6F-C777-E914E743D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5077421" y="2419795"/>
              <a:ext cx="478234" cy="478234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07E8DA4-F380-9DC2-E81D-BD0F960C237F}"/>
                </a:ext>
              </a:extLst>
            </p:cNvPr>
            <p:cNvSpPr/>
            <p:nvPr/>
          </p:nvSpPr>
          <p:spPr>
            <a:xfrm>
              <a:off x="3861688" y="3470284"/>
              <a:ext cx="156192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Process</a:t>
              </a:r>
            </a:p>
            <a:p>
              <a:pPr algn="ctr"/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Sequence of steps taken to accomplish a task or goal.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D26DBF1A-80B3-8FD3-1BDD-431AD35F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8106" y="2387180"/>
              <a:ext cx="543464" cy="543464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A4DEB69-04DA-2757-1BEB-AD21E690DC01}"/>
                </a:ext>
              </a:extLst>
            </p:cNvPr>
            <p:cNvSpPr/>
            <p:nvPr/>
          </p:nvSpPr>
          <p:spPr>
            <a:xfrm>
              <a:off x="853964" y="3470284"/>
              <a:ext cx="17639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Business</a:t>
              </a: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Activity of making money by producing goods/services.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77102A8-BEDD-56AB-75C4-4E4F298DE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807" y="2388481"/>
              <a:ext cx="540863" cy="540863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8A5345D-AABC-9DB7-C98A-4BBDCF535CFF}"/>
                </a:ext>
              </a:extLst>
            </p:cNvPr>
            <p:cNvSpPr/>
            <p:nvPr/>
          </p:nvSpPr>
          <p:spPr>
            <a:xfrm>
              <a:off x="6667364" y="3470284"/>
              <a:ext cx="17639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Target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The group or market segment a product is intended for.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666A03F8-1632-42AF-7E58-A76984BBD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2202" y="2411176"/>
              <a:ext cx="495472" cy="495472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0AFED73-D604-07EC-C9C9-213C9679D397}"/>
                </a:ext>
              </a:extLst>
            </p:cNvPr>
            <p:cNvSpPr/>
            <p:nvPr/>
          </p:nvSpPr>
          <p:spPr>
            <a:xfrm>
              <a:off x="9675088" y="3470284"/>
              <a:ext cx="156192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Growth</a:t>
              </a: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Expansion or development of a business or an idea.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1663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54B97C0F-BCFD-A685-DC3C-8101C9B9E2BC}"/>
              </a:ext>
            </a:extLst>
          </p:cNvPr>
          <p:cNvGrpSpPr/>
          <p:nvPr/>
        </p:nvGrpSpPr>
        <p:grpSpPr>
          <a:xfrm>
            <a:off x="138223" y="2419203"/>
            <a:ext cx="11915554" cy="3432770"/>
            <a:chOff x="138223" y="2419203"/>
            <a:chExt cx="11915554" cy="343277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CEF56F8-4BB6-81B2-1112-86475DC83838}"/>
                </a:ext>
              </a:extLst>
            </p:cNvPr>
            <p:cNvGrpSpPr/>
            <p:nvPr/>
          </p:nvGrpSpPr>
          <p:grpSpPr>
            <a:xfrm>
              <a:off x="138223" y="2419203"/>
              <a:ext cx="11915554" cy="3432770"/>
              <a:chOff x="84890" y="2181697"/>
              <a:chExt cx="11915554" cy="3432770"/>
            </a:xfrm>
          </p:grpSpPr>
          <p:grpSp>
            <p:nvGrpSpPr>
              <p:cNvPr id="2" name="Google Shape;532;p21">
                <a:extLst>
                  <a:ext uri="{FF2B5EF4-FFF2-40B4-BE49-F238E27FC236}">
                    <a16:creationId xmlns:a16="http://schemas.microsoft.com/office/drawing/2014/main" id="{C39E9B0E-3DBB-E1ED-A15B-F97C0F96386F}"/>
                  </a:ext>
                </a:extLst>
              </p:cNvPr>
              <p:cNvGrpSpPr/>
              <p:nvPr/>
            </p:nvGrpSpPr>
            <p:grpSpPr>
              <a:xfrm>
                <a:off x="84890" y="2181697"/>
                <a:ext cx="2867891" cy="3432770"/>
                <a:chOff x="457200" y="1080908"/>
                <a:chExt cx="1725628" cy="2065519"/>
              </a:xfrm>
            </p:grpSpPr>
            <p:sp>
              <p:nvSpPr>
                <p:cNvPr id="3" name="Google Shape;533;p21">
                  <a:extLst>
                    <a:ext uri="{FF2B5EF4-FFF2-40B4-BE49-F238E27FC236}">
                      <a16:creationId xmlns:a16="http://schemas.microsoft.com/office/drawing/2014/main" id="{0B8E9084-C05A-0D29-53D3-EBA5608E55F9}"/>
                    </a:ext>
                  </a:extLst>
                </p:cNvPr>
                <p:cNvSpPr/>
                <p:nvPr/>
              </p:nvSpPr>
              <p:spPr>
                <a:xfrm>
                  <a:off x="917832" y="1080908"/>
                  <a:ext cx="804537" cy="80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4" h="4889" extrusionOk="0">
                      <a:moveTo>
                        <a:pt x="0" y="2445"/>
                      </a:moveTo>
                      <a:cubicBezTo>
                        <a:pt x="0" y="3794"/>
                        <a:pt x="1094" y="4888"/>
                        <a:pt x="2444" y="4888"/>
                      </a:cubicBezTo>
                      <a:lnTo>
                        <a:pt x="2444" y="4888"/>
                      </a:lnTo>
                      <a:cubicBezTo>
                        <a:pt x="3799" y="4888"/>
                        <a:pt x="4893" y="3794"/>
                        <a:pt x="4893" y="2445"/>
                      </a:cubicBezTo>
                      <a:lnTo>
                        <a:pt x="4893" y="2445"/>
                      </a:lnTo>
                      <a:cubicBezTo>
                        <a:pt x="4893" y="1095"/>
                        <a:pt x="3799" y="1"/>
                        <a:pt x="2444" y="1"/>
                      </a:cubicBezTo>
                      <a:lnTo>
                        <a:pt x="2444" y="1"/>
                      </a:lnTo>
                      <a:cubicBezTo>
                        <a:pt x="1094" y="1"/>
                        <a:pt x="0" y="1095"/>
                        <a:pt x="0" y="244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4" name="Google Shape;534;p21">
                  <a:extLst>
                    <a:ext uri="{FF2B5EF4-FFF2-40B4-BE49-F238E27FC236}">
                      <a16:creationId xmlns:a16="http://schemas.microsoft.com/office/drawing/2014/main" id="{04249EA2-D17F-9DF4-9461-F23F254C199E}"/>
                    </a:ext>
                  </a:extLst>
                </p:cNvPr>
                <p:cNvSpPr/>
                <p:nvPr/>
              </p:nvSpPr>
              <p:spPr>
                <a:xfrm>
                  <a:off x="457200" y="1443901"/>
                  <a:ext cx="1725628" cy="17025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7" h="10356" extrusionOk="0">
                      <a:moveTo>
                        <a:pt x="5248" y="0"/>
                      </a:moveTo>
                      <a:cubicBezTo>
                        <a:pt x="5063" y="0"/>
                        <a:pt x="4878" y="70"/>
                        <a:pt x="4735" y="211"/>
                      </a:cubicBezTo>
                      <a:lnTo>
                        <a:pt x="282" y="4664"/>
                      </a:lnTo>
                      <a:cubicBezTo>
                        <a:pt x="0" y="4950"/>
                        <a:pt x="0" y="5405"/>
                        <a:pt x="282" y="5692"/>
                      </a:cubicBezTo>
                      <a:lnTo>
                        <a:pt x="4735" y="10145"/>
                      </a:lnTo>
                      <a:cubicBezTo>
                        <a:pt x="4878" y="10286"/>
                        <a:pt x="5063" y="10356"/>
                        <a:pt x="5248" y="10356"/>
                      </a:cubicBezTo>
                      <a:cubicBezTo>
                        <a:pt x="5433" y="10356"/>
                        <a:pt x="5617" y="10286"/>
                        <a:pt x="5757" y="10145"/>
                      </a:cubicBezTo>
                      <a:lnTo>
                        <a:pt x="10216" y="5692"/>
                      </a:lnTo>
                      <a:cubicBezTo>
                        <a:pt x="10497" y="5405"/>
                        <a:pt x="10497" y="4950"/>
                        <a:pt x="10216" y="4664"/>
                      </a:cubicBezTo>
                      <a:lnTo>
                        <a:pt x="5757" y="211"/>
                      </a:lnTo>
                      <a:cubicBezTo>
                        <a:pt x="5617" y="70"/>
                        <a:pt x="5433" y="0"/>
                        <a:pt x="5248" y="0"/>
                      </a:cubicBez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" name="Google Shape;535;p21">
                  <a:extLst>
                    <a:ext uri="{FF2B5EF4-FFF2-40B4-BE49-F238E27FC236}">
                      <a16:creationId xmlns:a16="http://schemas.microsoft.com/office/drawing/2014/main" id="{75BA19CB-1866-4B28-D92F-13AC7FDD20B0}"/>
                    </a:ext>
                  </a:extLst>
                </p:cNvPr>
                <p:cNvSpPr/>
                <p:nvPr/>
              </p:nvSpPr>
              <p:spPr>
                <a:xfrm>
                  <a:off x="674036" y="2446735"/>
                  <a:ext cx="1291961" cy="6271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9" h="3815" extrusionOk="0">
                      <a:moveTo>
                        <a:pt x="1" y="1"/>
                      </a:moveTo>
                      <a:lnTo>
                        <a:pt x="3728" y="3733"/>
                      </a:lnTo>
                      <a:cubicBezTo>
                        <a:pt x="3784" y="3789"/>
                        <a:pt x="3856" y="3815"/>
                        <a:pt x="3927" y="3815"/>
                      </a:cubicBezTo>
                      <a:lnTo>
                        <a:pt x="3927" y="3815"/>
                      </a:lnTo>
                      <a:cubicBezTo>
                        <a:pt x="4004" y="3815"/>
                        <a:pt x="4075" y="3789"/>
                        <a:pt x="4127" y="3733"/>
                      </a:cubicBezTo>
                      <a:lnTo>
                        <a:pt x="4127" y="3733"/>
                      </a:lnTo>
                      <a:lnTo>
                        <a:pt x="7859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" name="Google Shape;532;p21">
                <a:extLst>
                  <a:ext uri="{FF2B5EF4-FFF2-40B4-BE49-F238E27FC236}">
                    <a16:creationId xmlns:a16="http://schemas.microsoft.com/office/drawing/2014/main" id="{E81D89DC-9459-5273-5FF3-2BE1909794B1}"/>
                  </a:ext>
                </a:extLst>
              </p:cNvPr>
              <p:cNvGrpSpPr/>
              <p:nvPr/>
            </p:nvGrpSpPr>
            <p:grpSpPr>
              <a:xfrm>
                <a:off x="3100778" y="2181697"/>
                <a:ext cx="2867891" cy="3432770"/>
                <a:chOff x="457200" y="1080908"/>
                <a:chExt cx="1725628" cy="2065519"/>
              </a:xfrm>
            </p:grpSpPr>
            <p:sp>
              <p:nvSpPr>
                <p:cNvPr id="10" name="Google Shape;533;p21">
                  <a:extLst>
                    <a:ext uri="{FF2B5EF4-FFF2-40B4-BE49-F238E27FC236}">
                      <a16:creationId xmlns:a16="http://schemas.microsoft.com/office/drawing/2014/main" id="{9D441BF0-4797-F44A-5D91-C33F2FD2D5FD}"/>
                    </a:ext>
                  </a:extLst>
                </p:cNvPr>
                <p:cNvSpPr/>
                <p:nvPr/>
              </p:nvSpPr>
              <p:spPr>
                <a:xfrm>
                  <a:off x="917832" y="1080908"/>
                  <a:ext cx="804537" cy="80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4" h="4889" extrusionOk="0">
                      <a:moveTo>
                        <a:pt x="0" y="2445"/>
                      </a:moveTo>
                      <a:cubicBezTo>
                        <a:pt x="0" y="3794"/>
                        <a:pt x="1094" y="4888"/>
                        <a:pt x="2444" y="4888"/>
                      </a:cubicBezTo>
                      <a:lnTo>
                        <a:pt x="2444" y="4888"/>
                      </a:lnTo>
                      <a:cubicBezTo>
                        <a:pt x="3799" y="4888"/>
                        <a:pt x="4893" y="3794"/>
                        <a:pt x="4893" y="2445"/>
                      </a:cubicBezTo>
                      <a:lnTo>
                        <a:pt x="4893" y="2445"/>
                      </a:lnTo>
                      <a:cubicBezTo>
                        <a:pt x="4893" y="1095"/>
                        <a:pt x="3799" y="1"/>
                        <a:pt x="2444" y="1"/>
                      </a:cubicBezTo>
                      <a:lnTo>
                        <a:pt x="2444" y="1"/>
                      </a:lnTo>
                      <a:cubicBezTo>
                        <a:pt x="1094" y="1"/>
                        <a:pt x="0" y="1095"/>
                        <a:pt x="0" y="244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" name="Google Shape;534;p21">
                  <a:extLst>
                    <a:ext uri="{FF2B5EF4-FFF2-40B4-BE49-F238E27FC236}">
                      <a16:creationId xmlns:a16="http://schemas.microsoft.com/office/drawing/2014/main" id="{97C2877F-BF91-61E9-DF69-A14E8D3C1A29}"/>
                    </a:ext>
                  </a:extLst>
                </p:cNvPr>
                <p:cNvSpPr/>
                <p:nvPr/>
              </p:nvSpPr>
              <p:spPr>
                <a:xfrm>
                  <a:off x="457200" y="1443901"/>
                  <a:ext cx="1725628" cy="17025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7" h="10356" extrusionOk="0">
                      <a:moveTo>
                        <a:pt x="5248" y="0"/>
                      </a:moveTo>
                      <a:cubicBezTo>
                        <a:pt x="5063" y="0"/>
                        <a:pt x="4878" y="70"/>
                        <a:pt x="4735" y="211"/>
                      </a:cubicBezTo>
                      <a:lnTo>
                        <a:pt x="282" y="4664"/>
                      </a:lnTo>
                      <a:cubicBezTo>
                        <a:pt x="0" y="4950"/>
                        <a:pt x="0" y="5405"/>
                        <a:pt x="282" y="5692"/>
                      </a:cubicBezTo>
                      <a:lnTo>
                        <a:pt x="4735" y="10145"/>
                      </a:lnTo>
                      <a:cubicBezTo>
                        <a:pt x="4878" y="10286"/>
                        <a:pt x="5063" y="10356"/>
                        <a:pt x="5248" y="10356"/>
                      </a:cubicBezTo>
                      <a:cubicBezTo>
                        <a:pt x="5433" y="10356"/>
                        <a:pt x="5617" y="10286"/>
                        <a:pt x="5757" y="10145"/>
                      </a:cubicBezTo>
                      <a:lnTo>
                        <a:pt x="10216" y="5692"/>
                      </a:lnTo>
                      <a:cubicBezTo>
                        <a:pt x="10497" y="5405"/>
                        <a:pt x="10497" y="4950"/>
                        <a:pt x="10216" y="4664"/>
                      </a:cubicBezTo>
                      <a:lnTo>
                        <a:pt x="5757" y="211"/>
                      </a:lnTo>
                      <a:cubicBezTo>
                        <a:pt x="5617" y="70"/>
                        <a:pt x="5433" y="0"/>
                        <a:pt x="5248" y="0"/>
                      </a:cubicBez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" name="Google Shape;535;p21">
                  <a:extLst>
                    <a:ext uri="{FF2B5EF4-FFF2-40B4-BE49-F238E27FC236}">
                      <a16:creationId xmlns:a16="http://schemas.microsoft.com/office/drawing/2014/main" id="{DBA7CE98-83E1-ADDF-74EF-EA2BF63EC9F6}"/>
                    </a:ext>
                  </a:extLst>
                </p:cNvPr>
                <p:cNvSpPr/>
                <p:nvPr/>
              </p:nvSpPr>
              <p:spPr>
                <a:xfrm>
                  <a:off x="674036" y="2446735"/>
                  <a:ext cx="1291961" cy="6271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9" h="3815" extrusionOk="0">
                      <a:moveTo>
                        <a:pt x="1" y="1"/>
                      </a:moveTo>
                      <a:lnTo>
                        <a:pt x="3728" y="3733"/>
                      </a:lnTo>
                      <a:cubicBezTo>
                        <a:pt x="3784" y="3789"/>
                        <a:pt x="3856" y="3815"/>
                        <a:pt x="3927" y="3815"/>
                      </a:cubicBezTo>
                      <a:lnTo>
                        <a:pt x="3927" y="3815"/>
                      </a:lnTo>
                      <a:cubicBezTo>
                        <a:pt x="4004" y="3815"/>
                        <a:pt x="4075" y="3789"/>
                        <a:pt x="4127" y="3733"/>
                      </a:cubicBezTo>
                      <a:lnTo>
                        <a:pt x="4127" y="3733"/>
                      </a:lnTo>
                      <a:lnTo>
                        <a:pt x="785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6" name="Google Shape;532;p21">
                <a:extLst>
                  <a:ext uri="{FF2B5EF4-FFF2-40B4-BE49-F238E27FC236}">
                    <a16:creationId xmlns:a16="http://schemas.microsoft.com/office/drawing/2014/main" id="{182A043D-669D-15E9-2F9F-C720D5AA2205}"/>
                  </a:ext>
                </a:extLst>
              </p:cNvPr>
              <p:cNvGrpSpPr/>
              <p:nvPr/>
            </p:nvGrpSpPr>
            <p:grpSpPr>
              <a:xfrm>
                <a:off x="6116666" y="2181697"/>
                <a:ext cx="2867891" cy="3432770"/>
                <a:chOff x="457200" y="1080908"/>
                <a:chExt cx="1725628" cy="2065519"/>
              </a:xfrm>
            </p:grpSpPr>
            <p:sp>
              <p:nvSpPr>
                <p:cNvPr id="17" name="Google Shape;533;p21">
                  <a:extLst>
                    <a:ext uri="{FF2B5EF4-FFF2-40B4-BE49-F238E27FC236}">
                      <a16:creationId xmlns:a16="http://schemas.microsoft.com/office/drawing/2014/main" id="{0EAFFD4B-3728-9034-46BB-15E033354FBC}"/>
                    </a:ext>
                  </a:extLst>
                </p:cNvPr>
                <p:cNvSpPr/>
                <p:nvPr/>
              </p:nvSpPr>
              <p:spPr>
                <a:xfrm>
                  <a:off x="917832" y="1080908"/>
                  <a:ext cx="804537" cy="80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4" h="4889" extrusionOk="0">
                      <a:moveTo>
                        <a:pt x="0" y="2445"/>
                      </a:moveTo>
                      <a:cubicBezTo>
                        <a:pt x="0" y="3794"/>
                        <a:pt x="1094" y="4888"/>
                        <a:pt x="2444" y="4888"/>
                      </a:cubicBezTo>
                      <a:lnTo>
                        <a:pt x="2444" y="4888"/>
                      </a:lnTo>
                      <a:cubicBezTo>
                        <a:pt x="3799" y="4888"/>
                        <a:pt x="4893" y="3794"/>
                        <a:pt x="4893" y="2445"/>
                      </a:cubicBezTo>
                      <a:lnTo>
                        <a:pt x="4893" y="2445"/>
                      </a:lnTo>
                      <a:cubicBezTo>
                        <a:pt x="4893" y="1095"/>
                        <a:pt x="3799" y="1"/>
                        <a:pt x="2444" y="1"/>
                      </a:cubicBezTo>
                      <a:lnTo>
                        <a:pt x="2444" y="1"/>
                      </a:lnTo>
                      <a:cubicBezTo>
                        <a:pt x="1094" y="1"/>
                        <a:pt x="0" y="1095"/>
                        <a:pt x="0" y="244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534;p21">
                  <a:extLst>
                    <a:ext uri="{FF2B5EF4-FFF2-40B4-BE49-F238E27FC236}">
                      <a16:creationId xmlns:a16="http://schemas.microsoft.com/office/drawing/2014/main" id="{9572D503-6591-85E5-CBCA-DA6568C6FEFA}"/>
                    </a:ext>
                  </a:extLst>
                </p:cNvPr>
                <p:cNvSpPr/>
                <p:nvPr/>
              </p:nvSpPr>
              <p:spPr>
                <a:xfrm>
                  <a:off x="457200" y="1443901"/>
                  <a:ext cx="1725628" cy="17025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7" h="10356" extrusionOk="0">
                      <a:moveTo>
                        <a:pt x="5248" y="0"/>
                      </a:moveTo>
                      <a:cubicBezTo>
                        <a:pt x="5063" y="0"/>
                        <a:pt x="4878" y="70"/>
                        <a:pt x="4735" y="211"/>
                      </a:cubicBezTo>
                      <a:lnTo>
                        <a:pt x="282" y="4664"/>
                      </a:lnTo>
                      <a:cubicBezTo>
                        <a:pt x="0" y="4950"/>
                        <a:pt x="0" y="5405"/>
                        <a:pt x="282" y="5692"/>
                      </a:cubicBezTo>
                      <a:lnTo>
                        <a:pt x="4735" y="10145"/>
                      </a:lnTo>
                      <a:cubicBezTo>
                        <a:pt x="4878" y="10286"/>
                        <a:pt x="5063" y="10356"/>
                        <a:pt x="5248" y="10356"/>
                      </a:cubicBezTo>
                      <a:cubicBezTo>
                        <a:pt x="5433" y="10356"/>
                        <a:pt x="5617" y="10286"/>
                        <a:pt x="5757" y="10145"/>
                      </a:cubicBezTo>
                      <a:lnTo>
                        <a:pt x="10216" y="5692"/>
                      </a:lnTo>
                      <a:cubicBezTo>
                        <a:pt x="10497" y="5405"/>
                        <a:pt x="10497" y="4950"/>
                        <a:pt x="10216" y="4664"/>
                      </a:cubicBezTo>
                      <a:lnTo>
                        <a:pt x="5757" y="211"/>
                      </a:lnTo>
                      <a:cubicBezTo>
                        <a:pt x="5617" y="70"/>
                        <a:pt x="5433" y="0"/>
                        <a:pt x="5248" y="0"/>
                      </a:cubicBez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535;p21">
                  <a:extLst>
                    <a:ext uri="{FF2B5EF4-FFF2-40B4-BE49-F238E27FC236}">
                      <a16:creationId xmlns:a16="http://schemas.microsoft.com/office/drawing/2014/main" id="{8E0E591E-569E-9B30-4632-CFC33DE1A7F4}"/>
                    </a:ext>
                  </a:extLst>
                </p:cNvPr>
                <p:cNvSpPr/>
                <p:nvPr/>
              </p:nvSpPr>
              <p:spPr>
                <a:xfrm>
                  <a:off x="674036" y="2446735"/>
                  <a:ext cx="1291961" cy="6271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9" h="3815" extrusionOk="0">
                      <a:moveTo>
                        <a:pt x="1" y="1"/>
                      </a:moveTo>
                      <a:lnTo>
                        <a:pt x="3728" y="3733"/>
                      </a:lnTo>
                      <a:cubicBezTo>
                        <a:pt x="3784" y="3789"/>
                        <a:pt x="3856" y="3815"/>
                        <a:pt x="3927" y="3815"/>
                      </a:cubicBezTo>
                      <a:lnTo>
                        <a:pt x="3927" y="3815"/>
                      </a:lnTo>
                      <a:cubicBezTo>
                        <a:pt x="4004" y="3815"/>
                        <a:pt x="4075" y="3789"/>
                        <a:pt x="4127" y="3733"/>
                      </a:cubicBezTo>
                      <a:lnTo>
                        <a:pt x="4127" y="3733"/>
                      </a:lnTo>
                      <a:lnTo>
                        <a:pt x="785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" name="Google Shape;532;p21">
                <a:extLst>
                  <a:ext uri="{FF2B5EF4-FFF2-40B4-BE49-F238E27FC236}">
                    <a16:creationId xmlns:a16="http://schemas.microsoft.com/office/drawing/2014/main" id="{D89D08F1-3A7C-8A32-D49A-BD319EF5A60A}"/>
                  </a:ext>
                </a:extLst>
              </p:cNvPr>
              <p:cNvGrpSpPr/>
              <p:nvPr/>
            </p:nvGrpSpPr>
            <p:grpSpPr>
              <a:xfrm>
                <a:off x="9132553" y="2181697"/>
                <a:ext cx="2867891" cy="3432770"/>
                <a:chOff x="457200" y="1080908"/>
                <a:chExt cx="1725628" cy="2065519"/>
              </a:xfrm>
            </p:grpSpPr>
            <p:sp>
              <p:nvSpPr>
                <p:cNvPr id="24" name="Google Shape;533;p21">
                  <a:extLst>
                    <a:ext uri="{FF2B5EF4-FFF2-40B4-BE49-F238E27FC236}">
                      <a16:creationId xmlns:a16="http://schemas.microsoft.com/office/drawing/2014/main" id="{FA3C4400-A810-0984-E741-CF85D22D985D}"/>
                    </a:ext>
                  </a:extLst>
                </p:cNvPr>
                <p:cNvSpPr/>
                <p:nvPr/>
              </p:nvSpPr>
              <p:spPr>
                <a:xfrm>
                  <a:off x="917832" y="1080908"/>
                  <a:ext cx="804537" cy="80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4" h="4889" extrusionOk="0">
                      <a:moveTo>
                        <a:pt x="0" y="2445"/>
                      </a:moveTo>
                      <a:cubicBezTo>
                        <a:pt x="0" y="3794"/>
                        <a:pt x="1094" y="4888"/>
                        <a:pt x="2444" y="4888"/>
                      </a:cubicBezTo>
                      <a:lnTo>
                        <a:pt x="2444" y="4888"/>
                      </a:lnTo>
                      <a:cubicBezTo>
                        <a:pt x="3799" y="4888"/>
                        <a:pt x="4893" y="3794"/>
                        <a:pt x="4893" y="2445"/>
                      </a:cubicBezTo>
                      <a:lnTo>
                        <a:pt x="4893" y="2445"/>
                      </a:lnTo>
                      <a:cubicBezTo>
                        <a:pt x="4893" y="1095"/>
                        <a:pt x="3799" y="1"/>
                        <a:pt x="2444" y="1"/>
                      </a:cubicBezTo>
                      <a:lnTo>
                        <a:pt x="2444" y="1"/>
                      </a:lnTo>
                      <a:cubicBezTo>
                        <a:pt x="1094" y="1"/>
                        <a:pt x="0" y="1095"/>
                        <a:pt x="0" y="244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534;p21">
                  <a:extLst>
                    <a:ext uri="{FF2B5EF4-FFF2-40B4-BE49-F238E27FC236}">
                      <a16:creationId xmlns:a16="http://schemas.microsoft.com/office/drawing/2014/main" id="{9363120D-2A71-43D9-3E9B-5FB7CB207781}"/>
                    </a:ext>
                  </a:extLst>
                </p:cNvPr>
                <p:cNvSpPr/>
                <p:nvPr/>
              </p:nvSpPr>
              <p:spPr>
                <a:xfrm>
                  <a:off x="457200" y="1443901"/>
                  <a:ext cx="1725628" cy="17025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7" h="10356" extrusionOk="0">
                      <a:moveTo>
                        <a:pt x="5248" y="0"/>
                      </a:moveTo>
                      <a:cubicBezTo>
                        <a:pt x="5063" y="0"/>
                        <a:pt x="4878" y="70"/>
                        <a:pt x="4735" y="211"/>
                      </a:cubicBezTo>
                      <a:lnTo>
                        <a:pt x="282" y="4664"/>
                      </a:lnTo>
                      <a:cubicBezTo>
                        <a:pt x="0" y="4950"/>
                        <a:pt x="0" y="5405"/>
                        <a:pt x="282" y="5692"/>
                      </a:cubicBezTo>
                      <a:lnTo>
                        <a:pt x="4735" y="10145"/>
                      </a:lnTo>
                      <a:cubicBezTo>
                        <a:pt x="4878" y="10286"/>
                        <a:pt x="5063" y="10356"/>
                        <a:pt x="5248" y="10356"/>
                      </a:cubicBezTo>
                      <a:cubicBezTo>
                        <a:pt x="5433" y="10356"/>
                        <a:pt x="5617" y="10286"/>
                        <a:pt x="5757" y="10145"/>
                      </a:cubicBezTo>
                      <a:lnTo>
                        <a:pt x="10216" y="5692"/>
                      </a:lnTo>
                      <a:cubicBezTo>
                        <a:pt x="10497" y="5405"/>
                        <a:pt x="10497" y="4950"/>
                        <a:pt x="10216" y="4664"/>
                      </a:cubicBezTo>
                      <a:lnTo>
                        <a:pt x="5757" y="211"/>
                      </a:lnTo>
                      <a:cubicBezTo>
                        <a:pt x="5617" y="70"/>
                        <a:pt x="5433" y="0"/>
                        <a:pt x="5248" y="0"/>
                      </a:cubicBez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535;p21">
                  <a:extLst>
                    <a:ext uri="{FF2B5EF4-FFF2-40B4-BE49-F238E27FC236}">
                      <a16:creationId xmlns:a16="http://schemas.microsoft.com/office/drawing/2014/main" id="{635731A1-B2D2-4425-A25F-638505379F4C}"/>
                    </a:ext>
                  </a:extLst>
                </p:cNvPr>
                <p:cNvSpPr/>
                <p:nvPr/>
              </p:nvSpPr>
              <p:spPr>
                <a:xfrm>
                  <a:off x="674036" y="2446735"/>
                  <a:ext cx="1291961" cy="6271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9" h="3815" extrusionOk="0">
                      <a:moveTo>
                        <a:pt x="1" y="1"/>
                      </a:moveTo>
                      <a:lnTo>
                        <a:pt x="3728" y="3733"/>
                      </a:lnTo>
                      <a:cubicBezTo>
                        <a:pt x="3784" y="3789"/>
                        <a:pt x="3856" y="3815"/>
                        <a:pt x="3927" y="3815"/>
                      </a:cubicBezTo>
                      <a:lnTo>
                        <a:pt x="3927" y="3815"/>
                      </a:lnTo>
                      <a:cubicBezTo>
                        <a:pt x="4004" y="3815"/>
                        <a:pt x="4075" y="3789"/>
                        <a:pt x="4127" y="3733"/>
                      </a:cubicBezTo>
                      <a:lnTo>
                        <a:pt x="4127" y="3733"/>
                      </a:lnTo>
                      <a:lnTo>
                        <a:pt x="7859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1EFD96D4-274D-AC74-14CF-D6187AB9B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395358" y="4811640"/>
              <a:ext cx="478234" cy="478234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0664482-1C3C-C0F8-6EC9-1C7DD9FDB73E}"/>
                </a:ext>
              </a:extLst>
            </p:cNvPr>
            <p:cNvSpPr/>
            <p:nvPr/>
          </p:nvSpPr>
          <p:spPr>
            <a:xfrm>
              <a:off x="3824661" y="3559563"/>
              <a:ext cx="156192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Process</a:t>
              </a:r>
            </a:p>
            <a:p>
              <a:pPr algn="ctr"/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Sequence of steps taken to accomplish a task or goal.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96184C0-5E0F-F6C0-E3D9-C7EE588FA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0441" y="4779025"/>
              <a:ext cx="543464" cy="543464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301CD1A-8125-963B-5EB5-67E384D403BF}"/>
                </a:ext>
              </a:extLst>
            </p:cNvPr>
            <p:cNvSpPr/>
            <p:nvPr/>
          </p:nvSpPr>
          <p:spPr>
            <a:xfrm>
              <a:off x="716533" y="3559563"/>
              <a:ext cx="17639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Business</a:t>
              </a: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Activity of making money by producing goods/services.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50D10DC-9E52-4D01-1400-B8F8D819E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3939" y="4779025"/>
              <a:ext cx="540863" cy="540863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78E739E-4C7D-4AFB-C25A-0C248245CFDD}"/>
                </a:ext>
              </a:extLst>
            </p:cNvPr>
            <p:cNvSpPr/>
            <p:nvPr/>
          </p:nvSpPr>
          <p:spPr>
            <a:xfrm>
              <a:off x="6730741" y="3559563"/>
              <a:ext cx="17639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Target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The group or market segment a product is intended for.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1C4B333-1FE2-7DB9-293A-D6CBA20E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8943" y="4835931"/>
              <a:ext cx="495472" cy="495472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E9631BB-C02F-D39A-30E6-0993F3BE082F}"/>
                </a:ext>
              </a:extLst>
            </p:cNvPr>
            <p:cNvSpPr/>
            <p:nvPr/>
          </p:nvSpPr>
          <p:spPr>
            <a:xfrm>
              <a:off x="9838870" y="3559563"/>
              <a:ext cx="156192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Growth</a:t>
              </a: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Expansion or development of a business or an idea.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D1E0DC0-1A70-B554-BBE9-6C69FE5298A9}"/>
                </a:ext>
              </a:extLst>
            </p:cNvPr>
            <p:cNvSpPr txBox="1"/>
            <p:nvPr/>
          </p:nvSpPr>
          <p:spPr>
            <a:xfrm>
              <a:off x="1327191" y="2514250"/>
              <a:ext cx="5052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Lora" pitchFamily="2" charset="0"/>
                </a:rPr>
                <a:t>01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A12D1FA-F46F-A7E8-07A7-625E090E5193}"/>
                </a:ext>
              </a:extLst>
            </p:cNvPr>
            <p:cNvSpPr txBox="1"/>
            <p:nvPr/>
          </p:nvSpPr>
          <p:spPr>
            <a:xfrm>
              <a:off x="4329853" y="2514250"/>
              <a:ext cx="5437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Lora" pitchFamily="2" charset="0"/>
                </a:rPr>
                <a:t>02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C807F1-EFE4-5A8B-22AB-9E72A62C4777}"/>
                </a:ext>
              </a:extLst>
            </p:cNvPr>
            <p:cNvSpPr txBox="1"/>
            <p:nvPr/>
          </p:nvSpPr>
          <p:spPr>
            <a:xfrm>
              <a:off x="7337074" y="2514250"/>
              <a:ext cx="5533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Lora" pitchFamily="2" charset="0"/>
                </a:rPr>
                <a:t>03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F94E5E7-1A0B-7E39-A4D2-04EB96C9BEC0}"/>
                </a:ext>
              </a:extLst>
            </p:cNvPr>
            <p:cNvSpPr txBox="1"/>
            <p:nvPr/>
          </p:nvSpPr>
          <p:spPr>
            <a:xfrm>
              <a:off x="10353913" y="2514250"/>
              <a:ext cx="5485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Lora" pitchFamily="2" charset="0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9972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8A7E3E0D-2F62-E1BF-250F-05951F7D801B}"/>
              </a:ext>
            </a:extLst>
          </p:cNvPr>
          <p:cNvGrpSpPr/>
          <p:nvPr/>
        </p:nvGrpSpPr>
        <p:grpSpPr>
          <a:xfrm>
            <a:off x="772560" y="1560198"/>
            <a:ext cx="10702077" cy="4852485"/>
            <a:chOff x="772560" y="1560198"/>
            <a:chExt cx="10702077" cy="4852485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0BAD999-8139-19D5-5373-958E00946636}"/>
                </a:ext>
              </a:extLst>
            </p:cNvPr>
            <p:cNvGrpSpPr/>
            <p:nvPr/>
          </p:nvGrpSpPr>
          <p:grpSpPr>
            <a:xfrm>
              <a:off x="3624111" y="1560198"/>
              <a:ext cx="2247634" cy="4852485"/>
              <a:chOff x="3569743" y="1560198"/>
              <a:chExt cx="2247634" cy="485248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2EA327B-D800-90E0-E851-51F00CDE1842}"/>
                  </a:ext>
                </a:extLst>
              </p:cNvPr>
              <p:cNvGrpSpPr/>
              <p:nvPr/>
            </p:nvGrpSpPr>
            <p:grpSpPr>
              <a:xfrm>
                <a:off x="3569743" y="1560198"/>
                <a:ext cx="2247634" cy="4852485"/>
                <a:chOff x="868014" y="1521272"/>
                <a:chExt cx="2247634" cy="4852485"/>
              </a:xfrm>
            </p:grpSpPr>
            <p:grpSp>
              <p:nvGrpSpPr>
                <p:cNvPr id="20" name="Google Shape;593;p22">
                  <a:extLst>
                    <a:ext uri="{FF2B5EF4-FFF2-40B4-BE49-F238E27FC236}">
                      <a16:creationId xmlns:a16="http://schemas.microsoft.com/office/drawing/2014/main" id="{88CE7235-0C88-DB8C-AF5F-3A2F0F8C6ACD}"/>
                    </a:ext>
                  </a:extLst>
                </p:cNvPr>
                <p:cNvGrpSpPr/>
                <p:nvPr/>
              </p:nvGrpSpPr>
              <p:grpSpPr>
                <a:xfrm>
                  <a:off x="868014" y="4120879"/>
                  <a:ext cx="2247634" cy="369092"/>
                  <a:chOff x="628297" y="2485200"/>
                  <a:chExt cx="1272306" cy="208930"/>
                </a:xfrm>
              </p:grpSpPr>
              <p:sp>
                <p:nvSpPr>
                  <p:cNvPr id="25" name="Google Shape;594;p22">
                    <a:extLst>
                      <a:ext uri="{FF2B5EF4-FFF2-40B4-BE49-F238E27FC236}">
                        <a16:creationId xmlns:a16="http://schemas.microsoft.com/office/drawing/2014/main" id="{8CAFC633-59F7-4271-9FB5-87567B214FEF}"/>
                      </a:ext>
                    </a:extLst>
                  </p:cNvPr>
                  <p:cNvSpPr/>
                  <p:nvPr/>
                </p:nvSpPr>
                <p:spPr>
                  <a:xfrm>
                    <a:off x="1257614" y="2498644"/>
                    <a:ext cx="213" cy="1954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916" fill="none" extrusionOk="0">
                        <a:moveTo>
                          <a:pt x="1" y="1"/>
                        </a:moveTo>
                        <a:lnTo>
                          <a:pt x="1" y="916"/>
                        </a:lnTo>
                      </a:path>
                    </a:pathLst>
                  </a:custGeom>
                  <a:noFill/>
                  <a:ln w="19050" cap="rnd" cmpd="sng">
                    <a:solidFill>
                      <a:schemeClr val="accent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" name="Google Shape;595;p22">
                    <a:extLst>
                      <a:ext uri="{FF2B5EF4-FFF2-40B4-BE49-F238E27FC236}">
                        <a16:creationId xmlns:a16="http://schemas.microsoft.com/office/drawing/2014/main" id="{7203B91F-934A-4CA0-7020-1A7BD80BC249}"/>
                      </a:ext>
                    </a:extLst>
                  </p:cNvPr>
                  <p:cNvSpPr/>
                  <p:nvPr/>
                </p:nvSpPr>
                <p:spPr>
                  <a:xfrm>
                    <a:off x="628297" y="2485200"/>
                    <a:ext cx="1272306" cy="2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62" h="1" fill="none" extrusionOk="0">
                        <a:moveTo>
                          <a:pt x="0" y="1"/>
                        </a:moveTo>
                        <a:lnTo>
                          <a:pt x="5962" y="1"/>
                        </a:lnTo>
                      </a:path>
                    </a:pathLst>
                  </a:custGeom>
                  <a:noFill/>
                  <a:ln w="19050" cap="rnd" cmpd="sng">
                    <a:solidFill>
                      <a:schemeClr val="accent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1" name="Google Shape;597;p22">
                  <a:extLst>
                    <a:ext uri="{FF2B5EF4-FFF2-40B4-BE49-F238E27FC236}">
                      <a16:creationId xmlns:a16="http://schemas.microsoft.com/office/drawing/2014/main" id="{283A4879-5D1C-BAAA-F3C6-B818A8C763F8}"/>
                    </a:ext>
                  </a:extLst>
                </p:cNvPr>
                <p:cNvSpPr/>
                <p:nvPr/>
              </p:nvSpPr>
              <p:spPr>
                <a:xfrm>
                  <a:off x="1109536" y="4633319"/>
                  <a:ext cx="1740437" cy="1740438"/>
                </a:xfrm>
                <a:prstGeom prst="ellipse">
                  <a:avLst/>
                </a:prstGeom>
                <a:solidFill>
                  <a:schemeClr val="lt1"/>
                </a:solidFill>
                <a:ln w="19050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3" name="Google Shape;596;p22">
                  <a:extLst>
                    <a:ext uri="{FF2B5EF4-FFF2-40B4-BE49-F238E27FC236}">
                      <a16:creationId xmlns:a16="http://schemas.microsoft.com/office/drawing/2014/main" id="{5BE2A0A6-5B18-5A0D-D35F-3277CD7AF871}"/>
                    </a:ext>
                  </a:extLst>
                </p:cNvPr>
                <p:cNvSpPr/>
                <p:nvPr/>
              </p:nvSpPr>
              <p:spPr>
                <a:xfrm>
                  <a:off x="1479070" y="1521272"/>
                  <a:ext cx="1001370" cy="107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3" h="4985" extrusionOk="0">
                      <a:moveTo>
                        <a:pt x="828" y="619"/>
                      </a:moveTo>
                      <a:cubicBezTo>
                        <a:pt x="0" y="1447"/>
                        <a:pt x="0" y="2792"/>
                        <a:pt x="828" y="3620"/>
                      </a:cubicBezTo>
                      <a:lnTo>
                        <a:pt x="828" y="3620"/>
                      </a:lnTo>
                      <a:cubicBezTo>
                        <a:pt x="1089" y="3876"/>
                        <a:pt x="1396" y="4054"/>
                        <a:pt x="1723" y="4152"/>
                      </a:cubicBezTo>
                      <a:lnTo>
                        <a:pt x="1723" y="4152"/>
                      </a:lnTo>
                      <a:lnTo>
                        <a:pt x="2326" y="4985"/>
                      </a:lnTo>
                      <a:lnTo>
                        <a:pt x="2930" y="4152"/>
                      </a:lnTo>
                      <a:cubicBezTo>
                        <a:pt x="3257" y="4054"/>
                        <a:pt x="3569" y="3876"/>
                        <a:pt x="3824" y="3620"/>
                      </a:cubicBezTo>
                      <a:lnTo>
                        <a:pt x="3824" y="3620"/>
                      </a:lnTo>
                      <a:cubicBezTo>
                        <a:pt x="4653" y="2792"/>
                        <a:pt x="4653" y="1447"/>
                        <a:pt x="3824" y="619"/>
                      </a:cubicBezTo>
                      <a:lnTo>
                        <a:pt x="3824" y="619"/>
                      </a:lnTo>
                      <a:cubicBezTo>
                        <a:pt x="3410" y="205"/>
                        <a:pt x="2868" y="0"/>
                        <a:pt x="2326" y="0"/>
                      </a:cubicBezTo>
                      <a:lnTo>
                        <a:pt x="2326" y="0"/>
                      </a:lnTo>
                      <a:cubicBezTo>
                        <a:pt x="1784" y="0"/>
                        <a:pt x="1242" y="205"/>
                        <a:pt x="828" y="619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b="1" dirty="0">
                    <a:solidFill>
                      <a:schemeClr val="bg1"/>
                    </a:solidFill>
                    <a:latin typeface="Lora" pitchFamily="2" charset="0"/>
                  </a:endParaRPr>
                </a:p>
              </p:txBody>
            </p:sp>
          </p:grpSp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24EE98E0-2EBE-1F3A-ADE3-4A2ED5F8B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4363219" y="5224200"/>
                <a:ext cx="636529" cy="636529"/>
              </a:xfrm>
              <a:prstGeom prst="rect">
                <a:avLst/>
              </a:prstGeom>
            </p:spPr>
          </p:pic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D046167-51CE-3817-BFD7-D60DFBD079CB}"/>
                  </a:ext>
                </a:extLst>
              </p:cNvPr>
              <p:cNvSpPr/>
              <p:nvPr/>
            </p:nvSpPr>
            <p:spPr>
              <a:xfrm>
                <a:off x="3654101" y="3056602"/>
                <a:ext cx="2078918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Process</a:t>
                </a:r>
              </a:p>
              <a:p>
                <a:pPr algn="ctr"/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Sequence of steps taken to accomplish a task or goal.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971D704-81EB-23AD-8C05-6BD5558C08F4}"/>
                </a:ext>
              </a:extLst>
            </p:cNvPr>
            <p:cNvGrpSpPr/>
            <p:nvPr/>
          </p:nvGrpSpPr>
          <p:grpSpPr>
            <a:xfrm>
              <a:off x="772560" y="1560198"/>
              <a:ext cx="2347844" cy="4852485"/>
              <a:chOff x="772560" y="1560198"/>
              <a:chExt cx="2347844" cy="4852485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D3DEA54-3BBF-3C1F-338C-58A6D7B1E23E}"/>
                  </a:ext>
                </a:extLst>
              </p:cNvPr>
              <p:cNvGrpSpPr/>
              <p:nvPr/>
            </p:nvGrpSpPr>
            <p:grpSpPr>
              <a:xfrm>
                <a:off x="822665" y="1560198"/>
                <a:ext cx="2247634" cy="4852485"/>
                <a:chOff x="868014" y="1521272"/>
                <a:chExt cx="2247634" cy="4852485"/>
              </a:xfrm>
            </p:grpSpPr>
            <p:grpSp>
              <p:nvGrpSpPr>
                <p:cNvPr id="9" name="Google Shape;593;p22">
                  <a:extLst>
                    <a:ext uri="{FF2B5EF4-FFF2-40B4-BE49-F238E27FC236}">
                      <a16:creationId xmlns:a16="http://schemas.microsoft.com/office/drawing/2014/main" id="{B6300546-3AEA-94CA-5492-B3812F35598E}"/>
                    </a:ext>
                  </a:extLst>
                </p:cNvPr>
                <p:cNvGrpSpPr/>
                <p:nvPr/>
              </p:nvGrpSpPr>
              <p:grpSpPr>
                <a:xfrm>
                  <a:off x="868014" y="4120879"/>
                  <a:ext cx="2247634" cy="369092"/>
                  <a:chOff x="628297" y="2485200"/>
                  <a:chExt cx="1272306" cy="208930"/>
                </a:xfrm>
              </p:grpSpPr>
              <p:sp>
                <p:nvSpPr>
                  <p:cNvPr id="13" name="Google Shape;594;p22">
                    <a:extLst>
                      <a:ext uri="{FF2B5EF4-FFF2-40B4-BE49-F238E27FC236}">
                        <a16:creationId xmlns:a16="http://schemas.microsoft.com/office/drawing/2014/main" id="{FFA1D569-174D-B52A-0EED-899611B7EB6F}"/>
                      </a:ext>
                    </a:extLst>
                  </p:cNvPr>
                  <p:cNvSpPr/>
                  <p:nvPr/>
                </p:nvSpPr>
                <p:spPr>
                  <a:xfrm>
                    <a:off x="1257614" y="2498644"/>
                    <a:ext cx="213" cy="1954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916" fill="none" extrusionOk="0">
                        <a:moveTo>
                          <a:pt x="1" y="1"/>
                        </a:moveTo>
                        <a:lnTo>
                          <a:pt x="1" y="916"/>
                        </a:lnTo>
                      </a:path>
                    </a:pathLst>
                  </a:custGeom>
                  <a:noFill/>
                  <a:ln w="19050" cap="rnd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" name="Google Shape;595;p22">
                    <a:extLst>
                      <a:ext uri="{FF2B5EF4-FFF2-40B4-BE49-F238E27FC236}">
                        <a16:creationId xmlns:a16="http://schemas.microsoft.com/office/drawing/2014/main" id="{546A7C80-9687-239D-75ED-14171CD1EE67}"/>
                      </a:ext>
                    </a:extLst>
                  </p:cNvPr>
                  <p:cNvSpPr/>
                  <p:nvPr/>
                </p:nvSpPr>
                <p:spPr>
                  <a:xfrm>
                    <a:off x="628297" y="2485200"/>
                    <a:ext cx="1272306" cy="2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62" h="1" fill="none" extrusionOk="0">
                        <a:moveTo>
                          <a:pt x="0" y="1"/>
                        </a:moveTo>
                        <a:lnTo>
                          <a:pt x="5962" y="1"/>
                        </a:lnTo>
                      </a:path>
                    </a:pathLst>
                  </a:custGeom>
                  <a:noFill/>
                  <a:ln w="19050" cap="rnd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</p:grpSp>
            <p:sp>
              <p:nvSpPr>
                <p:cNvPr id="11" name="Google Shape;597;p22">
                  <a:extLst>
                    <a:ext uri="{FF2B5EF4-FFF2-40B4-BE49-F238E27FC236}">
                      <a16:creationId xmlns:a16="http://schemas.microsoft.com/office/drawing/2014/main" id="{EACC6F6D-6EC0-AE4D-4CAA-B1B67AF5E7B0}"/>
                    </a:ext>
                  </a:extLst>
                </p:cNvPr>
                <p:cNvSpPr/>
                <p:nvPr/>
              </p:nvSpPr>
              <p:spPr>
                <a:xfrm>
                  <a:off x="1109536" y="4633319"/>
                  <a:ext cx="1740437" cy="1740438"/>
                </a:xfrm>
                <a:prstGeom prst="ellipse">
                  <a:avLst/>
                </a:prstGeom>
                <a:solidFill>
                  <a:schemeClr val="lt1"/>
                </a:solidFill>
                <a:ln w="19050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" name="Google Shape;596;p22">
                  <a:extLst>
                    <a:ext uri="{FF2B5EF4-FFF2-40B4-BE49-F238E27FC236}">
                      <a16:creationId xmlns:a16="http://schemas.microsoft.com/office/drawing/2014/main" id="{D911C22A-B1D1-E353-6522-D3FEF876FE12}"/>
                    </a:ext>
                  </a:extLst>
                </p:cNvPr>
                <p:cNvSpPr/>
                <p:nvPr/>
              </p:nvSpPr>
              <p:spPr>
                <a:xfrm>
                  <a:off x="1479070" y="1521272"/>
                  <a:ext cx="1001370" cy="107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3" h="4985" extrusionOk="0">
                      <a:moveTo>
                        <a:pt x="828" y="619"/>
                      </a:moveTo>
                      <a:cubicBezTo>
                        <a:pt x="0" y="1447"/>
                        <a:pt x="0" y="2792"/>
                        <a:pt x="828" y="3620"/>
                      </a:cubicBezTo>
                      <a:lnTo>
                        <a:pt x="828" y="3620"/>
                      </a:lnTo>
                      <a:cubicBezTo>
                        <a:pt x="1089" y="3876"/>
                        <a:pt x="1396" y="4054"/>
                        <a:pt x="1723" y="4152"/>
                      </a:cubicBezTo>
                      <a:lnTo>
                        <a:pt x="1723" y="4152"/>
                      </a:lnTo>
                      <a:lnTo>
                        <a:pt x="2326" y="4985"/>
                      </a:lnTo>
                      <a:lnTo>
                        <a:pt x="2930" y="4152"/>
                      </a:lnTo>
                      <a:cubicBezTo>
                        <a:pt x="3257" y="4054"/>
                        <a:pt x="3569" y="3876"/>
                        <a:pt x="3824" y="3620"/>
                      </a:cubicBezTo>
                      <a:lnTo>
                        <a:pt x="3824" y="3620"/>
                      </a:lnTo>
                      <a:cubicBezTo>
                        <a:pt x="4653" y="2792"/>
                        <a:pt x="4653" y="1447"/>
                        <a:pt x="3824" y="619"/>
                      </a:cubicBezTo>
                      <a:lnTo>
                        <a:pt x="3824" y="619"/>
                      </a:lnTo>
                      <a:cubicBezTo>
                        <a:pt x="3410" y="205"/>
                        <a:pt x="2868" y="0"/>
                        <a:pt x="2326" y="0"/>
                      </a:cubicBezTo>
                      <a:lnTo>
                        <a:pt x="2326" y="0"/>
                      </a:lnTo>
                      <a:cubicBezTo>
                        <a:pt x="1784" y="0"/>
                        <a:pt x="1242" y="205"/>
                        <a:pt x="828" y="619"/>
                      </a:cubicBezTo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b="1" dirty="0">
                    <a:solidFill>
                      <a:schemeClr val="bg1"/>
                    </a:solidFill>
                    <a:latin typeface="Lora" pitchFamily="2" charset="0"/>
                  </a:endParaRPr>
                </a:p>
              </p:txBody>
            </p:sp>
          </p:grpSp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1B55C1A2-A6F5-9876-FF1E-B4F41042CA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2730" y="5180789"/>
                <a:ext cx="723350" cy="723350"/>
              </a:xfrm>
              <a:prstGeom prst="rect">
                <a:avLst/>
              </a:prstGeom>
            </p:spPr>
          </p:pic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5071DBA-8E8A-F816-B675-129334CF9EFE}"/>
                  </a:ext>
                </a:extLst>
              </p:cNvPr>
              <p:cNvSpPr/>
              <p:nvPr/>
            </p:nvSpPr>
            <p:spPr>
              <a:xfrm>
                <a:off x="772560" y="3056602"/>
                <a:ext cx="234784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Business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Activity of making money by producing goods/services.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FD730C4-8A77-0AED-826A-5BDEDA2F19F9}"/>
                </a:ext>
              </a:extLst>
            </p:cNvPr>
            <p:cNvGrpSpPr/>
            <p:nvPr/>
          </p:nvGrpSpPr>
          <p:grpSpPr>
            <a:xfrm>
              <a:off x="6375452" y="1560198"/>
              <a:ext cx="2347844" cy="4852485"/>
              <a:chOff x="6411958" y="1560198"/>
              <a:chExt cx="2347844" cy="4852485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E75FBAF-6711-2526-5B2B-508BC929872F}"/>
                  </a:ext>
                </a:extLst>
              </p:cNvPr>
              <p:cNvGrpSpPr/>
              <p:nvPr/>
            </p:nvGrpSpPr>
            <p:grpSpPr>
              <a:xfrm>
                <a:off x="6462063" y="1560198"/>
                <a:ext cx="2247634" cy="4852485"/>
                <a:chOff x="868014" y="1521272"/>
                <a:chExt cx="2247634" cy="4852485"/>
              </a:xfrm>
            </p:grpSpPr>
            <p:grpSp>
              <p:nvGrpSpPr>
                <p:cNvPr id="28" name="Google Shape;593;p22">
                  <a:extLst>
                    <a:ext uri="{FF2B5EF4-FFF2-40B4-BE49-F238E27FC236}">
                      <a16:creationId xmlns:a16="http://schemas.microsoft.com/office/drawing/2014/main" id="{505C006A-C2C5-D07C-9A2B-8B8E94101D4A}"/>
                    </a:ext>
                  </a:extLst>
                </p:cNvPr>
                <p:cNvGrpSpPr/>
                <p:nvPr/>
              </p:nvGrpSpPr>
              <p:grpSpPr>
                <a:xfrm>
                  <a:off x="868014" y="4120879"/>
                  <a:ext cx="2247634" cy="369092"/>
                  <a:chOff x="628297" y="2485200"/>
                  <a:chExt cx="1272306" cy="208930"/>
                </a:xfrm>
              </p:grpSpPr>
              <p:sp>
                <p:nvSpPr>
                  <p:cNvPr id="33" name="Google Shape;594;p22">
                    <a:extLst>
                      <a:ext uri="{FF2B5EF4-FFF2-40B4-BE49-F238E27FC236}">
                        <a16:creationId xmlns:a16="http://schemas.microsoft.com/office/drawing/2014/main" id="{2699E654-9124-9BDA-9485-799A4C371C06}"/>
                      </a:ext>
                    </a:extLst>
                  </p:cNvPr>
                  <p:cNvSpPr/>
                  <p:nvPr/>
                </p:nvSpPr>
                <p:spPr>
                  <a:xfrm>
                    <a:off x="1257614" y="2498644"/>
                    <a:ext cx="213" cy="1954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916" fill="none" extrusionOk="0">
                        <a:moveTo>
                          <a:pt x="1" y="1"/>
                        </a:moveTo>
                        <a:lnTo>
                          <a:pt x="1" y="916"/>
                        </a:lnTo>
                      </a:path>
                    </a:pathLst>
                  </a:custGeom>
                  <a:noFill/>
                  <a:ln w="19050" cap="rnd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" name="Google Shape;595;p22">
                    <a:extLst>
                      <a:ext uri="{FF2B5EF4-FFF2-40B4-BE49-F238E27FC236}">
                        <a16:creationId xmlns:a16="http://schemas.microsoft.com/office/drawing/2014/main" id="{8F493CDF-E775-B7C9-6BD6-BEAAFCCC7798}"/>
                      </a:ext>
                    </a:extLst>
                  </p:cNvPr>
                  <p:cNvSpPr/>
                  <p:nvPr/>
                </p:nvSpPr>
                <p:spPr>
                  <a:xfrm>
                    <a:off x="628297" y="2485200"/>
                    <a:ext cx="1272306" cy="2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62" h="1" fill="none" extrusionOk="0">
                        <a:moveTo>
                          <a:pt x="0" y="1"/>
                        </a:moveTo>
                        <a:lnTo>
                          <a:pt x="5962" y="1"/>
                        </a:lnTo>
                      </a:path>
                    </a:pathLst>
                  </a:custGeom>
                  <a:noFill/>
                  <a:ln w="19050" cap="rnd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9" name="Google Shape;597;p22">
                  <a:extLst>
                    <a:ext uri="{FF2B5EF4-FFF2-40B4-BE49-F238E27FC236}">
                      <a16:creationId xmlns:a16="http://schemas.microsoft.com/office/drawing/2014/main" id="{B106DBE1-5987-CF19-6612-2C1D399FCF1F}"/>
                    </a:ext>
                  </a:extLst>
                </p:cNvPr>
                <p:cNvSpPr/>
                <p:nvPr/>
              </p:nvSpPr>
              <p:spPr>
                <a:xfrm>
                  <a:off x="1109536" y="4633319"/>
                  <a:ext cx="1740437" cy="1740438"/>
                </a:xfrm>
                <a:prstGeom prst="ellipse">
                  <a:avLst/>
                </a:pr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596;p22">
                  <a:extLst>
                    <a:ext uri="{FF2B5EF4-FFF2-40B4-BE49-F238E27FC236}">
                      <a16:creationId xmlns:a16="http://schemas.microsoft.com/office/drawing/2014/main" id="{048C7E16-F115-8970-FA9D-FD4EE36BA906}"/>
                    </a:ext>
                  </a:extLst>
                </p:cNvPr>
                <p:cNvSpPr/>
                <p:nvPr/>
              </p:nvSpPr>
              <p:spPr>
                <a:xfrm>
                  <a:off x="1479070" y="1521272"/>
                  <a:ext cx="1001370" cy="107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3" h="4985" extrusionOk="0">
                      <a:moveTo>
                        <a:pt x="828" y="619"/>
                      </a:moveTo>
                      <a:cubicBezTo>
                        <a:pt x="0" y="1447"/>
                        <a:pt x="0" y="2792"/>
                        <a:pt x="828" y="3620"/>
                      </a:cubicBezTo>
                      <a:lnTo>
                        <a:pt x="828" y="3620"/>
                      </a:lnTo>
                      <a:cubicBezTo>
                        <a:pt x="1089" y="3876"/>
                        <a:pt x="1396" y="4054"/>
                        <a:pt x="1723" y="4152"/>
                      </a:cubicBezTo>
                      <a:lnTo>
                        <a:pt x="1723" y="4152"/>
                      </a:lnTo>
                      <a:lnTo>
                        <a:pt x="2326" y="4985"/>
                      </a:lnTo>
                      <a:lnTo>
                        <a:pt x="2930" y="4152"/>
                      </a:lnTo>
                      <a:cubicBezTo>
                        <a:pt x="3257" y="4054"/>
                        <a:pt x="3569" y="3876"/>
                        <a:pt x="3824" y="3620"/>
                      </a:cubicBezTo>
                      <a:lnTo>
                        <a:pt x="3824" y="3620"/>
                      </a:lnTo>
                      <a:cubicBezTo>
                        <a:pt x="4653" y="2792"/>
                        <a:pt x="4653" y="1447"/>
                        <a:pt x="3824" y="619"/>
                      </a:cubicBezTo>
                      <a:lnTo>
                        <a:pt x="3824" y="619"/>
                      </a:lnTo>
                      <a:cubicBezTo>
                        <a:pt x="3410" y="205"/>
                        <a:pt x="2868" y="0"/>
                        <a:pt x="2326" y="0"/>
                      </a:cubicBezTo>
                      <a:lnTo>
                        <a:pt x="2326" y="0"/>
                      </a:lnTo>
                      <a:cubicBezTo>
                        <a:pt x="1784" y="0"/>
                        <a:pt x="1242" y="205"/>
                        <a:pt x="828" y="619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b="1" dirty="0">
                    <a:solidFill>
                      <a:schemeClr val="bg1"/>
                    </a:solidFill>
                    <a:latin typeface="Lora" pitchFamily="2" charset="0"/>
                  </a:endParaRPr>
                </a:p>
              </p:txBody>
            </p:sp>
          </p:grp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7C516BCE-79A3-FA80-1DE5-0866F4733A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13859" y="5182520"/>
                <a:ext cx="719888" cy="719888"/>
              </a:xfrm>
              <a:prstGeom prst="rect">
                <a:avLst/>
              </a:prstGeom>
            </p:spPr>
          </p:pic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0DDA833-F296-8F88-61EB-2E2040FC80E0}"/>
                  </a:ext>
                </a:extLst>
              </p:cNvPr>
              <p:cNvSpPr/>
              <p:nvPr/>
            </p:nvSpPr>
            <p:spPr>
              <a:xfrm>
                <a:off x="6411958" y="3056602"/>
                <a:ext cx="234784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Target</a:t>
                </a:r>
                <a:endPara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The group or market segment a product is intended for.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A8F49948-9325-21DF-6C4A-8921D34F6637}"/>
                </a:ext>
              </a:extLst>
            </p:cNvPr>
            <p:cNvGrpSpPr/>
            <p:nvPr/>
          </p:nvGrpSpPr>
          <p:grpSpPr>
            <a:xfrm>
              <a:off x="9227003" y="1560198"/>
              <a:ext cx="2247634" cy="4852485"/>
              <a:chOff x="9227003" y="1560198"/>
              <a:chExt cx="2247634" cy="4852485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AD70D0FE-FD82-D00D-C144-AD2B08F32632}"/>
                  </a:ext>
                </a:extLst>
              </p:cNvPr>
              <p:cNvGrpSpPr/>
              <p:nvPr/>
            </p:nvGrpSpPr>
            <p:grpSpPr>
              <a:xfrm>
                <a:off x="9227003" y="1560198"/>
                <a:ext cx="2247634" cy="4852485"/>
                <a:chOff x="868014" y="1521272"/>
                <a:chExt cx="2247634" cy="4852485"/>
              </a:xfrm>
            </p:grpSpPr>
            <p:grpSp>
              <p:nvGrpSpPr>
                <p:cNvPr id="36" name="Google Shape;593;p22">
                  <a:extLst>
                    <a:ext uri="{FF2B5EF4-FFF2-40B4-BE49-F238E27FC236}">
                      <a16:creationId xmlns:a16="http://schemas.microsoft.com/office/drawing/2014/main" id="{A82E86B7-8585-8268-7920-9F772225E177}"/>
                    </a:ext>
                  </a:extLst>
                </p:cNvPr>
                <p:cNvGrpSpPr/>
                <p:nvPr/>
              </p:nvGrpSpPr>
              <p:grpSpPr>
                <a:xfrm>
                  <a:off x="868014" y="4120879"/>
                  <a:ext cx="2247634" cy="369092"/>
                  <a:chOff x="628297" y="2485200"/>
                  <a:chExt cx="1272306" cy="208930"/>
                </a:xfrm>
              </p:grpSpPr>
              <p:sp>
                <p:nvSpPr>
                  <p:cNvPr id="41" name="Google Shape;594;p22">
                    <a:extLst>
                      <a:ext uri="{FF2B5EF4-FFF2-40B4-BE49-F238E27FC236}">
                        <a16:creationId xmlns:a16="http://schemas.microsoft.com/office/drawing/2014/main" id="{122AA849-C807-C3B0-CA34-4E86608FE122}"/>
                      </a:ext>
                    </a:extLst>
                  </p:cNvPr>
                  <p:cNvSpPr/>
                  <p:nvPr/>
                </p:nvSpPr>
                <p:spPr>
                  <a:xfrm>
                    <a:off x="1257614" y="2498644"/>
                    <a:ext cx="213" cy="1954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916" fill="none" extrusionOk="0">
                        <a:moveTo>
                          <a:pt x="1" y="1"/>
                        </a:moveTo>
                        <a:lnTo>
                          <a:pt x="1" y="916"/>
                        </a:lnTo>
                      </a:path>
                    </a:pathLst>
                  </a:custGeom>
                  <a:noFill/>
                  <a:ln w="19050" cap="rnd" cmpd="sng">
                    <a:solidFill>
                      <a:schemeClr val="accent6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" name="Google Shape;595;p22">
                    <a:extLst>
                      <a:ext uri="{FF2B5EF4-FFF2-40B4-BE49-F238E27FC236}">
                        <a16:creationId xmlns:a16="http://schemas.microsoft.com/office/drawing/2014/main" id="{C28DCD3A-CE5C-8964-81EE-32F4135AD789}"/>
                      </a:ext>
                    </a:extLst>
                  </p:cNvPr>
                  <p:cNvSpPr/>
                  <p:nvPr/>
                </p:nvSpPr>
                <p:spPr>
                  <a:xfrm>
                    <a:off x="628297" y="2485200"/>
                    <a:ext cx="1272306" cy="2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62" h="1" fill="none" extrusionOk="0">
                        <a:moveTo>
                          <a:pt x="0" y="1"/>
                        </a:moveTo>
                        <a:lnTo>
                          <a:pt x="5962" y="1"/>
                        </a:lnTo>
                      </a:path>
                    </a:pathLst>
                  </a:custGeom>
                  <a:noFill/>
                  <a:ln w="19050" cap="rnd" cmpd="sng">
                    <a:solidFill>
                      <a:schemeClr val="accent6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7" name="Google Shape;597;p22">
                  <a:extLst>
                    <a:ext uri="{FF2B5EF4-FFF2-40B4-BE49-F238E27FC236}">
                      <a16:creationId xmlns:a16="http://schemas.microsoft.com/office/drawing/2014/main" id="{68BED36F-3DE8-C054-974C-5FFFD19C572C}"/>
                    </a:ext>
                  </a:extLst>
                </p:cNvPr>
                <p:cNvSpPr/>
                <p:nvPr/>
              </p:nvSpPr>
              <p:spPr>
                <a:xfrm>
                  <a:off x="1109536" y="4633319"/>
                  <a:ext cx="1740437" cy="1740438"/>
                </a:xfrm>
                <a:prstGeom prst="ellipse">
                  <a:avLst/>
                </a:prstGeom>
                <a:solidFill>
                  <a:schemeClr val="lt1"/>
                </a:solidFill>
                <a:ln w="19050" cap="flat" cmpd="sng">
                  <a:solidFill>
                    <a:schemeClr val="accent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596;p22">
                  <a:extLst>
                    <a:ext uri="{FF2B5EF4-FFF2-40B4-BE49-F238E27FC236}">
                      <a16:creationId xmlns:a16="http://schemas.microsoft.com/office/drawing/2014/main" id="{5C0D8059-C3D6-A6EA-1E7F-A34B77DE4593}"/>
                    </a:ext>
                  </a:extLst>
                </p:cNvPr>
                <p:cNvSpPr/>
                <p:nvPr/>
              </p:nvSpPr>
              <p:spPr>
                <a:xfrm>
                  <a:off x="1479070" y="1521272"/>
                  <a:ext cx="1001370" cy="107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3" h="4985" extrusionOk="0">
                      <a:moveTo>
                        <a:pt x="828" y="619"/>
                      </a:moveTo>
                      <a:cubicBezTo>
                        <a:pt x="0" y="1447"/>
                        <a:pt x="0" y="2792"/>
                        <a:pt x="828" y="3620"/>
                      </a:cubicBezTo>
                      <a:lnTo>
                        <a:pt x="828" y="3620"/>
                      </a:lnTo>
                      <a:cubicBezTo>
                        <a:pt x="1089" y="3876"/>
                        <a:pt x="1396" y="4054"/>
                        <a:pt x="1723" y="4152"/>
                      </a:cubicBezTo>
                      <a:lnTo>
                        <a:pt x="1723" y="4152"/>
                      </a:lnTo>
                      <a:lnTo>
                        <a:pt x="2326" y="4985"/>
                      </a:lnTo>
                      <a:lnTo>
                        <a:pt x="2930" y="4152"/>
                      </a:lnTo>
                      <a:cubicBezTo>
                        <a:pt x="3257" y="4054"/>
                        <a:pt x="3569" y="3876"/>
                        <a:pt x="3824" y="3620"/>
                      </a:cubicBezTo>
                      <a:lnTo>
                        <a:pt x="3824" y="3620"/>
                      </a:lnTo>
                      <a:cubicBezTo>
                        <a:pt x="4653" y="2792"/>
                        <a:pt x="4653" y="1447"/>
                        <a:pt x="3824" y="619"/>
                      </a:cubicBezTo>
                      <a:lnTo>
                        <a:pt x="3824" y="619"/>
                      </a:lnTo>
                      <a:cubicBezTo>
                        <a:pt x="3410" y="205"/>
                        <a:pt x="2868" y="0"/>
                        <a:pt x="2326" y="0"/>
                      </a:cubicBezTo>
                      <a:lnTo>
                        <a:pt x="2326" y="0"/>
                      </a:lnTo>
                      <a:cubicBezTo>
                        <a:pt x="1784" y="0"/>
                        <a:pt x="1242" y="205"/>
                        <a:pt x="828" y="619"/>
                      </a:cubicBezTo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b="1" dirty="0">
                    <a:solidFill>
                      <a:schemeClr val="bg1"/>
                    </a:solidFill>
                    <a:latin typeface="Lora" pitchFamily="2" charset="0"/>
                  </a:endParaRPr>
                </a:p>
              </p:txBody>
            </p:sp>
          </p:grpSp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779ACB5F-19EC-24D2-0909-B4F7D34A7B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11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09007" y="5212728"/>
                <a:ext cx="659473" cy="659473"/>
              </a:xfrm>
              <a:prstGeom prst="rect">
                <a:avLst/>
              </a:prstGeom>
            </p:spPr>
          </p:pic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8C636CC-DB71-AA7B-63A7-8CB35B22E74D}"/>
                  </a:ext>
                </a:extLst>
              </p:cNvPr>
              <p:cNvSpPr/>
              <p:nvPr/>
            </p:nvSpPr>
            <p:spPr>
              <a:xfrm>
                <a:off x="9311361" y="3056602"/>
                <a:ext cx="2078918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Growth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Expansion or development of a business or an idea.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8B6F1A16-B10E-841F-F4FE-23694F411464}"/>
              </a:ext>
            </a:extLst>
          </p:cNvPr>
          <p:cNvSpPr txBox="1"/>
          <p:nvPr/>
        </p:nvSpPr>
        <p:spPr>
          <a:xfrm>
            <a:off x="1693848" y="1825479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Lora" pitchFamily="2" charset="0"/>
              </a:rPr>
              <a:t>01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B3FED48-233F-714E-489F-88A4877BA627}"/>
              </a:ext>
            </a:extLst>
          </p:cNvPr>
          <p:cNvSpPr txBox="1"/>
          <p:nvPr/>
        </p:nvSpPr>
        <p:spPr>
          <a:xfrm>
            <a:off x="4463981" y="1825479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Lora" pitchFamily="2" charset="0"/>
              </a:rPr>
              <a:t>02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537A9B5-1A2F-3C7A-9973-2BA77B0359AA}"/>
              </a:ext>
            </a:extLst>
          </p:cNvPr>
          <p:cNvSpPr txBox="1"/>
          <p:nvPr/>
        </p:nvSpPr>
        <p:spPr>
          <a:xfrm>
            <a:off x="7260618" y="1825480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Lora" pitchFamily="2" charset="0"/>
              </a:rPr>
              <a:t>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A5124C2-7D42-CBBA-1B89-C1EA2AC5848C}"/>
              </a:ext>
            </a:extLst>
          </p:cNvPr>
          <p:cNvSpPr txBox="1"/>
          <p:nvPr/>
        </p:nvSpPr>
        <p:spPr>
          <a:xfrm>
            <a:off x="10052595" y="1825481"/>
            <a:ext cx="54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Lora" pitchFamily="2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99872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766CB871-B31C-3211-A47F-DFBD3D101DF9}"/>
              </a:ext>
            </a:extLst>
          </p:cNvPr>
          <p:cNvGrpSpPr/>
          <p:nvPr/>
        </p:nvGrpSpPr>
        <p:grpSpPr>
          <a:xfrm>
            <a:off x="968978" y="1904656"/>
            <a:ext cx="10254044" cy="4508020"/>
            <a:chOff x="968978" y="1904656"/>
            <a:chExt cx="10254044" cy="4508020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9C912EE-D9A3-7F2E-0C8F-69A5B5E07B1E}"/>
                </a:ext>
              </a:extLst>
            </p:cNvPr>
            <p:cNvGrpSpPr/>
            <p:nvPr/>
          </p:nvGrpSpPr>
          <p:grpSpPr>
            <a:xfrm>
              <a:off x="968978" y="1904656"/>
              <a:ext cx="10254044" cy="4508020"/>
              <a:chOff x="968978" y="2130287"/>
              <a:chExt cx="10254044" cy="4508020"/>
            </a:xfrm>
          </p:grpSpPr>
          <p:sp>
            <p:nvSpPr>
              <p:cNvPr id="3" name="Google Shape;936;p27">
                <a:extLst>
                  <a:ext uri="{FF2B5EF4-FFF2-40B4-BE49-F238E27FC236}">
                    <a16:creationId xmlns:a16="http://schemas.microsoft.com/office/drawing/2014/main" id="{451E5328-8148-8233-4BA0-58BA6F06925C}"/>
                  </a:ext>
                </a:extLst>
              </p:cNvPr>
              <p:cNvSpPr/>
              <p:nvPr/>
            </p:nvSpPr>
            <p:spPr>
              <a:xfrm>
                <a:off x="3854764" y="4296301"/>
                <a:ext cx="191" cy="12034"/>
              </a:xfrm>
              <a:custGeom>
                <a:avLst/>
                <a:gdLst/>
                <a:ahLst/>
                <a:cxnLst/>
                <a:rect l="l" t="t" r="r" b="b"/>
                <a:pathLst>
                  <a:path w="1" h="63" extrusionOk="0">
                    <a:moveTo>
                      <a:pt x="0" y="47"/>
                    </a:moveTo>
                    <a:cubicBezTo>
                      <a:pt x="0" y="62"/>
                      <a:pt x="0" y="47"/>
                      <a:pt x="0" y="1"/>
                    </a:cubicBezTo>
                    <a:lnTo>
                      <a:pt x="0" y="1"/>
                    </a:lnTo>
                    <a:cubicBezTo>
                      <a:pt x="0" y="16"/>
                      <a:pt x="0" y="31"/>
                      <a:pt x="0" y="47"/>
                    </a:cubicBezTo>
                    <a:close/>
                  </a:path>
                </a:pathLst>
              </a:custGeom>
              <a:solidFill>
                <a:srgbClr val="FAA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Lora" pitchFamily="2" charset="0"/>
                </a:endParaRPr>
              </a:p>
            </p:txBody>
          </p:sp>
          <p:sp>
            <p:nvSpPr>
              <p:cNvPr id="4" name="Google Shape;937;p27">
                <a:extLst>
                  <a:ext uri="{FF2B5EF4-FFF2-40B4-BE49-F238E27FC236}">
                    <a16:creationId xmlns:a16="http://schemas.microsoft.com/office/drawing/2014/main" id="{5D4A7717-2FAE-5D50-9FD3-F8B3627E827A}"/>
                  </a:ext>
                </a:extLst>
              </p:cNvPr>
              <p:cNvSpPr/>
              <p:nvPr/>
            </p:nvSpPr>
            <p:spPr>
              <a:xfrm>
                <a:off x="8780562" y="4695701"/>
                <a:ext cx="955" cy="10123"/>
              </a:xfrm>
              <a:custGeom>
                <a:avLst/>
                <a:gdLst/>
                <a:ahLst/>
                <a:cxnLst/>
                <a:rect l="l" t="t" r="r" b="b"/>
                <a:pathLst>
                  <a:path w="5" h="53" extrusionOk="0">
                    <a:moveTo>
                      <a:pt x="1" y="1"/>
                    </a:moveTo>
                    <a:cubicBezTo>
                      <a:pt x="1" y="16"/>
                      <a:pt x="1" y="31"/>
                      <a:pt x="1" y="47"/>
                    </a:cubicBezTo>
                    <a:cubicBezTo>
                      <a:pt x="1" y="51"/>
                      <a:pt x="1" y="53"/>
                      <a:pt x="2" y="53"/>
                    </a:cubicBezTo>
                    <a:cubicBezTo>
                      <a:pt x="3" y="53"/>
                      <a:pt x="5" y="35"/>
                      <a:pt x="1" y="1"/>
                    </a:cubicBezTo>
                    <a:close/>
                  </a:path>
                </a:pathLst>
              </a:custGeom>
              <a:solidFill>
                <a:srgbClr val="FCD4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Lora" pitchFamily="2" charset="0"/>
                </a:endParaRPr>
              </a:p>
            </p:txBody>
          </p:sp>
          <p:sp>
            <p:nvSpPr>
              <p:cNvPr id="5" name="Google Shape;938;p27">
                <a:extLst>
                  <a:ext uri="{FF2B5EF4-FFF2-40B4-BE49-F238E27FC236}">
                    <a16:creationId xmlns:a16="http://schemas.microsoft.com/office/drawing/2014/main" id="{B14F6981-3C79-319A-10B5-903922F8CA8D}"/>
                  </a:ext>
                </a:extLst>
              </p:cNvPr>
              <p:cNvSpPr/>
              <p:nvPr/>
            </p:nvSpPr>
            <p:spPr>
              <a:xfrm>
                <a:off x="11222067" y="4695701"/>
                <a:ext cx="955" cy="10123"/>
              </a:xfrm>
              <a:custGeom>
                <a:avLst/>
                <a:gdLst/>
                <a:ahLst/>
                <a:cxnLst/>
                <a:rect l="l" t="t" r="r" b="b"/>
                <a:pathLst>
                  <a:path w="5" h="53" extrusionOk="0">
                    <a:moveTo>
                      <a:pt x="1" y="1"/>
                    </a:moveTo>
                    <a:cubicBezTo>
                      <a:pt x="1" y="16"/>
                      <a:pt x="1" y="31"/>
                      <a:pt x="1" y="47"/>
                    </a:cubicBezTo>
                    <a:cubicBezTo>
                      <a:pt x="1" y="51"/>
                      <a:pt x="1" y="53"/>
                      <a:pt x="2" y="53"/>
                    </a:cubicBezTo>
                    <a:cubicBezTo>
                      <a:pt x="3" y="53"/>
                      <a:pt x="5" y="35"/>
                      <a:pt x="1" y="1"/>
                    </a:cubicBezTo>
                    <a:close/>
                  </a:path>
                </a:pathLst>
              </a:custGeom>
              <a:solidFill>
                <a:srgbClr val="FCD4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Lora" pitchFamily="2" charset="0"/>
                </a:endParaRPr>
              </a:p>
            </p:txBody>
          </p:sp>
          <p:grpSp>
            <p:nvGrpSpPr>
              <p:cNvPr id="6" name="Google Shape;939;p27">
                <a:extLst>
                  <a:ext uri="{FF2B5EF4-FFF2-40B4-BE49-F238E27FC236}">
                    <a16:creationId xmlns:a16="http://schemas.microsoft.com/office/drawing/2014/main" id="{73DBAED1-5D40-59E5-5ADF-F75A9FCBA068}"/>
                  </a:ext>
                </a:extLst>
              </p:cNvPr>
              <p:cNvGrpSpPr/>
              <p:nvPr/>
            </p:nvGrpSpPr>
            <p:grpSpPr>
              <a:xfrm>
                <a:off x="968978" y="2130287"/>
                <a:ext cx="2886096" cy="4508020"/>
                <a:chOff x="457200" y="1107309"/>
                <a:chExt cx="2316247" cy="3617929"/>
              </a:xfrm>
            </p:grpSpPr>
            <p:sp>
              <p:nvSpPr>
                <p:cNvPr id="51" name="Google Shape;940;p27">
                  <a:extLst>
                    <a:ext uri="{FF2B5EF4-FFF2-40B4-BE49-F238E27FC236}">
                      <a16:creationId xmlns:a16="http://schemas.microsoft.com/office/drawing/2014/main" id="{99CD6FA7-F6B6-9053-1CEF-D4259D86E3A3}"/>
                    </a:ext>
                  </a:extLst>
                </p:cNvPr>
                <p:cNvSpPr/>
                <p:nvPr/>
              </p:nvSpPr>
              <p:spPr>
                <a:xfrm>
                  <a:off x="1202549" y="2417075"/>
                  <a:ext cx="1570879" cy="2308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5" h="15057" extrusionOk="0">
                      <a:moveTo>
                        <a:pt x="1" y="0"/>
                      </a:moveTo>
                      <a:lnTo>
                        <a:pt x="1" y="10670"/>
                      </a:lnTo>
                      <a:cubicBezTo>
                        <a:pt x="1" y="13094"/>
                        <a:pt x="1964" y="15057"/>
                        <a:pt x="4388" y="15057"/>
                      </a:cubicBezTo>
                      <a:lnTo>
                        <a:pt x="4388" y="15057"/>
                      </a:lnTo>
                      <a:cubicBezTo>
                        <a:pt x="6811" y="15057"/>
                        <a:pt x="8774" y="13094"/>
                        <a:pt x="8774" y="10670"/>
                      </a:cubicBezTo>
                      <a:lnTo>
                        <a:pt x="8774" y="10670"/>
                      </a:lnTo>
                      <a:lnTo>
                        <a:pt x="8774" y="2843"/>
                      </a:lnTo>
                      <a:lnTo>
                        <a:pt x="8693" y="2265"/>
                      </a:lnTo>
                      <a:lnTo>
                        <a:pt x="7829" y="0"/>
                      </a:ln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52" name="Google Shape;941;p27">
                  <a:extLst>
                    <a:ext uri="{FF2B5EF4-FFF2-40B4-BE49-F238E27FC236}">
                      <a16:creationId xmlns:a16="http://schemas.microsoft.com/office/drawing/2014/main" id="{B8901135-07DC-4AFD-DA73-38CE40970306}"/>
                    </a:ext>
                  </a:extLst>
                </p:cNvPr>
                <p:cNvSpPr/>
                <p:nvPr/>
              </p:nvSpPr>
              <p:spPr>
                <a:xfrm>
                  <a:off x="457200" y="1107309"/>
                  <a:ext cx="2316247" cy="1738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09" h="11341" extrusionOk="0">
                      <a:moveTo>
                        <a:pt x="4387" y="1"/>
                      </a:moveTo>
                      <a:cubicBezTo>
                        <a:pt x="1964" y="1"/>
                        <a:pt x="0" y="1964"/>
                        <a:pt x="0" y="4387"/>
                      </a:cubicBezTo>
                      <a:lnTo>
                        <a:pt x="0" y="4387"/>
                      </a:lnTo>
                      <a:cubicBezTo>
                        <a:pt x="0" y="6811"/>
                        <a:pt x="1964" y="8774"/>
                        <a:pt x="4387" y="8774"/>
                      </a:cubicBezTo>
                      <a:lnTo>
                        <a:pt x="4387" y="8774"/>
                      </a:lnTo>
                      <a:lnTo>
                        <a:pt x="11739" y="8774"/>
                      </a:lnTo>
                      <a:cubicBezTo>
                        <a:pt x="11816" y="8774"/>
                        <a:pt x="11887" y="8774"/>
                        <a:pt x="11954" y="8774"/>
                      </a:cubicBezTo>
                      <a:lnTo>
                        <a:pt x="11954" y="8774"/>
                      </a:lnTo>
                      <a:cubicBezTo>
                        <a:pt x="12787" y="8795"/>
                        <a:pt x="13488" y="8999"/>
                        <a:pt x="14014" y="9342"/>
                      </a:cubicBezTo>
                      <a:lnTo>
                        <a:pt x="14014" y="9342"/>
                      </a:lnTo>
                      <a:cubicBezTo>
                        <a:pt x="14975" y="9991"/>
                        <a:pt x="15098" y="11203"/>
                        <a:pt x="15108" y="11341"/>
                      </a:cubicBezTo>
                      <a:lnTo>
                        <a:pt x="15108" y="11341"/>
                      </a:lnTo>
                      <a:cubicBezTo>
                        <a:pt x="15103" y="10988"/>
                        <a:pt x="15032" y="10518"/>
                        <a:pt x="14904" y="10226"/>
                      </a:cubicBezTo>
                      <a:lnTo>
                        <a:pt x="14904" y="10226"/>
                      </a:lnTo>
                      <a:cubicBezTo>
                        <a:pt x="14659" y="9531"/>
                        <a:pt x="12665" y="4117"/>
                        <a:pt x="11913" y="2404"/>
                      </a:cubicBezTo>
                      <a:lnTo>
                        <a:pt x="11913" y="2404"/>
                      </a:lnTo>
                      <a:cubicBezTo>
                        <a:pt x="11381" y="1192"/>
                        <a:pt x="10722" y="1"/>
                        <a:pt x="8702" y="1"/>
                      </a:cubicBezTo>
                      <a:lnTo>
                        <a:pt x="8702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53" name="Google Shape;942;p27">
                  <a:extLst>
                    <a:ext uri="{FF2B5EF4-FFF2-40B4-BE49-F238E27FC236}">
                      <a16:creationId xmlns:a16="http://schemas.microsoft.com/office/drawing/2014/main" id="{851123E0-5706-CBA6-057E-CB9C132C24E5}"/>
                    </a:ext>
                  </a:extLst>
                </p:cNvPr>
                <p:cNvSpPr/>
                <p:nvPr/>
              </p:nvSpPr>
              <p:spPr>
                <a:xfrm>
                  <a:off x="961388" y="1255275"/>
                  <a:ext cx="993000" cy="9930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4500" b="1">
                      <a:solidFill>
                        <a:schemeClr val="accent5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1</a:t>
                  </a:r>
                  <a:endParaRPr>
                    <a:solidFill>
                      <a:schemeClr val="accent5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55" name="Google Shape;946;p27">
                  <a:extLst>
                    <a:ext uri="{FF2B5EF4-FFF2-40B4-BE49-F238E27FC236}">
                      <a16:creationId xmlns:a16="http://schemas.microsoft.com/office/drawing/2014/main" id="{76F5D1F0-ADE8-9EAA-6F75-41572DE47106}"/>
                    </a:ext>
                  </a:extLst>
                </p:cNvPr>
                <p:cNvSpPr/>
                <p:nvPr/>
              </p:nvSpPr>
              <p:spPr>
                <a:xfrm>
                  <a:off x="1624800" y="3855300"/>
                  <a:ext cx="726300" cy="7263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</p:grpSp>
          <p:grpSp>
            <p:nvGrpSpPr>
              <p:cNvPr id="7" name="Google Shape;947;p27">
                <a:extLst>
                  <a:ext uri="{FF2B5EF4-FFF2-40B4-BE49-F238E27FC236}">
                    <a16:creationId xmlns:a16="http://schemas.microsoft.com/office/drawing/2014/main" id="{153C74DF-E597-8B48-FC1E-3A4CB2C18395}"/>
                  </a:ext>
                </a:extLst>
              </p:cNvPr>
              <p:cNvGrpSpPr/>
              <p:nvPr/>
            </p:nvGrpSpPr>
            <p:grpSpPr>
              <a:xfrm>
                <a:off x="3241485" y="2130287"/>
                <a:ext cx="3079597" cy="4508020"/>
                <a:chOff x="2281009" y="1107309"/>
                <a:chExt cx="2471543" cy="3617929"/>
              </a:xfrm>
            </p:grpSpPr>
            <p:sp>
              <p:nvSpPr>
                <p:cNvPr id="44" name="Google Shape;948;p27">
                  <a:extLst>
                    <a:ext uri="{FF2B5EF4-FFF2-40B4-BE49-F238E27FC236}">
                      <a16:creationId xmlns:a16="http://schemas.microsoft.com/office/drawing/2014/main" id="{AF7DDFA2-8DB5-54A2-2C5A-25E6AB745697}"/>
                    </a:ext>
                  </a:extLst>
                </p:cNvPr>
                <p:cNvSpPr/>
                <p:nvPr/>
              </p:nvSpPr>
              <p:spPr>
                <a:xfrm>
                  <a:off x="3181649" y="2417075"/>
                  <a:ext cx="1570882" cy="2308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0" h="15057" extrusionOk="0">
                      <a:moveTo>
                        <a:pt x="1" y="0"/>
                      </a:moveTo>
                      <a:lnTo>
                        <a:pt x="1" y="10670"/>
                      </a:lnTo>
                      <a:cubicBezTo>
                        <a:pt x="1" y="13094"/>
                        <a:pt x="1964" y="15057"/>
                        <a:pt x="4387" y="15057"/>
                      </a:cubicBezTo>
                      <a:lnTo>
                        <a:pt x="4387" y="15057"/>
                      </a:lnTo>
                      <a:cubicBezTo>
                        <a:pt x="6806" y="15057"/>
                        <a:pt x="8769" y="13094"/>
                        <a:pt x="8769" y="10670"/>
                      </a:cubicBezTo>
                      <a:lnTo>
                        <a:pt x="8769" y="10670"/>
                      </a:lnTo>
                      <a:lnTo>
                        <a:pt x="8769" y="2843"/>
                      </a:lnTo>
                      <a:lnTo>
                        <a:pt x="8687" y="2265"/>
                      </a:lnTo>
                      <a:lnTo>
                        <a:pt x="7828" y="0"/>
                      </a:ln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45" name="Google Shape;949;p27">
                  <a:extLst>
                    <a:ext uri="{FF2B5EF4-FFF2-40B4-BE49-F238E27FC236}">
                      <a16:creationId xmlns:a16="http://schemas.microsoft.com/office/drawing/2014/main" id="{A334828F-D7CA-AB9A-A828-FBBD93A64109}"/>
                    </a:ext>
                  </a:extLst>
                </p:cNvPr>
                <p:cNvSpPr/>
                <p:nvPr/>
              </p:nvSpPr>
              <p:spPr>
                <a:xfrm>
                  <a:off x="2281009" y="1107309"/>
                  <a:ext cx="2471543" cy="1738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22" h="11341" extrusionOk="0">
                      <a:moveTo>
                        <a:pt x="5405" y="1"/>
                      </a:moveTo>
                      <a:lnTo>
                        <a:pt x="1" y="1"/>
                      </a:lnTo>
                      <a:cubicBezTo>
                        <a:pt x="696" y="461"/>
                        <a:pt x="1064" y="1187"/>
                        <a:pt x="1391" y="1928"/>
                      </a:cubicBezTo>
                      <a:lnTo>
                        <a:pt x="1391" y="1928"/>
                      </a:lnTo>
                      <a:cubicBezTo>
                        <a:pt x="1816" y="2900"/>
                        <a:pt x="2623" y="5062"/>
                        <a:pt x="3319" y="6867"/>
                      </a:cubicBezTo>
                      <a:lnTo>
                        <a:pt x="3319" y="6867"/>
                      </a:lnTo>
                      <a:cubicBezTo>
                        <a:pt x="3682" y="7808"/>
                        <a:pt x="4817" y="8774"/>
                        <a:pt x="5405" y="8774"/>
                      </a:cubicBezTo>
                      <a:lnTo>
                        <a:pt x="5405" y="8774"/>
                      </a:lnTo>
                      <a:lnTo>
                        <a:pt x="12752" y="8774"/>
                      </a:lnTo>
                      <a:cubicBezTo>
                        <a:pt x="12828" y="8774"/>
                        <a:pt x="12900" y="8774"/>
                        <a:pt x="12972" y="8774"/>
                      </a:cubicBezTo>
                      <a:lnTo>
                        <a:pt x="12972" y="8774"/>
                      </a:lnTo>
                      <a:cubicBezTo>
                        <a:pt x="13800" y="8795"/>
                        <a:pt x="14500" y="8999"/>
                        <a:pt x="15032" y="9342"/>
                      </a:cubicBezTo>
                      <a:lnTo>
                        <a:pt x="15032" y="9342"/>
                      </a:lnTo>
                      <a:cubicBezTo>
                        <a:pt x="15988" y="9991"/>
                        <a:pt x="16111" y="11203"/>
                        <a:pt x="16121" y="11341"/>
                      </a:cubicBezTo>
                      <a:lnTo>
                        <a:pt x="16121" y="11341"/>
                      </a:lnTo>
                      <a:cubicBezTo>
                        <a:pt x="16116" y="10988"/>
                        <a:pt x="16049" y="10518"/>
                        <a:pt x="15922" y="10226"/>
                      </a:cubicBezTo>
                      <a:lnTo>
                        <a:pt x="15922" y="10226"/>
                      </a:lnTo>
                      <a:cubicBezTo>
                        <a:pt x="15671" y="9531"/>
                        <a:pt x="13682" y="4117"/>
                        <a:pt x="12926" y="2404"/>
                      </a:cubicBezTo>
                      <a:lnTo>
                        <a:pt x="12926" y="2404"/>
                      </a:lnTo>
                      <a:cubicBezTo>
                        <a:pt x="12394" y="1192"/>
                        <a:pt x="11739" y="1"/>
                        <a:pt x="9720" y="1"/>
                      </a:cubicBezTo>
                      <a:lnTo>
                        <a:pt x="972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46" name="Google Shape;950;p27">
                  <a:extLst>
                    <a:ext uri="{FF2B5EF4-FFF2-40B4-BE49-F238E27FC236}">
                      <a16:creationId xmlns:a16="http://schemas.microsoft.com/office/drawing/2014/main" id="{49DFFF55-70A0-A0AF-A870-A738559E0D18}"/>
                    </a:ext>
                  </a:extLst>
                </p:cNvPr>
                <p:cNvSpPr/>
                <p:nvPr/>
              </p:nvSpPr>
              <p:spPr>
                <a:xfrm>
                  <a:off x="3017900" y="1255275"/>
                  <a:ext cx="993000" cy="9930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4500" b="1">
                      <a:solidFill>
                        <a:schemeClr val="accent3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2</a:t>
                  </a:r>
                  <a:endParaRPr>
                    <a:solidFill>
                      <a:schemeClr val="accent3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48" name="Google Shape;954;p27">
                  <a:extLst>
                    <a:ext uri="{FF2B5EF4-FFF2-40B4-BE49-F238E27FC236}">
                      <a16:creationId xmlns:a16="http://schemas.microsoft.com/office/drawing/2014/main" id="{89F2F1B3-B21B-DCF5-62EA-21CE27FF7BA0}"/>
                    </a:ext>
                  </a:extLst>
                </p:cNvPr>
                <p:cNvSpPr/>
                <p:nvPr/>
              </p:nvSpPr>
              <p:spPr>
                <a:xfrm>
                  <a:off x="3601450" y="3855300"/>
                  <a:ext cx="726300" cy="7263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</p:grpSp>
          <p:grpSp>
            <p:nvGrpSpPr>
              <p:cNvPr id="8" name="Google Shape;955;p27">
                <a:extLst>
                  <a:ext uri="{FF2B5EF4-FFF2-40B4-BE49-F238E27FC236}">
                    <a16:creationId xmlns:a16="http://schemas.microsoft.com/office/drawing/2014/main" id="{2C2FB307-888A-2E46-3F9E-52C070F8D289}"/>
                  </a:ext>
                </a:extLst>
              </p:cNvPr>
              <p:cNvGrpSpPr/>
              <p:nvPr/>
            </p:nvGrpSpPr>
            <p:grpSpPr>
              <a:xfrm>
                <a:off x="5701569" y="2130287"/>
                <a:ext cx="3079406" cy="4508020"/>
                <a:chOff x="4255359" y="1107309"/>
                <a:chExt cx="2471390" cy="3617929"/>
              </a:xfrm>
            </p:grpSpPr>
            <p:sp>
              <p:nvSpPr>
                <p:cNvPr id="37" name="Google Shape;956;p27">
                  <a:extLst>
                    <a:ext uri="{FF2B5EF4-FFF2-40B4-BE49-F238E27FC236}">
                      <a16:creationId xmlns:a16="http://schemas.microsoft.com/office/drawing/2014/main" id="{21C3DA0E-C770-0952-B62B-80E23B4D376B}"/>
                    </a:ext>
                  </a:extLst>
                </p:cNvPr>
                <p:cNvSpPr/>
                <p:nvPr/>
              </p:nvSpPr>
              <p:spPr>
                <a:xfrm>
                  <a:off x="5155849" y="2417075"/>
                  <a:ext cx="1570879" cy="2308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9" h="15057" extrusionOk="0">
                      <a:moveTo>
                        <a:pt x="1" y="0"/>
                      </a:moveTo>
                      <a:lnTo>
                        <a:pt x="1" y="10670"/>
                      </a:lnTo>
                      <a:cubicBezTo>
                        <a:pt x="1" y="13094"/>
                        <a:pt x="1964" y="15057"/>
                        <a:pt x="4387" y="15057"/>
                      </a:cubicBezTo>
                      <a:lnTo>
                        <a:pt x="4387" y="15057"/>
                      </a:lnTo>
                      <a:cubicBezTo>
                        <a:pt x="6806" y="15057"/>
                        <a:pt x="8769" y="13094"/>
                        <a:pt x="8769" y="10670"/>
                      </a:cubicBezTo>
                      <a:lnTo>
                        <a:pt x="8769" y="10670"/>
                      </a:lnTo>
                      <a:lnTo>
                        <a:pt x="8769" y="2843"/>
                      </a:lnTo>
                      <a:lnTo>
                        <a:pt x="8687" y="2265"/>
                      </a:lnTo>
                      <a:lnTo>
                        <a:pt x="7828" y="0"/>
                      </a:ln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38" name="Google Shape;957;p27">
                  <a:extLst>
                    <a:ext uri="{FF2B5EF4-FFF2-40B4-BE49-F238E27FC236}">
                      <a16:creationId xmlns:a16="http://schemas.microsoft.com/office/drawing/2014/main" id="{0B915A27-392C-7899-4D28-BAB275779AA7}"/>
                    </a:ext>
                  </a:extLst>
                </p:cNvPr>
                <p:cNvSpPr/>
                <p:nvPr/>
              </p:nvSpPr>
              <p:spPr>
                <a:xfrm>
                  <a:off x="4255359" y="1107309"/>
                  <a:ext cx="2471390" cy="1738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21" h="11341" extrusionOk="0">
                      <a:moveTo>
                        <a:pt x="5405" y="1"/>
                      </a:moveTo>
                      <a:lnTo>
                        <a:pt x="1" y="1"/>
                      </a:lnTo>
                      <a:cubicBezTo>
                        <a:pt x="696" y="461"/>
                        <a:pt x="1064" y="1187"/>
                        <a:pt x="1391" y="1928"/>
                      </a:cubicBezTo>
                      <a:lnTo>
                        <a:pt x="1391" y="1928"/>
                      </a:lnTo>
                      <a:cubicBezTo>
                        <a:pt x="1816" y="2900"/>
                        <a:pt x="2623" y="5062"/>
                        <a:pt x="3319" y="6867"/>
                      </a:cubicBezTo>
                      <a:lnTo>
                        <a:pt x="3319" y="6867"/>
                      </a:lnTo>
                      <a:cubicBezTo>
                        <a:pt x="3682" y="7808"/>
                        <a:pt x="4817" y="8774"/>
                        <a:pt x="5405" y="8774"/>
                      </a:cubicBezTo>
                      <a:lnTo>
                        <a:pt x="5405" y="8774"/>
                      </a:lnTo>
                      <a:lnTo>
                        <a:pt x="12752" y="8774"/>
                      </a:lnTo>
                      <a:cubicBezTo>
                        <a:pt x="12828" y="8774"/>
                        <a:pt x="12900" y="8774"/>
                        <a:pt x="12972" y="8774"/>
                      </a:cubicBezTo>
                      <a:lnTo>
                        <a:pt x="12972" y="8774"/>
                      </a:lnTo>
                      <a:cubicBezTo>
                        <a:pt x="13800" y="8795"/>
                        <a:pt x="14500" y="8999"/>
                        <a:pt x="15032" y="9342"/>
                      </a:cubicBezTo>
                      <a:lnTo>
                        <a:pt x="15032" y="9342"/>
                      </a:lnTo>
                      <a:cubicBezTo>
                        <a:pt x="15988" y="9991"/>
                        <a:pt x="16111" y="11203"/>
                        <a:pt x="16121" y="11341"/>
                      </a:cubicBezTo>
                      <a:lnTo>
                        <a:pt x="16121" y="11341"/>
                      </a:lnTo>
                      <a:cubicBezTo>
                        <a:pt x="16116" y="10988"/>
                        <a:pt x="16049" y="10518"/>
                        <a:pt x="15922" y="10226"/>
                      </a:cubicBezTo>
                      <a:lnTo>
                        <a:pt x="15922" y="10226"/>
                      </a:lnTo>
                      <a:cubicBezTo>
                        <a:pt x="15671" y="9531"/>
                        <a:pt x="13682" y="4117"/>
                        <a:pt x="12926" y="2404"/>
                      </a:cubicBezTo>
                      <a:lnTo>
                        <a:pt x="12926" y="2404"/>
                      </a:lnTo>
                      <a:cubicBezTo>
                        <a:pt x="12394" y="1192"/>
                        <a:pt x="11739" y="1"/>
                        <a:pt x="9720" y="1"/>
                      </a:cubicBezTo>
                      <a:lnTo>
                        <a:pt x="972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39" name="Google Shape;958;p27">
                  <a:extLst>
                    <a:ext uri="{FF2B5EF4-FFF2-40B4-BE49-F238E27FC236}">
                      <a16:creationId xmlns:a16="http://schemas.microsoft.com/office/drawing/2014/main" id="{06E556EB-4CB4-B0CA-49D5-727BB252AD54}"/>
                    </a:ext>
                  </a:extLst>
                </p:cNvPr>
                <p:cNvSpPr/>
                <p:nvPr/>
              </p:nvSpPr>
              <p:spPr>
                <a:xfrm>
                  <a:off x="4994550" y="1255275"/>
                  <a:ext cx="993000" cy="9930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4500" b="1" dirty="0">
                      <a:solidFill>
                        <a:schemeClr val="accent1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3</a:t>
                  </a:r>
                  <a:endParaRPr dirty="0">
                    <a:solidFill>
                      <a:schemeClr val="accent1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41" name="Google Shape;962;p27">
                  <a:extLst>
                    <a:ext uri="{FF2B5EF4-FFF2-40B4-BE49-F238E27FC236}">
                      <a16:creationId xmlns:a16="http://schemas.microsoft.com/office/drawing/2014/main" id="{59384999-B35B-0022-450D-A1711774097C}"/>
                    </a:ext>
                  </a:extLst>
                </p:cNvPr>
                <p:cNvSpPr/>
                <p:nvPr/>
              </p:nvSpPr>
              <p:spPr>
                <a:xfrm>
                  <a:off x="5570775" y="3855300"/>
                  <a:ext cx="726300" cy="7263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</p:grpSp>
          <p:grpSp>
            <p:nvGrpSpPr>
              <p:cNvPr id="9" name="Google Shape;963;p27">
                <a:extLst>
                  <a:ext uri="{FF2B5EF4-FFF2-40B4-BE49-F238E27FC236}">
                    <a16:creationId xmlns:a16="http://schemas.microsoft.com/office/drawing/2014/main" id="{A366B376-3091-B844-192D-34A3C29CBEB1}"/>
                  </a:ext>
                </a:extLst>
              </p:cNvPr>
              <p:cNvGrpSpPr/>
              <p:nvPr/>
            </p:nvGrpSpPr>
            <p:grpSpPr>
              <a:xfrm>
                <a:off x="8143123" y="2130287"/>
                <a:ext cx="3079406" cy="4508020"/>
                <a:chOff x="6214839" y="1107309"/>
                <a:chExt cx="2471390" cy="3617929"/>
              </a:xfrm>
            </p:grpSpPr>
            <p:sp>
              <p:nvSpPr>
                <p:cNvPr id="30" name="Google Shape;964;p27">
                  <a:extLst>
                    <a:ext uri="{FF2B5EF4-FFF2-40B4-BE49-F238E27FC236}">
                      <a16:creationId xmlns:a16="http://schemas.microsoft.com/office/drawing/2014/main" id="{4907A1C1-98C3-7C0F-7FC4-56EA4A5E8DB1}"/>
                    </a:ext>
                  </a:extLst>
                </p:cNvPr>
                <p:cNvSpPr/>
                <p:nvPr/>
              </p:nvSpPr>
              <p:spPr>
                <a:xfrm>
                  <a:off x="7115323" y="2417075"/>
                  <a:ext cx="1570879" cy="2308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9" h="15057" extrusionOk="0">
                      <a:moveTo>
                        <a:pt x="0" y="0"/>
                      </a:moveTo>
                      <a:lnTo>
                        <a:pt x="0" y="10670"/>
                      </a:lnTo>
                      <a:cubicBezTo>
                        <a:pt x="0" y="13094"/>
                        <a:pt x="1964" y="15057"/>
                        <a:pt x="4387" y="15057"/>
                      </a:cubicBezTo>
                      <a:lnTo>
                        <a:pt x="4387" y="15057"/>
                      </a:lnTo>
                      <a:cubicBezTo>
                        <a:pt x="6806" y="15057"/>
                        <a:pt x="8769" y="13094"/>
                        <a:pt x="8769" y="10670"/>
                      </a:cubicBezTo>
                      <a:lnTo>
                        <a:pt x="8769" y="10670"/>
                      </a:lnTo>
                      <a:lnTo>
                        <a:pt x="8769" y="2843"/>
                      </a:lnTo>
                      <a:lnTo>
                        <a:pt x="8687" y="2265"/>
                      </a:lnTo>
                      <a:lnTo>
                        <a:pt x="7828" y="0"/>
                      </a:ln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31" name="Google Shape;965;p27">
                  <a:extLst>
                    <a:ext uri="{FF2B5EF4-FFF2-40B4-BE49-F238E27FC236}">
                      <a16:creationId xmlns:a16="http://schemas.microsoft.com/office/drawing/2014/main" id="{5107BAE8-D3BA-E0C4-E3D8-5145B57F1B57}"/>
                    </a:ext>
                  </a:extLst>
                </p:cNvPr>
                <p:cNvSpPr/>
                <p:nvPr/>
              </p:nvSpPr>
              <p:spPr>
                <a:xfrm>
                  <a:off x="6214839" y="1107309"/>
                  <a:ext cx="2471390" cy="1738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21" h="11341" extrusionOk="0">
                      <a:moveTo>
                        <a:pt x="5405" y="1"/>
                      </a:moveTo>
                      <a:lnTo>
                        <a:pt x="0" y="1"/>
                      </a:lnTo>
                      <a:cubicBezTo>
                        <a:pt x="696" y="461"/>
                        <a:pt x="1064" y="1187"/>
                        <a:pt x="1391" y="1928"/>
                      </a:cubicBezTo>
                      <a:lnTo>
                        <a:pt x="1391" y="1928"/>
                      </a:lnTo>
                      <a:cubicBezTo>
                        <a:pt x="1815" y="2900"/>
                        <a:pt x="2623" y="5062"/>
                        <a:pt x="3319" y="6867"/>
                      </a:cubicBezTo>
                      <a:lnTo>
                        <a:pt x="3319" y="6867"/>
                      </a:lnTo>
                      <a:cubicBezTo>
                        <a:pt x="3682" y="7808"/>
                        <a:pt x="4817" y="8774"/>
                        <a:pt x="5405" y="8774"/>
                      </a:cubicBezTo>
                      <a:lnTo>
                        <a:pt x="5405" y="8774"/>
                      </a:lnTo>
                      <a:lnTo>
                        <a:pt x="12752" y="8774"/>
                      </a:lnTo>
                      <a:cubicBezTo>
                        <a:pt x="12828" y="8774"/>
                        <a:pt x="12900" y="8774"/>
                        <a:pt x="12971" y="8774"/>
                      </a:cubicBezTo>
                      <a:lnTo>
                        <a:pt x="12971" y="8774"/>
                      </a:lnTo>
                      <a:cubicBezTo>
                        <a:pt x="13800" y="8795"/>
                        <a:pt x="14500" y="8999"/>
                        <a:pt x="15032" y="9342"/>
                      </a:cubicBezTo>
                      <a:lnTo>
                        <a:pt x="15032" y="9342"/>
                      </a:lnTo>
                      <a:cubicBezTo>
                        <a:pt x="15988" y="9991"/>
                        <a:pt x="16111" y="11203"/>
                        <a:pt x="16121" y="11341"/>
                      </a:cubicBezTo>
                      <a:lnTo>
                        <a:pt x="16121" y="11341"/>
                      </a:lnTo>
                      <a:cubicBezTo>
                        <a:pt x="16116" y="10988"/>
                        <a:pt x="16049" y="10518"/>
                        <a:pt x="15921" y="10226"/>
                      </a:cubicBezTo>
                      <a:lnTo>
                        <a:pt x="15921" y="10226"/>
                      </a:lnTo>
                      <a:cubicBezTo>
                        <a:pt x="15671" y="9531"/>
                        <a:pt x="13682" y="4117"/>
                        <a:pt x="12925" y="2404"/>
                      </a:cubicBezTo>
                      <a:lnTo>
                        <a:pt x="12925" y="2404"/>
                      </a:lnTo>
                      <a:cubicBezTo>
                        <a:pt x="12394" y="1192"/>
                        <a:pt x="11739" y="1"/>
                        <a:pt x="9720" y="1"/>
                      </a:cubicBezTo>
                      <a:lnTo>
                        <a:pt x="9720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32" name="Google Shape;966;p27">
                  <a:extLst>
                    <a:ext uri="{FF2B5EF4-FFF2-40B4-BE49-F238E27FC236}">
                      <a16:creationId xmlns:a16="http://schemas.microsoft.com/office/drawing/2014/main" id="{6266F4C0-15FA-2440-14EC-823E8E5DB340}"/>
                    </a:ext>
                  </a:extLst>
                </p:cNvPr>
                <p:cNvSpPr/>
                <p:nvPr/>
              </p:nvSpPr>
              <p:spPr>
                <a:xfrm>
                  <a:off x="6971200" y="1255275"/>
                  <a:ext cx="993000" cy="9930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4500" b="1">
                      <a:solidFill>
                        <a:schemeClr val="accent4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4</a:t>
                  </a:r>
                  <a:endParaRPr>
                    <a:solidFill>
                      <a:schemeClr val="accent4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34" name="Google Shape;970;p27">
                  <a:extLst>
                    <a:ext uri="{FF2B5EF4-FFF2-40B4-BE49-F238E27FC236}">
                      <a16:creationId xmlns:a16="http://schemas.microsoft.com/office/drawing/2014/main" id="{AF651E55-5927-ACC1-C970-7E3FE31083E6}"/>
                    </a:ext>
                  </a:extLst>
                </p:cNvPr>
                <p:cNvSpPr/>
                <p:nvPr/>
              </p:nvSpPr>
              <p:spPr>
                <a:xfrm>
                  <a:off x="7537575" y="3855300"/>
                  <a:ext cx="726300" cy="72630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</p:grpSp>
        </p:grp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DC4857D1-4B51-AE0E-8C56-1B1C9E52E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5104983" y="5580190"/>
              <a:ext cx="478234" cy="478234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6548815-8691-8451-09A5-ECD224088189}"/>
                </a:ext>
              </a:extLst>
            </p:cNvPr>
            <p:cNvSpPr/>
            <p:nvPr/>
          </p:nvSpPr>
          <p:spPr>
            <a:xfrm>
              <a:off x="4558316" y="4037860"/>
              <a:ext cx="156192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Process</a:t>
              </a:r>
            </a:p>
            <a:p>
              <a:pPr algn="ctr"/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Sequence of steps taken to accomplish a task or goal.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92B26FA-7E10-5A0F-17F0-AC7401047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4595" y="5514960"/>
              <a:ext cx="543464" cy="543464"/>
            </a:xfrm>
            <a:prstGeom prst="rect">
              <a:avLst/>
            </a:prstGeom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888C5F2-C896-73D5-AC30-08E63DD18998}"/>
                </a:ext>
              </a:extLst>
            </p:cNvPr>
            <p:cNvSpPr/>
            <p:nvPr/>
          </p:nvSpPr>
          <p:spPr>
            <a:xfrm>
              <a:off x="1949191" y="4037860"/>
              <a:ext cx="17639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Business</a:t>
              </a: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Activity of making money by producing goods/services.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C17992C8-C0D2-F7DB-6700-BD5437C78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2667" y="5506341"/>
              <a:ext cx="540863" cy="540863"/>
            </a:xfrm>
            <a:prstGeom prst="rect">
              <a:avLst/>
            </a:prstGeom>
          </p:spPr>
        </p:pic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CE2247D-E003-9171-F2DA-0D3A07FBF245}"/>
                </a:ext>
              </a:extLst>
            </p:cNvPr>
            <p:cNvSpPr/>
            <p:nvPr/>
          </p:nvSpPr>
          <p:spPr>
            <a:xfrm>
              <a:off x="6911113" y="4037860"/>
              <a:ext cx="17639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Target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The group or market segment a product is intended for.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E4321315-EF4D-5E71-A8F0-E10E5AD0C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96038" y="5503302"/>
              <a:ext cx="495472" cy="495472"/>
            </a:xfrm>
            <a:prstGeom prst="rect">
              <a:avLst/>
            </a:prstGeom>
          </p:spPr>
        </p:pic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DCEDD3D-192B-CC21-358E-52E33877B2AB}"/>
                </a:ext>
              </a:extLst>
            </p:cNvPr>
            <p:cNvSpPr/>
            <p:nvPr/>
          </p:nvSpPr>
          <p:spPr>
            <a:xfrm>
              <a:off x="9462813" y="4037860"/>
              <a:ext cx="156192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Growth</a:t>
              </a:r>
            </a:p>
            <a:p>
              <a:pPr algn="ctr">
                <a:spcBef>
                  <a:spcPts val="600"/>
                </a:spcBef>
              </a:pPr>
              <a:r>
                <a:rPr lang="en-US" sz="11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Expansion or development of a business or an idea.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00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05034F82-6170-DA44-3427-F1962B4F19A5}"/>
              </a:ext>
            </a:extLst>
          </p:cNvPr>
          <p:cNvGrpSpPr/>
          <p:nvPr/>
        </p:nvGrpSpPr>
        <p:grpSpPr>
          <a:xfrm>
            <a:off x="1189512" y="1701198"/>
            <a:ext cx="9812977" cy="4575108"/>
            <a:chOff x="1189513" y="1701198"/>
            <a:chExt cx="9812977" cy="457510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FDA31BA-8440-C458-FE6C-7297588A2334}"/>
                </a:ext>
              </a:extLst>
            </p:cNvPr>
            <p:cNvGrpSpPr/>
            <p:nvPr/>
          </p:nvGrpSpPr>
          <p:grpSpPr>
            <a:xfrm>
              <a:off x="3837763" y="2283212"/>
              <a:ext cx="1868227" cy="3993094"/>
              <a:chOff x="3837763" y="2283212"/>
              <a:chExt cx="1868227" cy="3993094"/>
            </a:xfrm>
          </p:grpSpPr>
          <p:grpSp>
            <p:nvGrpSpPr>
              <p:cNvPr id="4" name="Google Shape;1011;p28">
                <a:extLst>
                  <a:ext uri="{FF2B5EF4-FFF2-40B4-BE49-F238E27FC236}">
                    <a16:creationId xmlns:a16="http://schemas.microsoft.com/office/drawing/2014/main" id="{3EEDF5B9-EBC1-B81A-4734-133C145A8F84}"/>
                  </a:ext>
                </a:extLst>
              </p:cNvPr>
              <p:cNvGrpSpPr/>
              <p:nvPr/>
            </p:nvGrpSpPr>
            <p:grpSpPr>
              <a:xfrm>
                <a:off x="3837763" y="2283212"/>
                <a:ext cx="1868227" cy="2818964"/>
                <a:chOff x="2816562" y="1461872"/>
                <a:chExt cx="1452256" cy="2191306"/>
              </a:xfrm>
              <a:solidFill>
                <a:schemeClr val="accent3"/>
              </a:solidFill>
            </p:grpSpPr>
            <p:sp>
              <p:nvSpPr>
                <p:cNvPr id="27" name="Google Shape;1012;p28">
                  <a:extLst>
                    <a:ext uri="{FF2B5EF4-FFF2-40B4-BE49-F238E27FC236}">
                      <a16:creationId xmlns:a16="http://schemas.microsoft.com/office/drawing/2014/main" id="{00F82BB1-40C9-7924-67A4-F6C2884B971A}"/>
                    </a:ext>
                  </a:extLst>
                </p:cNvPr>
                <p:cNvSpPr/>
                <p:nvPr/>
              </p:nvSpPr>
              <p:spPr>
                <a:xfrm rot="-2700000">
                  <a:off x="2816562" y="2200922"/>
                  <a:ext cx="1452256" cy="1452256"/>
                </a:xfrm>
                <a:prstGeom prst="pie">
                  <a:avLst>
                    <a:gd name="adj1" fmla="val 0"/>
                    <a:gd name="adj2" fmla="val 162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28" name="Google Shape;996;p28">
                  <a:extLst>
                    <a:ext uri="{FF2B5EF4-FFF2-40B4-BE49-F238E27FC236}">
                      <a16:creationId xmlns:a16="http://schemas.microsoft.com/office/drawing/2014/main" id="{46D6B04B-D9CE-BE99-DCF1-E95803350D9C}"/>
                    </a:ext>
                  </a:extLst>
                </p:cNvPr>
                <p:cNvSpPr/>
                <p:nvPr/>
              </p:nvSpPr>
              <p:spPr>
                <a:xfrm>
                  <a:off x="3041421" y="2425750"/>
                  <a:ext cx="1002600" cy="1002600"/>
                </a:xfrm>
                <a:prstGeom prst="ellipse">
                  <a:avLst/>
                </a:prstGeom>
                <a:grpFill/>
                <a:ln w="762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cxnSp>
              <p:nvCxnSpPr>
                <p:cNvPr id="30" name="Google Shape;1016;p28">
                  <a:extLst>
                    <a:ext uri="{FF2B5EF4-FFF2-40B4-BE49-F238E27FC236}">
                      <a16:creationId xmlns:a16="http://schemas.microsoft.com/office/drawing/2014/main" id="{9A0DBD5F-837E-CC96-0AC2-31384F01AF9D}"/>
                    </a:ext>
                  </a:extLst>
                </p:cNvPr>
                <p:cNvCxnSpPr>
                  <a:stCxn id="28" idx="0"/>
                  <a:endCxn id="32" idx="4"/>
                </p:cNvCxnSpPr>
                <p:nvPr/>
              </p:nvCxnSpPr>
              <p:spPr>
                <a:xfrm rot="10800000">
                  <a:off x="3542721" y="2262550"/>
                  <a:ext cx="0" cy="163200"/>
                </a:xfrm>
                <a:prstGeom prst="straightConnector1">
                  <a:avLst/>
                </a:prstGeom>
                <a:grp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31" name="Google Shape;1018;p28">
                  <a:extLst>
                    <a:ext uri="{FF2B5EF4-FFF2-40B4-BE49-F238E27FC236}">
                      <a16:creationId xmlns:a16="http://schemas.microsoft.com/office/drawing/2014/main" id="{E3C8E180-9AA1-C994-5CAD-4D2DA0322B45}"/>
                    </a:ext>
                  </a:extLst>
                </p:cNvPr>
                <p:cNvSpPr/>
                <p:nvPr/>
              </p:nvSpPr>
              <p:spPr>
                <a:xfrm rot="8100000">
                  <a:off x="3069005" y="1461872"/>
                  <a:ext cx="947382" cy="947382"/>
                </a:xfrm>
                <a:prstGeom prst="pie">
                  <a:avLst>
                    <a:gd name="adj1" fmla="val 0"/>
                    <a:gd name="adj2" fmla="val 162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32" name="Google Shape;1017;p28">
                  <a:extLst>
                    <a:ext uri="{FF2B5EF4-FFF2-40B4-BE49-F238E27FC236}">
                      <a16:creationId xmlns:a16="http://schemas.microsoft.com/office/drawing/2014/main" id="{17E09DE7-CA13-2F81-EF99-A62196390439}"/>
                    </a:ext>
                  </a:extLst>
                </p:cNvPr>
                <p:cNvSpPr/>
                <p:nvPr/>
              </p:nvSpPr>
              <p:spPr>
                <a:xfrm>
                  <a:off x="3215815" y="1608466"/>
                  <a:ext cx="654000" cy="654000"/>
                </a:xfrm>
                <a:prstGeom prst="ellipse">
                  <a:avLst/>
                </a:prstGeom>
                <a:grpFill/>
                <a:ln w="762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400" b="1">
                      <a:solidFill>
                        <a:schemeClr val="lt1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2</a:t>
                  </a:r>
                  <a:endParaRPr sz="2400">
                    <a:latin typeface="Lora" pitchFamily="2" charset="0"/>
                  </a:endParaRPr>
                </a:p>
              </p:txBody>
            </p:sp>
          </p:grpSp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E3C54697-C32C-1A0C-C571-43DDBAF2DC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4532759" y="3952279"/>
                <a:ext cx="478234" cy="478234"/>
              </a:xfrm>
              <a:prstGeom prst="rect">
                <a:avLst/>
              </a:prstGeom>
            </p:spPr>
          </p:pic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98C467F-EA4A-8F2A-3995-15C1D9609AEE}"/>
                  </a:ext>
                </a:extLst>
              </p:cNvPr>
              <p:cNvSpPr/>
              <p:nvPr/>
            </p:nvSpPr>
            <p:spPr>
              <a:xfrm>
                <a:off x="3990915" y="5322199"/>
                <a:ext cx="156192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Process</a:t>
                </a:r>
              </a:p>
              <a:p>
                <a:pPr algn="ctr"/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Sequence of steps taken to accomplish a task or goal.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3E42F23-ABFF-770E-EBD8-154584D8AD5A}"/>
                </a:ext>
              </a:extLst>
            </p:cNvPr>
            <p:cNvGrpSpPr/>
            <p:nvPr/>
          </p:nvGrpSpPr>
          <p:grpSpPr>
            <a:xfrm>
              <a:off x="1189513" y="1701198"/>
              <a:ext cx="1868227" cy="3986895"/>
              <a:chOff x="1189513" y="1701198"/>
              <a:chExt cx="1868227" cy="3986895"/>
            </a:xfrm>
          </p:grpSpPr>
          <p:grpSp>
            <p:nvGrpSpPr>
              <p:cNvPr id="3" name="Google Shape;1003;p28">
                <a:extLst>
                  <a:ext uri="{FF2B5EF4-FFF2-40B4-BE49-F238E27FC236}">
                    <a16:creationId xmlns:a16="http://schemas.microsoft.com/office/drawing/2014/main" id="{B80DA71A-B4BA-7246-B15A-B144C12611A6}"/>
                  </a:ext>
                </a:extLst>
              </p:cNvPr>
              <p:cNvGrpSpPr/>
              <p:nvPr/>
            </p:nvGrpSpPr>
            <p:grpSpPr>
              <a:xfrm>
                <a:off x="1189513" y="1701198"/>
                <a:ext cx="1868227" cy="2871501"/>
                <a:chOff x="757960" y="1009447"/>
                <a:chExt cx="1452256" cy="2232145"/>
              </a:xfrm>
              <a:solidFill>
                <a:schemeClr val="accent5"/>
              </a:solidFill>
            </p:grpSpPr>
            <p:cxnSp>
              <p:nvCxnSpPr>
                <p:cNvPr id="35" name="Google Shape;1004;p28">
                  <a:extLst>
                    <a:ext uri="{FF2B5EF4-FFF2-40B4-BE49-F238E27FC236}">
                      <a16:creationId xmlns:a16="http://schemas.microsoft.com/office/drawing/2014/main" id="{D1B83D31-9742-7D8C-4FC5-1B2031B58B0D}"/>
                    </a:ext>
                  </a:extLst>
                </p:cNvPr>
                <p:cNvCxnSpPr>
                  <a:stCxn id="37" idx="0"/>
                  <a:endCxn id="40" idx="4"/>
                </p:cNvCxnSpPr>
                <p:nvPr/>
              </p:nvCxnSpPr>
              <p:spPr>
                <a:xfrm rot="10800000" flipH="1">
                  <a:off x="1484002" y="1809994"/>
                  <a:ext cx="300" cy="204300"/>
                </a:xfrm>
                <a:prstGeom prst="straightConnector1">
                  <a:avLst/>
                </a:prstGeom>
                <a:grp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36" name="Google Shape;1006;p28">
                  <a:extLst>
                    <a:ext uri="{FF2B5EF4-FFF2-40B4-BE49-F238E27FC236}">
                      <a16:creationId xmlns:a16="http://schemas.microsoft.com/office/drawing/2014/main" id="{626823F3-4E30-C63C-FBE4-15BF424613C2}"/>
                    </a:ext>
                  </a:extLst>
                </p:cNvPr>
                <p:cNvSpPr/>
                <p:nvPr/>
              </p:nvSpPr>
              <p:spPr>
                <a:xfrm rot="-2700000">
                  <a:off x="757960" y="1789336"/>
                  <a:ext cx="1452256" cy="1452256"/>
                </a:xfrm>
                <a:prstGeom prst="pie">
                  <a:avLst>
                    <a:gd name="adj1" fmla="val 0"/>
                    <a:gd name="adj2" fmla="val 162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37" name="Google Shape;999;p28">
                  <a:extLst>
                    <a:ext uri="{FF2B5EF4-FFF2-40B4-BE49-F238E27FC236}">
                      <a16:creationId xmlns:a16="http://schemas.microsoft.com/office/drawing/2014/main" id="{5069C248-04A5-D8D9-AB7D-F58CD1A038C9}"/>
                    </a:ext>
                  </a:extLst>
                </p:cNvPr>
                <p:cNvSpPr/>
                <p:nvPr/>
              </p:nvSpPr>
              <p:spPr>
                <a:xfrm>
                  <a:off x="982702" y="2014294"/>
                  <a:ext cx="1002600" cy="1002600"/>
                </a:xfrm>
                <a:prstGeom prst="ellipse">
                  <a:avLst/>
                </a:prstGeom>
                <a:grpFill/>
                <a:ln w="762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39" name="Google Shape;1010;p28">
                  <a:extLst>
                    <a:ext uri="{FF2B5EF4-FFF2-40B4-BE49-F238E27FC236}">
                      <a16:creationId xmlns:a16="http://schemas.microsoft.com/office/drawing/2014/main" id="{AF7D35D9-324A-5878-217B-21AFBF5CA6B5}"/>
                    </a:ext>
                  </a:extLst>
                </p:cNvPr>
                <p:cNvSpPr/>
                <p:nvPr/>
              </p:nvSpPr>
              <p:spPr>
                <a:xfrm rot="8100000">
                  <a:off x="1010305" y="1009447"/>
                  <a:ext cx="947382" cy="947382"/>
                </a:xfrm>
                <a:prstGeom prst="pie">
                  <a:avLst>
                    <a:gd name="adj1" fmla="val 0"/>
                    <a:gd name="adj2" fmla="val 162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40" name="Google Shape;1005;p28">
                  <a:extLst>
                    <a:ext uri="{FF2B5EF4-FFF2-40B4-BE49-F238E27FC236}">
                      <a16:creationId xmlns:a16="http://schemas.microsoft.com/office/drawing/2014/main" id="{0A9022D9-6E2B-980E-337F-003EBEB12152}"/>
                    </a:ext>
                  </a:extLst>
                </p:cNvPr>
                <p:cNvSpPr/>
                <p:nvPr/>
              </p:nvSpPr>
              <p:spPr>
                <a:xfrm>
                  <a:off x="1157159" y="1156017"/>
                  <a:ext cx="654000" cy="654000"/>
                </a:xfrm>
                <a:prstGeom prst="ellipse">
                  <a:avLst/>
                </a:prstGeom>
                <a:grpFill/>
                <a:ln w="762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400" b="1" dirty="0">
                      <a:solidFill>
                        <a:schemeClr val="lt1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1</a:t>
                  </a:r>
                  <a:endParaRPr sz="2400" dirty="0">
                    <a:latin typeface="Lora" pitchFamily="2" charset="0"/>
                  </a:endParaRPr>
                </a:p>
              </p:txBody>
            </p:sp>
          </p:grpSp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0A896A40-DB62-6349-709D-E19A99CFB1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51894" y="3366853"/>
                <a:ext cx="543464" cy="543464"/>
              </a:xfrm>
              <a:prstGeom prst="rect">
                <a:avLst/>
              </a:prstGeom>
            </p:spPr>
          </p:pic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00A061F-ED96-F2EA-CB8D-D1E29F5A7CE4}"/>
                  </a:ext>
                </a:extLst>
              </p:cNvPr>
              <p:cNvSpPr/>
              <p:nvPr/>
            </p:nvSpPr>
            <p:spPr>
              <a:xfrm>
                <a:off x="1241641" y="4733986"/>
                <a:ext cx="176397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Business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Activity of making money by producing goods/services.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1CB0BCE-CB8A-A2F1-4195-3F2A27A6B0A9}"/>
                </a:ext>
              </a:extLst>
            </p:cNvPr>
            <p:cNvGrpSpPr/>
            <p:nvPr/>
          </p:nvGrpSpPr>
          <p:grpSpPr>
            <a:xfrm>
              <a:off x="6486013" y="1701198"/>
              <a:ext cx="1868227" cy="3986895"/>
              <a:chOff x="6486013" y="1701198"/>
              <a:chExt cx="1868227" cy="3986895"/>
            </a:xfrm>
          </p:grpSpPr>
          <p:grpSp>
            <p:nvGrpSpPr>
              <p:cNvPr id="5" name="Google Shape;1019;p28">
                <a:extLst>
                  <a:ext uri="{FF2B5EF4-FFF2-40B4-BE49-F238E27FC236}">
                    <a16:creationId xmlns:a16="http://schemas.microsoft.com/office/drawing/2014/main" id="{068DA4D8-DFBB-2F3C-C5AA-30D246615B7C}"/>
                  </a:ext>
                </a:extLst>
              </p:cNvPr>
              <p:cNvGrpSpPr/>
              <p:nvPr/>
            </p:nvGrpSpPr>
            <p:grpSpPr>
              <a:xfrm>
                <a:off x="6486013" y="1701198"/>
                <a:ext cx="1868227" cy="2871501"/>
                <a:chOff x="4875164" y="1009447"/>
                <a:chExt cx="1452256" cy="2232145"/>
              </a:xfrm>
              <a:solidFill>
                <a:schemeClr val="accent1"/>
              </a:solidFill>
            </p:grpSpPr>
            <p:cxnSp>
              <p:nvCxnSpPr>
                <p:cNvPr id="19" name="Google Shape;1020;p28">
                  <a:extLst>
                    <a:ext uri="{FF2B5EF4-FFF2-40B4-BE49-F238E27FC236}">
                      <a16:creationId xmlns:a16="http://schemas.microsoft.com/office/drawing/2014/main" id="{3C562979-BA64-291D-9548-8B92A95AFDCD}"/>
                    </a:ext>
                  </a:extLst>
                </p:cNvPr>
                <p:cNvCxnSpPr>
                  <a:stCxn id="21" idx="0"/>
                  <a:endCxn id="24" idx="4"/>
                </p:cNvCxnSpPr>
                <p:nvPr/>
              </p:nvCxnSpPr>
              <p:spPr>
                <a:xfrm rot="10800000" flipH="1">
                  <a:off x="5601206" y="1809994"/>
                  <a:ext cx="300" cy="204300"/>
                </a:xfrm>
                <a:prstGeom prst="straightConnector1">
                  <a:avLst/>
                </a:prstGeom>
                <a:grpFill/>
                <a:ln w="76200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20" name="Google Shape;1022;p28">
                  <a:extLst>
                    <a:ext uri="{FF2B5EF4-FFF2-40B4-BE49-F238E27FC236}">
                      <a16:creationId xmlns:a16="http://schemas.microsoft.com/office/drawing/2014/main" id="{1DC0B07E-5A16-9395-7809-C3797CA805F7}"/>
                    </a:ext>
                  </a:extLst>
                </p:cNvPr>
                <p:cNvSpPr/>
                <p:nvPr/>
              </p:nvSpPr>
              <p:spPr>
                <a:xfrm rot="-2700000">
                  <a:off x="4875164" y="1789336"/>
                  <a:ext cx="1452256" cy="1452256"/>
                </a:xfrm>
                <a:prstGeom prst="pie">
                  <a:avLst>
                    <a:gd name="adj1" fmla="val 0"/>
                    <a:gd name="adj2" fmla="val 162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21" name="Google Shape;997;p28">
                  <a:extLst>
                    <a:ext uri="{FF2B5EF4-FFF2-40B4-BE49-F238E27FC236}">
                      <a16:creationId xmlns:a16="http://schemas.microsoft.com/office/drawing/2014/main" id="{11B3ABD1-5456-1746-CB4D-1372432EEAB5}"/>
                    </a:ext>
                  </a:extLst>
                </p:cNvPr>
                <p:cNvSpPr/>
                <p:nvPr/>
              </p:nvSpPr>
              <p:spPr>
                <a:xfrm>
                  <a:off x="5099906" y="2014294"/>
                  <a:ext cx="1002600" cy="1002600"/>
                </a:xfrm>
                <a:prstGeom prst="ellipse">
                  <a:avLst/>
                </a:prstGeom>
                <a:grpFill/>
                <a:ln w="762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23" name="Google Shape;1026;p28">
                  <a:extLst>
                    <a:ext uri="{FF2B5EF4-FFF2-40B4-BE49-F238E27FC236}">
                      <a16:creationId xmlns:a16="http://schemas.microsoft.com/office/drawing/2014/main" id="{2B518DE3-CC02-474C-B535-775CA18C583C}"/>
                    </a:ext>
                  </a:extLst>
                </p:cNvPr>
                <p:cNvSpPr/>
                <p:nvPr/>
              </p:nvSpPr>
              <p:spPr>
                <a:xfrm rot="8100000">
                  <a:off x="5127605" y="1009447"/>
                  <a:ext cx="947382" cy="947382"/>
                </a:xfrm>
                <a:prstGeom prst="pie">
                  <a:avLst>
                    <a:gd name="adj1" fmla="val 0"/>
                    <a:gd name="adj2" fmla="val 162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24" name="Google Shape;1021;p28">
                  <a:extLst>
                    <a:ext uri="{FF2B5EF4-FFF2-40B4-BE49-F238E27FC236}">
                      <a16:creationId xmlns:a16="http://schemas.microsoft.com/office/drawing/2014/main" id="{DD001ADC-22B5-40B6-8FB7-6D16D0441DCB}"/>
                    </a:ext>
                  </a:extLst>
                </p:cNvPr>
                <p:cNvSpPr/>
                <p:nvPr/>
              </p:nvSpPr>
              <p:spPr>
                <a:xfrm>
                  <a:off x="5274415" y="1156041"/>
                  <a:ext cx="654000" cy="654000"/>
                </a:xfrm>
                <a:prstGeom prst="ellipse">
                  <a:avLst/>
                </a:prstGeom>
                <a:grpFill/>
                <a:ln w="762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400" b="1">
                      <a:solidFill>
                        <a:schemeClr val="lt1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3</a:t>
                  </a:r>
                  <a:endParaRPr sz="2400">
                    <a:latin typeface="Lora" pitchFamily="2" charset="0"/>
                  </a:endParaRPr>
                </a:p>
              </p:txBody>
            </p:sp>
          </p:grp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C3DF7557-89EB-60F2-E9A8-D04526D3C4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419992" y="2783174"/>
                <a:ext cx="269" cy="1542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27D9436A-6E5F-13FD-1FFC-EB10ECD36A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49695" y="3350476"/>
                <a:ext cx="540863" cy="540863"/>
              </a:xfrm>
              <a:prstGeom prst="rect">
                <a:avLst/>
              </a:prstGeom>
            </p:spPr>
          </p:pic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77EED1C-0D11-D0F5-F1EC-24C42F25EB87}"/>
                  </a:ext>
                </a:extLst>
              </p:cNvPr>
              <p:cNvSpPr/>
              <p:nvPr/>
            </p:nvSpPr>
            <p:spPr>
              <a:xfrm>
                <a:off x="6538141" y="4733986"/>
                <a:ext cx="176397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Target</a:t>
                </a:r>
                <a:endPara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The group or market segment a product is intended for.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FB8BA052-5C25-C6AA-41AB-073E27230005}"/>
                </a:ext>
              </a:extLst>
            </p:cNvPr>
            <p:cNvGrpSpPr/>
            <p:nvPr/>
          </p:nvGrpSpPr>
          <p:grpSpPr>
            <a:xfrm>
              <a:off x="9134263" y="2283212"/>
              <a:ext cx="1868227" cy="3993094"/>
              <a:chOff x="9134263" y="2283212"/>
              <a:chExt cx="1868227" cy="3993094"/>
            </a:xfrm>
          </p:grpSpPr>
          <p:grpSp>
            <p:nvGrpSpPr>
              <p:cNvPr id="6" name="Google Shape;1027;p28">
                <a:extLst>
                  <a:ext uri="{FF2B5EF4-FFF2-40B4-BE49-F238E27FC236}">
                    <a16:creationId xmlns:a16="http://schemas.microsoft.com/office/drawing/2014/main" id="{52D377D1-3084-870E-E973-4B2332B0DF3A}"/>
                  </a:ext>
                </a:extLst>
              </p:cNvPr>
              <p:cNvGrpSpPr/>
              <p:nvPr/>
            </p:nvGrpSpPr>
            <p:grpSpPr>
              <a:xfrm>
                <a:off x="9134263" y="2283212"/>
                <a:ext cx="1868227" cy="2818964"/>
                <a:chOff x="6933766" y="1461872"/>
                <a:chExt cx="1452256" cy="2191306"/>
              </a:xfrm>
              <a:solidFill>
                <a:schemeClr val="accent6"/>
              </a:solidFill>
            </p:grpSpPr>
            <p:cxnSp>
              <p:nvCxnSpPr>
                <p:cNvPr id="11" name="Google Shape;1028;p28">
                  <a:extLst>
                    <a:ext uri="{FF2B5EF4-FFF2-40B4-BE49-F238E27FC236}">
                      <a16:creationId xmlns:a16="http://schemas.microsoft.com/office/drawing/2014/main" id="{A8EF09CA-C5AF-821D-1080-05FB73E668B7}"/>
                    </a:ext>
                  </a:extLst>
                </p:cNvPr>
                <p:cNvCxnSpPr>
                  <a:stCxn id="13" idx="0"/>
                  <a:endCxn id="16" idx="4"/>
                </p:cNvCxnSpPr>
                <p:nvPr/>
              </p:nvCxnSpPr>
              <p:spPr>
                <a:xfrm rot="10800000">
                  <a:off x="7659925" y="2262550"/>
                  <a:ext cx="0" cy="163200"/>
                </a:xfrm>
                <a:prstGeom prst="straightConnector1">
                  <a:avLst/>
                </a:prstGeom>
                <a:grp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2" name="Google Shape;1030;p28">
                  <a:extLst>
                    <a:ext uri="{FF2B5EF4-FFF2-40B4-BE49-F238E27FC236}">
                      <a16:creationId xmlns:a16="http://schemas.microsoft.com/office/drawing/2014/main" id="{B64355BF-4D13-9870-102C-EDD4E4E2FC1F}"/>
                    </a:ext>
                  </a:extLst>
                </p:cNvPr>
                <p:cNvSpPr/>
                <p:nvPr/>
              </p:nvSpPr>
              <p:spPr>
                <a:xfrm rot="-2700000">
                  <a:off x="6933766" y="2200922"/>
                  <a:ext cx="1452256" cy="1452256"/>
                </a:xfrm>
                <a:prstGeom prst="pie">
                  <a:avLst>
                    <a:gd name="adj1" fmla="val 0"/>
                    <a:gd name="adj2" fmla="val 162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13" name="Google Shape;1002;p28">
                  <a:extLst>
                    <a:ext uri="{FF2B5EF4-FFF2-40B4-BE49-F238E27FC236}">
                      <a16:creationId xmlns:a16="http://schemas.microsoft.com/office/drawing/2014/main" id="{C95CD763-3222-85A3-A4A6-A39D021AB249}"/>
                    </a:ext>
                  </a:extLst>
                </p:cNvPr>
                <p:cNvSpPr/>
                <p:nvPr/>
              </p:nvSpPr>
              <p:spPr>
                <a:xfrm>
                  <a:off x="7158625" y="2425750"/>
                  <a:ext cx="1002600" cy="1002600"/>
                </a:xfrm>
                <a:prstGeom prst="ellipse">
                  <a:avLst/>
                </a:prstGeom>
                <a:grpFill/>
                <a:ln w="762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15" name="Google Shape;1034;p28">
                  <a:extLst>
                    <a:ext uri="{FF2B5EF4-FFF2-40B4-BE49-F238E27FC236}">
                      <a16:creationId xmlns:a16="http://schemas.microsoft.com/office/drawing/2014/main" id="{F9286A94-086F-3831-1472-D11966E60587}"/>
                    </a:ext>
                  </a:extLst>
                </p:cNvPr>
                <p:cNvSpPr/>
                <p:nvPr/>
              </p:nvSpPr>
              <p:spPr>
                <a:xfrm rot="8100000">
                  <a:off x="7186205" y="1461872"/>
                  <a:ext cx="947382" cy="947382"/>
                </a:xfrm>
                <a:prstGeom prst="pie">
                  <a:avLst>
                    <a:gd name="adj1" fmla="val 0"/>
                    <a:gd name="adj2" fmla="val 162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16" name="Google Shape;1029;p28">
                  <a:extLst>
                    <a:ext uri="{FF2B5EF4-FFF2-40B4-BE49-F238E27FC236}">
                      <a16:creationId xmlns:a16="http://schemas.microsoft.com/office/drawing/2014/main" id="{1DE01439-2082-25FC-220B-6F5A7119895C}"/>
                    </a:ext>
                  </a:extLst>
                </p:cNvPr>
                <p:cNvSpPr/>
                <p:nvPr/>
              </p:nvSpPr>
              <p:spPr>
                <a:xfrm>
                  <a:off x="7333015" y="1608466"/>
                  <a:ext cx="654000" cy="654000"/>
                </a:xfrm>
                <a:prstGeom prst="ellipse">
                  <a:avLst/>
                </a:prstGeom>
                <a:grpFill/>
                <a:ln w="762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400" b="1" dirty="0">
                      <a:solidFill>
                        <a:schemeClr val="lt1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4</a:t>
                  </a:r>
                  <a:endParaRPr sz="2400" dirty="0">
                    <a:latin typeface="Lora" pitchFamily="2" charset="0"/>
                  </a:endParaRPr>
                </a:p>
              </p:txBody>
            </p:sp>
          </p:grpSp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AC8BFA4A-F64D-2269-E412-CD14C2CAEB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20640" y="3953048"/>
                <a:ext cx="495472" cy="495472"/>
              </a:xfrm>
              <a:prstGeom prst="rect">
                <a:avLst/>
              </a:prstGeom>
            </p:spPr>
          </p:pic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DB798F6-D81E-9A99-F6BD-60AEB0C2F317}"/>
                  </a:ext>
                </a:extLst>
              </p:cNvPr>
              <p:cNvSpPr/>
              <p:nvPr/>
            </p:nvSpPr>
            <p:spPr>
              <a:xfrm>
                <a:off x="9287415" y="5322199"/>
                <a:ext cx="156192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Growth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Expansion or development of a business or an idea.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2297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5027BEFB-8A79-855D-742D-84EDA3025239}"/>
              </a:ext>
            </a:extLst>
          </p:cNvPr>
          <p:cNvGrpSpPr/>
          <p:nvPr/>
        </p:nvGrpSpPr>
        <p:grpSpPr>
          <a:xfrm>
            <a:off x="488369" y="1460235"/>
            <a:ext cx="11215262" cy="4986249"/>
            <a:chOff x="582622" y="1460235"/>
            <a:chExt cx="11215262" cy="4986249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1D305874-4998-B916-D3D4-9992B6EE9C42}"/>
                </a:ext>
              </a:extLst>
            </p:cNvPr>
            <p:cNvSpPr/>
            <p:nvPr/>
          </p:nvSpPr>
          <p:spPr>
            <a:xfrm>
              <a:off x="582622" y="2458194"/>
              <a:ext cx="341209" cy="923306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ora" pitchFamily="2" charset="0"/>
              </a:endParaRP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90ACD414-60C4-A622-7CA7-A12C42383452}"/>
                </a:ext>
              </a:extLst>
            </p:cNvPr>
            <p:cNvSpPr/>
            <p:nvPr/>
          </p:nvSpPr>
          <p:spPr>
            <a:xfrm>
              <a:off x="3493972" y="2422569"/>
              <a:ext cx="341209" cy="923306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ora" pitchFamily="2" charset="0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E35CDF5F-E835-4D85-E25A-164A6C92C5D6}"/>
                </a:ext>
              </a:extLst>
            </p:cNvPr>
            <p:cNvSpPr/>
            <p:nvPr/>
          </p:nvSpPr>
          <p:spPr>
            <a:xfrm>
              <a:off x="6405322" y="2445211"/>
              <a:ext cx="341209" cy="9233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ora" pitchFamily="2" charset="0"/>
              </a:endParaRP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75722183-2902-2DF5-5A0D-311FE6592F92}"/>
                </a:ext>
              </a:extLst>
            </p:cNvPr>
            <p:cNvSpPr/>
            <p:nvPr/>
          </p:nvSpPr>
          <p:spPr>
            <a:xfrm>
              <a:off x="9316672" y="2422569"/>
              <a:ext cx="341209" cy="92330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ora" pitchFamily="2" charset="0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FD25908-2759-804D-3654-08ECCC4B12EC}"/>
                </a:ext>
              </a:extLst>
            </p:cNvPr>
            <p:cNvGrpSpPr/>
            <p:nvPr/>
          </p:nvGrpSpPr>
          <p:grpSpPr>
            <a:xfrm>
              <a:off x="582622" y="1460235"/>
              <a:ext cx="11215262" cy="4986249"/>
              <a:chOff x="582622" y="1460235"/>
              <a:chExt cx="11215262" cy="4986249"/>
            </a:xfrm>
          </p:grpSpPr>
          <p:grpSp>
            <p:nvGrpSpPr>
              <p:cNvPr id="2" name="Google Shape;834;p25">
                <a:extLst>
                  <a:ext uri="{FF2B5EF4-FFF2-40B4-BE49-F238E27FC236}">
                    <a16:creationId xmlns:a16="http://schemas.microsoft.com/office/drawing/2014/main" id="{E58689CA-0E69-E8F6-41D5-9DEB4F68393D}"/>
                  </a:ext>
                </a:extLst>
              </p:cNvPr>
              <p:cNvGrpSpPr/>
              <p:nvPr/>
            </p:nvGrpSpPr>
            <p:grpSpPr>
              <a:xfrm>
                <a:off x="582622" y="1460235"/>
                <a:ext cx="2481212" cy="4986249"/>
                <a:chOff x="689500" y="1214500"/>
                <a:chExt cx="1749600" cy="3516000"/>
              </a:xfrm>
            </p:grpSpPr>
            <p:sp>
              <p:nvSpPr>
                <p:cNvPr id="3" name="Google Shape;835;p25">
                  <a:extLst>
                    <a:ext uri="{FF2B5EF4-FFF2-40B4-BE49-F238E27FC236}">
                      <a16:creationId xmlns:a16="http://schemas.microsoft.com/office/drawing/2014/main" id="{637BD73E-2268-048A-8BEF-A172BB2F47F1}"/>
                    </a:ext>
                  </a:extLst>
                </p:cNvPr>
                <p:cNvSpPr/>
                <p:nvPr/>
              </p:nvSpPr>
              <p:spPr>
                <a:xfrm>
                  <a:off x="809800" y="1214500"/>
                  <a:ext cx="1509000" cy="35160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>
                    <a:latin typeface="Lora" pitchFamily="2" charset="0"/>
                  </a:endParaRPr>
                </a:p>
              </p:txBody>
            </p:sp>
            <p:sp>
              <p:nvSpPr>
                <p:cNvPr id="5" name="Google Shape;839;p25">
                  <a:extLst>
                    <a:ext uri="{FF2B5EF4-FFF2-40B4-BE49-F238E27FC236}">
                      <a16:creationId xmlns:a16="http://schemas.microsoft.com/office/drawing/2014/main" id="{AE35F459-28AA-9F6E-95E2-CC279DB6F9A0}"/>
                    </a:ext>
                  </a:extLst>
                </p:cNvPr>
                <p:cNvSpPr/>
                <p:nvPr/>
              </p:nvSpPr>
              <p:spPr>
                <a:xfrm>
                  <a:off x="1277950" y="3906125"/>
                  <a:ext cx="572700" cy="5727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400" b="1">
                      <a:solidFill>
                        <a:schemeClr val="lt1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1</a:t>
                  </a:r>
                  <a:endParaRPr sz="2400">
                    <a:solidFill>
                      <a:schemeClr val="lt1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7" name="Google Shape;841;p25">
                  <a:extLst>
                    <a:ext uri="{FF2B5EF4-FFF2-40B4-BE49-F238E27FC236}">
                      <a16:creationId xmlns:a16="http://schemas.microsoft.com/office/drawing/2014/main" id="{F861D418-825D-CA51-D18C-0856AC73DC53}"/>
                    </a:ext>
                  </a:extLst>
                </p:cNvPr>
                <p:cNvSpPr/>
                <p:nvPr/>
              </p:nvSpPr>
              <p:spPr>
                <a:xfrm>
                  <a:off x="689500" y="2023375"/>
                  <a:ext cx="1749600" cy="422400"/>
                </a:xfrm>
                <a:prstGeom prst="homePlate">
                  <a:avLst>
                    <a:gd name="adj" fmla="val 50000"/>
                  </a:avLst>
                </a:prstGeom>
                <a:solidFill>
                  <a:schemeClr val="accent5"/>
                </a:solidFill>
                <a:ln w="3810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bg1"/>
                      </a:solidFill>
                      <a:latin typeface="Lora" pitchFamily="2" charset="0"/>
                    </a:rPr>
                    <a:t>Business</a:t>
                  </a:r>
                  <a:endParaRPr sz="2400" b="1" dirty="0">
                    <a:solidFill>
                      <a:schemeClr val="bg1"/>
                    </a:solidFill>
                    <a:latin typeface="Lora" pitchFamily="2" charset="0"/>
                  </a:endParaRPr>
                </a:p>
              </p:txBody>
            </p:sp>
          </p:grpSp>
          <p:grpSp>
            <p:nvGrpSpPr>
              <p:cNvPr id="11" name="Google Shape;834;p25">
                <a:extLst>
                  <a:ext uri="{FF2B5EF4-FFF2-40B4-BE49-F238E27FC236}">
                    <a16:creationId xmlns:a16="http://schemas.microsoft.com/office/drawing/2014/main" id="{47ECE785-C8B5-6E74-1486-01BC230FB749}"/>
                  </a:ext>
                </a:extLst>
              </p:cNvPr>
              <p:cNvGrpSpPr/>
              <p:nvPr/>
            </p:nvGrpSpPr>
            <p:grpSpPr>
              <a:xfrm>
                <a:off x="3493972" y="1460235"/>
                <a:ext cx="2481212" cy="4986249"/>
                <a:chOff x="689500" y="1214500"/>
                <a:chExt cx="1749600" cy="3516000"/>
              </a:xfrm>
            </p:grpSpPr>
            <p:sp>
              <p:nvSpPr>
                <p:cNvPr id="12" name="Google Shape;835;p25">
                  <a:extLst>
                    <a:ext uri="{FF2B5EF4-FFF2-40B4-BE49-F238E27FC236}">
                      <a16:creationId xmlns:a16="http://schemas.microsoft.com/office/drawing/2014/main" id="{187392CF-CA02-192A-576E-7269988A74E0}"/>
                    </a:ext>
                  </a:extLst>
                </p:cNvPr>
                <p:cNvSpPr/>
                <p:nvPr/>
              </p:nvSpPr>
              <p:spPr>
                <a:xfrm>
                  <a:off x="809800" y="1214500"/>
                  <a:ext cx="1509000" cy="35160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14" name="Google Shape;839;p25">
                  <a:extLst>
                    <a:ext uri="{FF2B5EF4-FFF2-40B4-BE49-F238E27FC236}">
                      <a16:creationId xmlns:a16="http://schemas.microsoft.com/office/drawing/2014/main" id="{AD22E719-0228-FC84-D96B-F9E571E53BF4}"/>
                    </a:ext>
                  </a:extLst>
                </p:cNvPr>
                <p:cNvSpPr/>
                <p:nvPr/>
              </p:nvSpPr>
              <p:spPr>
                <a:xfrm>
                  <a:off x="1277950" y="3906125"/>
                  <a:ext cx="572700" cy="5727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400" b="1" dirty="0">
                      <a:solidFill>
                        <a:schemeClr val="lt1"/>
                      </a:solidFill>
                      <a:latin typeface="Lora" pitchFamily="2" charset="0"/>
                      <a:sym typeface="Fira Sans Extra Condensed"/>
                    </a:rPr>
                    <a:t>2</a:t>
                  </a:r>
                  <a:endParaRPr sz="2400" dirty="0">
                    <a:solidFill>
                      <a:schemeClr val="lt1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16" name="Google Shape;841;p25">
                  <a:extLst>
                    <a:ext uri="{FF2B5EF4-FFF2-40B4-BE49-F238E27FC236}">
                      <a16:creationId xmlns:a16="http://schemas.microsoft.com/office/drawing/2014/main" id="{B31450F9-5B6D-7D88-4414-4DDE34C369DC}"/>
                    </a:ext>
                  </a:extLst>
                </p:cNvPr>
                <p:cNvSpPr/>
                <p:nvPr/>
              </p:nvSpPr>
              <p:spPr>
                <a:xfrm>
                  <a:off x="689500" y="2023375"/>
                  <a:ext cx="1749600" cy="422400"/>
                </a:xfrm>
                <a:prstGeom prst="homePlate">
                  <a:avLst>
                    <a:gd name="adj" fmla="val 50000"/>
                  </a:avLst>
                </a:prstGeom>
                <a:solidFill>
                  <a:schemeClr val="accent3"/>
                </a:solidFill>
                <a:ln w="3810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bg1"/>
                      </a:solidFill>
                      <a:latin typeface="Lora" pitchFamily="2" charset="0"/>
                    </a:rPr>
                    <a:t>Process</a:t>
                  </a:r>
                  <a:endParaRPr sz="2400" b="1" dirty="0">
                    <a:solidFill>
                      <a:schemeClr val="bg1"/>
                    </a:solidFill>
                    <a:latin typeface="Lora" pitchFamily="2" charset="0"/>
                  </a:endParaRPr>
                </a:p>
              </p:txBody>
            </p:sp>
          </p:grpSp>
          <p:grpSp>
            <p:nvGrpSpPr>
              <p:cNvPr id="20" name="Google Shape;834;p25">
                <a:extLst>
                  <a:ext uri="{FF2B5EF4-FFF2-40B4-BE49-F238E27FC236}">
                    <a16:creationId xmlns:a16="http://schemas.microsoft.com/office/drawing/2014/main" id="{9B48EE92-EBD0-CBBB-23EF-64FFFF1F944A}"/>
                  </a:ext>
                </a:extLst>
              </p:cNvPr>
              <p:cNvGrpSpPr/>
              <p:nvPr/>
            </p:nvGrpSpPr>
            <p:grpSpPr>
              <a:xfrm>
                <a:off x="6405322" y="1460235"/>
                <a:ext cx="2481212" cy="4986249"/>
                <a:chOff x="689500" y="1214500"/>
                <a:chExt cx="1749600" cy="3516000"/>
              </a:xfrm>
            </p:grpSpPr>
            <p:sp>
              <p:nvSpPr>
                <p:cNvPr id="21" name="Google Shape;835;p25">
                  <a:extLst>
                    <a:ext uri="{FF2B5EF4-FFF2-40B4-BE49-F238E27FC236}">
                      <a16:creationId xmlns:a16="http://schemas.microsoft.com/office/drawing/2014/main" id="{C9D2F8AF-86D7-62DC-5BA6-F5DC83D8A515}"/>
                    </a:ext>
                  </a:extLst>
                </p:cNvPr>
                <p:cNvSpPr/>
                <p:nvPr/>
              </p:nvSpPr>
              <p:spPr>
                <a:xfrm>
                  <a:off x="809800" y="1214500"/>
                  <a:ext cx="1509000" cy="35160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23" name="Google Shape;839;p25">
                  <a:extLst>
                    <a:ext uri="{FF2B5EF4-FFF2-40B4-BE49-F238E27FC236}">
                      <a16:creationId xmlns:a16="http://schemas.microsoft.com/office/drawing/2014/main" id="{17AAB9D5-F09C-FD83-E7FF-957621769382}"/>
                    </a:ext>
                  </a:extLst>
                </p:cNvPr>
                <p:cNvSpPr/>
                <p:nvPr/>
              </p:nvSpPr>
              <p:spPr>
                <a:xfrm>
                  <a:off x="1277950" y="3906125"/>
                  <a:ext cx="572700" cy="5727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400" b="1" dirty="0">
                      <a:solidFill>
                        <a:schemeClr val="lt1"/>
                      </a:solidFill>
                      <a:latin typeface="Lora" pitchFamily="2" charset="0"/>
                      <a:sym typeface="Fira Sans Extra Condensed"/>
                    </a:rPr>
                    <a:t>3</a:t>
                  </a:r>
                  <a:endParaRPr sz="2400" dirty="0">
                    <a:solidFill>
                      <a:schemeClr val="lt1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25" name="Google Shape;841;p25">
                  <a:extLst>
                    <a:ext uri="{FF2B5EF4-FFF2-40B4-BE49-F238E27FC236}">
                      <a16:creationId xmlns:a16="http://schemas.microsoft.com/office/drawing/2014/main" id="{F52E2E98-1C3C-7BC4-46EB-8AAA120DCA58}"/>
                    </a:ext>
                  </a:extLst>
                </p:cNvPr>
                <p:cNvSpPr/>
                <p:nvPr/>
              </p:nvSpPr>
              <p:spPr>
                <a:xfrm>
                  <a:off x="689500" y="2023375"/>
                  <a:ext cx="1749600" cy="422400"/>
                </a:xfrm>
                <a:prstGeom prst="homePlat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3810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bg1"/>
                      </a:solidFill>
                      <a:latin typeface="Lora" pitchFamily="2" charset="0"/>
                    </a:rPr>
                    <a:t>Target</a:t>
                  </a:r>
                  <a:endParaRPr sz="2400" b="1" dirty="0">
                    <a:solidFill>
                      <a:schemeClr val="bg1"/>
                    </a:solidFill>
                    <a:latin typeface="Lora" pitchFamily="2" charset="0"/>
                  </a:endParaRPr>
                </a:p>
              </p:txBody>
            </p:sp>
          </p:grpSp>
          <p:grpSp>
            <p:nvGrpSpPr>
              <p:cNvPr id="29" name="Google Shape;834;p25">
                <a:extLst>
                  <a:ext uri="{FF2B5EF4-FFF2-40B4-BE49-F238E27FC236}">
                    <a16:creationId xmlns:a16="http://schemas.microsoft.com/office/drawing/2014/main" id="{72E80E7B-5017-0F92-733D-CC04C7E5E81F}"/>
                  </a:ext>
                </a:extLst>
              </p:cNvPr>
              <p:cNvGrpSpPr/>
              <p:nvPr/>
            </p:nvGrpSpPr>
            <p:grpSpPr>
              <a:xfrm>
                <a:off x="9316672" y="1460235"/>
                <a:ext cx="2481212" cy="4986249"/>
                <a:chOff x="689500" y="1214500"/>
                <a:chExt cx="1749600" cy="3516000"/>
              </a:xfrm>
            </p:grpSpPr>
            <p:sp>
              <p:nvSpPr>
                <p:cNvPr id="30" name="Google Shape;835;p25">
                  <a:extLst>
                    <a:ext uri="{FF2B5EF4-FFF2-40B4-BE49-F238E27FC236}">
                      <a16:creationId xmlns:a16="http://schemas.microsoft.com/office/drawing/2014/main" id="{B6DAB2A6-90C9-5341-E84B-6E8D0E557114}"/>
                    </a:ext>
                  </a:extLst>
                </p:cNvPr>
                <p:cNvSpPr/>
                <p:nvPr/>
              </p:nvSpPr>
              <p:spPr>
                <a:xfrm>
                  <a:off x="809800" y="1214500"/>
                  <a:ext cx="1509000" cy="35160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32" name="Google Shape;839;p25">
                  <a:extLst>
                    <a:ext uri="{FF2B5EF4-FFF2-40B4-BE49-F238E27FC236}">
                      <a16:creationId xmlns:a16="http://schemas.microsoft.com/office/drawing/2014/main" id="{D31E304C-7040-7C34-E0D1-34B7975C7678}"/>
                    </a:ext>
                  </a:extLst>
                </p:cNvPr>
                <p:cNvSpPr/>
                <p:nvPr/>
              </p:nvSpPr>
              <p:spPr>
                <a:xfrm>
                  <a:off x="1277950" y="3906125"/>
                  <a:ext cx="572700" cy="57270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400" b="1" dirty="0">
                      <a:solidFill>
                        <a:schemeClr val="lt1"/>
                      </a:solidFill>
                      <a:latin typeface="Lora" pitchFamily="2" charset="0"/>
                      <a:sym typeface="Fira Sans Extra Condensed"/>
                    </a:rPr>
                    <a:t>4</a:t>
                  </a:r>
                  <a:endParaRPr sz="2400" dirty="0">
                    <a:solidFill>
                      <a:schemeClr val="lt1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34" name="Google Shape;841;p25">
                  <a:extLst>
                    <a:ext uri="{FF2B5EF4-FFF2-40B4-BE49-F238E27FC236}">
                      <a16:creationId xmlns:a16="http://schemas.microsoft.com/office/drawing/2014/main" id="{D6887F1E-4911-4EFD-C310-B1C077A4EF6E}"/>
                    </a:ext>
                  </a:extLst>
                </p:cNvPr>
                <p:cNvSpPr/>
                <p:nvPr/>
              </p:nvSpPr>
              <p:spPr>
                <a:xfrm>
                  <a:off x="689500" y="2023375"/>
                  <a:ext cx="1749600" cy="422400"/>
                </a:xfrm>
                <a:prstGeom prst="homePlate">
                  <a:avLst>
                    <a:gd name="adj" fmla="val 50000"/>
                  </a:avLst>
                </a:prstGeom>
                <a:solidFill>
                  <a:schemeClr val="accent6"/>
                </a:solidFill>
                <a:ln w="3810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bg1"/>
                      </a:solidFill>
                      <a:latin typeface="Lora" pitchFamily="2" charset="0"/>
                    </a:rPr>
                    <a:t>Growth</a:t>
                  </a:r>
                  <a:endParaRPr sz="2400" b="1" dirty="0">
                    <a:solidFill>
                      <a:schemeClr val="bg1"/>
                    </a:solidFill>
                    <a:latin typeface="Lora" pitchFamily="2" charset="0"/>
                  </a:endParaRPr>
                </a:p>
              </p:txBody>
            </p:sp>
          </p:grp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46145273-ECE8-24AC-FD34-A2333F59A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422325" y="1953298"/>
              <a:ext cx="478234" cy="478234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54FE737-6CE8-841A-174E-18F96242AA08}"/>
                </a:ext>
              </a:extLst>
            </p:cNvPr>
            <p:cNvSpPr/>
            <p:nvPr/>
          </p:nvSpPr>
          <p:spPr>
            <a:xfrm>
              <a:off x="3789692" y="4001169"/>
              <a:ext cx="188992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Sequence of steps taken to accomplish a task or goal.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2ACEC59-2697-52D4-5A55-EC444D7D3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7295" y="1878039"/>
              <a:ext cx="543464" cy="543464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048FFF9-8472-A562-0742-B45B57D0BAD3}"/>
                </a:ext>
              </a:extLst>
            </p:cNvPr>
            <p:cNvSpPr/>
            <p:nvPr/>
          </p:nvSpPr>
          <p:spPr>
            <a:xfrm>
              <a:off x="753226" y="4001169"/>
              <a:ext cx="213440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Activity of making money by producing goods/services.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FA6BF10B-BE06-FB25-776B-2EC2B7C41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0093" y="1903108"/>
              <a:ext cx="540863" cy="540863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D4B8461-6BC1-973A-6121-3F596C491DA2}"/>
                </a:ext>
              </a:extLst>
            </p:cNvPr>
            <p:cNvSpPr/>
            <p:nvPr/>
          </p:nvSpPr>
          <p:spPr>
            <a:xfrm>
              <a:off x="6581679" y="4001169"/>
              <a:ext cx="213440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The group or market segment a product is intended for.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D5CC2B7-1BEB-A84D-B149-B93D8DAF5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9233" y="1796321"/>
              <a:ext cx="495472" cy="495472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49BCB4C-70B0-AB37-8CA8-5643A00D7FCF}"/>
                </a:ext>
              </a:extLst>
            </p:cNvPr>
            <p:cNvSpPr/>
            <p:nvPr/>
          </p:nvSpPr>
          <p:spPr>
            <a:xfrm>
              <a:off x="9618145" y="4001169"/>
              <a:ext cx="188992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Expansion or development of a business or an idea.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1939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378B0F0E-8E04-B435-3AFD-75ACFBE837B7}"/>
              </a:ext>
            </a:extLst>
          </p:cNvPr>
          <p:cNvGrpSpPr/>
          <p:nvPr/>
        </p:nvGrpSpPr>
        <p:grpSpPr>
          <a:xfrm>
            <a:off x="630653" y="2655338"/>
            <a:ext cx="10930694" cy="3760441"/>
            <a:chOff x="627305" y="2655338"/>
            <a:chExt cx="10930694" cy="376044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BB4AED7-832E-FB82-C5E4-D3A1B464CE7E}"/>
                </a:ext>
              </a:extLst>
            </p:cNvPr>
            <p:cNvGrpSpPr/>
            <p:nvPr/>
          </p:nvGrpSpPr>
          <p:grpSpPr>
            <a:xfrm>
              <a:off x="3457879" y="2662280"/>
              <a:ext cx="2438972" cy="3746557"/>
              <a:chOff x="3462342" y="2655338"/>
              <a:chExt cx="2438972" cy="3746557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65195BC-CE38-023D-ABFF-382B444DF21B}"/>
                  </a:ext>
                </a:extLst>
              </p:cNvPr>
              <p:cNvSpPr/>
              <p:nvPr/>
            </p:nvSpPr>
            <p:spPr>
              <a:xfrm>
                <a:off x="3642369" y="5617065"/>
                <a:ext cx="2078918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Process</a:t>
                </a:r>
              </a:p>
              <a:p>
                <a:pPr algn="ctr"/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Sequence of steps taken to accomplish a task or goal.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5607E098-2FC7-3AA6-57EF-C6853F540FF6}"/>
                  </a:ext>
                </a:extLst>
              </p:cNvPr>
              <p:cNvGrpSpPr/>
              <p:nvPr/>
            </p:nvGrpSpPr>
            <p:grpSpPr>
              <a:xfrm>
                <a:off x="3462342" y="2655338"/>
                <a:ext cx="2438972" cy="2758794"/>
                <a:chOff x="757353" y="2271704"/>
                <a:chExt cx="2438972" cy="2758794"/>
              </a:xfrm>
            </p:grpSpPr>
            <p:cxnSp>
              <p:nvCxnSpPr>
                <p:cNvPr id="13" name="Google Shape;1172;p30">
                  <a:extLst>
                    <a:ext uri="{FF2B5EF4-FFF2-40B4-BE49-F238E27FC236}">
                      <a16:creationId xmlns:a16="http://schemas.microsoft.com/office/drawing/2014/main" id="{2B44ECD3-26EF-77EE-802A-A1ABEC5CB8C0}"/>
                    </a:ext>
                  </a:extLst>
                </p:cNvPr>
                <p:cNvCxnSpPr>
                  <a:stCxn id="15" idx="0"/>
                  <a:endCxn id="16" idx="2"/>
                </p:cNvCxnSpPr>
                <p:nvPr/>
              </p:nvCxnSpPr>
              <p:spPr>
                <a:xfrm flipV="1">
                  <a:off x="1969789" y="3265562"/>
                  <a:ext cx="0" cy="58830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4" name="Google Shape;1175;p30">
                  <a:extLst>
                    <a:ext uri="{FF2B5EF4-FFF2-40B4-BE49-F238E27FC236}">
                      <a16:creationId xmlns:a16="http://schemas.microsoft.com/office/drawing/2014/main" id="{DB0B6163-7A27-7A52-DEE6-A718AD31BAD4}"/>
                    </a:ext>
                  </a:extLst>
                </p:cNvPr>
                <p:cNvSpPr/>
                <p:nvPr/>
              </p:nvSpPr>
              <p:spPr>
                <a:xfrm>
                  <a:off x="757353" y="3671118"/>
                  <a:ext cx="2438972" cy="1359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6" h="8595" extrusionOk="0">
                      <a:moveTo>
                        <a:pt x="2429" y="0"/>
                      </a:moveTo>
                      <a:cubicBezTo>
                        <a:pt x="1897" y="0"/>
                        <a:pt x="1462" y="435"/>
                        <a:pt x="1462" y="966"/>
                      </a:cubicBezTo>
                      <a:lnTo>
                        <a:pt x="1462" y="2122"/>
                      </a:lnTo>
                      <a:lnTo>
                        <a:pt x="1462" y="2741"/>
                      </a:lnTo>
                      <a:cubicBezTo>
                        <a:pt x="1462" y="3262"/>
                        <a:pt x="1038" y="3686"/>
                        <a:pt x="516" y="3686"/>
                      </a:cubicBezTo>
                      <a:lnTo>
                        <a:pt x="0" y="3686"/>
                      </a:lnTo>
                      <a:lnTo>
                        <a:pt x="0" y="4908"/>
                      </a:lnTo>
                      <a:lnTo>
                        <a:pt x="516" y="4908"/>
                      </a:lnTo>
                      <a:cubicBezTo>
                        <a:pt x="1038" y="4908"/>
                        <a:pt x="1462" y="5333"/>
                        <a:pt x="1462" y="5854"/>
                      </a:cubicBezTo>
                      <a:lnTo>
                        <a:pt x="1462" y="7628"/>
                      </a:lnTo>
                      <a:cubicBezTo>
                        <a:pt x="1462" y="8160"/>
                        <a:pt x="1897" y="8595"/>
                        <a:pt x="2429" y="8595"/>
                      </a:cubicBezTo>
                      <a:lnTo>
                        <a:pt x="9096" y="8595"/>
                      </a:lnTo>
                      <a:cubicBezTo>
                        <a:pt x="9622" y="8595"/>
                        <a:pt x="10057" y="8160"/>
                        <a:pt x="10057" y="7628"/>
                      </a:cubicBezTo>
                      <a:lnTo>
                        <a:pt x="10057" y="5854"/>
                      </a:lnTo>
                      <a:cubicBezTo>
                        <a:pt x="10057" y="5333"/>
                        <a:pt x="10481" y="4908"/>
                        <a:pt x="11008" y="4908"/>
                      </a:cubicBezTo>
                      <a:lnTo>
                        <a:pt x="11586" y="4908"/>
                      </a:lnTo>
                      <a:lnTo>
                        <a:pt x="11586" y="3686"/>
                      </a:lnTo>
                      <a:lnTo>
                        <a:pt x="11008" y="3686"/>
                      </a:lnTo>
                      <a:cubicBezTo>
                        <a:pt x="10481" y="3686"/>
                        <a:pt x="10057" y="3262"/>
                        <a:pt x="10057" y="2741"/>
                      </a:cubicBezTo>
                      <a:lnTo>
                        <a:pt x="10057" y="2122"/>
                      </a:lnTo>
                      <a:lnTo>
                        <a:pt x="10057" y="966"/>
                      </a:lnTo>
                      <a:cubicBezTo>
                        <a:pt x="10057" y="435"/>
                        <a:pt x="9622" y="0"/>
                        <a:pt x="909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>
                    <a:latin typeface="Lora" pitchFamily="2" charset="0"/>
                  </a:endParaRPr>
                </a:p>
              </p:txBody>
            </p:sp>
            <p:sp>
              <p:nvSpPr>
                <p:cNvPr id="15" name="Google Shape;1173;p30">
                  <a:extLst>
                    <a:ext uri="{FF2B5EF4-FFF2-40B4-BE49-F238E27FC236}">
                      <a16:creationId xmlns:a16="http://schemas.microsoft.com/office/drawing/2014/main" id="{4C64FD2A-E7B5-BA5D-74E3-92A4A3BC2C82}"/>
                    </a:ext>
                  </a:extLst>
                </p:cNvPr>
                <p:cNvSpPr/>
                <p:nvPr/>
              </p:nvSpPr>
              <p:spPr>
                <a:xfrm>
                  <a:off x="1308376" y="3853863"/>
                  <a:ext cx="1322826" cy="993858"/>
                </a:xfrm>
                <a:prstGeom prst="roundRect">
                  <a:avLst>
                    <a:gd name="adj" fmla="val 13228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3000" b="1" dirty="0">
                      <a:solidFill>
                        <a:schemeClr val="accent3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02</a:t>
                  </a:r>
                  <a:endParaRPr dirty="0">
                    <a:solidFill>
                      <a:schemeClr val="accent3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16" name="Google Shape;1174;p30">
                  <a:extLst>
                    <a:ext uri="{FF2B5EF4-FFF2-40B4-BE49-F238E27FC236}">
                      <a16:creationId xmlns:a16="http://schemas.microsoft.com/office/drawing/2014/main" id="{B476E870-DE6E-D75E-A604-AF63748EBF3C}"/>
                    </a:ext>
                  </a:extLst>
                </p:cNvPr>
                <p:cNvSpPr/>
                <p:nvPr/>
              </p:nvSpPr>
              <p:spPr>
                <a:xfrm>
                  <a:off x="1308376" y="2271704"/>
                  <a:ext cx="1322826" cy="993858"/>
                </a:xfrm>
                <a:prstGeom prst="roundRect">
                  <a:avLst>
                    <a:gd name="adj" fmla="val 13228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</p:grp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FD45E0F5-22B8-2327-6A80-7272930B34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4418800" y="2920553"/>
                <a:ext cx="526057" cy="526057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3234D9F-67FA-AAAE-8961-01B5DE483C71}"/>
                </a:ext>
              </a:extLst>
            </p:cNvPr>
            <p:cNvGrpSpPr/>
            <p:nvPr/>
          </p:nvGrpSpPr>
          <p:grpSpPr>
            <a:xfrm>
              <a:off x="627305" y="2655338"/>
              <a:ext cx="2438972" cy="3760441"/>
              <a:chOff x="627305" y="2655338"/>
              <a:chExt cx="2438972" cy="3760441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234E823-2A43-FA35-BEFA-292A61B3F7D8}"/>
                  </a:ext>
                </a:extLst>
              </p:cNvPr>
              <p:cNvSpPr/>
              <p:nvPr/>
            </p:nvSpPr>
            <p:spPr>
              <a:xfrm>
                <a:off x="672869" y="5630949"/>
                <a:ext cx="234784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Business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Activity of making money by producing goods/services.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51DFEB2-DD55-C8F8-B231-CD012E1B3FBF}"/>
                  </a:ext>
                </a:extLst>
              </p:cNvPr>
              <p:cNvGrpSpPr/>
              <p:nvPr/>
            </p:nvGrpSpPr>
            <p:grpSpPr>
              <a:xfrm>
                <a:off x="627305" y="2655338"/>
                <a:ext cx="2438972" cy="2758794"/>
                <a:chOff x="757353" y="2271704"/>
                <a:chExt cx="2438972" cy="2758794"/>
              </a:xfrm>
            </p:grpSpPr>
            <p:cxnSp>
              <p:nvCxnSpPr>
                <p:cNvPr id="3" name="Google Shape;1172;p30">
                  <a:extLst>
                    <a:ext uri="{FF2B5EF4-FFF2-40B4-BE49-F238E27FC236}">
                      <a16:creationId xmlns:a16="http://schemas.microsoft.com/office/drawing/2014/main" id="{AD75B457-85AC-4FBE-AC78-B024D91DDB7C}"/>
                    </a:ext>
                  </a:extLst>
                </p:cNvPr>
                <p:cNvCxnSpPr>
                  <a:stCxn id="7" idx="0"/>
                  <a:endCxn id="8" idx="2"/>
                </p:cNvCxnSpPr>
                <p:nvPr/>
              </p:nvCxnSpPr>
              <p:spPr>
                <a:xfrm flipV="1">
                  <a:off x="1969789" y="3265562"/>
                  <a:ext cx="0" cy="58830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4" name="Google Shape;1175;p30">
                  <a:extLst>
                    <a:ext uri="{FF2B5EF4-FFF2-40B4-BE49-F238E27FC236}">
                      <a16:creationId xmlns:a16="http://schemas.microsoft.com/office/drawing/2014/main" id="{E0DE4DAA-BD91-3D56-52A5-A3B2C9EC23CE}"/>
                    </a:ext>
                  </a:extLst>
                </p:cNvPr>
                <p:cNvSpPr/>
                <p:nvPr/>
              </p:nvSpPr>
              <p:spPr>
                <a:xfrm>
                  <a:off x="757353" y="3671118"/>
                  <a:ext cx="2438972" cy="1359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6" h="8595" extrusionOk="0">
                      <a:moveTo>
                        <a:pt x="2429" y="0"/>
                      </a:moveTo>
                      <a:cubicBezTo>
                        <a:pt x="1897" y="0"/>
                        <a:pt x="1462" y="435"/>
                        <a:pt x="1462" y="966"/>
                      </a:cubicBezTo>
                      <a:lnTo>
                        <a:pt x="1462" y="2122"/>
                      </a:lnTo>
                      <a:lnTo>
                        <a:pt x="1462" y="2741"/>
                      </a:lnTo>
                      <a:cubicBezTo>
                        <a:pt x="1462" y="3262"/>
                        <a:pt x="1038" y="3686"/>
                        <a:pt x="516" y="3686"/>
                      </a:cubicBezTo>
                      <a:lnTo>
                        <a:pt x="0" y="3686"/>
                      </a:lnTo>
                      <a:lnTo>
                        <a:pt x="0" y="4908"/>
                      </a:lnTo>
                      <a:lnTo>
                        <a:pt x="516" y="4908"/>
                      </a:lnTo>
                      <a:cubicBezTo>
                        <a:pt x="1038" y="4908"/>
                        <a:pt x="1462" y="5333"/>
                        <a:pt x="1462" y="5854"/>
                      </a:cubicBezTo>
                      <a:lnTo>
                        <a:pt x="1462" y="7628"/>
                      </a:lnTo>
                      <a:cubicBezTo>
                        <a:pt x="1462" y="8160"/>
                        <a:pt x="1897" y="8595"/>
                        <a:pt x="2429" y="8595"/>
                      </a:cubicBezTo>
                      <a:lnTo>
                        <a:pt x="9096" y="8595"/>
                      </a:lnTo>
                      <a:cubicBezTo>
                        <a:pt x="9622" y="8595"/>
                        <a:pt x="10057" y="8160"/>
                        <a:pt x="10057" y="7628"/>
                      </a:cubicBezTo>
                      <a:lnTo>
                        <a:pt x="10057" y="5854"/>
                      </a:lnTo>
                      <a:cubicBezTo>
                        <a:pt x="10057" y="5333"/>
                        <a:pt x="10481" y="4908"/>
                        <a:pt x="11008" y="4908"/>
                      </a:cubicBezTo>
                      <a:lnTo>
                        <a:pt x="11586" y="4908"/>
                      </a:lnTo>
                      <a:lnTo>
                        <a:pt x="11586" y="3686"/>
                      </a:lnTo>
                      <a:lnTo>
                        <a:pt x="11008" y="3686"/>
                      </a:lnTo>
                      <a:cubicBezTo>
                        <a:pt x="10481" y="3686"/>
                        <a:pt x="10057" y="3262"/>
                        <a:pt x="10057" y="2741"/>
                      </a:cubicBezTo>
                      <a:lnTo>
                        <a:pt x="10057" y="2122"/>
                      </a:lnTo>
                      <a:lnTo>
                        <a:pt x="10057" y="966"/>
                      </a:lnTo>
                      <a:cubicBezTo>
                        <a:pt x="10057" y="435"/>
                        <a:pt x="9622" y="0"/>
                        <a:pt x="909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>
                    <a:latin typeface="Lora" pitchFamily="2" charset="0"/>
                  </a:endParaRPr>
                </a:p>
              </p:txBody>
            </p:sp>
            <p:sp>
              <p:nvSpPr>
                <p:cNvPr id="7" name="Google Shape;1173;p30">
                  <a:extLst>
                    <a:ext uri="{FF2B5EF4-FFF2-40B4-BE49-F238E27FC236}">
                      <a16:creationId xmlns:a16="http://schemas.microsoft.com/office/drawing/2014/main" id="{64AD92AB-0B79-26AB-4293-72630BFB77D9}"/>
                    </a:ext>
                  </a:extLst>
                </p:cNvPr>
                <p:cNvSpPr/>
                <p:nvPr/>
              </p:nvSpPr>
              <p:spPr>
                <a:xfrm>
                  <a:off x="1308376" y="3853863"/>
                  <a:ext cx="1322826" cy="993858"/>
                </a:xfrm>
                <a:prstGeom prst="roundRect">
                  <a:avLst>
                    <a:gd name="adj" fmla="val 13228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3000" b="1" dirty="0">
                      <a:solidFill>
                        <a:schemeClr val="accent5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01</a:t>
                  </a:r>
                  <a:endParaRPr dirty="0">
                    <a:solidFill>
                      <a:schemeClr val="accent5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8" name="Google Shape;1174;p30">
                  <a:extLst>
                    <a:ext uri="{FF2B5EF4-FFF2-40B4-BE49-F238E27FC236}">
                      <a16:creationId xmlns:a16="http://schemas.microsoft.com/office/drawing/2014/main" id="{58415764-7358-EDFA-5459-A677C02F81B7}"/>
                    </a:ext>
                  </a:extLst>
                </p:cNvPr>
                <p:cNvSpPr/>
                <p:nvPr/>
              </p:nvSpPr>
              <p:spPr>
                <a:xfrm>
                  <a:off x="1308376" y="2271704"/>
                  <a:ext cx="1322826" cy="993858"/>
                </a:xfrm>
                <a:prstGeom prst="roundRect">
                  <a:avLst>
                    <a:gd name="adj" fmla="val 13228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</p:grp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E14AD8BF-864F-0C54-E390-752AB1E969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5059" y="2893366"/>
                <a:ext cx="543464" cy="543464"/>
              </a:xfrm>
              <a:prstGeom prst="rect">
                <a:avLst/>
              </a:prstGeom>
            </p:spPr>
          </p:pic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9B8125B-C49D-9F2D-898D-415836A5C98D}"/>
                </a:ext>
              </a:extLst>
            </p:cNvPr>
            <p:cNvGrpSpPr/>
            <p:nvPr/>
          </p:nvGrpSpPr>
          <p:grpSpPr>
            <a:xfrm>
              <a:off x="6288453" y="2662280"/>
              <a:ext cx="2438972" cy="3746556"/>
              <a:chOff x="6291735" y="2655338"/>
              <a:chExt cx="2438972" cy="3746556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D3C8753-E70B-7BD5-D96D-4FD671A18035}"/>
                  </a:ext>
                </a:extLst>
              </p:cNvPr>
              <p:cNvSpPr/>
              <p:nvPr/>
            </p:nvSpPr>
            <p:spPr>
              <a:xfrm>
                <a:off x="6337299" y="5617064"/>
                <a:ext cx="234784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Target</a:t>
                </a:r>
                <a:endPara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The group or market segment a product is intended for.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A073B2A2-2786-15FC-8859-B7F4798674D0}"/>
                  </a:ext>
                </a:extLst>
              </p:cNvPr>
              <p:cNvGrpSpPr/>
              <p:nvPr/>
            </p:nvGrpSpPr>
            <p:grpSpPr>
              <a:xfrm>
                <a:off x="6291735" y="2655338"/>
                <a:ext cx="2438972" cy="2758794"/>
                <a:chOff x="757353" y="2271704"/>
                <a:chExt cx="2438972" cy="2758794"/>
              </a:xfrm>
            </p:grpSpPr>
            <p:cxnSp>
              <p:nvCxnSpPr>
                <p:cNvPr id="18" name="Google Shape;1172;p30">
                  <a:extLst>
                    <a:ext uri="{FF2B5EF4-FFF2-40B4-BE49-F238E27FC236}">
                      <a16:creationId xmlns:a16="http://schemas.microsoft.com/office/drawing/2014/main" id="{BB0F3447-E309-D0FB-79A0-C0E351DD9E51}"/>
                    </a:ext>
                  </a:extLst>
                </p:cNvPr>
                <p:cNvCxnSpPr>
                  <a:stCxn id="20" idx="0"/>
                  <a:endCxn id="21" idx="2"/>
                </p:cNvCxnSpPr>
                <p:nvPr/>
              </p:nvCxnSpPr>
              <p:spPr>
                <a:xfrm flipV="1">
                  <a:off x="1969789" y="3265562"/>
                  <a:ext cx="0" cy="58830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9" name="Google Shape;1175;p30">
                  <a:extLst>
                    <a:ext uri="{FF2B5EF4-FFF2-40B4-BE49-F238E27FC236}">
                      <a16:creationId xmlns:a16="http://schemas.microsoft.com/office/drawing/2014/main" id="{7319B9C0-7895-BB8C-A454-1E38B91C1042}"/>
                    </a:ext>
                  </a:extLst>
                </p:cNvPr>
                <p:cNvSpPr/>
                <p:nvPr/>
              </p:nvSpPr>
              <p:spPr>
                <a:xfrm>
                  <a:off x="757353" y="3671118"/>
                  <a:ext cx="2438972" cy="1359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6" h="8595" extrusionOk="0">
                      <a:moveTo>
                        <a:pt x="2429" y="0"/>
                      </a:moveTo>
                      <a:cubicBezTo>
                        <a:pt x="1897" y="0"/>
                        <a:pt x="1462" y="435"/>
                        <a:pt x="1462" y="966"/>
                      </a:cubicBezTo>
                      <a:lnTo>
                        <a:pt x="1462" y="2122"/>
                      </a:lnTo>
                      <a:lnTo>
                        <a:pt x="1462" y="2741"/>
                      </a:lnTo>
                      <a:cubicBezTo>
                        <a:pt x="1462" y="3262"/>
                        <a:pt x="1038" y="3686"/>
                        <a:pt x="516" y="3686"/>
                      </a:cubicBezTo>
                      <a:lnTo>
                        <a:pt x="0" y="3686"/>
                      </a:lnTo>
                      <a:lnTo>
                        <a:pt x="0" y="4908"/>
                      </a:lnTo>
                      <a:lnTo>
                        <a:pt x="516" y="4908"/>
                      </a:lnTo>
                      <a:cubicBezTo>
                        <a:pt x="1038" y="4908"/>
                        <a:pt x="1462" y="5333"/>
                        <a:pt x="1462" y="5854"/>
                      </a:cubicBezTo>
                      <a:lnTo>
                        <a:pt x="1462" y="7628"/>
                      </a:lnTo>
                      <a:cubicBezTo>
                        <a:pt x="1462" y="8160"/>
                        <a:pt x="1897" y="8595"/>
                        <a:pt x="2429" y="8595"/>
                      </a:cubicBezTo>
                      <a:lnTo>
                        <a:pt x="9096" y="8595"/>
                      </a:lnTo>
                      <a:cubicBezTo>
                        <a:pt x="9622" y="8595"/>
                        <a:pt x="10057" y="8160"/>
                        <a:pt x="10057" y="7628"/>
                      </a:cubicBezTo>
                      <a:lnTo>
                        <a:pt x="10057" y="5854"/>
                      </a:lnTo>
                      <a:cubicBezTo>
                        <a:pt x="10057" y="5333"/>
                        <a:pt x="10481" y="4908"/>
                        <a:pt x="11008" y="4908"/>
                      </a:cubicBezTo>
                      <a:lnTo>
                        <a:pt x="11586" y="4908"/>
                      </a:lnTo>
                      <a:lnTo>
                        <a:pt x="11586" y="3686"/>
                      </a:lnTo>
                      <a:lnTo>
                        <a:pt x="11008" y="3686"/>
                      </a:lnTo>
                      <a:cubicBezTo>
                        <a:pt x="10481" y="3686"/>
                        <a:pt x="10057" y="3262"/>
                        <a:pt x="10057" y="2741"/>
                      </a:cubicBezTo>
                      <a:lnTo>
                        <a:pt x="10057" y="2122"/>
                      </a:lnTo>
                      <a:lnTo>
                        <a:pt x="10057" y="966"/>
                      </a:lnTo>
                      <a:cubicBezTo>
                        <a:pt x="10057" y="435"/>
                        <a:pt x="9622" y="0"/>
                        <a:pt x="90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20" name="Google Shape;1173;p30">
                  <a:extLst>
                    <a:ext uri="{FF2B5EF4-FFF2-40B4-BE49-F238E27FC236}">
                      <a16:creationId xmlns:a16="http://schemas.microsoft.com/office/drawing/2014/main" id="{CCD872A1-69F7-1B36-20CA-3030890EF921}"/>
                    </a:ext>
                  </a:extLst>
                </p:cNvPr>
                <p:cNvSpPr/>
                <p:nvPr/>
              </p:nvSpPr>
              <p:spPr>
                <a:xfrm>
                  <a:off x="1308376" y="3853863"/>
                  <a:ext cx="1322826" cy="993858"/>
                </a:xfrm>
                <a:prstGeom prst="roundRect">
                  <a:avLst>
                    <a:gd name="adj" fmla="val 13228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3000" b="1" dirty="0">
                      <a:solidFill>
                        <a:schemeClr val="accent1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03</a:t>
                  </a:r>
                  <a:endParaRPr dirty="0">
                    <a:latin typeface="Lora" pitchFamily="2" charset="0"/>
                  </a:endParaRPr>
                </a:p>
              </p:txBody>
            </p:sp>
            <p:sp>
              <p:nvSpPr>
                <p:cNvPr id="21" name="Google Shape;1174;p30">
                  <a:extLst>
                    <a:ext uri="{FF2B5EF4-FFF2-40B4-BE49-F238E27FC236}">
                      <a16:creationId xmlns:a16="http://schemas.microsoft.com/office/drawing/2014/main" id="{92991FC4-25C0-FEAD-7FC6-45593CE9CF04}"/>
                    </a:ext>
                  </a:extLst>
                </p:cNvPr>
                <p:cNvSpPr/>
                <p:nvPr/>
              </p:nvSpPr>
              <p:spPr>
                <a:xfrm>
                  <a:off x="1308376" y="2271704"/>
                  <a:ext cx="1322826" cy="993858"/>
                </a:xfrm>
                <a:prstGeom prst="roundRect">
                  <a:avLst>
                    <a:gd name="adj" fmla="val 13228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</p:grp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A353AD49-5DEA-06F8-AF4E-40492553B9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40790" y="2881835"/>
                <a:ext cx="540863" cy="540863"/>
              </a:xfrm>
              <a:prstGeom prst="rect">
                <a:avLst/>
              </a:prstGeom>
            </p:spPr>
          </p:pic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1F4BA3E-898A-EC49-4FF9-CC4CB70BF5E4}"/>
                </a:ext>
              </a:extLst>
            </p:cNvPr>
            <p:cNvGrpSpPr/>
            <p:nvPr/>
          </p:nvGrpSpPr>
          <p:grpSpPr>
            <a:xfrm>
              <a:off x="9119027" y="2655338"/>
              <a:ext cx="2438972" cy="3760441"/>
              <a:chOff x="9119027" y="2655338"/>
              <a:chExt cx="2438972" cy="3760441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EC891DF-3CA1-47F3-404F-3E7259185F44}"/>
                  </a:ext>
                </a:extLst>
              </p:cNvPr>
              <p:cNvGrpSpPr/>
              <p:nvPr/>
            </p:nvGrpSpPr>
            <p:grpSpPr>
              <a:xfrm>
                <a:off x="9119027" y="2655338"/>
                <a:ext cx="2438972" cy="2758794"/>
                <a:chOff x="757353" y="2271704"/>
                <a:chExt cx="2438972" cy="2758794"/>
              </a:xfrm>
            </p:grpSpPr>
            <p:cxnSp>
              <p:nvCxnSpPr>
                <p:cNvPr id="23" name="Google Shape;1172;p30">
                  <a:extLst>
                    <a:ext uri="{FF2B5EF4-FFF2-40B4-BE49-F238E27FC236}">
                      <a16:creationId xmlns:a16="http://schemas.microsoft.com/office/drawing/2014/main" id="{B8AE451F-AD20-9787-7859-3C59FF7E79C0}"/>
                    </a:ext>
                  </a:extLst>
                </p:cNvPr>
                <p:cNvCxnSpPr>
                  <a:stCxn id="25" idx="0"/>
                  <a:endCxn id="26" idx="2"/>
                </p:cNvCxnSpPr>
                <p:nvPr/>
              </p:nvCxnSpPr>
              <p:spPr>
                <a:xfrm flipV="1">
                  <a:off x="1969789" y="3265562"/>
                  <a:ext cx="0" cy="58830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24" name="Google Shape;1175;p30">
                  <a:extLst>
                    <a:ext uri="{FF2B5EF4-FFF2-40B4-BE49-F238E27FC236}">
                      <a16:creationId xmlns:a16="http://schemas.microsoft.com/office/drawing/2014/main" id="{687BCCCD-13D4-1CD3-9997-42BACA4660DA}"/>
                    </a:ext>
                  </a:extLst>
                </p:cNvPr>
                <p:cNvSpPr/>
                <p:nvPr/>
              </p:nvSpPr>
              <p:spPr>
                <a:xfrm>
                  <a:off x="757353" y="3671118"/>
                  <a:ext cx="2438972" cy="1359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6" h="8595" extrusionOk="0">
                      <a:moveTo>
                        <a:pt x="2429" y="0"/>
                      </a:moveTo>
                      <a:cubicBezTo>
                        <a:pt x="1897" y="0"/>
                        <a:pt x="1462" y="435"/>
                        <a:pt x="1462" y="966"/>
                      </a:cubicBezTo>
                      <a:lnTo>
                        <a:pt x="1462" y="2122"/>
                      </a:lnTo>
                      <a:lnTo>
                        <a:pt x="1462" y="2741"/>
                      </a:lnTo>
                      <a:cubicBezTo>
                        <a:pt x="1462" y="3262"/>
                        <a:pt x="1038" y="3686"/>
                        <a:pt x="516" y="3686"/>
                      </a:cubicBezTo>
                      <a:lnTo>
                        <a:pt x="0" y="3686"/>
                      </a:lnTo>
                      <a:lnTo>
                        <a:pt x="0" y="4908"/>
                      </a:lnTo>
                      <a:lnTo>
                        <a:pt x="516" y="4908"/>
                      </a:lnTo>
                      <a:cubicBezTo>
                        <a:pt x="1038" y="4908"/>
                        <a:pt x="1462" y="5333"/>
                        <a:pt x="1462" y="5854"/>
                      </a:cubicBezTo>
                      <a:lnTo>
                        <a:pt x="1462" y="7628"/>
                      </a:lnTo>
                      <a:cubicBezTo>
                        <a:pt x="1462" y="8160"/>
                        <a:pt x="1897" y="8595"/>
                        <a:pt x="2429" y="8595"/>
                      </a:cubicBezTo>
                      <a:lnTo>
                        <a:pt x="9096" y="8595"/>
                      </a:lnTo>
                      <a:cubicBezTo>
                        <a:pt x="9622" y="8595"/>
                        <a:pt x="10057" y="8160"/>
                        <a:pt x="10057" y="7628"/>
                      </a:cubicBezTo>
                      <a:lnTo>
                        <a:pt x="10057" y="5854"/>
                      </a:lnTo>
                      <a:cubicBezTo>
                        <a:pt x="10057" y="5333"/>
                        <a:pt x="10481" y="4908"/>
                        <a:pt x="11008" y="4908"/>
                      </a:cubicBezTo>
                      <a:lnTo>
                        <a:pt x="11586" y="4908"/>
                      </a:lnTo>
                      <a:lnTo>
                        <a:pt x="11586" y="3686"/>
                      </a:lnTo>
                      <a:lnTo>
                        <a:pt x="11008" y="3686"/>
                      </a:lnTo>
                      <a:cubicBezTo>
                        <a:pt x="10481" y="3686"/>
                        <a:pt x="10057" y="3262"/>
                        <a:pt x="10057" y="2741"/>
                      </a:cubicBezTo>
                      <a:lnTo>
                        <a:pt x="10057" y="2122"/>
                      </a:lnTo>
                      <a:lnTo>
                        <a:pt x="10057" y="966"/>
                      </a:lnTo>
                      <a:cubicBezTo>
                        <a:pt x="10057" y="435"/>
                        <a:pt x="9622" y="0"/>
                        <a:pt x="909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ora" pitchFamily="2" charset="0"/>
                  </a:endParaRPr>
                </a:p>
              </p:txBody>
            </p:sp>
            <p:sp>
              <p:nvSpPr>
                <p:cNvPr id="25" name="Google Shape;1173;p30">
                  <a:extLst>
                    <a:ext uri="{FF2B5EF4-FFF2-40B4-BE49-F238E27FC236}">
                      <a16:creationId xmlns:a16="http://schemas.microsoft.com/office/drawing/2014/main" id="{2B230734-0C60-D149-ACF5-4C13C06AE2F4}"/>
                    </a:ext>
                  </a:extLst>
                </p:cNvPr>
                <p:cNvSpPr/>
                <p:nvPr/>
              </p:nvSpPr>
              <p:spPr>
                <a:xfrm>
                  <a:off x="1308376" y="3853863"/>
                  <a:ext cx="1322826" cy="993858"/>
                </a:xfrm>
                <a:prstGeom prst="roundRect">
                  <a:avLst>
                    <a:gd name="adj" fmla="val 13228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3000" b="1" dirty="0">
                      <a:solidFill>
                        <a:schemeClr val="accent6"/>
                      </a:solidFill>
                      <a:latin typeface="Lora" pitchFamily="2" charset="0"/>
                      <a:ea typeface="Fira Sans Extra Condensed"/>
                      <a:cs typeface="Fira Sans Extra Condensed"/>
                      <a:sym typeface="Fira Sans Extra Condensed"/>
                    </a:rPr>
                    <a:t>04</a:t>
                  </a:r>
                  <a:endParaRPr dirty="0">
                    <a:solidFill>
                      <a:schemeClr val="accent6"/>
                    </a:solidFill>
                    <a:latin typeface="Lora" pitchFamily="2" charset="0"/>
                  </a:endParaRPr>
                </a:p>
              </p:txBody>
            </p:sp>
            <p:sp>
              <p:nvSpPr>
                <p:cNvPr id="26" name="Google Shape;1174;p30">
                  <a:extLst>
                    <a:ext uri="{FF2B5EF4-FFF2-40B4-BE49-F238E27FC236}">
                      <a16:creationId xmlns:a16="http://schemas.microsoft.com/office/drawing/2014/main" id="{5F7459A2-3EC0-080C-BC64-0BA13FF753DB}"/>
                    </a:ext>
                  </a:extLst>
                </p:cNvPr>
                <p:cNvSpPr/>
                <p:nvPr/>
              </p:nvSpPr>
              <p:spPr>
                <a:xfrm>
                  <a:off x="1308376" y="2271704"/>
                  <a:ext cx="1322826" cy="993858"/>
                </a:xfrm>
                <a:prstGeom prst="roundRect">
                  <a:avLst>
                    <a:gd name="adj" fmla="val 13228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>
                    <a:latin typeface="Lora" pitchFamily="2" charset="0"/>
                  </a:endParaRPr>
                </a:p>
              </p:txBody>
            </p:sp>
          </p:grpSp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CDF36527-45AC-713E-142E-C2AFDBF81D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90777" y="2904531"/>
                <a:ext cx="495472" cy="495472"/>
              </a:xfrm>
              <a:prstGeom prst="rect">
                <a:avLst/>
              </a:prstGeom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CB0FAE6-F7E8-044B-DF1C-605D6F8384AE}"/>
                  </a:ext>
                </a:extLst>
              </p:cNvPr>
              <p:cNvSpPr/>
              <p:nvPr/>
            </p:nvSpPr>
            <p:spPr>
              <a:xfrm>
                <a:off x="9299054" y="5630949"/>
                <a:ext cx="2078918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Growth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Expansion or development of a business or an idea.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016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23DA37FC-516D-030E-2D9A-1A5B112593E8}"/>
              </a:ext>
            </a:extLst>
          </p:cNvPr>
          <p:cNvGrpSpPr/>
          <p:nvPr/>
        </p:nvGrpSpPr>
        <p:grpSpPr>
          <a:xfrm>
            <a:off x="578505" y="2017364"/>
            <a:ext cx="11034990" cy="4318216"/>
            <a:chOff x="757207" y="2017364"/>
            <a:chExt cx="11034990" cy="431821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1085473-1380-EBBC-4CCA-26D16DDE7F02}"/>
                </a:ext>
              </a:extLst>
            </p:cNvPr>
            <p:cNvGrpSpPr/>
            <p:nvPr/>
          </p:nvGrpSpPr>
          <p:grpSpPr>
            <a:xfrm>
              <a:off x="3627077" y="2017364"/>
              <a:ext cx="2425379" cy="4318216"/>
              <a:chOff x="3627077" y="2017364"/>
              <a:chExt cx="2425379" cy="4318216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6AC47A1-8CFC-8AEF-A003-948F4D1FCF72}"/>
                  </a:ext>
                </a:extLst>
              </p:cNvPr>
              <p:cNvGrpSpPr/>
              <p:nvPr/>
            </p:nvGrpSpPr>
            <p:grpSpPr>
              <a:xfrm>
                <a:off x="3627077" y="2017364"/>
                <a:ext cx="2425379" cy="4318216"/>
                <a:chOff x="460325" y="827772"/>
                <a:chExt cx="1321200" cy="2352303"/>
              </a:xfrm>
            </p:grpSpPr>
            <p:sp>
              <p:nvSpPr>
                <p:cNvPr id="16" name="Google Shape;1249;p31">
                  <a:extLst>
                    <a:ext uri="{FF2B5EF4-FFF2-40B4-BE49-F238E27FC236}">
                      <a16:creationId xmlns:a16="http://schemas.microsoft.com/office/drawing/2014/main" id="{CD919E4C-6893-EC1D-D1E2-2AEBA6AD47B2}"/>
                    </a:ext>
                  </a:extLst>
                </p:cNvPr>
                <p:cNvSpPr/>
                <p:nvPr/>
              </p:nvSpPr>
              <p:spPr>
                <a:xfrm>
                  <a:off x="460325" y="1802475"/>
                  <a:ext cx="1321200" cy="1377600"/>
                </a:xfrm>
                <a:prstGeom prst="round2SameRect">
                  <a:avLst>
                    <a:gd name="adj1" fmla="val 16667"/>
                    <a:gd name="adj2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250;p31">
                  <a:extLst>
                    <a:ext uri="{FF2B5EF4-FFF2-40B4-BE49-F238E27FC236}">
                      <a16:creationId xmlns:a16="http://schemas.microsoft.com/office/drawing/2014/main" id="{A866840A-3446-198B-221C-9EAB58A28F50}"/>
                    </a:ext>
                  </a:extLst>
                </p:cNvPr>
                <p:cNvSpPr/>
                <p:nvPr/>
              </p:nvSpPr>
              <p:spPr>
                <a:xfrm>
                  <a:off x="736438" y="827772"/>
                  <a:ext cx="768974" cy="76897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18" name="Google Shape;1256;p31">
                  <a:extLst>
                    <a:ext uri="{FF2B5EF4-FFF2-40B4-BE49-F238E27FC236}">
                      <a16:creationId xmlns:a16="http://schemas.microsoft.com/office/drawing/2014/main" id="{6EA8043A-4430-9113-4A7F-6C4715A92FB7}"/>
                    </a:ext>
                  </a:extLst>
                </p:cNvPr>
                <p:cNvCxnSpPr>
                  <a:cxnSpLocks/>
                  <a:stCxn id="17" idx="4"/>
                  <a:endCxn id="16" idx="3"/>
                </p:cNvCxnSpPr>
                <p:nvPr/>
              </p:nvCxnSpPr>
              <p:spPr>
                <a:xfrm>
                  <a:off x="1120925" y="1596746"/>
                  <a:ext cx="0" cy="205729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41" name="Google Shape;1250;p31">
                  <a:extLst>
                    <a:ext uri="{FF2B5EF4-FFF2-40B4-BE49-F238E27FC236}">
                      <a16:creationId xmlns:a16="http://schemas.microsoft.com/office/drawing/2014/main" id="{8DEEAFCD-BFDA-7B14-1543-4E97563AB51D}"/>
                    </a:ext>
                  </a:extLst>
                </p:cNvPr>
                <p:cNvSpPr/>
                <p:nvPr/>
              </p:nvSpPr>
              <p:spPr>
                <a:xfrm>
                  <a:off x="795051" y="886777"/>
                  <a:ext cx="651748" cy="65174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81AF4964-F9B5-6841-620F-189239E9C6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4576738" y="2515009"/>
                <a:ext cx="526057" cy="526057"/>
              </a:xfrm>
              <a:prstGeom prst="rect">
                <a:avLst/>
              </a:prstGeom>
            </p:spPr>
          </p:pic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50F1C54-25A7-CB49-0690-664CDB05C6EC}"/>
                  </a:ext>
                </a:extLst>
              </p:cNvPr>
              <p:cNvSpPr/>
              <p:nvPr/>
            </p:nvSpPr>
            <p:spPr>
              <a:xfrm>
                <a:off x="3894804" y="4473508"/>
                <a:ext cx="1889925" cy="10310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bg1"/>
                    </a:solidFill>
                    <a:latin typeface="Lora" pitchFamily="2" charset="0"/>
                  </a:rPr>
                  <a:t>Process</a:t>
                </a:r>
              </a:p>
              <a:p>
                <a:pPr algn="ctr"/>
                <a:r>
                  <a:rPr lang="en-US" sz="1200" b="0" i="0" dirty="0">
                    <a:solidFill>
                      <a:schemeClr val="bg1"/>
                    </a:solidFill>
                    <a:effectLst/>
                    <a:latin typeface="Lora" pitchFamily="2" charset="0"/>
                  </a:rPr>
                  <a:t>Sequence of steps taken to accomplish a task or goal.</a:t>
                </a:r>
                <a:endParaRPr lang="en-US" sz="1200" dirty="0">
                  <a:solidFill>
                    <a:schemeClr val="bg1"/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0CBD902-DC95-A543-491D-F4787BB5F4D8}"/>
                </a:ext>
              </a:extLst>
            </p:cNvPr>
            <p:cNvGrpSpPr/>
            <p:nvPr/>
          </p:nvGrpSpPr>
          <p:grpSpPr>
            <a:xfrm>
              <a:off x="757207" y="2017364"/>
              <a:ext cx="2425379" cy="4318216"/>
              <a:chOff x="757207" y="2017364"/>
              <a:chExt cx="2425379" cy="4318216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50C0E91-5D33-14EB-7689-A17162E9C900}"/>
                  </a:ext>
                </a:extLst>
              </p:cNvPr>
              <p:cNvGrpSpPr/>
              <p:nvPr/>
            </p:nvGrpSpPr>
            <p:grpSpPr>
              <a:xfrm>
                <a:off x="757207" y="2017364"/>
                <a:ext cx="2425379" cy="4318216"/>
                <a:chOff x="460325" y="827772"/>
                <a:chExt cx="1321200" cy="2352303"/>
              </a:xfrm>
            </p:grpSpPr>
            <p:sp>
              <p:nvSpPr>
                <p:cNvPr id="4" name="Google Shape;1249;p31">
                  <a:extLst>
                    <a:ext uri="{FF2B5EF4-FFF2-40B4-BE49-F238E27FC236}">
                      <a16:creationId xmlns:a16="http://schemas.microsoft.com/office/drawing/2014/main" id="{A98B112F-45FC-7B18-B203-3759220356A2}"/>
                    </a:ext>
                  </a:extLst>
                </p:cNvPr>
                <p:cNvSpPr/>
                <p:nvPr/>
              </p:nvSpPr>
              <p:spPr>
                <a:xfrm>
                  <a:off x="460325" y="1802475"/>
                  <a:ext cx="1321200" cy="1377600"/>
                </a:xfrm>
                <a:prstGeom prst="round2SameRect">
                  <a:avLst>
                    <a:gd name="adj1" fmla="val 16667"/>
                    <a:gd name="adj2" fmla="val 5000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" name="Google Shape;1250;p31">
                  <a:extLst>
                    <a:ext uri="{FF2B5EF4-FFF2-40B4-BE49-F238E27FC236}">
                      <a16:creationId xmlns:a16="http://schemas.microsoft.com/office/drawing/2014/main" id="{78C6755D-7575-0176-10BA-9CD71ED1E163}"/>
                    </a:ext>
                  </a:extLst>
                </p:cNvPr>
                <p:cNvSpPr/>
                <p:nvPr/>
              </p:nvSpPr>
              <p:spPr>
                <a:xfrm>
                  <a:off x="736438" y="827772"/>
                  <a:ext cx="768974" cy="76897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9" name="Google Shape;1256;p31">
                  <a:extLst>
                    <a:ext uri="{FF2B5EF4-FFF2-40B4-BE49-F238E27FC236}">
                      <a16:creationId xmlns:a16="http://schemas.microsoft.com/office/drawing/2014/main" id="{853F0460-159A-16E7-4DD0-133B007F4C64}"/>
                    </a:ext>
                  </a:extLst>
                </p:cNvPr>
                <p:cNvCxnSpPr>
                  <a:cxnSpLocks/>
                  <a:stCxn id="5" idx="4"/>
                  <a:endCxn id="4" idx="3"/>
                </p:cNvCxnSpPr>
                <p:nvPr/>
              </p:nvCxnSpPr>
              <p:spPr>
                <a:xfrm>
                  <a:off x="1120925" y="1596746"/>
                  <a:ext cx="0" cy="205729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40" name="Google Shape;1250;p31">
                  <a:extLst>
                    <a:ext uri="{FF2B5EF4-FFF2-40B4-BE49-F238E27FC236}">
                      <a16:creationId xmlns:a16="http://schemas.microsoft.com/office/drawing/2014/main" id="{8C0E59E2-4D19-3F65-1EB8-B70E2AB86C4D}"/>
                    </a:ext>
                  </a:extLst>
                </p:cNvPr>
                <p:cNvSpPr/>
                <p:nvPr/>
              </p:nvSpPr>
              <p:spPr>
                <a:xfrm>
                  <a:off x="795051" y="886777"/>
                  <a:ext cx="651748" cy="65174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B53FCCFF-66C4-9436-46E6-2260E31D58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8164" y="2484782"/>
                <a:ext cx="543464" cy="543464"/>
              </a:xfrm>
              <a:prstGeom prst="rect">
                <a:avLst/>
              </a:prstGeom>
            </p:spPr>
          </p:pic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7115CAE1-A297-A514-1D55-B5D5FF1C9E9D}"/>
                  </a:ext>
                </a:extLst>
              </p:cNvPr>
              <p:cNvSpPr/>
              <p:nvPr/>
            </p:nvSpPr>
            <p:spPr>
              <a:xfrm>
                <a:off x="902694" y="4473507"/>
                <a:ext cx="2134404" cy="10310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Lora" pitchFamily="2" charset="0"/>
                  </a:rPr>
                  <a:t>Business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200" b="0" i="0" dirty="0">
                    <a:solidFill>
                      <a:schemeClr val="bg1"/>
                    </a:solidFill>
                    <a:effectLst/>
                    <a:latin typeface="Lora" pitchFamily="2" charset="0"/>
                  </a:rPr>
                  <a:t>Activity of making money by producing goods/services.</a:t>
                </a:r>
                <a:endParaRPr lang="en-US" sz="1200" dirty="0">
                  <a:solidFill>
                    <a:schemeClr val="bg1"/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CC0CDF67-D821-6BB4-0E0F-C8A99274D763}"/>
                </a:ext>
              </a:extLst>
            </p:cNvPr>
            <p:cNvGrpSpPr/>
            <p:nvPr/>
          </p:nvGrpSpPr>
          <p:grpSpPr>
            <a:xfrm>
              <a:off x="6496947" y="2017364"/>
              <a:ext cx="2425379" cy="4318216"/>
              <a:chOff x="6496947" y="2017364"/>
              <a:chExt cx="2425379" cy="4318216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28A29691-A4E1-667C-1691-14470CF128F4}"/>
                  </a:ext>
                </a:extLst>
              </p:cNvPr>
              <p:cNvGrpSpPr/>
              <p:nvPr/>
            </p:nvGrpSpPr>
            <p:grpSpPr>
              <a:xfrm>
                <a:off x="6496947" y="2017364"/>
                <a:ext cx="2425379" cy="4318216"/>
                <a:chOff x="460325" y="827772"/>
                <a:chExt cx="1321200" cy="2352303"/>
              </a:xfrm>
            </p:grpSpPr>
            <p:sp>
              <p:nvSpPr>
                <p:cNvPr id="20" name="Google Shape;1249;p31">
                  <a:extLst>
                    <a:ext uri="{FF2B5EF4-FFF2-40B4-BE49-F238E27FC236}">
                      <a16:creationId xmlns:a16="http://schemas.microsoft.com/office/drawing/2014/main" id="{9043B901-06DE-1552-173C-232028D7AA06}"/>
                    </a:ext>
                  </a:extLst>
                </p:cNvPr>
                <p:cNvSpPr/>
                <p:nvPr/>
              </p:nvSpPr>
              <p:spPr>
                <a:xfrm>
                  <a:off x="460325" y="1802475"/>
                  <a:ext cx="1321200" cy="1377600"/>
                </a:xfrm>
                <a:prstGeom prst="round2SameRect">
                  <a:avLst>
                    <a:gd name="adj1" fmla="val 16667"/>
                    <a:gd name="adj2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1250;p31">
                  <a:extLst>
                    <a:ext uri="{FF2B5EF4-FFF2-40B4-BE49-F238E27FC236}">
                      <a16:creationId xmlns:a16="http://schemas.microsoft.com/office/drawing/2014/main" id="{34F28157-E18F-7BD4-179E-0F25955AB560}"/>
                    </a:ext>
                  </a:extLst>
                </p:cNvPr>
                <p:cNvSpPr/>
                <p:nvPr/>
              </p:nvSpPr>
              <p:spPr>
                <a:xfrm>
                  <a:off x="736438" y="827772"/>
                  <a:ext cx="768974" cy="76897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cxnSp>
              <p:nvCxnSpPr>
                <p:cNvPr id="22" name="Google Shape;1256;p31">
                  <a:extLst>
                    <a:ext uri="{FF2B5EF4-FFF2-40B4-BE49-F238E27FC236}">
                      <a16:creationId xmlns:a16="http://schemas.microsoft.com/office/drawing/2014/main" id="{2FEE4A0F-D1BD-40CC-A290-83B495139F60}"/>
                    </a:ext>
                  </a:extLst>
                </p:cNvPr>
                <p:cNvCxnSpPr>
                  <a:cxnSpLocks/>
                  <a:stCxn id="21" idx="4"/>
                  <a:endCxn id="20" idx="3"/>
                </p:cNvCxnSpPr>
                <p:nvPr/>
              </p:nvCxnSpPr>
              <p:spPr>
                <a:xfrm>
                  <a:off x="1120925" y="1596746"/>
                  <a:ext cx="0" cy="205729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42" name="Google Shape;1250;p31">
                  <a:extLst>
                    <a:ext uri="{FF2B5EF4-FFF2-40B4-BE49-F238E27FC236}">
                      <a16:creationId xmlns:a16="http://schemas.microsoft.com/office/drawing/2014/main" id="{FD5E5E1A-13AF-3702-0952-D9390F9E62AD}"/>
                    </a:ext>
                  </a:extLst>
                </p:cNvPr>
                <p:cNvSpPr/>
                <p:nvPr/>
              </p:nvSpPr>
              <p:spPr>
                <a:xfrm>
                  <a:off x="795051" y="886777"/>
                  <a:ext cx="651748" cy="65174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44805351-A44D-D301-B28B-0714DA00B1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39205" y="2427236"/>
                <a:ext cx="540863" cy="540863"/>
              </a:xfrm>
              <a:prstGeom prst="rect">
                <a:avLst/>
              </a:prstGeom>
            </p:spPr>
          </p:pic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985A896-118A-20E1-F63C-854CF8B9E198}"/>
                  </a:ext>
                </a:extLst>
              </p:cNvPr>
              <p:cNvSpPr/>
              <p:nvPr/>
            </p:nvSpPr>
            <p:spPr>
              <a:xfrm>
                <a:off x="6642434" y="4479150"/>
                <a:ext cx="2134404" cy="10310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Lora" pitchFamily="2" charset="0"/>
                  </a:rPr>
                  <a:t>Target</a:t>
                </a:r>
                <a:endParaRPr lang="en-US" sz="3200" b="1" dirty="0">
                  <a:solidFill>
                    <a:schemeClr val="bg1"/>
                  </a:solidFill>
                  <a:latin typeface="Lora" pitchFamily="2" charset="0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sz="1200" b="0" i="0" dirty="0">
                    <a:solidFill>
                      <a:schemeClr val="bg1"/>
                    </a:solidFill>
                    <a:effectLst/>
                    <a:latin typeface="Lora" pitchFamily="2" charset="0"/>
                  </a:rPr>
                  <a:t>The group or market segment a product is intended for.</a:t>
                </a:r>
                <a:endParaRPr lang="en-US" sz="1200" dirty="0">
                  <a:solidFill>
                    <a:schemeClr val="bg1"/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CD53568-F3B4-C933-2B6D-3506666CFEFF}"/>
                </a:ext>
              </a:extLst>
            </p:cNvPr>
            <p:cNvGrpSpPr/>
            <p:nvPr/>
          </p:nvGrpSpPr>
          <p:grpSpPr>
            <a:xfrm>
              <a:off x="9366818" y="2017364"/>
              <a:ext cx="2425379" cy="4318216"/>
              <a:chOff x="9366818" y="2017364"/>
              <a:chExt cx="2425379" cy="431821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B9A3863-8418-8A5B-35E9-ECF45C994D83}"/>
                  </a:ext>
                </a:extLst>
              </p:cNvPr>
              <p:cNvGrpSpPr/>
              <p:nvPr/>
            </p:nvGrpSpPr>
            <p:grpSpPr>
              <a:xfrm>
                <a:off x="9366818" y="2017364"/>
                <a:ext cx="2425379" cy="4318216"/>
                <a:chOff x="460325" y="827772"/>
                <a:chExt cx="1321200" cy="2352303"/>
              </a:xfrm>
            </p:grpSpPr>
            <p:sp>
              <p:nvSpPr>
                <p:cNvPr id="24" name="Google Shape;1249;p31">
                  <a:extLst>
                    <a:ext uri="{FF2B5EF4-FFF2-40B4-BE49-F238E27FC236}">
                      <a16:creationId xmlns:a16="http://schemas.microsoft.com/office/drawing/2014/main" id="{47BEAB48-7A73-A6C4-1F3D-A6B5CB792618}"/>
                    </a:ext>
                  </a:extLst>
                </p:cNvPr>
                <p:cNvSpPr/>
                <p:nvPr/>
              </p:nvSpPr>
              <p:spPr>
                <a:xfrm>
                  <a:off x="460325" y="1802475"/>
                  <a:ext cx="1321200" cy="1377600"/>
                </a:xfrm>
                <a:prstGeom prst="round2SameRect">
                  <a:avLst>
                    <a:gd name="adj1" fmla="val 16667"/>
                    <a:gd name="adj2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1250;p31">
                  <a:extLst>
                    <a:ext uri="{FF2B5EF4-FFF2-40B4-BE49-F238E27FC236}">
                      <a16:creationId xmlns:a16="http://schemas.microsoft.com/office/drawing/2014/main" id="{E30EA8A4-6D44-36EC-D4C9-7FF7A3DA9A30}"/>
                    </a:ext>
                  </a:extLst>
                </p:cNvPr>
                <p:cNvSpPr/>
                <p:nvPr/>
              </p:nvSpPr>
              <p:spPr>
                <a:xfrm>
                  <a:off x="736438" y="827772"/>
                  <a:ext cx="768974" cy="768974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26" name="Google Shape;1256;p31">
                  <a:extLst>
                    <a:ext uri="{FF2B5EF4-FFF2-40B4-BE49-F238E27FC236}">
                      <a16:creationId xmlns:a16="http://schemas.microsoft.com/office/drawing/2014/main" id="{4C6AB444-5460-0C22-EAA2-369ECCBFD004}"/>
                    </a:ext>
                  </a:extLst>
                </p:cNvPr>
                <p:cNvCxnSpPr>
                  <a:cxnSpLocks/>
                  <a:stCxn id="25" idx="4"/>
                  <a:endCxn id="24" idx="3"/>
                </p:cNvCxnSpPr>
                <p:nvPr/>
              </p:nvCxnSpPr>
              <p:spPr>
                <a:xfrm>
                  <a:off x="1120925" y="1596746"/>
                  <a:ext cx="0" cy="205729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43" name="Google Shape;1250;p31">
                  <a:extLst>
                    <a:ext uri="{FF2B5EF4-FFF2-40B4-BE49-F238E27FC236}">
                      <a16:creationId xmlns:a16="http://schemas.microsoft.com/office/drawing/2014/main" id="{C5223295-0EAA-6384-C043-66CB0F0BFBFC}"/>
                    </a:ext>
                  </a:extLst>
                </p:cNvPr>
                <p:cNvSpPr/>
                <p:nvPr/>
              </p:nvSpPr>
              <p:spPr>
                <a:xfrm>
                  <a:off x="795051" y="886777"/>
                  <a:ext cx="651748" cy="65174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30ADD28B-923E-C457-1C65-2E1473332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11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31771" y="2483341"/>
                <a:ext cx="495472" cy="495472"/>
              </a:xfrm>
              <a:prstGeom prst="rect">
                <a:avLst/>
              </a:prstGeom>
            </p:spPr>
          </p:pic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4F044336-9733-BBE5-E8FE-9C79271A9DDA}"/>
                  </a:ext>
                </a:extLst>
              </p:cNvPr>
              <p:cNvSpPr/>
              <p:nvPr/>
            </p:nvSpPr>
            <p:spPr>
              <a:xfrm>
                <a:off x="9634545" y="4479151"/>
                <a:ext cx="1889925" cy="10310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Lora" pitchFamily="2" charset="0"/>
                  </a:rPr>
                  <a:t>Growth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200" b="0" i="0" dirty="0">
                    <a:solidFill>
                      <a:schemeClr val="bg1"/>
                    </a:solidFill>
                    <a:effectLst/>
                    <a:latin typeface="Lora" pitchFamily="2" charset="0"/>
                  </a:rPr>
                  <a:t>Expansion or development of a business or an idea.</a:t>
                </a:r>
                <a:endParaRPr lang="en-US" sz="1200" dirty="0">
                  <a:solidFill>
                    <a:schemeClr val="bg1"/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7312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88F7C6-B775-DA86-36F2-09AD733E0602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0B38EB-F45E-5A3F-6FA6-D8D68FB2FC16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7669" name="Google Shape;9147;p73">
                <a:extLst>
                  <a:ext uri="{FF2B5EF4-FFF2-40B4-BE49-F238E27FC236}">
                    <a16:creationId xmlns:a16="http://schemas.microsoft.com/office/drawing/2014/main" id="{62ACFF62-C108-172D-D498-C8475087D389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7830" name="Google Shape;9148;p73">
                  <a:extLst>
                    <a:ext uri="{FF2B5EF4-FFF2-40B4-BE49-F238E27FC236}">
                      <a16:creationId xmlns:a16="http://schemas.microsoft.com/office/drawing/2014/main" id="{AA7285D6-92D3-19A1-7C47-B9CDE7B007E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1" name="Google Shape;9149;p73">
                  <a:extLst>
                    <a:ext uri="{FF2B5EF4-FFF2-40B4-BE49-F238E27FC236}">
                      <a16:creationId xmlns:a16="http://schemas.microsoft.com/office/drawing/2014/main" id="{5452C3CE-0956-4E03-108F-CB018DAAB9F3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2" name="Google Shape;9150;p73">
                  <a:extLst>
                    <a:ext uri="{FF2B5EF4-FFF2-40B4-BE49-F238E27FC236}">
                      <a16:creationId xmlns:a16="http://schemas.microsoft.com/office/drawing/2014/main" id="{C2F94820-3E5F-0394-AB83-73638F8458C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3" name="Google Shape;9151;p73">
                  <a:extLst>
                    <a:ext uri="{FF2B5EF4-FFF2-40B4-BE49-F238E27FC236}">
                      <a16:creationId xmlns:a16="http://schemas.microsoft.com/office/drawing/2014/main" id="{8888BEF0-B93C-5A46-556B-3EAE5316A40B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0" name="Google Shape;9152;p73">
                <a:extLst>
                  <a:ext uri="{FF2B5EF4-FFF2-40B4-BE49-F238E27FC236}">
                    <a16:creationId xmlns:a16="http://schemas.microsoft.com/office/drawing/2014/main" id="{ADA50E07-873D-09F5-21FC-D586B60D4AED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7827" name="Google Shape;9153;p73">
                  <a:extLst>
                    <a:ext uri="{FF2B5EF4-FFF2-40B4-BE49-F238E27FC236}">
                      <a16:creationId xmlns:a16="http://schemas.microsoft.com/office/drawing/2014/main" id="{AD08CB27-897B-278E-9D9B-B4DBB48462B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8" name="Google Shape;9154;p73">
                  <a:extLst>
                    <a:ext uri="{FF2B5EF4-FFF2-40B4-BE49-F238E27FC236}">
                      <a16:creationId xmlns:a16="http://schemas.microsoft.com/office/drawing/2014/main" id="{99EC79BC-A273-F927-1147-7EB9EE9A04D2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9" name="Google Shape;9155;p73">
                  <a:extLst>
                    <a:ext uri="{FF2B5EF4-FFF2-40B4-BE49-F238E27FC236}">
                      <a16:creationId xmlns:a16="http://schemas.microsoft.com/office/drawing/2014/main" id="{A481F08F-CBBE-2F0B-8722-AF2111AD10A4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1" name="Google Shape;9156;p73">
                <a:extLst>
                  <a:ext uri="{FF2B5EF4-FFF2-40B4-BE49-F238E27FC236}">
                    <a16:creationId xmlns:a16="http://schemas.microsoft.com/office/drawing/2014/main" id="{5F11252F-8BD4-926D-0585-A932B4A66C7D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2" name="Google Shape;9157;p73">
                <a:extLst>
                  <a:ext uri="{FF2B5EF4-FFF2-40B4-BE49-F238E27FC236}">
                    <a16:creationId xmlns:a16="http://schemas.microsoft.com/office/drawing/2014/main" id="{363F3E0D-5C97-F223-E256-2E3FB6F70ECE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7825" name="Google Shape;9158;p73">
                  <a:extLst>
                    <a:ext uri="{FF2B5EF4-FFF2-40B4-BE49-F238E27FC236}">
                      <a16:creationId xmlns:a16="http://schemas.microsoft.com/office/drawing/2014/main" id="{58E6720D-2442-CD14-5A3C-60A1FEDBD4BA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6" name="Google Shape;9159;p73">
                  <a:extLst>
                    <a:ext uri="{FF2B5EF4-FFF2-40B4-BE49-F238E27FC236}">
                      <a16:creationId xmlns:a16="http://schemas.microsoft.com/office/drawing/2014/main" id="{56B41E84-E4AC-AC4E-59E4-598515AB9BE8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3" name="Google Shape;9160;p73">
                <a:extLst>
                  <a:ext uri="{FF2B5EF4-FFF2-40B4-BE49-F238E27FC236}">
                    <a16:creationId xmlns:a16="http://schemas.microsoft.com/office/drawing/2014/main" id="{DDDEC3AB-4DD6-28DD-5E1B-2FBA6C86583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7823" name="Google Shape;9161;p73">
                  <a:extLst>
                    <a:ext uri="{FF2B5EF4-FFF2-40B4-BE49-F238E27FC236}">
                      <a16:creationId xmlns:a16="http://schemas.microsoft.com/office/drawing/2014/main" id="{50128753-877F-2990-CD62-366FD6C43D40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4" name="Google Shape;9162;p73">
                  <a:extLst>
                    <a:ext uri="{FF2B5EF4-FFF2-40B4-BE49-F238E27FC236}">
                      <a16:creationId xmlns:a16="http://schemas.microsoft.com/office/drawing/2014/main" id="{199DD43B-4983-B300-3852-0F14FD959B25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4" name="Google Shape;9163;p73">
                <a:extLst>
                  <a:ext uri="{FF2B5EF4-FFF2-40B4-BE49-F238E27FC236}">
                    <a16:creationId xmlns:a16="http://schemas.microsoft.com/office/drawing/2014/main" id="{6CF9E815-79F8-4616-9D5D-FE86B76A0383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5" name="Google Shape;9164;p73">
                <a:extLst>
                  <a:ext uri="{FF2B5EF4-FFF2-40B4-BE49-F238E27FC236}">
                    <a16:creationId xmlns:a16="http://schemas.microsoft.com/office/drawing/2014/main" id="{632955CF-48E1-3C12-4D6E-5C181D5F83E0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7820" name="Google Shape;9165;p73">
                  <a:extLst>
                    <a:ext uri="{FF2B5EF4-FFF2-40B4-BE49-F238E27FC236}">
                      <a16:creationId xmlns:a16="http://schemas.microsoft.com/office/drawing/2014/main" id="{FDE9F7E7-11D2-6171-07EF-1340AC89381B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1" name="Google Shape;9166;p73">
                  <a:extLst>
                    <a:ext uri="{FF2B5EF4-FFF2-40B4-BE49-F238E27FC236}">
                      <a16:creationId xmlns:a16="http://schemas.microsoft.com/office/drawing/2014/main" id="{60BC8646-A153-8FE6-985B-35ACB313EDEE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2" name="Google Shape;9167;p73">
                  <a:extLst>
                    <a:ext uri="{FF2B5EF4-FFF2-40B4-BE49-F238E27FC236}">
                      <a16:creationId xmlns:a16="http://schemas.microsoft.com/office/drawing/2014/main" id="{3C2FAD50-9CFB-C4B6-20FE-FD02ECED10C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6" name="Google Shape;9168;p73">
                <a:extLst>
                  <a:ext uri="{FF2B5EF4-FFF2-40B4-BE49-F238E27FC236}">
                    <a16:creationId xmlns:a16="http://schemas.microsoft.com/office/drawing/2014/main" id="{C4B78967-F10C-A41C-3A2B-D0F2DA6C15D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7" name="Google Shape;9169;p73">
                <a:extLst>
                  <a:ext uri="{FF2B5EF4-FFF2-40B4-BE49-F238E27FC236}">
                    <a16:creationId xmlns:a16="http://schemas.microsoft.com/office/drawing/2014/main" id="{538D2A0E-FF94-8C60-10F3-247ED579D4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8" name="Google Shape;9170;p73">
                <a:extLst>
                  <a:ext uri="{FF2B5EF4-FFF2-40B4-BE49-F238E27FC236}">
                    <a16:creationId xmlns:a16="http://schemas.microsoft.com/office/drawing/2014/main" id="{49180716-CEA7-5E21-1801-E8F8985F9560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9" name="Google Shape;9171;p73">
                <a:extLst>
                  <a:ext uri="{FF2B5EF4-FFF2-40B4-BE49-F238E27FC236}">
                    <a16:creationId xmlns:a16="http://schemas.microsoft.com/office/drawing/2014/main" id="{B7562C5E-05F1-AD25-6E20-B52B235BAF7B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0" name="Google Shape;9172;p73">
                <a:extLst>
                  <a:ext uri="{FF2B5EF4-FFF2-40B4-BE49-F238E27FC236}">
                    <a16:creationId xmlns:a16="http://schemas.microsoft.com/office/drawing/2014/main" id="{E7B7509D-C007-E594-CC03-2DC5EC58C591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7816" name="Google Shape;9173;p73">
                  <a:extLst>
                    <a:ext uri="{FF2B5EF4-FFF2-40B4-BE49-F238E27FC236}">
                      <a16:creationId xmlns:a16="http://schemas.microsoft.com/office/drawing/2014/main" id="{D066B87F-BBD1-EEB8-4446-D6F701508A7F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7" name="Google Shape;9174;p73">
                  <a:extLst>
                    <a:ext uri="{FF2B5EF4-FFF2-40B4-BE49-F238E27FC236}">
                      <a16:creationId xmlns:a16="http://schemas.microsoft.com/office/drawing/2014/main" id="{9203B9CD-1F02-0C94-3E71-A1D56C5921EF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8" name="Google Shape;9175;p73">
                  <a:extLst>
                    <a:ext uri="{FF2B5EF4-FFF2-40B4-BE49-F238E27FC236}">
                      <a16:creationId xmlns:a16="http://schemas.microsoft.com/office/drawing/2014/main" id="{58D810BE-4F5C-28AB-E4B9-536B0F92AF8D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9" name="Google Shape;9176;p73">
                  <a:extLst>
                    <a:ext uri="{FF2B5EF4-FFF2-40B4-BE49-F238E27FC236}">
                      <a16:creationId xmlns:a16="http://schemas.microsoft.com/office/drawing/2014/main" id="{3E84E2D0-0638-5A88-98BE-CC51082D20C2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1" name="Google Shape;9177;p73">
                <a:extLst>
                  <a:ext uri="{FF2B5EF4-FFF2-40B4-BE49-F238E27FC236}">
                    <a16:creationId xmlns:a16="http://schemas.microsoft.com/office/drawing/2014/main" id="{9C392A5D-EDE3-F460-F38B-C2E0AC6A9B3F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7814" name="Google Shape;9178;p73">
                  <a:extLst>
                    <a:ext uri="{FF2B5EF4-FFF2-40B4-BE49-F238E27FC236}">
                      <a16:creationId xmlns:a16="http://schemas.microsoft.com/office/drawing/2014/main" id="{22B28EC9-05C7-90F7-A476-E7AA62E66B4D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5" name="Google Shape;9179;p73">
                  <a:extLst>
                    <a:ext uri="{FF2B5EF4-FFF2-40B4-BE49-F238E27FC236}">
                      <a16:creationId xmlns:a16="http://schemas.microsoft.com/office/drawing/2014/main" id="{B50A64B9-8F4B-3A90-7B66-9878D6902722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2" name="Google Shape;9180;p73">
                <a:extLst>
                  <a:ext uri="{FF2B5EF4-FFF2-40B4-BE49-F238E27FC236}">
                    <a16:creationId xmlns:a16="http://schemas.microsoft.com/office/drawing/2014/main" id="{85825ABF-39E7-2034-3F46-2C6FC8EB5729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7811" name="Google Shape;9181;p73">
                  <a:extLst>
                    <a:ext uri="{FF2B5EF4-FFF2-40B4-BE49-F238E27FC236}">
                      <a16:creationId xmlns:a16="http://schemas.microsoft.com/office/drawing/2014/main" id="{A6D438DA-2628-C80C-D206-3B12A4B68E5C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2" name="Google Shape;9182;p73">
                  <a:extLst>
                    <a:ext uri="{FF2B5EF4-FFF2-40B4-BE49-F238E27FC236}">
                      <a16:creationId xmlns:a16="http://schemas.microsoft.com/office/drawing/2014/main" id="{FE446367-D440-7C9D-8075-2ECD5390FA3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3" name="Google Shape;9183;p73">
                  <a:extLst>
                    <a:ext uri="{FF2B5EF4-FFF2-40B4-BE49-F238E27FC236}">
                      <a16:creationId xmlns:a16="http://schemas.microsoft.com/office/drawing/2014/main" id="{69A071B6-F865-959F-5756-9AAB03734A7D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3" name="Google Shape;9184;p73">
                <a:extLst>
                  <a:ext uri="{FF2B5EF4-FFF2-40B4-BE49-F238E27FC236}">
                    <a16:creationId xmlns:a16="http://schemas.microsoft.com/office/drawing/2014/main" id="{C8A50F2D-CF9F-8DB4-9678-E646D6A0D2DE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7809" name="Google Shape;9185;p73">
                  <a:extLst>
                    <a:ext uri="{FF2B5EF4-FFF2-40B4-BE49-F238E27FC236}">
                      <a16:creationId xmlns:a16="http://schemas.microsoft.com/office/drawing/2014/main" id="{C421F685-F7E0-67EC-8F97-62B8C8D430A1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0" name="Google Shape;9186;p73">
                  <a:extLst>
                    <a:ext uri="{FF2B5EF4-FFF2-40B4-BE49-F238E27FC236}">
                      <a16:creationId xmlns:a16="http://schemas.microsoft.com/office/drawing/2014/main" id="{3C1663A0-D951-719B-BE2F-6A83A8E09B7A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4" name="Google Shape;9187;p73">
                <a:extLst>
                  <a:ext uri="{FF2B5EF4-FFF2-40B4-BE49-F238E27FC236}">
                    <a16:creationId xmlns:a16="http://schemas.microsoft.com/office/drawing/2014/main" id="{B3F317AC-55C1-DCA2-31E6-87062C0E776E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5" name="Google Shape;9188;p73">
                <a:extLst>
                  <a:ext uri="{FF2B5EF4-FFF2-40B4-BE49-F238E27FC236}">
                    <a16:creationId xmlns:a16="http://schemas.microsoft.com/office/drawing/2014/main" id="{4A041CA6-466D-A5DC-F156-8A1F69E6C097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7804" name="Google Shape;9189;p73">
                  <a:extLst>
                    <a:ext uri="{FF2B5EF4-FFF2-40B4-BE49-F238E27FC236}">
                      <a16:creationId xmlns:a16="http://schemas.microsoft.com/office/drawing/2014/main" id="{23869CD7-5EBE-147C-B3BC-7015A85CA954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5" name="Google Shape;9190;p73">
                  <a:extLst>
                    <a:ext uri="{FF2B5EF4-FFF2-40B4-BE49-F238E27FC236}">
                      <a16:creationId xmlns:a16="http://schemas.microsoft.com/office/drawing/2014/main" id="{C0F8D9FE-21D7-7D40-EE5D-830D24E1C3B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6" name="Google Shape;9191;p73">
                  <a:extLst>
                    <a:ext uri="{FF2B5EF4-FFF2-40B4-BE49-F238E27FC236}">
                      <a16:creationId xmlns:a16="http://schemas.microsoft.com/office/drawing/2014/main" id="{DB8F0F58-24B7-E672-140B-C976BD876E0E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7" name="Google Shape;9192;p73">
                  <a:extLst>
                    <a:ext uri="{FF2B5EF4-FFF2-40B4-BE49-F238E27FC236}">
                      <a16:creationId xmlns:a16="http://schemas.microsoft.com/office/drawing/2014/main" id="{D365CA78-01DE-0539-6937-068C281E9DB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8" name="Google Shape;9193;p73">
                  <a:extLst>
                    <a:ext uri="{FF2B5EF4-FFF2-40B4-BE49-F238E27FC236}">
                      <a16:creationId xmlns:a16="http://schemas.microsoft.com/office/drawing/2014/main" id="{92CAAA88-FAB1-0F47-8C02-5701AF71B020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6" name="Google Shape;9194;p73">
                <a:extLst>
                  <a:ext uri="{FF2B5EF4-FFF2-40B4-BE49-F238E27FC236}">
                    <a16:creationId xmlns:a16="http://schemas.microsoft.com/office/drawing/2014/main" id="{30B65611-99EA-10D9-D997-4C48DC3F10C2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87" name="Google Shape;9195;p73">
                <a:extLst>
                  <a:ext uri="{FF2B5EF4-FFF2-40B4-BE49-F238E27FC236}">
                    <a16:creationId xmlns:a16="http://schemas.microsoft.com/office/drawing/2014/main" id="{0913EBB4-4091-56EB-E986-AFCB8B39DE20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8" name="Google Shape;9196;p73">
                <a:extLst>
                  <a:ext uri="{FF2B5EF4-FFF2-40B4-BE49-F238E27FC236}">
                    <a16:creationId xmlns:a16="http://schemas.microsoft.com/office/drawing/2014/main" id="{7A830820-7BB6-0E77-AF78-ACCCEC6B3CE7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7800" name="Google Shape;9197;p73">
                  <a:extLst>
                    <a:ext uri="{FF2B5EF4-FFF2-40B4-BE49-F238E27FC236}">
                      <a16:creationId xmlns:a16="http://schemas.microsoft.com/office/drawing/2014/main" id="{D605DBE8-2D91-4C05-148F-3BB36148708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1" name="Google Shape;9198;p73">
                  <a:extLst>
                    <a:ext uri="{FF2B5EF4-FFF2-40B4-BE49-F238E27FC236}">
                      <a16:creationId xmlns:a16="http://schemas.microsoft.com/office/drawing/2014/main" id="{9D0919B2-F457-A7D1-B1E8-885BFC2D8245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2" name="Google Shape;9199;p73">
                  <a:extLst>
                    <a:ext uri="{FF2B5EF4-FFF2-40B4-BE49-F238E27FC236}">
                      <a16:creationId xmlns:a16="http://schemas.microsoft.com/office/drawing/2014/main" id="{8401C5CE-1D05-4067-3756-C02C95CEACF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3" name="Google Shape;9200;p73">
                  <a:extLst>
                    <a:ext uri="{FF2B5EF4-FFF2-40B4-BE49-F238E27FC236}">
                      <a16:creationId xmlns:a16="http://schemas.microsoft.com/office/drawing/2014/main" id="{857908A3-309F-6083-EC61-E82E8EE4DDE8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9" name="Google Shape;9201;p73">
                <a:extLst>
                  <a:ext uri="{FF2B5EF4-FFF2-40B4-BE49-F238E27FC236}">
                    <a16:creationId xmlns:a16="http://schemas.microsoft.com/office/drawing/2014/main" id="{1387A87B-73CA-352A-F258-948A7F29DBE4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7798" name="Google Shape;9202;p73">
                  <a:extLst>
                    <a:ext uri="{FF2B5EF4-FFF2-40B4-BE49-F238E27FC236}">
                      <a16:creationId xmlns:a16="http://schemas.microsoft.com/office/drawing/2014/main" id="{F7E0F87E-81C1-811A-8898-60478222D4AA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9" name="Google Shape;9203;p73">
                  <a:extLst>
                    <a:ext uri="{FF2B5EF4-FFF2-40B4-BE49-F238E27FC236}">
                      <a16:creationId xmlns:a16="http://schemas.microsoft.com/office/drawing/2014/main" id="{C96C9B9A-ABD3-5E2A-FF8B-7DDB43400319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0" name="Google Shape;9204;p73">
                <a:extLst>
                  <a:ext uri="{FF2B5EF4-FFF2-40B4-BE49-F238E27FC236}">
                    <a16:creationId xmlns:a16="http://schemas.microsoft.com/office/drawing/2014/main" id="{900A24A2-F68C-BF82-E986-CDC53962C43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1" name="Google Shape;9205;p73">
                <a:extLst>
                  <a:ext uri="{FF2B5EF4-FFF2-40B4-BE49-F238E27FC236}">
                    <a16:creationId xmlns:a16="http://schemas.microsoft.com/office/drawing/2014/main" id="{7A9BFFDA-D51E-F8D4-97E6-6A807C828885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7794" name="Google Shape;9206;p73">
                  <a:extLst>
                    <a:ext uri="{FF2B5EF4-FFF2-40B4-BE49-F238E27FC236}">
                      <a16:creationId xmlns:a16="http://schemas.microsoft.com/office/drawing/2014/main" id="{FB528597-CE47-7CA6-F636-974363AA2717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5" name="Google Shape;9207;p73">
                  <a:extLst>
                    <a:ext uri="{FF2B5EF4-FFF2-40B4-BE49-F238E27FC236}">
                      <a16:creationId xmlns:a16="http://schemas.microsoft.com/office/drawing/2014/main" id="{41385DAC-2DB4-C9AA-D23A-E6C253E3C427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6" name="Google Shape;9208;p73">
                  <a:extLst>
                    <a:ext uri="{FF2B5EF4-FFF2-40B4-BE49-F238E27FC236}">
                      <a16:creationId xmlns:a16="http://schemas.microsoft.com/office/drawing/2014/main" id="{3C6F1576-E814-BBB8-3992-0505242023DB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7" name="Google Shape;9209;p73">
                  <a:extLst>
                    <a:ext uri="{FF2B5EF4-FFF2-40B4-BE49-F238E27FC236}">
                      <a16:creationId xmlns:a16="http://schemas.microsoft.com/office/drawing/2014/main" id="{794AF971-0298-C130-061E-275B0A1AA8D0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2" name="Google Shape;9210;p73">
                <a:extLst>
                  <a:ext uri="{FF2B5EF4-FFF2-40B4-BE49-F238E27FC236}">
                    <a16:creationId xmlns:a16="http://schemas.microsoft.com/office/drawing/2014/main" id="{3F6D89FD-0118-8D9F-74A9-072A424462B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3" name="Google Shape;9211;p73">
                <a:extLst>
                  <a:ext uri="{FF2B5EF4-FFF2-40B4-BE49-F238E27FC236}">
                    <a16:creationId xmlns:a16="http://schemas.microsoft.com/office/drawing/2014/main" id="{4EBE5D62-1497-D1AC-526E-899658F9B699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4" name="Google Shape;9212;p73">
                <a:extLst>
                  <a:ext uri="{FF2B5EF4-FFF2-40B4-BE49-F238E27FC236}">
                    <a16:creationId xmlns:a16="http://schemas.microsoft.com/office/drawing/2014/main" id="{524BC655-5E30-FCAE-1E34-BDA836814A01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5" name="Google Shape;9213;p73">
                <a:extLst>
                  <a:ext uri="{FF2B5EF4-FFF2-40B4-BE49-F238E27FC236}">
                    <a16:creationId xmlns:a16="http://schemas.microsoft.com/office/drawing/2014/main" id="{0243FFC9-CC18-B7DE-07DE-B491A56C279B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7792" name="Google Shape;9214;p73">
                  <a:extLst>
                    <a:ext uri="{FF2B5EF4-FFF2-40B4-BE49-F238E27FC236}">
                      <a16:creationId xmlns:a16="http://schemas.microsoft.com/office/drawing/2014/main" id="{3FAD330A-6EE5-5E17-24EB-B786D0D4B586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3" name="Google Shape;9215;p73">
                  <a:extLst>
                    <a:ext uri="{FF2B5EF4-FFF2-40B4-BE49-F238E27FC236}">
                      <a16:creationId xmlns:a16="http://schemas.microsoft.com/office/drawing/2014/main" id="{2647FD92-DCFF-A44E-E1FF-2BC65BA07B82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6" name="Google Shape;9216;p73">
                <a:extLst>
                  <a:ext uri="{FF2B5EF4-FFF2-40B4-BE49-F238E27FC236}">
                    <a16:creationId xmlns:a16="http://schemas.microsoft.com/office/drawing/2014/main" id="{2184BBC2-2E66-6800-1BE1-FBF5736FA4B6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7789" name="Google Shape;9217;p73">
                  <a:extLst>
                    <a:ext uri="{FF2B5EF4-FFF2-40B4-BE49-F238E27FC236}">
                      <a16:creationId xmlns:a16="http://schemas.microsoft.com/office/drawing/2014/main" id="{B1BF8EF9-FB2E-786F-6B92-7399F010ECF2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0" name="Google Shape;9218;p73">
                  <a:extLst>
                    <a:ext uri="{FF2B5EF4-FFF2-40B4-BE49-F238E27FC236}">
                      <a16:creationId xmlns:a16="http://schemas.microsoft.com/office/drawing/2014/main" id="{209F29CC-AE7A-391F-A207-4A8564AA2EEA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1" name="Google Shape;9219;p73">
                  <a:extLst>
                    <a:ext uri="{FF2B5EF4-FFF2-40B4-BE49-F238E27FC236}">
                      <a16:creationId xmlns:a16="http://schemas.microsoft.com/office/drawing/2014/main" id="{BCDDE940-E93A-A393-A9DC-370D88DA584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7" name="Google Shape;9220;p73">
                <a:extLst>
                  <a:ext uri="{FF2B5EF4-FFF2-40B4-BE49-F238E27FC236}">
                    <a16:creationId xmlns:a16="http://schemas.microsoft.com/office/drawing/2014/main" id="{66E34820-7D1C-59F4-8B7B-47275F5EFEF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8" name="Google Shape;9221;p73">
                <a:extLst>
                  <a:ext uri="{FF2B5EF4-FFF2-40B4-BE49-F238E27FC236}">
                    <a16:creationId xmlns:a16="http://schemas.microsoft.com/office/drawing/2014/main" id="{7037DE14-B328-BABE-31B2-568C5F277739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7784" name="Google Shape;9222;p73">
                  <a:extLst>
                    <a:ext uri="{FF2B5EF4-FFF2-40B4-BE49-F238E27FC236}">
                      <a16:creationId xmlns:a16="http://schemas.microsoft.com/office/drawing/2014/main" id="{AC2146FD-05DC-B353-F937-3D358EBD334C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5" name="Google Shape;9223;p73">
                  <a:extLst>
                    <a:ext uri="{FF2B5EF4-FFF2-40B4-BE49-F238E27FC236}">
                      <a16:creationId xmlns:a16="http://schemas.microsoft.com/office/drawing/2014/main" id="{3E57F1F5-90DD-9D3E-405A-62D3C9E5218C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6" name="Google Shape;9224;p73">
                  <a:extLst>
                    <a:ext uri="{FF2B5EF4-FFF2-40B4-BE49-F238E27FC236}">
                      <a16:creationId xmlns:a16="http://schemas.microsoft.com/office/drawing/2014/main" id="{BD647321-D9DF-0DFF-136C-5D433F42D45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7" name="Google Shape;9225;p73">
                  <a:extLst>
                    <a:ext uri="{FF2B5EF4-FFF2-40B4-BE49-F238E27FC236}">
                      <a16:creationId xmlns:a16="http://schemas.microsoft.com/office/drawing/2014/main" id="{A9D91F3E-19A6-3941-85F3-65CFEEAD2E6D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8" name="Google Shape;9226;p73">
                  <a:extLst>
                    <a:ext uri="{FF2B5EF4-FFF2-40B4-BE49-F238E27FC236}">
                      <a16:creationId xmlns:a16="http://schemas.microsoft.com/office/drawing/2014/main" id="{19448EAF-840E-6962-70CC-96EAEE1F72A5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9" name="Google Shape;9227;p73">
                <a:extLst>
                  <a:ext uri="{FF2B5EF4-FFF2-40B4-BE49-F238E27FC236}">
                    <a16:creationId xmlns:a16="http://schemas.microsoft.com/office/drawing/2014/main" id="{73F0655E-6EDA-C5D1-ACDF-3DA89251BBEB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7780" name="Google Shape;9228;p73">
                  <a:extLst>
                    <a:ext uri="{FF2B5EF4-FFF2-40B4-BE49-F238E27FC236}">
                      <a16:creationId xmlns:a16="http://schemas.microsoft.com/office/drawing/2014/main" id="{CE81207F-18F6-8D53-9E05-4E7BDD16ACA5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1" name="Google Shape;9229;p73">
                  <a:extLst>
                    <a:ext uri="{FF2B5EF4-FFF2-40B4-BE49-F238E27FC236}">
                      <a16:creationId xmlns:a16="http://schemas.microsoft.com/office/drawing/2014/main" id="{5A169894-ACAA-AADE-BEA3-3C3509894546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2" name="Google Shape;9230;p73">
                  <a:extLst>
                    <a:ext uri="{FF2B5EF4-FFF2-40B4-BE49-F238E27FC236}">
                      <a16:creationId xmlns:a16="http://schemas.microsoft.com/office/drawing/2014/main" id="{AAE829AE-78C8-64CC-997E-FB4516E9986B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3" name="Google Shape;9231;p73">
                  <a:extLst>
                    <a:ext uri="{FF2B5EF4-FFF2-40B4-BE49-F238E27FC236}">
                      <a16:creationId xmlns:a16="http://schemas.microsoft.com/office/drawing/2014/main" id="{8A9C0DB5-C053-0BDD-E88A-3242214C12A3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0" name="Google Shape;9232;p73">
                <a:extLst>
                  <a:ext uri="{FF2B5EF4-FFF2-40B4-BE49-F238E27FC236}">
                    <a16:creationId xmlns:a16="http://schemas.microsoft.com/office/drawing/2014/main" id="{BDDE475B-D6AD-2E2A-1710-20CF825C5067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7778" name="Google Shape;9233;p73">
                  <a:extLst>
                    <a:ext uri="{FF2B5EF4-FFF2-40B4-BE49-F238E27FC236}">
                      <a16:creationId xmlns:a16="http://schemas.microsoft.com/office/drawing/2014/main" id="{FEA3D7CA-E8BF-5679-B13C-69BC8FF8B4AE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9" name="Google Shape;9234;p73">
                  <a:extLst>
                    <a:ext uri="{FF2B5EF4-FFF2-40B4-BE49-F238E27FC236}">
                      <a16:creationId xmlns:a16="http://schemas.microsoft.com/office/drawing/2014/main" id="{FFC9D3A1-5BD2-0EE4-B3EB-E01412A5B475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1" name="Google Shape;9235;p73">
                <a:extLst>
                  <a:ext uri="{FF2B5EF4-FFF2-40B4-BE49-F238E27FC236}">
                    <a16:creationId xmlns:a16="http://schemas.microsoft.com/office/drawing/2014/main" id="{32CA1CD2-9C53-A202-BAE4-8AC7C6E1B30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2" name="Google Shape;9236;p73">
                <a:extLst>
                  <a:ext uri="{FF2B5EF4-FFF2-40B4-BE49-F238E27FC236}">
                    <a16:creationId xmlns:a16="http://schemas.microsoft.com/office/drawing/2014/main" id="{79098A00-3278-121A-53EE-CC7E00CEAC5B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7775" name="Google Shape;9237;p73">
                  <a:extLst>
                    <a:ext uri="{FF2B5EF4-FFF2-40B4-BE49-F238E27FC236}">
                      <a16:creationId xmlns:a16="http://schemas.microsoft.com/office/drawing/2014/main" id="{984888A6-E6EF-CDCD-8CCB-4BFC800278C5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6" name="Google Shape;9238;p73">
                  <a:extLst>
                    <a:ext uri="{FF2B5EF4-FFF2-40B4-BE49-F238E27FC236}">
                      <a16:creationId xmlns:a16="http://schemas.microsoft.com/office/drawing/2014/main" id="{17FB0CFF-E1A7-478C-C7CF-C2D860788CF7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7" name="Google Shape;9239;p73">
                  <a:extLst>
                    <a:ext uri="{FF2B5EF4-FFF2-40B4-BE49-F238E27FC236}">
                      <a16:creationId xmlns:a16="http://schemas.microsoft.com/office/drawing/2014/main" id="{FD3DB83D-EDA0-0BD2-9C35-AC434AE155E4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3" name="Google Shape;9240;p73">
                <a:extLst>
                  <a:ext uri="{FF2B5EF4-FFF2-40B4-BE49-F238E27FC236}">
                    <a16:creationId xmlns:a16="http://schemas.microsoft.com/office/drawing/2014/main" id="{EB6EF0CD-931A-4332-62C2-619A7F7340F1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7773" name="Google Shape;9241;p73">
                  <a:extLst>
                    <a:ext uri="{FF2B5EF4-FFF2-40B4-BE49-F238E27FC236}">
                      <a16:creationId xmlns:a16="http://schemas.microsoft.com/office/drawing/2014/main" id="{986A50F0-1798-3DBE-3930-C771EA53FDBB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4" name="Google Shape;9242;p73">
                  <a:extLst>
                    <a:ext uri="{FF2B5EF4-FFF2-40B4-BE49-F238E27FC236}">
                      <a16:creationId xmlns:a16="http://schemas.microsoft.com/office/drawing/2014/main" id="{1772D930-7849-D50A-5D1B-87E8F315D01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4" name="Google Shape;9243;p73">
                <a:extLst>
                  <a:ext uri="{FF2B5EF4-FFF2-40B4-BE49-F238E27FC236}">
                    <a16:creationId xmlns:a16="http://schemas.microsoft.com/office/drawing/2014/main" id="{22256679-40BE-57CF-B73E-9DCB28F8B07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5" name="Google Shape;9244;p73">
                <a:extLst>
                  <a:ext uri="{FF2B5EF4-FFF2-40B4-BE49-F238E27FC236}">
                    <a16:creationId xmlns:a16="http://schemas.microsoft.com/office/drawing/2014/main" id="{7489D1CA-71B9-1897-D273-7DDAA29158ED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7765" name="Google Shape;9245;p73">
                  <a:extLst>
                    <a:ext uri="{FF2B5EF4-FFF2-40B4-BE49-F238E27FC236}">
                      <a16:creationId xmlns:a16="http://schemas.microsoft.com/office/drawing/2014/main" id="{D31036E0-1490-215E-8B44-B2E8868F380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6" name="Google Shape;9246;p73">
                  <a:extLst>
                    <a:ext uri="{FF2B5EF4-FFF2-40B4-BE49-F238E27FC236}">
                      <a16:creationId xmlns:a16="http://schemas.microsoft.com/office/drawing/2014/main" id="{529547DA-5E2B-FBB2-CDCC-B88F596E6303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7" name="Google Shape;9247;p73">
                  <a:extLst>
                    <a:ext uri="{FF2B5EF4-FFF2-40B4-BE49-F238E27FC236}">
                      <a16:creationId xmlns:a16="http://schemas.microsoft.com/office/drawing/2014/main" id="{A5E7FF3E-8926-4DCD-E327-952FE3F5566B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8" name="Google Shape;9248;p73">
                  <a:extLst>
                    <a:ext uri="{FF2B5EF4-FFF2-40B4-BE49-F238E27FC236}">
                      <a16:creationId xmlns:a16="http://schemas.microsoft.com/office/drawing/2014/main" id="{D17C568C-B18F-58B6-1D98-3AC6331E427C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9" name="Google Shape;9249;p73">
                  <a:extLst>
                    <a:ext uri="{FF2B5EF4-FFF2-40B4-BE49-F238E27FC236}">
                      <a16:creationId xmlns:a16="http://schemas.microsoft.com/office/drawing/2014/main" id="{3EBAAEE1-7168-D0DC-21F4-954BB0707B02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0" name="Google Shape;9250;p73">
                  <a:extLst>
                    <a:ext uri="{FF2B5EF4-FFF2-40B4-BE49-F238E27FC236}">
                      <a16:creationId xmlns:a16="http://schemas.microsoft.com/office/drawing/2014/main" id="{C1B3B1FF-2D1E-9DC5-EBF8-C8501F14473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1" name="Google Shape;9251;p73">
                  <a:extLst>
                    <a:ext uri="{FF2B5EF4-FFF2-40B4-BE49-F238E27FC236}">
                      <a16:creationId xmlns:a16="http://schemas.microsoft.com/office/drawing/2014/main" id="{EF670C8F-1918-0F24-4D0D-4660144E0182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2" name="Google Shape;9252;p73">
                  <a:extLst>
                    <a:ext uri="{FF2B5EF4-FFF2-40B4-BE49-F238E27FC236}">
                      <a16:creationId xmlns:a16="http://schemas.microsoft.com/office/drawing/2014/main" id="{0E01833B-3147-6802-176B-441DBCCFF6C5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6" name="Google Shape;9253;p73">
                <a:extLst>
                  <a:ext uri="{FF2B5EF4-FFF2-40B4-BE49-F238E27FC236}">
                    <a16:creationId xmlns:a16="http://schemas.microsoft.com/office/drawing/2014/main" id="{77A18426-313E-DF63-9AD8-CC0C67C8C16D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7" name="Google Shape;9254;p73">
                <a:extLst>
                  <a:ext uri="{FF2B5EF4-FFF2-40B4-BE49-F238E27FC236}">
                    <a16:creationId xmlns:a16="http://schemas.microsoft.com/office/drawing/2014/main" id="{72FB360D-7A90-9A4A-2A7E-E887E021CE9E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7763" name="Google Shape;9255;p73">
                  <a:extLst>
                    <a:ext uri="{FF2B5EF4-FFF2-40B4-BE49-F238E27FC236}">
                      <a16:creationId xmlns:a16="http://schemas.microsoft.com/office/drawing/2014/main" id="{DE98A84E-4A61-74D3-3E50-57DF3490DC39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4" name="Google Shape;9256;p73">
                  <a:extLst>
                    <a:ext uri="{FF2B5EF4-FFF2-40B4-BE49-F238E27FC236}">
                      <a16:creationId xmlns:a16="http://schemas.microsoft.com/office/drawing/2014/main" id="{EE281632-F59E-F87D-52DA-DCC1C76AB9F0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8" name="Google Shape;9257;p73">
                <a:extLst>
                  <a:ext uri="{FF2B5EF4-FFF2-40B4-BE49-F238E27FC236}">
                    <a16:creationId xmlns:a16="http://schemas.microsoft.com/office/drawing/2014/main" id="{1CA83ABB-181B-17EB-9EA7-21E74327B3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7759" name="Google Shape;9258;p73">
                  <a:extLst>
                    <a:ext uri="{FF2B5EF4-FFF2-40B4-BE49-F238E27FC236}">
                      <a16:creationId xmlns:a16="http://schemas.microsoft.com/office/drawing/2014/main" id="{A372C818-0BAD-158E-77D6-30389AF1480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0" name="Google Shape;9259;p73">
                  <a:extLst>
                    <a:ext uri="{FF2B5EF4-FFF2-40B4-BE49-F238E27FC236}">
                      <a16:creationId xmlns:a16="http://schemas.microsoft.com/office/drawing/2014/main" id="{90920DEE-E4A8-CAF0-2EEA-C98DCFB5EDB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1" name="Google Shape;9260;p73">
                  <a:extLst>
                    <a:ext uri="{FF2B5EF4-FFF2-40B4-BE49-F238E27FC236}">
                      <a16:creationId xmlns:a16="http://schemas.microsoft.com/office/drawing/2014/main" id="{CCFE58FF-ACD3-1192-0C89-93F58F12DD2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2" name="Google Shape;9261;p73">
                  <a:extLst>
                    <a:ext uri="{FF2B5EF4-FFF2-40B4-BE49-F238E27FC236}">
                      <a16:creationId xmlns:a16="http://schemas.microsoft.com/office/drawing/2014/main" id="{DC0BB392-B6DC-7178-AE8B-E387F5ED17A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9" name="Google Shape;9262;p73">
                <a:extLst>
                  <a:ext uri="{FF2B5EF4-FFF2-40B4-BE49-F238E27FC236}">
                    <a16:creationId xmlns:a16="http://schemas.microsoft.com/office/drawing/2014/main" id="{6BD0F023-DD6B-A666-8B65-A225D03CB8EC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7755" name="Google Shape;9263;p73">
                  <a:extLst>
                    <a:ext uri="{FF2B5EF4-FFF2-40B4-BE49-F238E27FC236}">
                      <a16:creationId xmlns:a16="http://schemas.microsoft.com/office/drawing/2014/main" id="{5328BBAA-A125-F557-1A66-5E8C1FC3D36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6" name="Google Shape;9264;p73">
                  <a:extLst>
                    <a:ext uri="{FF2B5EF4-FFF2-40B4-BE49-F238E27FC236}">
                      <a16:creationId xmlns:a16="http://schemas.microsoft.com/office/drawing/2014/main" id="{1A35B23E-30AC-7946-9E8D-F940732B887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7" name="Google Shape;9265;p73">
                  <a:extLst>
                    <a:ext uri="{FF2B5EF4-FFF2-40B4-BE49-F238E27FC236}">
                      <a16:creationId xmlns:a16="http://schemas.microsoft.com/office/drawing/2014/main" id="{9CF27558-4ADD-1F3D-B2CA-BAF77FA09771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8" name="Google Shape;9266;p73">
                  <a:extLst>
                    <a:ext uri="{FF2B5EF4-FFF2-40B4-BE49-F238E27FC236}">
                      <a16:creationId xmlns:a16="http://schemas.microsoft.com/office/drawing/2014/main" id="{6804D34A-7F1D-4842-EFBA-D0E0D2E11F67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0" name="Google Shape;9267;p73">
                <a:extLst>
                  <a:ext uri="{FF2B5EF4-FFF2-40B4-BE49-F238E27FC236}">
                    <a16:creationId xmlns:a16="http://schemas.microsoft.com/office/drawing/2014/main" id="{DFD2809D-8EAD-C73F-9AF6-99BA631EFE8C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7753" name="Google Shape;9268;p73">
                  <a:extLst>
                    <a:ext uri="{FF2B5EF4-FFF2-40B4-BE49-F238E27FC236}">
                      <a16:creationId xmlns:a16="http://schemas.microsoft.com/office/drawing/2014/main" id="{DB099571-9C97-27F3-E76F-70ADB5AF3A52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4" name="Google Shape;9269;p73">
                  <a:extLst>
                    <a:ext uri="{FF2B5EF4-FFF2-40B4-BE49-F238E27FC236}">
                      <a16:creationId xmlns:a16="http://schemas.microsoft.com/office/drawing/2014/main" id="{453F360D-9884-6CA0-B763-21D11776D23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1" name="Google Shape;9270;p73">
                <a:extLst>
                  <a:ext uri="{FF2B5EF4-FFF2-40B4-BE49-F238E27FC236}">
                    <a16:creationId xmlns:a16="http://schemas.microsoft.com/office/drawing/2014/main" id="{DB19A429-F021-5856-E522-33967F3996B5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7749" name="Google Shape;9271;p73">
                  <a:extLst>
                    <a:ext uri="{FF2B5EF4-FFF2-40B4-BE49-F238E27FC236}">
                      <a16:creationId xmlns:a16="http://schemas.microsoft.com/office/drawing/2014/main" id="{CCA5FED2-7B32-27FB-737F-3DAE115C630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0" name="Google Shape;9272;p73">
                  <a:extLst>
                    <a:ext uri="{FF2B5EF4-FFF2-40B4-BE49-F238E27FC236}">
                      <a16:creationId xmlns:a16="http://schemas.microsoft.com/office/drawing/2014/main" id="{FCE80E55-FB11-118F-CA88-AE654B298279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1" name="Google Shape;9273;p73">
                  <a:extLst>
                    <a:ext uri="{FF2B5EF4-FFF2-40B4-BE49-F238E27FC236}">
                      <a16:creationId xmlns:a16="http://schemas.microsoft.com/office/drawing/2014/main" id="{3473AA95-5743-6B43-1034-8CA9163B34AC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2" name="Google Shape;9274;p73">
                  <a:extLst>
                    <a:ext uri="{FF2B5EF4-FFF2-40B4-BE49-F238E27FC236}">
                      <a16:creationId xmlns:a16="http://schemas.microsoft.com/office/drawing/2014/main" id="{930EE990-9113-5D81-EF39-B4CA9E8DAAAA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2" name="Google Shape;9275;p73">
                <a:extLst>
                  <a:ext uri="{FF2B5EF4-FFF2-40B4-BE49-F238E27FC236}">
                    <a16:creationId xmlns:a16="http://schemas.microsoft.com/office/drawing/2014/main" id="{9992E002-32B7-0E30-6174-A4B5C360A5AD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7745" name="Google Shape;9276;p73">
                  <a:extLst>
                    <a:ext uri="{FF2B5EF4-FFF2-40B4-BE49-F238E27FC236}">
                      <a16:creationId xmlns:a16="http://schemas.microsoft.com/office/drawing/2014/main" id="{9A6BE43D-6526-2C57-8AE3-491E6B04F39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6" name="Google Shape;9277;p73">
                  <a:extLst>
                    <a:ext uri="{FF2B5EF4-FFF2-40B4-BE49-F238E27FC236}">
                      <a16:creationId xmlns:a16="http://schemas.microsoft.com/office/drawing/2014/main" id="{236248FC-F985-6163-39F8-110A0FE78691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7" name="Google Shape;9278;p73">
                  <a:extLst>
                    <a:ext uri="{FF2B5EF4-FFF2-40B4-BE49-F238E27FC236}">
                      <a16:creationId xmlns:a16="http://schemas.microsoft.com/office/drawing/2014/main" id="{62771EB1-DF7A-AD96-9E55-49EE46E628E6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8" name="Google Shape;9279;p73">
                  <a:extLst>
                    <a:ext uri="{FF2B5EF4-FFF2-40B4-BE49-F238E27FC236}">
                      <a16:creationId xmlns:a16="http://schemas.microsoft.com/office/drawing/2014/main" id="{985E1139-1F37-473A-CE4D-6E92EBFD3D6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3" name="Google Shape;9280;p73">
                <a:extLst>
                  <a:ext uri="{FF2B5EF4-FFF2-40B4-BE49-F238E27FC236}">
                    <a16:creationId xmlns:a16="http://schemas.microsoft.com/office/drawing/2014/main" id="{09BBC2A9-E7C4-93C2-F40E-AA512C8C5D7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7729" name="Google Shape;9281;p73">
                  <a:extLst>
                    <a:ext uri="{FF2B5EF4-FFF2-40B4-BE49-F238E27FC236}">
                      <a16:creationId xmlns:a16="http://schemas.microsoft.com/office/drawing/2014/main" id="{4ACFAD76-47BB-4318-2B20-CB9E8240F179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0" name="Google Shape;9282;p73">
                  <a:extLst>
                    <a:ext uri="{FF2B5EF4-FFF2-40B4-BE49-F238E27FC236}">
                      <a16:creationId xmlns:a16="http://schemas.microsoft.com/office/drawing/2014/main" id="{F915654A-EB5E-1504-971D-A2EFD0EB4374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1" name="Google Shape;9283;p73">
                  <a:extLst>
                    <a:ext uri="{FF2B5EF4-FFF2-40B4-BE49-F238E27FC236}">
                      <a16:creationId xmlns:a16="http://schemas.microsoft.com/office/drawing/2014/main" id="{D9CCDAD3-7ACC-8A2B-DBD8-8794DBE7B00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2" name="Google Shape;9284;p73">
                  <a:extLst>
                    <a:ext uri="{FF2B5EF4-FFF2-40B4-BE49-F238E27FC236}">
                      <a16:creationId xmlns:a16="http://schemas.microsoft.com/office/drawing/2014/main" id="{DC98ADCD-F984-75D7-0D34-4DCE5E9E2DEC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3" name="Google Shape;9285;p73">
                  <a:extLst>
                    <a:ext uri="{FF2B5EF4-FFF2-40B4-BE49-F238E27FC236}">
                      <a16:creationId xmlns:a16="http://schemas.microsoft.com/office/drawing/2014/main" id="{5F57DC27-1768-468A-FCC6-DA7377ED975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4" name="Google Shape;9286;p73">
                  <a:extLst>
                    <a:ext uri="{FF2B5EF4-FFF2-40B4-BE49-F238E27FC236}">
                      <a16:creationId xmlns:a16="http://schemas.microsoft.com/office/drawing/2014/main" id="{0307012C-8DD4-A8EA-C7D9-C43E51FF320C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5" name="Google Shape;9287;p73">
                  <a:extLst>
                    <a:ext uri="{FF2B5EF4-FFF2-40B4-BE49-F238E27FC236}">
                      <a16:creationId xmlns:a16="http://schemas.microsoft.com/office/drawing/2014/main" id="{9887EE4A-DCD2-8B46-86C5-BBC99CCAF27A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6" name="Google Shape;9288;p73">
                  <a:extLst>
                    <a:ext uri="{FF2B5EF4-FFF2-40B4-BE49-F238E27FC236}">
                      <a16:creationId xmlns:a16="http://schemas.microsoft.com/office/drawing/2014/main" id="{3EEE8EC4-6573-BE9A-8865-5AB0A4395BBB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7" name="Google Shape;9289;p73">
                  <a:extLst>
                    <a:ext uri="{FF2B5EF4-FFF2-40B4-BE49-F238E27FC236}">
                      <a16:creationId xmlns:a16="http://schemas.microsoft.com/office/drawing/2014/main" id="{E6A5328B-40C2-2107-F03A-C4E239F7D646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8" name="Google Shape;9290;p73">
                  <a:extLst>
                    <a:ext uri="{FF2B5EF4-FFF2-40B4-BE49-F238E27FC236}">
                      <a16:creationId xmlns:a16="http://schemas.microsoft.com/office/drawing/2014/main" id="{355276FD-ACB4-C4C3-8D86-553E6FC500D0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9" name="Google Shape;9291;p73">
                  <a:extLst>
                    <a:ext uri="{FF2B5EF4-FFF2-40B4-BE49-F238E27FC236}">
                      <a16:creationId xmlns:a16="http://schemas.microsoft.com/office/drawing/2014/main" id="{C78FFD35-DDAA-E582-B6AE-38ABEFE8A455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0" name="Google Shape;9292;p73">
                  <a:extLst>
                    <a:ext uri="{FF2B5EF4-FFF2-40B4-BE49-F238E27FC236}">
                      <a16:creationId xmlns:a16="http://schemas.microsoft.com/office/drawing/2014/main" id="{D2D28103-AC5B-C98D-CA3B-E0F28D5366C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1" name="Google Shape;9293;p73">
                  <a:extLst>
                    <a:ext uri="{FF2B5EF4-FFF2-40B4-BE49-F238E27FC236}">
                      <a16:creationId xmlns:a16="http://schemas.microsoft.com/office/drawing/2014/main" id="{14C4D3AF-FC19-D52A-6760-5AAB3A0334B8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2" name="Google Shape;9294;p73">
                  <a:extLst>
                    <a:ext uri="{FF2B5EF4-FFF2-40B4-BE49-F238E27FC236}">
                      <a16:creationId xmlns:a16="http://schemas.microsoft.com/office/drawing/2014/main" id="{7DF28D38-DBFC-EE2C-8B35-57748802FA17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3" name="Google Shape;9295;p73">
                  <a:extLst>
                    <a:ext uri="{FF2B5EF4-FFF2-40B4-BE49-F238E27FC236}">
                      <a16:creationId xmlns:a16="http://schemas.microsoft.com/office/drawing/2014/main" id="{B5582F63-8634-6F41-9AD0-701188A1D81B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4" name="Google Shape;9296;p73">
                  <a:extLst>
                    <a:ext uri="{FF2B5EF4-FFF2-40B4-BE49-F238E27FC236}">
                      <a16:creationId xmlns:a16="http://schemas.microsoft.com/office/drawing/2014/main" id="{F88CDD5B-38C4-74C6-E1F5-11424EE71FA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4" name="Google Shape;9297;p73">
                <a:extLst>
                  <a:ext uri="{FF2B5EF4-FFF2-40B4-BE49-F238E27FC236}">
                    <a16:creationId xmlns:a16="http://schemas.microsoft.com/office/drawing/2014/main" id="{ADBBCCCF-F539-E234-B372-BEF7E91BE309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7726" name="Google Shape;9298;p73">
                  <a:extLst>
                    <a:ext uri="{FF2B5EF4-FFF2-40B4-BE49-F238E27FC236}">
                      <a16:creationId xmlns:a16="http://schemas.microsoft.com/office/drawing/2014/main" id="{333D9696-6FDE-A3C6-FE69-0381D9019E8C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7" name="Google Shape;9299;p73">
                  <a:extLst>
                    <a:ext uri="{FF2B5EF4-FFF2-40B4-BE49-F238E27FC236}">
                      <a16:creationId xmlns:a16="http://schemas.microsoft.com/office/drawing/2014/main" id="{BD19671C-DEC7-A68F-2540-4184CC9D4166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8" name="Google Shape;9300;p73">
                  <a:extLst>
                    <a:ext uri="{FF2B5EF4-FFF2-40B4-BE49-F238E27FC236}">
                      <a16:creationId xmlns:a16="http://schemas.microsoft.com/office/drawing/2014/main" id="{FD1271EC-2AFC-FB89-6820-C759C1A3226B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5" name="Google Shape;9301;p73">
                <a:extLst>
                  <a:ext uri="{FF2B5EF4-FFF2-40B4-BE49-F238E27FC236}">
                    <a16:creationId xmlns:a16="http://schemas.microsoft.com/office/drawing/2014/main" id="{14DA1911-5FD4-7075-5C5A-8EB22ADBC316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16" name="Google Shape;9302;p73">
                <a:extLst>
                  <a:ext uri="{FF2B5EF4-FFF2-40B4-BE49-F238E27FC236}">
                    <a16:creationId xmlns:a16="http://schemas.microsoft.com/office/drawing/2014/main" id="{60881AC9-BD18-E5F0-7B17-5FB02523783E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7721" name="Google Shape;9303;p73">
                  <a:extLst>
                    <a:ext uri="{FF2B5EF4-FFF2-40B4-BE49-F238E27FC236}">
                      <a16:creationId xmlns:a16="http://schemas.microsoft.com/office/drawing/2014/main" id="{C315BE69-2D51-3986-520F-2B3F46A5DBC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2" name="Google Shape;9304;p73">
                  <a:extLst>
                    <a:ext uri="{FF2B5EF4-FFF2-40B4-BE49-F238E27FC236}">
                      <a16:creationId xmlns:a16="http://schemas.microsoft.com/office/drawing/2014/main" id="{8EA4FAFB-6124-ADED-0FCB-5127B8608600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3" name="Google Shape;9305;p73">
                  <a:extLst>
                    <a:ext uri="{FF2B5EF4-FFF2-40B4-BE49-F238E27FC236}">
                      <a16:creationId xmlns:a16="http://schemas.microsoft.com/office/drawing/2014/main" id="{969F07C5-887C-FB3F-279F-7867412849D8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4" name="Google Shape;9306;p73">
                  <a:extLst>
                    <a:ext uri="{FF2B5EF4-FFF2-40B4-BE49-F238E27FC236}">
                      <a16:creationId xmlns:a16="http://schemas.microsoft.com/office/drawing/2014/main" id="{52646B94-04D6-D82D-2DEA-F89E0F52965E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5" name="Google Shape;9307;p73">
                  <a:extLst>
                    <a:ext uri="{FF2B5EF4-FFF2-40B4-BE49-F238E27FC236}">
                      <a16:creationId xmlns:a16="http://schemas.microsoft.com/office/drawing/2014/main" id="{278BE2AC-7EB9-3087-0EA6-0582E9A943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7" name="Google Shape;9308;p73">
                <a:extLst>
                  <a:ext uri="{FF2B5EF4-FFF2-40B4-BE49-F238E27FC236}">
                    <a16:creationId xmlns:a16="http://schemas.microsoft.com/office/drawing/2014/main" id="{C7B4293F-CFA1-CC0E-B1A1-63DF61C0214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7719" name="Google Shape;9309;p73">
                  <a:extLst>
                    <a:ext uri="{FF2B5EF4-FFF2-40B4-BE49-F238E27FC236}">
                      <a16:creationId xmlns:a16="http://schemas.microsoft.com/office/drawing/2014/main" id="{10C723F2-4B1A-FD8C-E163-53E7CFB1607D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0" name="Google Shape;9310;p73">
                  <a:extLst>
                    <a:ext uri="{FF2B5EF4-FFF2-40B4-BE49-F238E27FC236}">
                      <a16:creationId xmlns:a16="http://schemas.microsoft.com/office/drawing/2014/main" id="{B05CCFA3-48D8-7480-099E-A806562AF8A5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8" name="Google Shape;9311;p73">
                <a:extLst>
                  <a:ext uri="{FF2B5EF4-FFF2-40B4-BE49-F238E27FC236}">
                    <a16:creationId xmlns:a16="http://schemas.microsoft.com/office/drawing/2014/main" id="{BC503502-1B9A-5BE9-42B4-C1A2596CDF50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BF28B2E-3C06-80D2-FDAE-323E72DBF284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" name="Google Shape;9312;p73">
                <a:extLst>
                  <a:ext uri="{FF2B5EF4-FFF2-40B4-BE49-F238E27FC236}">
                    <a16:creationId xmlns:a16="http://schemas.microsoft.com/office/drawing/2014/main" id="{9035EDF4-7054-B053-C953-078502A09BD0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7666" name="Google Shape;9313;p73">
                  <a:extLst>
                    <a:ext uri="{FF2B5EF4-FFF2-40B4-BE49-F238E27FC236}">
                      <a16:creationId xmlns:a16="http://schemas.microsoft.com/office/drawing/2014/main" id="{2CA11248-D975-92CE-A611-6FAFDD9CBDC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7" name="Google Shape;9314;p73">
                  <a:extLst>
                    <a:ext uri="{FF2B5EF4-FFF2-40B4-BE49-F238E27FC236}">
                      <a16:creationId xmlns:a16="http://schemas.microsoft.com/office/drawing/2014/main" id="{FDDB7711-8E0C-269C-CB8E-DDDBCA66BCB2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8" name="Google Shape;9315;p73">
                  <a:extLst>
                    <a:ext uri="{FF2B5EF4-FFF2-40B4-BE49-F238E27FC236}">
                      <a16:creationId xmlns:a16="http://schemas.microsoft.com/office/drawing/2014/main" id="{7D707936-5BC9-22F5-1282-A8C468BF59CA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oogle Shape;9316;p73">
                <a:extLst>
                  <a:ext uri="{FF2B5EF4-FFF2-40B4-BE49-F238E27FC236}">
                    <a16:creationId xmlns:a16="http://schemas.microsoft.com/office/drawing/2014/main" id="{7D74966E-DF2B-B27A-60D5-0189C948950E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7661" name="Google Shape;9317;p73">
                  <a:extLst>
                    <a:ext uri="{FF2B5EF4-FFF2-40B4-BE49-F238E27FC236}">
                      <a16:creationId xmlns:a16="http://schemas.microsoft.com/office/drawing/2014/main" id="{E130AB4B-8B5C-1FF4-FD60-3CC058A591DB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2" name="Google Shape;9318;p73">
                  <a:extLst>
                    <a:ext uri="{FF2B5EF4-FFF2-40B4-BE49-F238E27FC236}">
                      <a16:creationId xmlns:a16="http://schemas.microsoft.com/office/drawing/2014/main" id="{CE12A510-C724-2A3A-36F1-4744E5E3B14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3" name="Google Shape;9319;p73">
                  <a:extLst>
                    <a:ext uri="{FF2B5EF4-FFF2-40B4-BE49-F238E27FC236}">
                      <a16:creationId xmlns:a16="http://schemas.microsoft.com/office/drawing/2014/main" id="{678751C9-2789-5C90-187B-71940DAB10EC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4" name="Google Shape;9320;p73">
                  <a:extLst>
                    <a:ext uri="{FF2B5EF4-FFF2-40B4-BE49-F238E27FC236}">
                      <a16:creationId xmlns:a16="http://schemas.microsoft.com/office/drawing/2014/main" id="{DC2A95C0-1839-374A-E941-E2C887988CD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5" name="Google Shape;9321;p73">
                  <a:extLst>
                    <a:ext uri="{FF2B5EF4-FFF2-40B4-BE49-F238E27FC236}">
                      <a16:creationId xmlns:a16="http://schemas.microsoft.com/office/drawing/2014/main" id="{0C969AFF-B2C6-B1DD-B57D-5339A8C908B3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9322;p73">
                <a:extLst>
                  <a:ext uri="{FF2B5EF4-FFF2-40B4-BE49-F238E27FC236}">
                    <a16:creationId xmlns:a16="http://schemas.microsoft.com/office/drawing/2014/main" id="{1689C636-6C28-A6ED-1600-69FF0CC1F4F9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7654" name="Google Shape;9323;p73">
                  <a:extLst>
                    <a:ext uri="{FF2B5EF4-FFF2-40B4-BE49-F238E27FC236}">
                      <a16:creationId xmlns:a16="http://schemas.microsoft.com/office/drawing/2014/main" id="{2AF59FAA-0209-FA52-2946-1A97203F5BFD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5" name="Google Shape;9324;p73">
                  <a:extLst>
                    <a:ext uri="{FF2B5EF4-FFF2-40B4-BE49-F238E27FC236}">
                      <a16:creationId xmlns:a16="http://schemas.microsoft.com/office/drawing/2014/main" id="{1B144750-1306-6D0C-CAD0-D27A9E4A5767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6" name="Google Shape;9325;p73">
                  <a:extLst>
                    <a:ext uri="{FF2B5EF4-FFF2-40B4-BE49-F238E27FC236}">
                      <a16:creationId xmlns:a16="http://schemas.microsoft.com/office/drawing/2014/main" id="{AE2C3548-ACD7-0A79-080F-5011F755BC4C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7" name="Google Shape;9326;p73">
                  <a:extLst>
                    <a:ext uri="{FF2B5EF4-FFF2-40B4-BE49-F238E27FC236}">
                      <a16:creationId xmlns:a16="http://schemas.microsoft.com/office/drawing/2014/main" id="{13519CD9-B131-CEB8-CE71-A95FF7CAC06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8" name="Google Shape;9327;p73">
                  <a:extLst>
                    <a:ext uri="{FF2B5EF4-FFF2-40B4-BE49-F238E27FC236}">
                      <a16:creationId xmlns:a16="http://schemas.microsoft.com/office/drawing/2014/main" id="{0E8EFEC1-A68B-DFC5-5161-DC6567013227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9" name="Google Shape;9328;p73">
                  <a:extLst>
                    <a:ext uri="{FF2B5EF4-FFF2-40B4-BE49-F238E27FC236}">
                      <a16:creationId xmlns:a16="http://schemas.microsoft.com/office/drawing/2014/main" id="{8EA19CB0-C2AE-0790-79DF-C901CC7F51EE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0" name="Google Shape;9329;p73">
                  <a:extLst>
                    <a:ext uri="{FF2B5EF4-FFF2-40B4-BE49-F238E27FC236}">
                      <a16:creationId xmlns:a16="http://schemas.microsoft.com/office/drawing/2014/main" id="{5FA1CDDF-800D-CB1F-8DFA-60DD2EB7A61B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9330;p73">
                <a:extLst>
                  <a:ext uri="{FF2B5EF4-FFF2-40B4-BE49-F238E27FC236}">
                    <a16:creationId xmlns:a16="http://schemas.microsoft.com/office/drawing/2014/main" id="{0BCA5616-6E47-9969-49A4-1BDA2713DBAB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7651" name="Google Shape;9331;p73">
                  <a:extLst>
                    <a:ext uri="{FF2B5EF4-FFF2-40B4-BE49-F238E27FC236}">
                      <a16:creationId xmlns:a16="http://schemas.microsoft.com/office/drawing/2014/main" id="{2C2355A4-7BD5-7AB9-74F7-0D05B76C279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2" name="Google Shape;9332;p73">
                  <a:extLst>
                    <a:ext uri="{FF2B5EF4-FFF2-40B4-BE49-F238E27FC236}">
                      <a16:creationId xmlns:a16="http://schemas.microsoft.com/office/drawing/2014/main" id="{57A65809-F218-F655-C8BA-EDF9A84E947D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3" name="Google Shape;9333;p73">
                  <a:extLst>
                    <a:ext uri="{FF2B5EF4-FFF2-40B4-BE49-F238E27FC236}">
                      <a16:creationId xmlns:a16="http://schemas.microsoft.com/office/drawing/2014/main" id="{BF3DD045-A38E-DAE3-21F2-AB8B208CF132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9334;p73">
                <a:extLst>
                  <a:ext uri="{FF2B5EF4-FFF2-40B4-BE49-F238E27FC236}">
                    <a16:creationId xmlns:a16="http://schemas.microsoft.com/office/drawing/2014/main" id="{2880A604-157A-D2BE-E633-08B27D768D98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7648" name="Google Shape;9335;p73">
                  <a:extLst>
                    <a:ext uri="{FF2B5EF4-FFF2-40B4-BE49-F238E27FC236}">
                      <a16:creationId xmlns:a16="http://schemas.microsoft.com/office/drawing/2014/main" id="{D09A70D7-2CFC-6D99-B488-A9634603AF50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9" name="Google Shape;9336;p73">
                  <a:extLst>
                    <a:ext uri="{FF2B5EF4-FFF2-40B4-BE49-F238E27FC236}">
                      <a16:creationId xmlns:a16="http://schemas.microsoft.com/office/drawing/2014/main" id="{202861C0-0EB3-E3E7-C963-6010B6B6E0C4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0" name="Google Shape;9337;p73">
                  <a:extLst>
                    <a:ext uri="{FF2B5EF4-FFF2-40B4-BE49-F238E27FC236}">
                      <a16:creationId xmlns:a16="http://schemas.microsoft.com/office/drawing/2014/main" id="{0E484778-C7DC-3D31-B612-1C510BFD146C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oogle Shape;9338;p73">
                <a:extLst>
                  <a:ext uri="{FF2B5EF4-FFF2-40B4-BE49-F238E27FC236}">
                    <a16:creationId xmlns:a16="http://schemas.microsoft.com/office/drawing/2014/main" id="{7BEE8D3E-02A2-68D1-2230-55E4906C95B5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7644" name="Google Shape;9339;p73">
                  <a:extLst>
                    <a:ext uri="{FF2B5EF4-FFF2-40B4-BE49-F238E27FC236}">
                      <a16:creationId xmlns:a16="http://schemas.microsoft.com/office/drawing/2014/main" id="{7B9C8547-914E-9A98-EB96-6C42E0364FA0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5" name="Google Shape;9340;p73">
                  <a:extLst>
                    <a:ext uri="{FF2B5EF4-FFF2-40B4-BE49-F238E27FC236}">
                      <a16:creationId xmlns:a16="http://schemas.microsoft.com/office/drawing/2014/main" id="{79D32FA3-5FD1-3027-BD13-D4D05A9234C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6" name="Google Shape;9341;p73">
                  <a:extLst>
                    <a:ext uri="{FF2B5EF4-FFF2-40B4-BE49-F238E27FC236}">
                      <a16:creationId xmlns:a16="http://schemas.microsoft.com/office/drawing/2014/main" id="{6B2F5F68-A0A0-31D1-E294-653B0079809A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7" name="Google Shape;9342;p73">
                  <a:extLst>
                    <a:ext uri="{FF2B5EF4-FFF2-40B4-BE49-F238E27FC236}">
                      <a16:creationId xmlns:a16="http://schemas.microsoft.com/office/drawing/2014/main" id="{6B852E53-75A7-33CD-1665-5411490CE9EA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oogle Shape;9343;p73">
                <a:extLst>
                  <a:ext uri="{FF2B5EF4-FFF2-40B4-BE49-F238E27FC236}">
                    <a16:creationId xmlns:a16="http://schemas.microsoft.com/office/drawing/2014/main" id="{B5BF2ADC-839E-859A-C448-DAAA4EF9317B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7639" name="Google Shape;9344;p73">
                  <a:extLst>
                    <a:ext uri="{FF2B5EF4-FFF2-40B4-BE49-F238E27FC236}">
                      <a16:creationId xmlns:a16="http://schemas.microsoft.com/office/drawing/2014/main" id="{C098E9C2-2384-1C97-B71B-3100C39912D0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0" name="Google Shape;9345;p73">
                  <a:extLst>
                    <a:ext uri="{FF2B5EF4-FFF2-40B4-BE49-F238E27FC236}">
                      <a16:creationId xmlns:a16="http://schemas.microsoft.com/office/drawing/2014/main" id="{806C3D01-27A4-6593-73B8-50B2AFB9FA1B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1" name="Google Shape;9346;p73">
                  <a:extLst>
                    <a:ext uri="{FF2B5EF4-FFF2-40B4-BE49-F238E27FC236}">
                      <a16:creationId xmlns:a16="http://schemas.microsoft.com/office/drawing/2014/main" id="{ACE04FB1-65EA-9D42-2EF6-F8F709F30A90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2" name="Google Shape;9347;p73">
                  <a:extLst>
                    <a:ext uri="{FF2B5EF4-FFF2-40B4-BE49-F238E27FC236}">
                      <a16:creationId xmlns:a16="http://schemas.microsoft.com/office/drawing/2014/main" id="{16E9D48B-FC26-F9F5-E912-FD5AE52A0D7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3" name="Google Shape;9348;p73">
                  <a:extLst>
                    <a:ext uri="{FF2B5EF4-FFF2-40B4-BE49-F238E27FC236}">
                      <a16:creationId xmlns:a16="http://schemas.microsoft.com/office/drawing/2014/main" id="{E440A9DE-CB79-60A4-5A04-6C73795B3CA8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oogle Shape;9349;p73">
                <a:extLst>
                  <a:ext uri="{FF2B5EF4-FFF2-40B4-BE49-F238E27FC236}">
                    <a16:creationId xmlns:a16="http://schemas.microsoft.com/office/drawing/2014/main" id="{A53DB0AD-C77F-C0A0-D8FD-E6EA4C56A750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7637" name="Google Shape;9350;p73">
                  <a:extLst>
                    <a:ext uri="{FF2B5EF4-FFF2-40B4-BE49-F238E27FC236}">
                      <a16:creationId xmlns:a16="http://schemas.microsoft.com/office/drawing/2014/main" id="{FD628F08-F74C-1A1B-DCB9-FE4CF1CC98CC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8" name="Google Shape;9351;p73">
                  <a:extLst>
                    <a:ext uri="{FF2B5EF4-FFF2-40B4-BE49-F238E27FC236}">
                      <a16:creationId xmlns:a16="http://schemas.microsoft.com/office/drawing/2014/main" id="{FBB0ACE1-D13C-F133-FF0A-0467C8ECF9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oogle Shape;9352;p73">
                <a:extLst>
                  <a:ext uri="{FF2B5EF4-FFF2-40B4-BE49-F238E27FC236}">
                    <a16:creationId xmlns:a16="http://schemas.microsoft.com/office/drawing/2014/main" id="{22DF14BE-FCA8-5FE1-9C8D-7BCBAC18854B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7630" name="Google Shape;9353;p73">
                  <a:extLst>
                    <a:ext uri="{FF2B5EF4-FFF2-40B4-BE49-F238E27FC236}">
                      <a16:creationId xmlns:a16="http://schemas.microsoft.com/office/drawing/2014/main" id="{CE12B7CC-42EB-7CD7-50F9-BCBDC197DC73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1" name="Google Shape;9354;p73">
                  <a:extLst>
                    <a:ext uri="{FF2B5EF4-FFF2-40B4-BE49-F238E27FC236}">
                      <a16:creationId xmlns:a16="http://schemas.microsoft.com/office/drawing/2014/main" id="{E85AE841-DF29-78CB-4CC8-EE8AA27A4051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2" name="Google Shape;9355;p73">
                  <a:extLst>
                    <a:ext uri="{FF2B5EF4-FFF2-40B4-BE49-F238E27FC236}">
                      <a16:creationId xmlns:a16="http://schemas.microsoft.com/office/drawing/2014/main" id="{EB6206C5-A6C6-D760-65F6-62EBC383F674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3" name="Google Shape;9356;p73">
                  <a:extLst>
                    <a:ext uri="{FF2B5EF4-FFF2-40B4-BE49-F238E27FC236}">
                      <a16:creationId xmlns:a16="http://schemas.microsoft.com/office/drawing/2014/main" id="{9493EE88-A472-9356-B7BC-4FD4EAB1D03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4" name="Google Shape;9357;p73">
                  <a:extLst>
                    <a:ext uri="{FF2B5EF4-FFF2-40B4-BE49-F238E27FC236}">
                      <a16:creationId xmlns:a16="http://schemas.microsoft.com/office/drawing/2014/main" id="{C45D9313-DB7C-C43D-1E9B-5CEF847A27F7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5" name="Google Shape;9358;p73">
                  <a:extLst>
                    <a:ext uri="{FF2B5EF4-FFF2-40B4-BE49-F238E27FC236}">
                      <a16:creationId xmlns:a16="http://schemas.microsoft.com/office/drawing/2014/main" id="{D4F3474D-C890-1A83-3A70-23E7A8C3A172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6" name="Google Shape;9359;p73">
                  <a:extLst>
                    <a:ext uri="{FF2B5EF4-FFF2-40B4-BE49-F238E27FC236}">
                      <a16:creationId xmlns:a16="http://schemas.microsoft.com/office/drawing/2014/main" id="{38E58DFF-7F27-C4DB-0ECD-1C449449B39F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oogle Shape;9360;p73">
                <a:extLst>
                  <a:ext uri="{FF2B5EF4-FFF2-40B4-BE49-F238E27FC236}">
                    <a16:creationId xmlns:a16="http://schemas.microsoft.com/office/drawing/2014/main" id="{7B3C8F50-FCC3-ADDB-7ECE-B8D21341563A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7623" name="Google Shape;9361;p73">
                  <a:extLst>
                    <a:ext uri="{FF2B5EF4-FFF2-40B4-BE49-F238E27FC236}">
                      <a16:creationId xmlns:a16="http://schemas.microsoft.com/office/drawing/2014/main" id="{E9B61830-08E5-DBDB-1FB0-AEF6ED29F1F2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4" name="Google Shape;9362;p73">
                  <a:extLst>
                    <a:ext uri="{FF2B5EF4-FFF2-40B4-BE49-F238E27FC236}">
                      <a16:creationId xmlns:a16="http://schemas.microsoft.com/office/drawing/2014/main" id="{95896AB9-CC59-DC51-453D-78FA0CEAA96D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5" name="Google Shape;9363;p73">
                  <a:extLst>
                    <a:ext uri="{FF2B5EF4-FFF2-40B4-BE49-F238E27FC236}">
                      <a16:creationId xmlns:a16="http://schemas.microsoft.com/office/drawing/2014/main" id="{6EA11231-E77C-AD7E-9223-F899A608E0DB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6" name="Google Shape;9364;p73">
                  <a:extLst>
                    <a:ext uri="{FF2B5EF4-FFF2-40B4-BE49-F238E27FC236}">
                      <a16:creationId xmlns:a16="http://schemas.microsoft.com/office/drawing/2014/main" id="{946A751B-3071-CC6E-49A6-3DD0C666A8B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7" name="Google Shape;9365;p73">
                  <a:extLst>
                    <a:ext uri="{FF2B5EF4-FFF2-40B4-BE49-F238E27FC236}">
                      <a16:creationId xmlns:a16="http://schemas.microsoft.com/office/drawing/2014/main" id="{11E705B1-8D0F-BD1A-15CD-FFBD5794FB6E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8" name="Google Shape;9366;p73">
                  <a:extLst>
                    <a:ext uri="{FF2B5EF4-FFF2-40B4-BE49-F238E27FC236}">
                      <a16:creationId xmlns:a16="http://schemas.microsoft.com/office/drawing/2014/main" id="{5040498E-F63D-9A14-3B46-15A6F3C9E136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9" name="Google Shape;9367;p73">
                  <a:extLst>
                    <a:ext uri="{FF2B5EF4-FFF2-40B4-BE49-F238E27FC236}">
                      <a16:creationId xmlns:a16="http://schemas.microsoft.com/office/drawing/2014/main" id="{B0858F6B-8EA1-D6F3-8AB3-76CB95FEC2BB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" name="Google Shape;9368;p73">
                <a:extLst>
                  <a:ext uri="{FF2B5EF4-FFF2-40B4-BE49-F238E27FC236}">
                    <a16:creationId xmlns:a16="http://schemas.microsoft.com/office/drawing/2014/main" id="{0C918AD8-61B4-7C99-3D2C-56F7D691927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7618" name="Google Shape;9369;p73">
                  <a:extLst>
                    <a:ext uri="{FF2B5EF4-FFF2-40B4-BE49-F238E27FC236}">
                      <a16:creationId xmlns:a16="http://schemas.microsoft.com/office/drawing/2014/main" id="{C0258E95-0A8B-A7BB-0640-2F7405AA407C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9" name="Google Shape;9370;p73">
                  <a:extLst>
                    <a:ext uri="{FF2B5EF4-FFF2-40B4-BE49-F238E27FC236}">
                      <a16:creationId xmlns:a16="http://schemas.microsoft.com/office/drawing/2014/main" id="{6E757580-B190-2DF0-F306-FB822FC0E75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0" name="Google Shape;9371;p73">
                  <a:extLst>
                    <a:ext uri="{FF2B5EF4-FFF2-40B4-BE49-F238E27FC236}">
                      <a16:creationId xmlns:a16="http://schemas.microsoft.com/office/drawing/2014/main" id="{8CD3E4A4-C9B3-A0CB-953C-9407F4A292EC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1" name="Google Shape;9372;p73">
                  <a:extLst>
                    <a:ext uri="{FF2B5EF4-FFF2-40B4-BE49-F238E27FC236}">
                      <a16:creationId xmlns:a16="http://schemas.microsoft.com/office/drawing/2014/main" id="{1B0E7B84-A2B2-6B55-1E71-555BC7FC988A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2" name="Google Shape;9373;p73">
                  <a:extLst>
                    <a:ext uri="{FF2B5EF4-FFF2-40B4-BE49-F238E27FC236}">
                      <a16:creationId xmlns:a16="http://schemas.microsoft.com/office/drawing/2014/main" id="{B19C946F-EA76-57F6-9342-93A30F1212A4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" name="Google Shape;9374;p73">
                <a:extLst>
                  <a:ext uri="{FF2B5EF4-FFF2-40B4-BE49-F238E27FC236}">
                    <a16:creationId xmlns:a16="http://schemas.microsoft.com/office/drawing/2014/main" id="{A03939B5-1B4F-4864-0285-63A00761A0B9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7612" name="Google Shape;9375;p73">
                  <a:extLst>
                    <a:ext uri="{FF2B5EF4-FFF2-40B4-BE49-F238E27FC236}">
                      <a16:creationId xmlns:a16="http://schemas.microsoft.com/office/drawing/2014/main" id="{DF81B1FE-4969-2C09-1103-CAC977211DC5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3" name="Google Shape;9376;p73">
                  <a:extLst>
                    <a:ext uri="{FF2B5EF4-FFF2-40B4-BE49-F238E27FC236}">
                      <a16:creationId xmlns:a16="http://schemas.microsoft.com/office/drawing/2014/main" id="{CC3C7FFD-6BF5-B164-D73C-D00A23485A25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4" name="Google Shape;9377;p73">
                  <a:extLst>
                    <a:ext uri="{FF2B5EF4-FFF2-40B4-BE49-F238E27FC236}">
                      <a16:creationId xmlns:a16="http://schemas.microsoft.com/office/drawing/2014/main" id="{B36E0BAF-1EDF-1BA7-3065-8BEE528F7CEC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5" name="Google Shape;9378;p73">
                  <a:extLst>
                    <a:ext uri="{FF2B5EF4-FFF2-40B4-BE49-F238E27FC236}">
                      <a16:creationId xmlns:a16="http://schemas.microsoft.com/office/drawing/2014/main" id="{E8CA8052-313A-8A34-92D2-0AB933167262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6" name="Google Shape;9379;p73">
                  <a:extLst>
                    <a:ext uri="{FF2B5EF4-FFF2-40B4-BE49-F238E27FC236}">
                      <a16:creationId xmlns:a16="http://schemas.microsoft.com/office/drawing/2014/main" id="{D986B056-DD1D-89B2-11CD-A01E3EAC1C1C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7" name="Google Shape;9380;p73">
                  <a:extLst>
                    <a:ext uri="{FF2B5EF4-FFF2-40B4-BE49-F238E27FC236}">
                      <a16:creationId xmlns:a16="http://schemas.microsoft.com/office/drawing/2014/main" id="{2C44968C-6333-A6AE-6195-14AEA754B52E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oogle Shape;9381;p73">
                <a:extLst>
                  <a:ext uri="{FF2B5EF4-FFF2-40B4-BE49-F238E27FC236}">
                    <a16:creationId xmlns:a16="http://schemas.microsoft.com/office/drawing/2014/main" id="{F9DECB90-2218-E40A-BE04-87EB3188DC7A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7608" name="Google Shape;9382;p73">
                  <a:extLst>
                    <a:ext uri="{FF2B5EF4-FFF2-40B4-BE49-F238E27FC236}">
                      <a16:creationId xmlns:a16="http://schemas.microsoft.com/office/drawing/2014/main" id="{7508D665-116A-984D-276A-36FD9F3B5257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9" name="Google Shape;9383;p73">
                  <a:extLst>
                    <a:ext uri="{FF2B5EF4-FFF2-40B4-BE49-F238E27FC236}">
                      <a16:creationId xmlns:a16="http://schemas.microsoft.com/office/drawing/2014/main" id="{CBA4BCF6-63F3-DA4F-043B-CF5F4536F3CD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0" name="Google Shape;9384;p73">
                  <a:extLst>
                    <a:ext uri="{FF2B5EF4-FFF2-40B4-BE49-F238E27FC236}">
                      <a16:creationId xmlns:a16="http://schemas.microsoft.com/office/drawing/2014/main" id="{A0574817-49EC-2C65-AA3C-FE304C3D3326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1" name="Google Shape;9385;p73">
                  <a:extLst>
                    <a:ext uri="{FF2B5EF4-FFF2-40B4-BE49-F238E27FC236}">
                      <a16:creationId xmlns:a16="http://schemas.microsoft.com/office/drawing/2014/main" id="{63866283-49A4-0652-5C75-5CC7A3C66A0A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oogle Shape;9386;p73">
                <a:extLst>
                  <a:ext uri="{FF2B5EF4-FFF2-40B4-BE49-F238E27FC236}">
                    <a16:creationId xmlns:a16="http://schemas.microsoft.com/office/drawing/2014/main" id="{DD4E5B80-BE1D-3240-D036-CCC90922505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7600" name="Google Shape;9387;p73">
                  <a:extLst>
                    <a:ext uri="{FF2B5EF4-FFF2-40B4-BE49-F238E27FC236}">
                      <a16:creationId xmlns:a16="http://schemas.microsoft.com/office/drawing/2014/main" id="{4C192508-E7BA-BDE2-4BEC-BD0927BF251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1" name="Google Shape;9388;p73">
                  <a:extLst>
                    <a:ext uri="{FF2B5EF4-FFF2-40B4-BE49-F238E27FC236}">
                      <a16:creationId xmlns:a16="http://schemas.microsoft.com/office/drawing/2014/main" id="{0C125F1A-7402-2231-A962-D783CA8FCCEE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2" name="Google Shape;9389;p73">
                  <a:extLst>
                    <a:ext uri="{FF2B5EF4-FFF2-40B4-BE49-F238E27FC236}">
                      <a16:creationId xmlns:a16="http://schemas.microsoft.com/office/drawing/2014/main" id="{E3DA08F3-5B84-0CFF-61F6-403C08F562F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3" name="Google Shape;9390;p73">
                  <a:extLst>
                    <a:ext uri="{FF2B5EF4-FFF2-40B4-BE49-F238E27FC236}">
                      <a16:creationId xmlns:a16="http://schemas.microsoft.com/office/drawing/2014/main" id="{EDCFA089-47CD-1CDD-1F70-5CD1C61B9D00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4" name="Google Shape;9391;p73">
                  <a:extLst>
                    <a:ext uri="{FF2B5EF4-FFF2-40B4-BE49-F238E27FC236}">
                      <a16:creationId xmlns:a16="http://schemas.microsoft.com/office/drawing/2014/main" id="{1F3993A8-8454-FA3C-383F-20AA654A5404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5" name="Google Shape;9392;p73">
                  <a:extLst>
                    <a:ext uri="{FF2B5EF4-FFF2-40B4-BE49-F238E27FC236}">
                      <a16:creationId xmlns:a16="http://schemas.microsoft.com/office/drawing/2014/main" id="{5C0C3367-1663-4813-95EF-1375E78C43E4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6" name="Google Shape;9393;p73">
                  <a:extLst>
                    <a:ext uri="{FF2B5EF4-FFF2-40B4-BE49-F238E27FC236}">
                      <a16:creationId xmlns:a16="http://schemas.microsoft.com/office/drawing/2014/main" id="{EF780235-DC18-F184-BFBB-1E7298C2B9CD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7" name="Google Shape;9394;p73">
                  <a:extLst>
                    <a:ext uri="{FF2B5EF4-FFF2-40B4-BE49-F238E27FC236}">
                      <a16:creationId xmlns:a16="http://schemas.microsoft.com/office/drawing/2014/main" id="{16D4B60E-6AAA-ACD7-DB26-1C25322CDCC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oogle Shape;9395;p73">
                <a:extLst>
                  <a:ext uri="{FF2B5EF4-FFF2-40B4-BE49-F238E27FC236}">
                    <a16:creationId xmlns:a16="http://schemas.microsoft.com/office/drawing/2014/main" id="{F346F73C-1795-248D-E992-B9A64255D805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7595" name="Google Shape;9396;p73">
                  <a:extLst>
                    <a:ext uri="{FF2B5EF4-FFF2-40B4-BE49-F238E27FC236}">
                      <a16:creationId xmlns:a16="http://schemas.microsoft.com/office/drawing/2014/main" id="{717086EE-6990-BDF1-80C9-4B3600534B73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6" name="Google Shape;9397;p73">
                  <a:extLst>
                    <a:ext uri="{FF2B5EF4-FFF2-40B4-BE49-F238E27FC236}">
                      <a16:creationId xmlns:a16="http://schemas.microsoft.com/office/drawing/2014/main" id="{773F2217-EB6E-692F-9502-83192E232BF4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7" name="Google Shape;9398;p73">
                  <a:extLst>
                    <a:ext uri="{FF2B5EF4-FFF2-40B4-BE49-F238E27FC236}">
                      <a16:creationId xmlns:a16="http://schemas.microsoft.com/office/drawing/2014/main" id="{EB995277-A4E1-AF15-F0B6-F0320F9BB8CF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8" name="Google Shape;9399;p73">
                  <a:extLst>
                    <a:ext uri="{FF2B5EF4-FFF2-40B4-BE49-F238E27FC236}">
                      <a16:creationId xmlns:a16="http://schemas.microsoft.com/office/drawing/2014/main" id="{51E1ADE3-774A-EB1D-F26E-65F4112AB88B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9" name="Google Shape;9400;p73">
                  <a:extLst>
                    <a:ext uri="{FF2B5EF4-FFF2-40B4-BE49-F238E27FC236}">
                      <a16:creationId xmlns:a16="http://schemas.microsoft.com/office/drawing/2014/main" id="{3728BF86-F4F5-6308-6AFA-16841B562390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8" name="Google Shape;9401;p73">
                <a:extLst>
                  <a:ext uri="{FF2B5EF4-FFF2-40B4-BE49-F238E27FC236}">
                    <a16:creationId xmlns:a16="http://schemas.microsoft.com/office/drawing/2014/main" id="{69B8C2F5-ECBA-5843-7856-6BE40B0E80F3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7591" name="Google Shape;9402;p73">
                  <a:extLst>
                    <a:ext uri="{FF2B5EF4-FFF2-40B4-BE49-F238E27FC236}">
                      <a16:creationId xmlns:a16="http://schemas.microsoft.com/office/drawing/2014/main" id="{C7CCD5FC-6155-BEB5-8785-AE18A0FD088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2" name="Google Shape;9403;p73">
                  <a:extLst>
                    <a:ext uri="{FF2B5EF4-FFF2-40B4-BE49-F238E27FC236}">
                      <a16:creationId xmlns:a16="http://schemas.microsoft.com/office/drawing/2014/main" id="{B0A99FA1-8B8D-6B48-113B-FB133EF1581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3" name="Google Shape;9404;p73">
                  <a:extLst>
                    <a:ext uri="{FF2B5EF4-FFF2-40B4-BE49-F238E27FC236}">
                      <a16:creationId xmlns:a16="http://schemas.microsoft.com/office/drawing/2014/main" id="{CA318002-F839-B056-947C-BADBE9621506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4" name="Google Shape;9405;p73">
                  <a:extLst>
                    <a:ext uri="{FF2B5EF4-FFF2-40B4-BE49-F238E27FC236}">
                      <a16:creationId xmlns:a16="http://schemas.microsoft.com/office/drawing/2014/main" id="{0E5F19B2-8574-9229-DF45-19720659BCC7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9" name="Google Shape;9406;p73">
                <a:extLst>
                  <a:ext uri="{FF2B5EF4-FFF2-40B4-BE49-F238E27FC236}">
                    <a16:creationId xmlns:a16="http://schemas.microsoft.com/office/drawing/2014/main" id="{871CBE50-1A22-E037-B246-0BAF9DD1F9F4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7586" name="Google Shape;9407;p73">
                  <a:extLst>
                    <a:ext uri="{FF2B5EF4-FFF2-40B4-BE49-F238E27FC236}">
                      <a16:creationId xmlns:a16="http://schemas.microsoft.com/office/drawing/2014/main" id="{3543AA37-583C-0CF0-4B49-AC685A3CC28C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7" name="Google Shape;9408;p73">
                  <a:extLst>
                    <a:ext uri="{FF2B5EF4-FFF2-40B4-BE49-F238E27FC236}">
                      <a16:creationId xmlns:a16="http://schemas.microsoft.com/office/drawing/2014/main" id="{751A7304-FB16-696C-88BB-2D8E7F01FC3D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8" name="Google Shape;9409;p73">
                  <a:extLst>
                    <a:ext uri="{FF2B5EF4-FFF2-40B4-BE49-F238E27FC236}">
                      <a16:creationId xmlns:a16="http://schemas.microsoft.com/office/drawing/2014/main" id="{3EEBF074-F609-A403-0A01-40E4FE895FE8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9" name="Google Shape;9410;p73">
                  <a:extLst>
                    <a:ext uri="{FF2B5EF4-FFF2-40B4-BE49-F238E27FC236}">
                      <a16:creationId xmlns:a16="http://schemas.microsoft.com/office/drawing/2014/main" id="{45E78B23-702F-30BF-1F0D-A3726ACCB546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0" name="Google Shape;9411;p73">
                  <a:extLst>
                    <a:ext uri="{FF2B5EF4-FFF2-40B4-BE49-F238E27FC236}">
                      <a16:creationId xmlns:a16="http://schemas.microsoft.com/office/drawing/2014/main" id="{2F08716E-9465-D9F8-06A9-F0AA8252315A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2" name="Google Shape;9412;p73">
                <a:extLst>
                  <a:ext uri="{FF2B5EF4-FFF2-40B4-BE49-F238E27FC236}">
                    <a16:creationId xmlns:a16="http://schemas.microsoft.com/office/drawing/2014/main" id="{365451BA-E846-9934-BED2-8228672F590F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7574" name="Google Shape;9413;p73">
                  <a:extLst>
                    <a:ext uri="{FF2B5EF4-FFF2-40B4-BE49-F238E27FC236}">
                      <a16:creationId xmlns:a16="http://schemas.microsoft.com/office/drawing/2014/main" id="{209BAE0A-2C99-93E4-3BD4-78C91E52276B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5" name="Google Shape;9414;p73">
                  <a:extLst>
                    <a:ext uri="{FF2B5EF4-FFF2-40B4-BE49-F238E27FC236}">
                      <a16:creationId xmlns:a16="http://schemas.microsoft.com/office/drawing/2014/main" id="{C68C2759-A659-4F2D-04E7-DE9720FDE9A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6" name="Google Shape;9415;p73">
                  <a:extLst>
                    <a:ext uri="{FF2B5EF4-FFF2-40B4-BE49-F238E27FC236}">
                      <a16:creationId xmlns:a16="http://schemas.microsoft.com/office/drawing/2014/main" id="{6DAE875E-C6A8-5179-C47B-B695A9E52B48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7" name="Google Shape;9416;p73">
                  <a:extLst>
                    <a:ext uri="{FF2B5EF4-FFF2-40B4-BE49-F238E27FC236}">
                      <a16:creationId xmlns:a16="http://schemas.microsoft.com/office/drawing/2014/main" id="{75816142-384D-F899-058F-963DF4A3D6C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8" name="Google Shape;9417;p73">
                  <a:extLst>
                    <a:ext uri="{FF2B5EF4-FFF2-40B4-BE49-F238E27FC236}">
                      <a16:creationId xmlns:a16="http://schemas.microsoft.com/office/drawing/2014/main" id="{D3CB09C9-13C5-5968-C301-FB8A0C8A3AEE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9" name="Google Shape;9418;p73">
                  <a:extLst>
                    <a:ext uri="{FF2B5EF4-FFF2-40B4-BE49-F238E27FC236}">
                      <a16:creationId xmlns:a16="http://schemas.microsoft.com/office/drawing/2014/main" id="{4C408F22-2649-AD07-00AF-474CA64AC285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0" name="Google Shape;9419;p73">
                  <a:extLst>
                    <a:ext uri="{FF2B5EF4-FFF2-40B4-BE49-F238E27FC236}">
                      <a16:creationId xmlns:a16="http://schemas.microsoft.com/office/drawing/2014/main" id="{A909F068-FEB1-2DBB-58A4-1086B7FC9F2C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1" name="Google Shape;9420;p73">
                  <a:extLst>
                    <a:ext uri="{FF2B5EF4-FFF2-40B4-BE49-F238E27FC236}">
                      <a16:creationId xmlns:a16="http://schemas.microsoft.com/office/drawing/2014/main" id="{1D3BFB6C-70A8-2CC5-E779-C2F5F4C63D4C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2" name="Google Shape;9421;p73">
                  <a:extLst>
                    <a:ext uri="{FF2B5EF4-FFF2-40B4-BE49-F238E27FC236}">
                      <a16:creationId xmlns:a16="http://schemas.microsoft.com/office/drawing/2014/main" id="{A658E1BC-9DE2-27B8-C83F-B1706847E3E8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3" name="Google Shape;9422;p73">
                  <a:extLst>
                    <a:ext uri="{FF2B5EF4-FFF2-40B4-BE49-F238E27FC236}">
                      <a16:creationId xmlns:a16="http://schemas.microsoft.com/office/drawing/2014/main" id="{846A7FF2-ACB0-D400-1E5E-CC355664392D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4" name="Google Shape;9423;p73">
                  <a:extLst>
                    <a:ext uri="{FF2B5EF4-FFF2-40B4-BE49-F238E27FC236}">
                      <a16:creationId xmlns:a16="http://schemas.microsoft.com/office/drawing/2014/main" id="{E6DDD124-976D-1F6C-AF77-F6AF72684250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5" name="Google Shape;9424;p73">
                  <a:extLst>
                    <a:ext uri="{FF2B5EF4-FFF2-40B4-BE49-F238E27FC236}">
                      <a16:creationId xmlns:a16="http://schemas.microsoft.com/office/drawing/2014/main" id="{9882AE84-2CF9-3B86-5939-D3B4F16BC5C7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3" name="Google Shape;9425;p73">
                <a:extLst>
                  <a:ext uri="{FF2B5EF4-FFF2-40B4-BE49-F238E27FC236}">
                    <a16:creationId xmlns:a16="http://schemas.microsoft.com/office/drawing/2014/main" id="{CA9FF8C8-5FD8-CD69-D904-CB5DD56DA91D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7568" name="Google Shape;9426;p73">
                  <a:extLst>
                    <a:ext uri="{FF2B5EF4-FFF2-40B4-BE49-F238E27FC236}">
                      <a16:creationId xmlns:a16="http://schemas.microsoft.com/office/drawing/2014/main" id="{5FCC2BB8-FE8E-D49F-6844-9563A945476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9" name="Google Shape;9427;p73">
                  <a:extLst>
                    <a:ext uri="{FF2B5EF4-FFF2-40B4-BE49-F238E27FC236}">
                      <a16:creationId xmlns:a16="http://schemas.microsoft.com/office/drawing/2014/main" id="{909913F7-7A29-381D-BE3F-C7A8D813922E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0" name="Google Shape;9428;p73">
                  <a:extLst>
                    <a:ext uri="{FF2B5EF4-FFF2-40B4-BE49-F238E27FC236}">
                      <a16:creationId xmlns:a16="http://schemas.microsoft.com/office/drawing/2014/main" id="{51A808E4-A639-DA3D-A654-F23829E9B70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1" name="Google Shape;9429;p73">
                  <a:extLst>
                    <a:ext uri="{FF2B5EF4-FFF2-40B4-BE49-F238E27FC236}">
                      <a16:creationId xmlns:a16="http://schemas.microsoft.com/office/drawing/2014/main" id="{AAD9F809-EFB2-F088-BBEC-27766150374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2" name="Google Shape;9430;p73">
                  <a:extLst>
                    <a:ext uri="{FF2B5EF4-FFF2-40B4-BE49-F238E27FC236}">
                      <a16:creationId xmlns:a16="http://schemas.microsoft.com/office/drawing/2014/main" id="{F20FE083-6335-F04E-0FA3-3CA3D403483A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3" name="Google Shape;9431;p73">
                  <a:extLst>
                    <a:ext uri="{FF2B5EF4-FFF2-40B4-BE49-F238E27FC236}">
                      <a16:creationId xmlns:a16="http://schemas.microsoft.com/office/drawing/2014/main" id="{B74C58FC-8B62-A93C-3B11-AB80C294B175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4" name="Google Shape;9432;p73">
                <a:extLst>
                  <a:ext uri="{FF2B5EF4-FFF2-40B4-BE49-F238E27FC236}">
                    <a16:creationId xmlns:a16="http://schemas.microsoft.com/office/drawing/2014/main" id="{8FE7A288-1F55-37A0-DD67-99C1A7C90108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7561" name="Google Shape;9433;p73">
                  <a:extLst>
                    <a:ext uri="{FF2B5EF4-FFF2-40B4-BE49-F238E27FC236}">
                      <a16:creationId xmlns:a16="http://schemas.microsoft.com/office/drawing/2014/main" id="{72C0D6E0-2DCB-AD7E-B5CD-3E07FE38565A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2" name="Google Shape;9434;p73">
                  <a:extLst>
                    <a:ext uri="{FF2B5EF4-FFF2-40B4-BE49-F238E27FC236}">
                      <a16:creationId xmlns:a16="http://schemas.microsoft.com/office/drawing/2014/main" id="{33655F89-2388-42FB-2BFA-166A3AB855B4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3" name="Google Shape;9435;p73">
                  <a:extLst>
                    <a:ext uri="{FF2B5EF4-FFF2-40B4-BE49-F238E27FC236}">
                      <a16:creationId xmlns:a16="http://schemas.microsoft.com/office/drawing/2014/main" id="{52E6953E-BDCD-8431-F6DC-D7931CA3022E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4" name="Google Shape;9436;p73">
                  <a:extLst>
                    <a:ext uri="{FF2B5EF4-FFF2-40B4-BE49-F238E27FC236}">
                      <a16:creationId xmlns:a16="http://schemas.microsoft.com/office/drawing/2014/main" id="{AC78BBB0-39F8-99D3-9EDB-1DDC9DD4C409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5" name="Google Shape;9437;p73">
                  <a:extLst>
                    <a:ext uri="{FF2B5EF4-FFF2-40B4-BE49-F238E27FC236}">
                      <a16:creationId xmlns:a16="http://schemas.microsoft.com/office/drawing/2014/main" id="{F8B21E28-2094-9FE4-C580-E5A286240D6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6" name="Google Shape;9438;p73">
                  <a:extLst>
                    <a:ext uri="{FF2B5EF4-FFF2-40B4-BE49-F238E27FC236}">
                      <a16:creationId xmlns:a16="http://schemas.microsoft.com/office/drawing/2014/main" id="{D11781E8-C313-914B-E0E1-FA7EFC88CDE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7" name="Google Shape;9439;p73">
                  <a:extLst>
                    <a:ext uri="{FF2B5EF4-FFF2-40B4-BE49-F238E27FC236}">
                      <a16:creationId xmlns:a16="http://schemas.microsoft.com/office/drawing/2014/main" id="{68D33169-8CDB-5828-08EF-4F808ADA2296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5" name="Google Shape;9440;p73">
                <a:extLst>
                  <a:ext uri="{FF2B5EF4-FFF2-40B4-BE49-F238E27FC236}">
                    <a16:creationId xmlns:a16="http://schemas.microsoft.com/office/drawing/2014/main" id="{50CDE981-A05B-4B9A-9C03-91FA6F089CE8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7558" name="Google Shape;9441;p73">
                  <a:extLst>
                    <a:ext uri="{FF2B5EF4-FFF2-40B4-BE49-F238E27FC236}">
                      <a16:creationId xmlns:a16="http://schemas.microsoft.com/office/drawing/2014/main" id="{7E72AA58-F23E-9C2F-6B4E-BDEAD3037002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9" name="Google Shape;9442;p73">
                  <a:extLst>
                    <a:ext uri="{FF2B5EF4-FFF2-40B4-BE49-F238E27FC236}">
                      <a16:creationId xmlns:a16="http://schemas.microsoft.com/office/drawing/2014/main" id="{62F007EA-4447-7922-F36F-841929C0245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0" name="Google Shape;9443;p73">
                  <a:extLst>
                    <a:ext uri="{FF2B5EF4-FFF2-40B4-BE49-F238E27FC236}">
                      <a16:creationId xmlns:a16="http://schemas.microsoft.com/office/drawing/2014/main" id="{5DC2AB05-1B56-FEA0-8BC0-B10CC05CCE4B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6" name="Google Shape;9444;p73">
                <a:extLst>
                  <a:ext uri="{FF2B5EF4-FFF2-40B4-BE49-F238E27FC236}">
                    <a16:creationId xmlns:a16="http://schemas.microsoft.com/office/drawing/2014/main" id="{1640DDD4-D4D4-E6DF-6B37-4329B975E335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17" name="Google Shape;9445;p73">
                <a:extLst>
                  <a:ext uri="{FF2B5EF4-FFF2-40B4-BE49-F238E27FC236}">
                    <a16:creationId xmlns:a16="http://schemas.microsoft.com/office/drawing/2014/main" id="{50062B59-8207-7100-5398-7543C221B95D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7554" name="Google Shape;9446;p73">
                  <a:extLst>
                    <a:ext uri="{FF2B5EF4-FFF2-40B4-BE49-F238E27FC236}">
                      <a16:creationId xmlns:a16="http://schemas.microsoft.com/office/drawing/2014/main" id="{E7989AFD-6E6A-2002-19AD-1B821B152171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5" name="Google Shape;9447;p73">
                  <a:extLst>
                    <a:ext uri="{FF2B5EF4-FFF2-40B4-BE49-F238E27FC236}">
                      <a16:creationId xmlns:a16="http://schemas.microsoft.com/office/drawing/2014/main" id="{CBAC00B8-657D-2FF1-9E18-D2419B1B075B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6" name="Google Shape;9448;p73">
                  <a:extLst>
                    <a:ext uri="{FF2B5EF4-FFF2-40B4-BE49-F238E27FC236}">
                      <a16:creationId xmlns:a16="http://schemas.microsoft.com/office/drawing/2014/main" id="{6BD7CC99-76BE-6C4A-87DB-A2447996DEAA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7" name="Google Shape;9449;p73">
                  <a:extLst>
                    <a:ext uri="{FF2B5EF4-FFF2-40B4-BE49-F238E27FC236}">
                      <a16:creationId xmlns:a16="http://schemas.microsoft.com/office/drawing/2014/main" id="{B49C7A6F-2437-888F-C977-AF9853C45148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8" name="Google Shape;9450;p73">
                <a:extLst>
                  <a:ext uri="{FF2B5EF4-FFF2-40B4-BE49-F238E27FC236}">
                    <a16:creationId xmlns:a16="http://schemas.microsoft.com/office/drawing/2014/main" id="{D524502A-B9FE-2776-E963-98D23817776B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7549" name="Google Shape;9451;p73">
                  <a:extLst>
                    <a:ext uri="{FF2B5EF4-FFF2-40B4-BE49-F238E27FC236}">
                      <a16:creationId xmlns:a16="http://schemas.microsoft.com/office/drawing/2014/main" id="{F296B486-AC8B-58E9-8B10-FBB208094B5E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0" name="Google Shape;9452;p73">
                  <a:extLst>
                    <a:ext uri="{FF2B5EF4-FFF2-40B4-BE49-F238E27FC236}">
                      <a16:creationId xmlns:a16="http://schemas.microsoft.com/office/drawing/2014/main" id="{4746372A-60C7-AD2F-D91D-1CC5BEB13867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1" name="Google Shape;9453;p73">
                  <a:extLst>
                    <a:ext uri="{FF2B5EF4-FFF2-40B4-BE49-F238E27FC236}">
                      <a16:creationId xmlns:a16="http://schemas.microsoft.com/office/drawing/2014/main" id="{B85A67F4-8864-3121-8401-D992B08F1AD2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2" name="Google Shape;9454;p73">
                  <a:extLst>
                    <a:ext uri="{FF2B5EF4-FFF2-40B4-BE49-F238E27FC236}">
                      <a16:creationId xmlns:a16="http://schemas.microsoft.com/office/drawing/2014/main" id="{5C8CC359-1B65-A7BA-5653-0F741F706387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3" name="Google Shape;9455;p73">
                  <a:extLst>
                    <a:ext uri="{FF2B5EF4-FFF2-40B4-BE49-F238E27FC236}">
                      <a16:creationId xmlns:a16="http://schemas.microsoft.com/office/drawing/2014/main" id="{CAB09941-E853-A04C-D3FC-E41125E5E887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9" name="Google Shape;9456;p73">
                <a:extLst>
                  <a:ext uri="{FF2B5EF4-FFF2-40B4-BE49-F238E27FC236}">
                    <a16:creationId xmlns:a16="http://schemas.microsoft.com/office/drawing/2014/main" id="{F69B2378-0AE2-BC3E-FD29-2E716F623885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20" name="Google Shape;9457;p73">
                <a:extLst>
                  <a:ext uri="{FF2B5EF4-FFF2-40B4-BE49-F238E27FC236}">
                    <a16:creationId xmlns:a16="http://schemas.microsoft.com/office/drawing/2014/main" id="{28EC3719-B00B-AB18-1E7C-ADD81100BFEC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7546" name="Google Shape;9458;p73">
                  <a:extLst>
                    <a:ext uri="{FF2B5EF4-FFF2-40B4-BE49-F238E27FC236}">
                      <a16:creationId xmlns:a16="http://schemas.microsoft.com/office/drawing/2014/main" id="{43F2E8D9-6484-438A-8499-ED54D76C78ED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7" name="Google Shape;9459;p73">
                  <a:extLst>
                    <a:ext uri="{FF2B5EF4-FFF2-40B4-BE49-F238E27FC236}">
                      <a16:creationId xmlns:a16="http://schemas.microsoft.com/office/drawing/2014/main" id="{EBE77CC2-A888-677D-BEC0-1663DE4E183A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8" name="Google Shape;9460;p73">
                  <a:extLst>
                    <a:ext uri="{FF2B5EF4-FFF2-40B4-BE49-F238E27FC236}">
                      <a16:creationId xmlns:a16="http://schemas.microsoft.com/office/drawing/2014/main" id="{6D55C2A5-D71B-64CF-5DAA-8DA768213113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1" name="Google Shape;9461;p73">
                <a:extLst>
                  <a:ext uri="{FF2B5EF4-FFF2-40B4-BE49-F238E27FC236}">
                    <a16:creationId xmlns:a16="http://schemas.microsoft.com/office/drawing/2014/main" id="{D13DAC0F-61B5-DB93-3052-24C5C14B1760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540" name="Google Shape;9462;p73">
                  <a:extLst>
                    <a:ext uri="{FF2B5EF4-FFF2-40B4-BE49-F238E27FC236}">
                      <a16:creationId xmlns:a16="http://schemas.microsoft.com/office/drawing/2014/main" id="{FA1209A9-0681-8DCA-EC5A-2FD8230C67AE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1" name="Google Shape;9463;p73">
                  <a:extLst>
                    <a:ext uri="{FF2B5EF4-FFF2-40B4-BE49-F238E27FC236}">
                      <a16:creationId xmlns:a16="http://schemas.microsoft.com/office/drawing/2014/main" id="{CAE176C9-D707-E52B-8DC2-417C3E521E77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2" name="Google Shape;9464;p73">
                  <a:extLst>
                    <a:ext uri="{FF2B5EF4-FFF2-40B4-BE49-F238E27FC236}">
                      <a16:creationId xmlns:a16="http://schemas.microsoft.com/office/drawing/2014/main" id="{27CB0D91-0D94-618E-94BF-AA43EB6157C5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3" name="Google Shape;9465;p73">
                  <a:extLst>
                    <a:ext uri="{FF2B5EF4-FFF2-40B4-BE49-F238E27FC236}">
                      <a16:creationId xmlns:a16="http://schemas.microsoft.com/office/drawing/2014/main" id="{0D53A7C0-8EB3-F416-922A-85FE6C9CC01B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4" name="Google Shape;9466;p73">
                  <a:extLst>
                    <a:ext uri="{FF2B5EF4-FFF2-40B4-BE49-F238E27FC236}">
                      <a16:creationId xmlns:a16="http://schemas.microsoft.com/office/drawing/2014/main" id="{0B59C257-B4EA-91F5-73A4-7A0716566738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5" name="Google Shape;9467;p73">
                  <a:extLst>
                    <a:ext uri="{FF2B5EF4-FFF2-40B4-BE49-F238E27FC236}">
                      <a16:creationId xmlns:a16="http://schemas.microsoft.com/office/drawing/2014/main" id="{9AA0EFC0-A8C3-22AD-6E7F-CBA320C805CD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2" name="Google Shape;9468;p73">
                <a:extLst>
                  <a:ext uri="{FF2B5EF4-FFF2-40B4-BE49-F238E27FC236}">
                    <a16:creationId xmlns:a16="http://schemas.microsoft.com/office/drawing/2014/main" id="{2FA5463A-55CF-6803-BA84-49302C464277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533" name="Google Shape;9469;p73">
                  <a:extLst>
                    <a:ext uri="{FF2B5EF4-FFF2-40B4-BE49-F238E27FC236}">
                      <a16:creationId xmlns:a16="http://schemas.microsoft.com/office/drawing/2014/main" id="{BB304AF2-3EBC-1407-AA68-FE2E54AF26B2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4" name="Google Shape;9470;p73">
                  <a:extLst>
                    <a:ext uri="{FF2B5EF4-FFF2-40B4-BE49-F238E27FC236}">
                      <a16:creationId xmlns:a16="http://schemas.microsoft.com/office/drawing/2014/main" id="{A1C0B796-F903-E2CD-1D5F-E60446A8788D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5" name="Google Shape;9471;p73">
                  <a:extLst>
                    <a:ext uri="{FF2B5EF4-FFF2-40B4-BE49-F238E27FC236}">
                      <a16:creationId xmlns:a16="http://schemas.microsoft.com/office/drawing/2014/main" id="{C3BAFDCF-90EA-8860-F823-024FA6EEB4F1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6" name="Google Shape;9472;p73">
                  <a:extLst>
                    <a:ext uri="{FF2B5EF4-FFF2-40B4-BE49-F238E27FC236}">
                      <a16:creationId xmlns:a16="http://schemas.microsoft.com/office/drawing/2014/main" id="{F703C58E-4DF3-42AD-DBAE-BF269AA1AC58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7" name="Google Shape;9473;p73">
                  <a:extLst>
                    <a:ext uri="{FF2B5EF4-FFF2-40B4-BE49-F238E27FC236}">
                      <a16:creationId xmlns:a16="http://schemas.microsoft.com/office/drawing/2014/main" id="{447A0F95-F988-D0A0-8EA3-3D58AECB06F2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8" name="Google Shape;9474;p73">
                  <a:extLst>
                    <a:ext uri="{FF2B5EF4-FFF2-40B4-BE49-F238E27FC236}">
                      <a16:creationId xmlns:a16="http://schemas.microsoft.com/office/drawing/2014/main" id="{5CED08A7-3C4C-D188-9420-82A5C7771187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9" name="Google Shape;9475;p73">
                  <a:extLst>
                    <a:ext uri="{FF2B5EF4-FFF2-40B4-BE49-F238E27FC236}">
                      <a16:creationId xmlns:a16="http://schemas.microsoft.com/office/drawing/2014/main" id="{0908F6F4-4246-4B67-D2AB-EC1090E59764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3" name="Google Shape;9476;p73">
                <a:extLst>
                  <a:ext uri="{FF2B5EF4-FFF2-40B4-BE49-F238E27FC236}">
                    <a16:creationId xmlns:a16="http://schemas.microsoft.com/office/drawing/2014/main" id="{FF6104C2-A367-8005-02BF-2AFF6A8EF15B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7530" name="Google Shape;9477;p73">
                  <a:extLst>
                    <a:ext uri="{FF2B5EF4-FFF2-40B4-BE49-F238E27FC236}">
                      <a16:creationId xmlns:a16="http://schemas.microsoft.com/office/drawing/2014/main" id="{688AF427-559B-E661-E9C7-D1CA13233767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1" name="Google Shape;9478;p73">
                  <a:extLst>
                    <a:ext uri="{FF2B5EF4-FFF2-40B4-BE49-F238E27FC236}">
                      <a16:creationId xmlns:a16="http://schemas.microsoft.com/office/drawing/2014/main" id="{593E3FDA-AA80-3250-DF9A-3537C40B5209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2" name="Google Shape;9479;p73">
                  <a:extLst>
                    <a:ext uri="{FF2B5EF4-FFF2-40B4-BE49-F238E27FC236}">
                      <a16:creationId xmlns:a16="http://schemas.microsoft.com/office/drawing/2014/main" id="{A46D2A10-89D4-150E-65D3-371AF4E221A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4" name="Google Shape;9480;p73">
                <a:extLst>
                  <a:ext uri="{FF2B5EF4-FFF2-40B4-BE49-F238E27FC236}">
                    <a16:creationId xmlns:a16="http://schemas.microsoft.com/office/drawing/2014/main" id="{8D5600BF-DB30-E42D-278A-BB94544FEE08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7524" name="Google Shape;9481;p73">
                  <a:extLst>
                    <a:ext uri="{FF2B5EF4-FFF2-40B4-BE49-F238E27FC236}">
                      <a16:creationId xmlns:a16="http://schemas.microsoft.com/office/drawing/2014/main" id="{65260F20-2E42-F47D-4AE8-4FDD93D748B3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5" name="Google Shape;9482;p73">
                  <a:extLst>
                    <a:ext uri="{FF2B5EF4-FFF2-40B4-BE49-F238E27FC236}">
                      <a16:creationId xmlns:a16="http://schemas.microsoft.com/office/drawing/2014/main" id="{A0E1C9B5-0197-54AC-39AE-095DF44FEC66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6" name="Google Shape;9483;p73">
                  <a:extLst>
                    <a:ext uri="{FF2B5EF4-FFF2-40B4-BE49-F238E27FC236}">
                      <a16:creationId xmlns:a16="http://schemas.microsoft.com/office/drawing/2014/main" id="{B77F4A19-49C5-4AD5-707A-C786BEC553E5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7" name="Google Shape;9484;p73">
                  <a:extLst>
                    <a:ext uri="{FF2B5EF4-FFF2-40B4-BE49-F238E27FC236}">
                      <a16:creationId xmlns:a16="http://schemas.microsoft.com/office/drawing/2014/main" id="{582176A7-AEEB-A44B-3FF7-3210D446C8C2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8" name="Google Shape;9485;p73">
                  <a:extLst>
                    <a:ext uri="{FF2B5EF4-FFF2-40B4-BE49-F238E27FC236}">
                      <a16:creationId xmlns:a16="http://schemas.microsoft.com/office/drawing/2014/main" id="{CD4C2751-EBCA-9A2F-5644-5E492CF532AB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9" name="Google Shape;9486;p73">
                  <a:extLst>
                    <a:ext uri="{FF2B5EF4-FFF2-40B4-BE49-F238E27FC236}">
                      <a16:creationId xmlns:a16="http://schemas.microsoft.com/office/drawing/2014/main" id="{05717B48-6B56-6992-F7A8-08F6BEEB34AB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5" name="Google Shape;9487;p73">
                <a:extLst>
                  <a:ext uri="{FF2B5EF4-FFF2-40B4-BE49-F238E27FC236}">
                    <a16:creationId xmlns:a16="http://schemas.microsoft.com/office/drawing/2014/main" id="{9F44E99C-D019-D8B6-E4B4-E09107D9B320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7521" name="Google Shape;9488;p73">
                  <a:extLst>
                    <a:ext uri="{FF2B5EF4-FFF2-40B4-BE49-F238E27FC236}">
                      <a16:creationId xmlns:a16="http://schemas.microsoft.com/office/drawing/2014/main" id="{C57E509E-4496-A7FF-25E6-B183A4F7F4D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2" name="Google Shape;9489;p73">
                  <a:extLst>
                    <a:ext uri="{FF2B5EF4-FFF2-40B4-BE49-F238E27FC236}">
                      <a16:creationId xmlns:a16="http://schemas.microsoft.com/office/drawing/2014/main" id="{8D18D4B7-8499-97E3-00CE-C6875FDEC7F5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3" name="Google Shape;9490;p73">
                  <a:extLst>
                    <a:ext uri="{FF2B5EF4-FFF2-40B4-BE49-F238E27FC236}">
                      <a16:creationId xmlns:a16="http://schemas.microsoft.com/office/drawing/2014/main" id="{B1962EF9-D19C-CDA8-7FAB-178C9CB1148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6" name="Google Shape;9491;p73">
                <a:extLst>
                  <a:ext uri="{FF2B5EF4-FFF2-40B4-BE49-F238E27FC236}">
                    <a16:creationId xmlns:a16="http://schemas.microsoft.com/office/drawing/2014/main" id="{47A1DA6D-4F63-2B3F-5626-F2234BE8A939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7518" name="Google Shape;9492;p73">
                  <a:extLst>
                    <a:ext uri="{FF2B5EF4-FFF2-40B4-BE49-F238E27FC236}">
                      <a16:creationId xmlns:a16="http://schemas.microsoft.com/office/drawing/2014/main" id="{451A25F2-EF0D-3687-9653-2AB76E08CD3A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9" name="Google Shape;9493;p73">
                  <a:extLst>
                    <a:ext uri="{FF2B5EF4-FFF2-40B4-BE49-F238E27FC236}">
                      <a16:creationId xmlns:a16="http://schemas.microsoft.com/office/drawing/2014/main" id="{9A9972FA-CBEB-F756-2685-146EC73A2F1D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0" name="Google Shape;9494;p73">
                  <a:extLst>
                    <a:ext uri="{FF2B5EF4-FFF2-40B4-BE49-F238E27FC236}">
                      <a16:creationId xmlns:a16="http://schemas.microsoft.com/office/drawing/2014/main" id="{86067495-3292-BCEF-DB86-71BD3E3E8F02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7" name="Google Shape;9495;p73">
                <a:extLst>
                  <a:ext uri="{FF2B5EF4-FFF2-40B4-BE49-F238E27FC236}">
                    <a16:creationId xmlns:a16="http://schemas.microsoft.com/office/drawing/2014/main" id="{4FC3B9D1-B26B-E965-F516-EA282A618DB9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7515" name="Google Shape;9496;p73">
                  <a:extLst>
                    <a:ext uri="{FF2B5EF4-FFF2-40B4-BE49-F238E27FC236}">
                      <a16:creationId xmlns:a16="http://schemas.microsoft.com/office/drawing/2014/main" id="{A57F6FF9-F506-2DC3-EE4E-421A62FE7DF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6" name="Google Shape;9497;p73">
                  <a:extLst>
                    <a:ext uri="{FF2B5EF4-FFF2-40B4-BE49-F238E27FC236}">
                      <a16:creationId xmlns:a16="http://schemas.microsoft.com/office/drawing/2014/main" id="{8D7DEA06-BEED-F1D7-495F-A8B71920819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7" name="Google Shape;9498;p73">
                  <a:extLst>
                    <a:ext uri="{FF2B5EF4-FFF2-40B4-BE49-F238E27FC236}">
                      <a16:creationId xmlns:a16="http://schemas.microsoft.com/office/drawing/2014/main" id="{5918EB2F-4EFF-F352-0A98-975B96563D55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8" name="Google Shape;9499;p73">
                <a:extLst>
                  <a:ext uri="{FF2B5EF4-FFF2-40B4-BE49-F238E27FC236}">
                    <a16:creationId xmlns:a16="http://schemas.microsoft.com/office/drawing/2014/main" id="{DDA52221-A32D-FA1D-9807-E9C663230BFA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7507" name="Google Shape;9500;p73">
                  <a:extLst>
                    <a:ext uri="{FF2B5EF4-FFF2-40B4-BE49-F238E27FC236}">
                      <a16:creationId xmlns:a16="http://schemas.microsoft.com/office/drawing/2014/main" id="{1CAAA0AA-3C6B-A4F7-3ACC-F95C78F093CC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8" name="Google Shape;9501;p73">
                  <a:extLst>
                    <a:ext uri="{FF2B5EF4-FFF2-40B4-BE49-F238E27FC236}">
                      <a16:creationId xmlns:a16="http://schemas.microsoft.com/office/drawing/2014/main" id="{8491F67D-D392-14C3-6D28-87D86C44C220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9" name="Google Shape;9502;p73">
                  <a:extLst>
                    <a:ext uri="{FF2B5EF4-FFF2-40B4-BE49-F238E27FC236}">
                      <a16:creationId xmlns:a16="http://schemas.microsoft.com/office/drawing/2014/main" id="{A2504DC1-A72F-CE83-C2FA-8A3CC92443FF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0" name="Google Shape;9503;p73">
                  <a:extLst>
                    <a:ext uri="{FF2B5EF4-FFF2-40B4-BE49-F238E27FC236}">
                      <a16:creationId xmlns:a16="http://schemas.microsoft.com/office/drawing/2014/main" id="{0F19ECEE-2FB0-87AE-4172-EC20D5D2F848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1" name="Google Shape;9504;p73">
                  <a:extLst>
                    <a:ext uri="{FF2B5EF4-FFF2-40B4-BE49-F238E27FC236}">
                      <a16:creationId xmlns:a16="http://schemas.microsoft.com/office/drawing/2014/main" id="{5047A9C7-A5B0-785F-3534-F259F2320EBD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2" name="Google Shape;9505;p73">
                  <a:extLst>
                    <a:ext uri="{FF2B5EF4-FFF2-40B4-BE49-F238E27FC236}">
                      <a16:creationId xmlns:a16="http://schemas.microsoft.com/office/drawing/2014/main" id="{4A78EB67-75E1-B9D1-E13E-1510A20387FD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3" name="Google Shape;9506;p73">
                  <a:extLst>
                    <a:ext uri="{FF2B5EF4-FFF2-40B4-BE49-F238E27FC236}">
                      <a16:creationId xmlns:a16="http://schemas.microsoft.com/office/drawing/2014/main" id="{015AC72E-F1AD-3B17-2486-6CD024C2D4A0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4" name="Google Shape;9507;p73">
                  <a:extLst>
                    <a:ext uri="{FF2B5EF4-FFF2-40B4-BE49-F238E27FC236}">
                      <a16:creationId xmlns:a16="http://schemas.microsoft.com/office/drawing/2014/main" id="{2D8F5426-AF9B-4D79-C735-B05C665F2959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9" name="Google Shape;9508;p73">
                <a:extLst>
                  <a:ext uri="{FF2B5EF4-FFF2-40B4-BE49-F238E27FC236}">
                    <a16:creationId xmlns:a16="http://schemas.microsoft.com/office/drawing/2014/main" id="{9DB71135-D972-9020-A8EF-072B2846D87E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7499" name="Google Shape;9509;p73">
                  <a:extLst>
                    <a:ext uri="{FF2B5EF4-FFF2-40B4-BE49-F238E27FC236}">
                      <a16:creationId xmlns:a16="http://schemas.microsoft.com/office/drawing/2014/main" id="{634323F7-7D43-5B42-B393-99BFDCF777A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0" name="Google Shape;9510;p73">
                  <a:extLst>
                    <a:ext uri="{FF2B5EF4-FFF2-40B4-BE49-F238E27FC236}">
                      <a16:creationId xmlns:a16="http://schemas.microsoft.com/office/drawing/2014/main" id="{0A2FC356-6031-07F2-BD15-81EEDB628629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1" name="Google Shape;9511;p73">
                  <a:extLst>
                    <a:ext uri="{FF2B5EF4-FFF2-40B4-BE49-F238E27FC236}">
                      <a16:creationId xmlns:a16="http://schemas.microsoft.com/office/drawing/2014/main" id="{78C605D1-AEC1-DD92-DEAA-79A00451B53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2" name="Google Shape;9512;p73">
                  <a:extLst>
                    <a:ext uri="{FF2B5EF4-FFF2-40B4-BE49-F238E27FC236}">
                      <a16:creationId xmlns:a16="http://schemas.microsoft.com/office/drawing/2014/main" id="{07DEA9B0-BECD-8315-1769-40C286544FBA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3" name="Google Shape;9513;p73">
                  <a:extLst>
                    <a:ext uri="{FF2B5EF4-FFF2-40B4-BE49-F238E27FC236}">
                      <a16:creationId xmlns:a16="http://schemas.microsoft.com/office/drawing/2014/main" id="{B894CE8F-F3D3-7EC9-6528-8AD73289A65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4" name="Google Shape;9514;p73">
                  <a:extLst>
                    <a:ext uri="{FF2B5EF4-FFF2-40B4-BE49-F238E27FC236}">
                      <a16:creationId xmlns:a16="http://schemas.microsoft.com/office/drawing/2014/main" id="{920AE97A-4BDA-BDA4-DB2C-4F7B8CDC49A0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5" name="Google Shape;9515;p73">
                  <a:extLst>
                    <a:ext uri="{FF2B5EF4-FFF2-40B4-BE49-F238E27FC236}">
                      <a16:creationId xmlns:a16="http://schemas.microsoft.com/office/drawing/2014/main" id="{C89225CF-9960-3868-64C8-6ABF87220F7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6" name="Google Shape;9516;p73">
                  <a:extLst>
                    <a:ext uri="{FF2B5EF4-FFF2-40B4-BE49-F238E27FC236}">
                      <a16:creationId xmlns:a16="http://schemas.microsoft.com/office/drawing/2014/main" id="{2C5B7D3C-8614-E2CB-347F-650453A9C3AA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0" name="Google Shape;9517;p73">
                <a:extLst>
                  <a:ext uri="{FF2B5EF4-FFF2-40B4-BE49-F238E27FC236}">
                    <a16:creationId xmlns:a16="http://schemas.microsoft.com/office/drawing/2014/main" id="{F4EB06D3-45ED-D6A7-9F38-3485AA046CD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7496" name="Google Shape;9518;p73">
                  <a:extLst>
                    <a:ext uri="{FF2B5EF4-FFF2-40B4-BE49-F238E27FC236}">
                      <a16:creationId xmlns:a16="http://schemas.microsoft.com/office/drawing/2014/main" id="{FF747517-6097-2376-34AE-B0493D829692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7" name="Google Shape;9519;p73">
                  <a:extLst>
                    <a:ext uri="{FF2B5EF4-FFF2-40B4-BE49-F238E27FC236}">
                      <a16:creationId xmlns:a16="http://schemas.microsoft.com/office/drawing/2014/main" id="{12873A53-F89B-2ECB-7440-1C7EF450A8C6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8" name="Google Shape;9520;p73">
                  <a:extLst>
                    <a:ext uri="{FF2B5EF4-FFF2-40B4-BE49-F238E27FC236}">
                      <a16:creationId xmlns:a16="http://schemas.microsoft.com/office/drawing/2014/main" id="{22EE14F0-35AA-1A41-BE13-8671F6C28C53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1" name="Google Shape;9521;p73">
                <a:extLst>
                  <a:ext uri="{FF2B5EF4-FFF2-40B4-BE49-F238E27FC236}">
                    <a16:creationId xmlns:a16="http://schemas.microsoft.com/office/drawing/2014/main" id="{73A575D0-257E-2905-187B-D13CBBC13E4D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7488" name="Google Shape;9522;p73">
                  <a:extLst>
                    <a:ext uri="{FF2B5EF4-FFF2-40B4-BE49-F238E27FC236}">
                      <a16:creationId xmlns:a16="http://schemas.microsoft.com/office/drawing/2014/main" id="{00229278-29D9-19EB-985D-CCBC792623D6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9" name="Google Shape;9523;p73">
                  <a:extLst>
                    <a:ext uri="{FF2B5EF4-FFF2-40B4-BE49-F238E27FC236}">
                      <a16:creationId xmlns:a16="http://schemas.microsoft.com/office/drawing/2014/main" id="{8CCF3E55-AFD5-91D5-F492-749BB8B848F4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0" name="Google Shape;9524;p73">
                  <a:extLst>
                    <a:ext uri="{FF2B5EF4-FFF2-40B4-BE49-F238E27FC236}">
                      <a16:creationId xmlns:a16="http://schemas.microsoft.com/office/drawing/2014/main" id="{ABCFAA90-4A0E-0EC3-31D1-AD46447146E3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1" name="Google Shape;9525;p73">
                  <a:extLst>
                    <a:ext uri="{FF2B5EF4-FFF2-40B4-BE49-F238E27FC236}">
                      <a16:creationId xmlns:a16="http://schemas.microsoft.com/office/drawing/2014/main" id="{E590DB8D-DB1C-1B85-B6D6-1EB9CBDDEF40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2" name="Google Shape;9526;p73">
                  <a:extLst>
                    <a:ext uri="{FF2B5EF4-FFF2-40B4-BE49-F238E27FC236}">
                      <a16:creationId xmlns:a16="http://schemas.microsoft.com/office/drawing/2014/main" id="{B69103C3-6AFF-14F7-A94B-EC42C82E389B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3" name="Google Shape;9527;p73">
                  <a:extLst>
                    <a:ext uri="{FF2B5EF4-FFF2-40B4-BE49-F238E27FC236}">
                      <a16:creationId xmlns:a16="http://schemas.microsoft.com/office/drawing/2014/main" id="{001BCC18-196C-83E6-FC6E-CFC3EA6FE4A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4" name="Google Shape;9528;p73">
                  <a:extLst>
                    <a:ext uri="{FF2B5EF4-FFF2-40B4-BE49-F238E27FC236}">
                      <a16:creationId xmlns:a16="http://schemas.microsoft.com/office/drawing/2014/main" id="{B07CFAC4-005B-862A-EC79-60CCF55479F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5" name="Google Shape;9529;p73">
                  <a:extLst>
                    <a:ext uri="{FF2B5EF4-FFF2-40B4-BE49-F238E27FC236}">
                      <a16:creationId xmlns:a16="http://schemas.microsoft.com/office/drawing/2014/main" id="{555126F2-2E06-B5F7-5930-0BF08843CBB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2" name="Google Shape;9530;p73">
                <a:extLst>
                  <a:ext uri="{FF2B5EF4-FFF2-40B4-BE49-F238E27FC236}">
                    <a16:creationId xmlns:a16="http://schemas.microsoft.com/office/drawing/2014/main" id="{EB755826-DE75-0DCC-BA96-072E6026329C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7480" name="Google Shape;9531;p73">
                  <a:extLst>
                    <a:ext uri="{FF2B5EF4-FFF2-40B4-BE49-F238E27FC236}">
                      <a16:creationId xmlns:a16="http://schemas.microsoft.com/office/drawing/2014/main" id="{F64B3056-6846-7381-B32A-B599761CE6F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1" name="Google Shape;9532;p73">
                  <a:extLst>
                    <a:ext uri="{FF2B5EF4-FFF2-40B4-BE49-F238E27FC236}">
                      <a16:creationId xmlns:a16="http://schemas.microsoft.com/office/drawing/2014/main" id="{66D6C507-B557-347E-EA7A-1AB26B087FF8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2" name="Google Shape;9533;p73">
                  <a:extLst>
                    <a:ext uri="{FF2B5EF4-FFF2-40B4-BE49-F238E27FC236}">
                      <a16:creationId xmlns:a16="http://schemas.microsoft.com/office/drawing/2014/main" id="{BFE75B35-31D0-854C-5AD2-ABC5DCDD5234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3" name="Google Shape;9534;p73">
                  <a:extLst>
                    <a:ext uri="{FF2B5EF4-FFF2-40B4-BE49-F238E27FC236}">
                      <a16:creationId xmlns:a16="http://schemas.microsoft.com/office/drawing/2014/main" id="{29D64B38-2A2A-7C4D-D1EB-F92AEA1B0586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4" name="Google Shape;9535;p73">
                  <a:extLst>
                    <a:ext uri="{FF2B5EF4-FFF2-40B4-BE49-F238E27FC236}">
                      <a16:creationId xmlns:a16="http://schemas.microsoft.com/office/drawing/2014/main" id="{5F71A9A7-8222-980F-66ED-9D28D5C1342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5" name="Google Shape;9536;p73">
                  <a:extLst>
                    <a:ext uri="{FF2B5EF4-FFF2-40B4-BE49-F238E27FC236}">
                      <a16:creationId xmlns:a16="http://schemas.microsoft.com/office/drawing/2014/main" id="{8A23AE87-6772-DD39-C411-1F192C25F6A3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6" name="Google Shape;9537;p73">
                  <a:extLst>
                    <a:ext uri="{FF2B5EF4-FFF2-40B4-BE49-F238E27FC236}">
                      <a16:creationId xmlns:a16="http://schemas.microsoft.com/office/drawing/2014/main" id="{94D19844-16B6-5671-ACB6-0619EA8C3A5D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7" name="Google Shape;9538;p73">
                  <a:extLst>
                    <a:ext uri="{FF2B5EF4-FFF2-40B4-BE49-F238E27FC236}">
                      <a16:creationId xmlns:a16="http://schemas.microsoft.com/office/drawing/2014/main" id="{126CF029-8DB6-FE2F-3BAE-E6FEE73B0D3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3" name="Google Shape;9539;p73">
                <a:extLst>
                  <a:ext uri="{FF2B5EF4-FFF2-40B4-BE49-F238E27FC236}">
                    <a16:creationId xmlns:a16="http://schemas.microsoft.com/office/drawing/2014/main" id="{14AE3BFC-5EF6-E87C-F12B-EC33C97F0A6D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7476" name="Google Shape;9540;p73">
                  <a:extLst>
                    <a:ext uri="{FF2B5EF4-FFF2-40B4-BE49-F238E27FC236}">
                      <a16:creationId xmlns:a16="http://schemas.microsoft.com/office/drawing/2014/main" id="{B8D6CD4E-C137-DDB1-6ABC-CD43C5CEE725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7" name="Google Shape;9541;p73">
                  <a:extLst>
                    <a:ext uri="{FF2B5EF4-FFF2-40B4-BE49-F238E27FC236}">
                      <a16:creationId xmlns:a16="http://schemas.microsoft.com/office/drawing/2014/main" id="{D9B8DF72-94E6-A7D2-D455-EB85149DD990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8" name="Google Shape;9542;p73">
                  <a:extLst>
                    <a:ext uri="{FF2B5EF4-FFF2-40B4-BE49-F238E27FC236}">
                      <a16:creationId xmlns:a16="http://schemas.microsoft.com/office/drawing/2014/main" id="{C7CA6ED4-1775-4585-8C79-E572F251E2A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9" name="Google Shape;9543;p73">
                  <a:extLst>
                    <a:ext uri="{FF2B5EF4-FFF2-40B4-BE49-F238E27FC236}">
                      <a16:creationId xmlns:a16="http://schemas.microsoft.com/office/drawing/2014/main" id="{BB33B190-9521-5B10-AB55-FB76C3B9364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4" name="Google Shape;9544;p73">
                <a:extLst>
                  <a:ext uri="{FF2B5EF4-FFF2-40B4-BE49-F238E27FC236}">
                    <a16:creationId xmlns:a16="http://schemas.microsoft.com/office/drawing/2014/main" id="{665AAED6-833C-731D-D50D-74C2A8844AC7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7469" name="Google Shape;9545;p73">
                  <a:extLst>
                    <a:ext uri="{FF2B5EF4-FFF2-40B4-BE49-F238E27FC236}">
                      <a16:creationId xmlns:a16="http://schemas.microsoft.com/office/drawing/2014/main" id="{D1294509-78D0-25FD-593D-AE21FC70257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0" name="Google Shape;9546;p73">
                  <a:extLst>
                    <a:ext uri="{FF2B5EF4-FFF2-40B4-BE49-F238E27FC236}">
                      <a16:creationId xmlns:a16="http://schemas.microsoft.com/office/drawing/2014/main" id="{763D7B27-A542-CC10-1BB2-8CE806ED118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1" name="Google Shape;9547;p73">
                  <a:extLst>
                    <a:ext uri="{FF2B5EF4-FFF2-40B4-BE49-F238E27FC236}">
                      <a16:creationId xmlns:a16="http://schemas.microsoft.com/office/drawing/2014/main" id="{FD6A1A1D-1FF6-B37A-F516-A62ADBC181E2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2" name="Google Shape;9548;p73">
                  <a:extLst>
                    <a:ext uri="{FF2B5EF4-FFF2-40B4-BE49-F238E27FC236}">
                      <a16:creationId xmlns:a16="http://schemas.microsoft.com/office/drawing/2014/main" id="{EC0F4606-DAE9-C8EE-008C-FC3EDFE133D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3" name="Google Shape;9549;p73">
                  <a:extLst>
                    <a:ext uri="{FF2B5EF4-FFF2-40B4-BE49-F238E27FC236}">
                      <a16:creationId xmlns:a16="http://schemas.microsoft.com/office/drawing/2014/main" id="{2AEFAD47-58B3-88A2-96F5-205E66C2452B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4" name="Google Shape;9550;p73">
                  <a:extLst>
                    <a:ext uri="{FF2B5EF4-FFF2-40B4-BE49-F238E27FC236}">
                      <a16:creationId xmlns:a16="http://schemas.microsoft.com/office/drawing/2014/main" id="{6D4654E2-F4E5-CD24-0713-BFC3E46F8427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5" name="Google Shape;9551;p73">
                  <a:extLst>
                    <a:ext uri="{FF2B5EF4-FFF2-40B4-BE49-F238E27FC236}">
                      <a16:creationId xmlns:a16="http://schemas.microsoft.com/office/drawing/2014/main" id="{62879B1B-DC23-B1BF-03FA-154A93FA85F3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5" name="Google Shape;9552;p73">
                <a:extLst>
                  <a:ext uri="{FF2B5EF4-FFF2-40B4-BE49-F238E27FC236}">
                    <a16:creationId xmlns:a16="http://schemas.microsoft.com/office/drawing/2014/main" id="{57F7C9B7-8DA0-F527-CD79-0637F672945A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7463" name="Google Shape;9553;p73">
                  <a:extLst>
                    <a:ext uri="{FF2B5EF4-FFF2-40B4-BE49-F238E27FC236}">
                      <a16:creationId xmlns:a16="http://schemas.microsoft.com/office/drawing/2014/main" id="{F99EACE2-7DD4-4B40-E928-B5B99286D3A9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4" name="Google Shape;9554;p73">
                  <a:extLst>
                    <a:ext uri="{FF2B5EF4-FFF2-40B4-BE49-F238E27FC236}">
                      <a16:creationId xmlns:a16="http://schemas.microsoft.com/office/drawing/2014/main" id="{5D326F3D-1BB7-55A9-5863-E880E0CC2073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5" name="Google Shape;9555;p73">
                  <a:extLst>
                    <a:ext uri="{FF2B5EF4-FFF2-40B4-BE49-F238E27FC236}">
                      <a16:creationId xmlns:a16="http://schemas.microsoft.com/office/drawing/2014/main" id="{072A0DF2-4AFB-9B8E-16CD-1D80157D8056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6" name="Google Shape;9556;p73">
                  <a:extLst>
                    <a:ext uri="{FF2B5EF4-FFF2-40B4-BE49-F238E27FC236}">
                      <a16:creationId xmlns:a16="http://schemas.microsoft.com/office/drawing/2014/main" id="{2AD32963-C187-68D6-3899-41E5ACE9196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7" name="Google Shape;9557;p73">
                  <a:extLst>
                    <a:ext uri="{FF2B5EF4-FFF2-40B4-BE49-F238E27FC236}">
                      <a16:creationId xmlns:a16="http://schemas.microsoft.com/office/drawing/2014/main" id="{F2A4E036-0C5D-7093-E277-3B068CCE3CAB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8" name="Google Shape;9558;p73">
                  <a:extLst>
                    <a:ext uri="{FF2B5EF4-FFF2-40B4-BE49-F238E27FC236}">
                      <a16:creationId xmlns:a16="http://schemas.microsoft.com/office/drawing/2014/main" id="{937D84EA-9877-17AB-DD5E-301596134914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6" name="Google Shape;9559;p73">
                <a:extLst>
                  <a:ext uri="{FF2B5EF4-FFF2-40B4-BE49-F238E27FC236}">
                    <a16:creationId xmlns:a16="http://schemas.microsoft.com/office/drawing/2014/main" id="{9ECD6877-D30E-5202-B5D5-3C9EE57A4F7C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7458" name="Google Shape;9560;p73">
                  <a:extLst>
                    <a:ext uri="{FF2B5EF4-FFF2-40B4-BE49-F238E27FC236}">
                      <a16:creationId xmlns:a16="http://schemas.microsoft.com/office/drawing/2014/main" id="{D0617B81-5C55-5FCA-12A7-AE607CDAEE47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9" name="Google Shape;9561;p73">
                  <a:extLst>
                    <a:ext uri="{FF2B5EF4-FFF2-40B4-BE49-F238E27FC236}">
                      <a16:creationId xmlns:a16="http://schemas.microsoft.com/office/drawing/2014/main" id="{54A047F6-0585-117E-A0A2-21E5090C6C30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0" name="Google Shape;9562;p73">
                  <a:extLst>
                    <a:ext uri="{FF2B5EF4-FFF2-40B4-BE49-F238E27FC236}">
                      <a16:creationId xmlns:a16="http://schemas.microsoft.com/office/drawing/2014/main" id="{61B0AE6B-4A87-4211-4348-EE6ED2AA9C54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1" name="Google Shape;9563;p73">
                  <a:extLst>
                    <a:ext uri="{FF2B5EF4-FFF2-40B4-BE49-F238E27FC236}">
                      <a16:creationId xmlns:a16="http://schemas.microsoft.com/office/drawing/2014/main" id="{78BD484B-A381-DBFC-8BB0-D9ECD5728E3E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2" name="Google Shape;9564;p73">
                  <a:extLst>
                    <a:ext uri="{FF2B5EF4-FFF2-40B4-BE49-F238E27FC236}">
                      <a16:creationId xmlns:a16="http://schemas.microsoft.com/office/drawing/2014/main" id="{FAF4D61E-BA44-87B5-E41C-35E430BCBECB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7" name="Google Shape;9565;p73">
                <a:extLst>
                  <a:ext uri="{FF2B5EF4-FFF2-40B4-BE49-F238E27FC236}">
                    <a16:creationId xmlns:a16="http://schemas.microsoft.com/office/drawing/2014/main" id="{0109F354-0D06-C008-0C34-864EAA5EAF99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7455" name="Google Shape;9566;p73">
                  <a:extLst>
                    <a:ext uri="{FF2B5EF4-FFF2-40B4-BE49-F238E27FC236}">
                      <a16:creationId xmlns:a16="http://schemas.microsoft.com/office/drawing/2014/main" id="{28F6CB92-27F4-4EB3-4503-1648087F0F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6" name="Google Shape;9567;p73">
                  <a:extLst>
                    <a:ext uri="{FF2B5EF4-FFF2-40B4-BE49-F238E27FC236}">
                      <a16:creationId xmlns:a16="http://schemas.microsoft.com/office/drawing/2014/main" id="{166F6111-CA9B-6034-1FDF-30D9C1B86579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7" name="Google Shape;9568;p73">
                  <a:extLst>
                    <a:ext uri="{FF2B5EF4-FFF2-40B4-BE49-F238E27FC236}">
                      <a16:creationId xmlns:a16="http://schemas.microsoft.com/office/drawing/2014/main" id="{C5C1D95E-0E14-C661-CA48-995F05F96852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8" name="Google Shape;9569;p73">
                <a:extLst>
                  <a:ext uri="{FF2B5EF4-FFF2-40B4-BE49-F238E27FC236}">
                    <a16:creationId xmlns:a16="http://schemas.microsoft.com/office/drawing/2014/main" id="{610D5E38-84E4-6C6A-0F20-DDB486D6E518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7448" name="Google Shape;9570;p73">
                  <a:extLst>
                    <a:ext uri="{FF2B5EF4-FFF2-40B4-BE49-F238E27FC236}">
                      <a16:creationId xmlns:a16="http://schemas.microsoft.com/office/drawing/2014/main" id="{45344967-0142-7115-F751-1D2E946B8CA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9" name="Google Shape;9571;p73">
                  <a:extLst>
                    <a:ext uri="{FF2B5EF4-FFF2-40B4-BE49-F238E27FC236}">
                      <a16:creationId xmlns:a16="http://schemas.microsoft.com/office/drawing/2014/main" id="{D6B912F4-DFE5-7B9E-A2D9-AA3CBE7E9298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0" name="Google Shape;9572;p73">
                  <a:extLst>
                    <a:ext uri="{FF2B5EF4-FFF2-40B4-BE49-F238E27FC236}">
                      <a16:creationId xmlns:a16="http://schemas.microsoft.com/office/drawing/2014/main" id="{C67F2188-C1FB-2D4F-EE81-96302D56C86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1" name="Google Shape;9573;p73">
                  <a:extLst>
                    <a:ext uri="{FF2B5EF4-FFF2-40B4-BE49-F238E27FC236}">
                      <a16:creationId xmlns:a16="http://schemas.microsoft.com/office/drawing/2014/main" id="{0FB29202-4928-8EA2-7543-83E2FBAB019A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2" name="Google Shape;9574;p73">
                  <a:extLst>
                    <a:ext uri="{FF2B5EF4-FFF2-40B4-BE49-F238E27FC236}">
                      <a16:creationId xmlns:a16="http://schemas.microsoft.com/office/drawing/2014/main" id="{2168A58E-D6BA-859C-2544-C6BDCCA9AD30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3" name="Google Shape;9575;p73">
                  <a:extLst>
                    <a:ext uri="{FF2B5EF4-FFF2-40B4-BE49-F238E27FC236}">
                      <a16:creationId xmlns:a16="http://schemas.microsoft.com/office/drawing/2014/main" id="{1D360885-D1D6-FC61-E975-648F2E5AAC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4" name="Google Shape;9576;p73">
                  <a:extLst>
                    <a:ext uri="{FF2B5EF4-FFF2-40B4-BE49-F238E27FC236}">
                      <a16:creationId xmlns:a16="http://schemas.microsoft.com/office/drawing/2014/main" id="{268F06D4-C9DA-61B7-C10B-7CB91E9160D6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9" name="Google Shape;9577;p73">
                <a:extLst>
                  <a:ext uri="{FF2B5EF4-FFF2-40B4-BE49-F238E27FC236}">
                    <a16:creationId xmlns:a16="http://schemas.microsoft.com/office/drawing/2014/main" id="{B7CBB925-F9A1-BCB8-0DEE-AB3259A0A411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7445" name="Google Shape;9578;p73">
                  <a:extLst>
                    <a:ext uri="{FF2B5EF4-FFF2-40B4-BE49-F238E27FC236}">
                      <a16:creationId xmlns:a16="http://schemas.microsoft.com/office/drawing/2014/main" id="{B6600A9F-561D-C193-7A31-026EAB7F7B36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6" name="Google Shape;9579;p73">
                  <a:extLst>
                    <a:ext uri="{FF2B5EF4-FFF2-40B4-BE49-F238E27FC236}">
                      <a16:creationId xmlns:a16="http://schemas.microsoft.com/office/drawing/2014/main" id="{BDA409DC-B596-0B04-18C7-F52246FF36AC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7" name="Google Shape;9580;p73">
                  <a:extLst>
                    <a:ext uri="{FF2B5EF4-FFF2-40B4-BE49-F238E27FC236}">
                      <a16:creationId xmlns:a16="http://schemas.microsoft.com/office/drawing/2014/main" id="{9770E3E5-3B9F-8360-D5D6-ED802A133C2E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oogle Shape;9581;p73">
                <a:extLst>
                  <a:ext uri="{FF2B5EF4-FFF2-40B4-BE49-F238E27FC236}">
                    <a16:creationId xmlns:a16="http://schemas.microsoft.com/office/drawing/2014/main" id="{84C74058-7D7B-F0F2-B002-23BD0C89892A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7440" name="Google Shape;9582;p73">
                  <a:extLst>
                    <a:ext uri="{FF2B5EF4-FFF2-40B4-BE49-F238E27FC236}">
                      <a16:creationId xmlns:a16="http://schemas.microsoft.com/office/drawing/2014/main" id="{8010354F-F06D-F9A0-E9C6-E856951E1278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1" name="Google Shape;9583;p73">
                  <a:extLst>
                    <a:ext uri="{FF2B5EF4-FFF2-40B4-BE49-F238E27FC236}">
                      <a16:creationId xmlns:a16="http://schemas.microsoft.com/office/drawing/2014/main" id="{58401B3C-739C-EA76-4908-5F9A15B270E2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2" name="Google Shape;9584;p73">
                  <a:extLst>
                    <a:ext uri="{FF2B5EF4-FFF2-40B4-BE49-F238E27FC236}">
                      <a16:creationId xmlns:a16="http://schemas.microsoft.com/office/drawing/2014/main" id="{742BDA9C-ACDE-70AD-7C82-595AB1231A8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3" name="Google Shape;9585;p73">
                  <a:extLst>
                    <a:ext uri="{FF2B5EF4-FFF2-40B4-BE49-F238E27FC236}">
                      <a16:creationId xmlns:a16="http://schemas.microsoft.com/office/drawing/2014/main" id="{832070B4-D6BC-4EB2-AF33-6DD95B2A9EA4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4" name="Google Shape;9586;p73">
                  <a:extLst>
                    <a:ext uri="{FF2B5EF4-FFF2-40B4-BE49-F238E27FC236}">
                      <a16:creationId xmlns:a16="http://schemas.microsoft.com/office/drawing/2014/main" id="{2BADB560-B07B-56AC-C1D4-E9E6B253426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Google Shape;9587;p73">
                <a:extLst>
                  <a:ext uri="{FF2B5EF4-FFF2-40B4-BE49-F238E27FC236}">
                    <a16:creationId xmlns:a16="http://schemas.microsoft.com/office/drawing/2014/main" id="{3C7CB3A3-FD9E-D005-DCC3-EBD9B5B1D1AC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220" name="Google Shape;9588;p73">
                  <a:extLst>
                    <a:ext uri="{FF2B5EF4-FFF2-40B4-BE49-F238E27FC236}">
                      <a16:creationId xmlns:a16="http://schemas.microsoft.com/office/drawing/2014/main" id="{2C30F6E9-CCA4-D61F-855F-5582737EF866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9589;p73">
                  <a:extLst>
                    <a:ext uri="{FF2B5EF4-FFF2-40B4-BE49-F238E27FC236}">
                      <a16:creationId xmlns:a16="http://schemas.microsoft.com/office/drawing/2014/main" id="{9D874D8C-7231-BEF0-5509-B69C71948FAE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9590;p73">
                  <a:extLst>
                    <a:ext uri="{FF2B5EF4-FFF2-40B4-BE49-F238E27FC236}">
                      <a16:creationId xmlns:a16="http://schemas.microsoft.com/office/drawing/2014/main" id="{5779D0CB-FA23-772B-2228-2176DC1605EB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9591;p73">
                  <a:extLst>
                    <a:ext uri="{FF2B5EF4-FFF2-40B4-BE49-F238E27FC236}">
                      <a16:creationId xmlns:a16="http://schemas.microsoft.com/office/drawing/2014/main" id="{1C4B7C79-889F-BCBD-0AAD-E8635E196AA7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4" name="Google Shape;9592;p73">
                <a:extLst>
                  <a:ext uri="{FF2B5EF4-FFF2-40B4-BE49-F238E27FC236}">
                    <a16:creationId xmlns:a16="http://schemas.microsoft.com/office/drawing/2014/main" id="{590310F4-29A2-59CF-3A64-3E276F7426F8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210" name="Google Shape;9593;p73">
                  <a:extLst>
                    <a:ext uri="{FF2B5EF4-FFF2-40B4-BE49-F238E27FC236}">
                      <a16:creationId xmlns:a16="http://schemas.microsoft.com/office/drawing/2014/main" id="{AB0207E7-B2D5-8098-FDEF-A06A220B1A0E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9594;p73">
                  <a:extLst>
                    <a:ext uri="{FF2B5EF4-FFF2-40B4-BE49-F238E27FC236}">
                      <a16:creationId xmlns:a16="http://schemas.microsoft.com/office/drawing/2014/main" id="{B590856B-17CD-396A-D9B1-CF93A07427AE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Google Shape;9595;p73">
                  <a:extLst>
                    <a:ext uri="{FF2B5EF4-FFF2-40B4-BE49-F238E27FC236}">
                      <a16:creationId xmlns:a16="http://schemas.microsoft.com/office/drawing/2014/main" id="{43FE57BD-8CE7-B5DC-E815-1B5F3A45B769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9596;p73">
                  <a:extLst>
                    <a:ext uri="{FF2B5EF4-FFF2-40B4-BE49-F238E27FC236}">
                      <a16:creationId xmlns:a16="http://schemas.microsoft.com/office/drawing/2014/main" id="{A2B58CDB-2D8D-FF16-5713-F82BA0F9EDA3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9597;p73">
                  <a:extLst>
                    <a:ext uri="{FF2B5EF4-FFF2-40B4-BE49-F238E27FC236}">
                      <a16:creationId xmlns:a16="http://schemas.microsoft.com/office/drawing/2014/main" id="{4EB9D4F8-0744-A53B-D6E4-8AE947889291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5" name="Google Shape;9598;p73">
                <a:extLst>
                  <a:ext uri="{FF2B5EF4-FFF2-40B4-BE49-F238E27FC236}">
                    <a16:creationId xmlns:a16="http://schemas.microsoft.com/office/drawing/2014/main" id="{1F99D43B-E1EF-2C58-D360-579A70FCCB05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203" name="Google Shape;9599;p73">
                  <a:extLst>
                    <a:ext uri="{FF2B5EF4-FFF2-40B4-BE49-F238E27FC236}">
                      <a16:creationId xmlns:a16="http://schemas.microsoft.com/office/drawing/2014/main" id="{CC95C0FD-2CAA-7F60-589B-587719179ADA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9600;p73">
                  <a:extLst>
                    <a:ext uri="{FF2B5EF4-FFF2-40B4-BE49-F238E27FC236}">
                      <a16:creationId xmlns:a16="http://schemas.microsoft.com/office/drawing/2014/main" id="{CEF62F2E-10EB-5C97-BEE3-C783CC595881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9601;p73">
                  <a:extLst>
                    <a:ext uri="{FF2B5EF4-FFF2-40B4-BE49-F238E27FC236}">
                      <a16:creationId xmlns:a16="http://schemas.microsoft.com/office/drawing/2014/main" id="{94FE924A-2ECE-D624-A911-060E5BB28546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Google Shape;9602;p73">
                  <a:extLst>
                    <a:ext uri="{FF2B5EF4-FFF2-40B4-BE49-F238E27FC236}">
                      <a16:creationId xmlns:a16="http://schemas.microsoft.com/office/drawing/2014/main" id="{DA08378F-0ADB-BAC9-BC87-3D27A44AEA57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9603;p73">
                  <a:extLst>
                    <a:ext uri="{FF2B5EF4-FFF2-40B4-BE49-F238E27FC236}">
                      <a16:creationId xmlns:a16="http://schemas.microsoft.com/office/drawing/2014/main" id="{D06A2799-E6C2-FBB5-A3F7-3ECA9C28DCC2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Google Shape;9604;p73">
                  <a:extLst>
                    <a:ext uri="{FF2B5EF4-FFF2-40B4-BE49-F238E27FC236}">
                      <a16:creationId xmlns:a16="http://schemas.microsoft.com/office/drawing/2014/main" id="{302F0DFC-1AA1-954A-7951-1E49902C16A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9605;p73">
                  <a:extLst>
                    <a:ext uri="{FF2B5EF4-FFF2-40B4-BE49-F238E27FC236}">
                      <a16:creationId xmlns:a16="http://schemas.microsoft.com/office/drawing/2014/main" id="{D4A1F93D-ACD3-017C-59C9-D041D3E0B53E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6" name="Google Shape;9606;p73">
                <a:extLst>
                  <a:ext uri="{FF2B5EF4-FFF2-40B4-BE49-F238E27FC236}">
                    <a16:creationId xmlns:a16="http://schemas.microsoft.com/office/drawing/2014/main" id="{CAD86A38-7B71-79A1-8332-07AD365E77B3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197" name="Google Shape;9607;p73">
                  <a:extLst>
                    <a:ext uri="{FF2B5EF4-FFF2-40B4-BE49-F238E27FC236}">
                      <a16:creationId xmlns:a16="http://schemas.microsoft.com/office/drawing/2014/main" id="{1733F7A6-6FCD-F5F5-47FC-051C6B69EE21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Google Shape;9608;p73">
                  <a:extLst>
                    <a:ext uri="{FF2B5EF4-FFF2-40B4-BE49-F238E27FC236}">
                      <a16:creationId xmlns:a16="http://schemas.microsoft.com/office/drawing/2014/main" id="{0B1A0D9C-6DC1-E7B4-3048-2E6F8C741E4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Google Shape;9609;p73">
                  <a:extLst>
                    <a:ext uri="{FF2B5EF4-FFF2-40B4-BE49-F238E27FC236}">
                      <a16:creationId xmlns:a16="http://schemas.microsoft.com/office/drawing/2014/main" id="{0B1165AD-2D3D-5173-601A-0859F79D065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Google Shape;9610;p73">
                  <a:extLst>
                    <a:ext uri="{FF2B5EF4-FFF2-40B4-BE49-F238E27FC236}">
                      <a16:creationId xmlns:a16="http://schemas.microsoft.com/office/drawing/2014/main" id="{1949162F-FA86-A66F-A5F1-71DE55439AA9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Google Shape;9611;p73">
                  <a:extLst>
                    <a:ext uri="{FF2B5EF4-FFF2-40B4-BE49-F238E27FC236}">
                      <a16:creationId xmlns:a16="http://schemas.microsoft.com/office/drawing/2014/main" id="{E5EA8356-CF01-6645-B9EC-DD0A793EEF50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Google Shape;9612;p73">
                  <a:extLst>
                    <a:ext uri="{FF2B5EF4-FFF2-40B4-BE49-F238E27FC236}">
                      <a16:creationId xmlns:a16="http://schemas.microsoft.com/office/drawing/2014/main" id="{5A40A9B1-4C2F-3FE3-F31D-6155E10222B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6810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91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000000"/>
              </a:buClr>
              <a:buSzPts val="1100"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Cambria" panose="02040503050406030204" pitchFamily="18" charset="0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D4234C-A372-C4B9-0546-1D910B72B927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3" name="Google Shape;2858;p60">
              <a:extLst>
                <a:ext uri="{FF2B5EF4-FFF2-40B4-BE49-F238E27FC236}">
                  <a16:creationId xmlns:a16="http://schemas.microsoft.com/office/drawing/2014/main" id="{A39CEAFD-6FEB-7199-BEA1-7663C0209E88}"/>
                </a:ext>
              </a:extLst>
            </p:cNvPr>
            <p:cNvSpPr txBox="1">
              <a:spLocks/>
            </p:cNvSpPr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indent="0">
                <a:buFont typeface="Arial" panose="020B0604020202020204" pitchFamily="34" charset="0"/>
                <a:buNone/>
              </a:pP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noFill/>
                  </a:u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4" name="Google Shape;2859;p60">
              <a:extLst>
                <a:ext uri="{FF2B5EF4-FFF2-40B4-BE49-F238E27FC236}">
                  <a16:creationId xmlns:a16="http://schemas.microsoft.com/office/drawing/2014/main" id="{80214AB7-A773-2C78-4FBC-E7CC1F7F6F6D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142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(Free Users)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942558-2E9D-0DC7-288B-8F539D279057}"/>
              </a:ext>
            </a:extLst>
          </p:cNvPr>
          <p:cNvGrpSpPr/>
          <p:nvPr/>
        </p:nvGrpSpPr>
        <p:grpSpPr>
          <a:xfrm>
            <a:off x="965834" y="1541595"/>
            <a:ext cx="9967461" cy="4524315"/>
            <a:chOff x="1524000" y="1838157"/>
            <a:chExt cx="9029700" cy="45243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2BDB2-35C6-50BB-196E-5564E0DDA336}"/>
                </a:ext>
              </a:extLst>
            </p:cNvPr>
            <p:cNvSpPr/>
            <p:nvPr/>
          </p:nvSpPr>
          <p:spPr>
            <a:xfrm>
              <a:off x="1524000" y="1838157"/>
              <a:ext cx="9029700" cy="45243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ThankYou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content’s copyright.</a:t>
              </a:r>
            </a:p>
            <a:p>
              <a:pPr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78C161-7561-66EF-955F-9F7EA36DDAB8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170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(Premium Users)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2BDB2-35C6-50BB-196E-5564E0DDA336}"/>
              </a:ext>
            </a:extLst>
          </p:cNvPr>
          <p:cNvSpPr/>
          <p:nvPr/>
        </p:nvSpPr>
        <p:spPr>
          <a:xfrm>
            <a:off x="854399" y="1541595"/>
            <a:ext cx="10483203" cy="473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“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ThankYou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481936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712366" y="4473878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444983" y="627602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242446" y="2350186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657690" y="3981368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2981977" y="5564113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2981977" y="4826645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  <p:pic>
        <p:nvPicPr>
          <p:cNvPr id="4" name="Picture 3" descr="A person with a beard smiling&#10;&#10;Description automatically generated">
            <a:extLst>
              <a:ext uri="{FF2B5EF4-FFF2-40B4-BE49-F238E27FC236}">
                <a16:creationId xmlns:a16="http://schemas.microsoft.com/office/drawing/2014/main" id="{DF86675F-6A3A-44B3-446D-7FC90551C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71" y="403384"/>
            <a:ext cx="1264414" cy="1686699"/>
          </a:xfrm>
          <a:prstGeom prst="rect">
            <a:avLst/>
          </a:prstGeom>
        </p:spPr>
      </p:pic>
      <p:pic>
        <p:nvPicPr>
          <p:cNvPr id="10" name="Picture 9" descr="A blue and yellow logo&#10;&#10;Description automatically generated">
            <a:extLst>
              <a:ext uri="{FF2B5EF4-FFF2-40B4-BE49-F238E27FC236}">
                <a16:creationId xmlns:a16="http://schemas.microsoft.com/office/drawing/2014/main" id="{C175A64B-C05A-557E-D349-7BF6500A57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08" y="126661"/>
            <a:ext cx="2095804" cy="209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43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5F0F40"/>
      </a:accent1>
      <a:accent2>
        <a:srgbClr val="9A031E"/>
      </a:accent2>
      <a:accent3>
        <a:srgbClr val="FB8B24"/>
      </a:accent3>
      <a:accent4>
        <a:srgbClr val="E36414"/>
      </a:accent4>
      <a:accent5>
        <a:srgbClr val="0F4C5C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0">
      <a:dk1>
        <a:srgbClr val="000000"/>
      </a:dk1>
      <a:lt1>
        <a:srgbClr val="FFFFFF"/>
      </a:lt1>
      <a:dk2>
        <a:srgbClr val="595959"/>
      </a:dk2>
      <a:lt2>
        <a:srgbClr val="EFEFEF"/>
      </a:lt2>
      <a:accent1>
        <a:srgbClr val="033B3D"/>
      </a:accent1>
      <a:accent2>
        <a:srgbClr val="0D4A3A"/>
      </a:accent2>
      <a:accent3>
        <a:srgbClr val="2D5731"/>
      </a:accent3>
      <a:accent4>
        <a:srgbClr val="526126"/>
      </a:accent4>
      <a:accent5>
        <a:srgbClr val="7B6823"/>
      </a:accent5>
      <a:accent6>
        <a:srgbClr val="024668"/>
      </a:accent6>
      <a:hlink>
        <a:srgbClr val="00354C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1009</Words>
  <Application>Microsoft Office PowerPoint</Application>
  <PresentationFormat>Widescreen</PresentationFormat>
  <Paragraphs>162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Lora</vt:lpstr>
      <vt:lpstr>Lora</vt:lpstr>
      <vt:lpstr>Montserrat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Deckzi Solutions</dc:creator>
  <cp:lastModifiedBy>Islam Soliman</cp:lastModifiedBy>
  <cp:revision>4</cp:revision>
  <dcterms:created xsi:type="dcterms:W3CDTF">2023-06-15T11:27:10Z</dcterms:created>
  <dcterms:modified xsi:type="dcterms:W3CDTF">2023-09-07T19:29:57Z</dcterms:modified>
</cp:coreProperties>
</file>