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4" r:id="rId3"/>
    <p:sldId id="266" r:id="rId4"/>
    <p:sldId id="265" r:id="rId5"/>
    <p:sldId id="267" r:id="rId6"/>
    <p:sldId id="268" r:id="rId7"/>
    <p:sldId id="269" r:id="rId8"/>
    <p:sldId id="306" r:id="rId9"/>
    <p:sldId id="1049" r:id="rId10"/>
    <p:sldId id="1050" r:id="rId11"/>
    <p:sldId id="1044" r:id="rId12"/>
    <p:sldId id="1045" r:id="rId13"/>
    <p:sldId id="2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62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3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69FFA9-7A2A-4E4B-ACA6-3F753120751E}" type="datetimeFigureOut">
              <a:rPr lang="en-IN" smtClean="0"/>
              <a:t>06-09-2023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AA7A12-8AC3-41F0-995A-4EA22FD04984}" type="slidenum">
              <a:rPr lang="en-IN" smtClean="0"/>
              <a:t>‹#›</a:t>
            </a:fld>
            <a:endParaRPr lang="en-IN"/>
          </a:p>
        </p:txBody>
      </p:sp>
    </p:spTree>
    <p:extLst>
      <p:ext uri="{BB962C8B-B14F-4D97-AF65-F5344CB8AC3E}">
        <p14:creationId xmlns:p14="http://schemas.microsoft.com/office/powerpoint/2010/main" val="1034037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3"/>
        <p:cNvGrpSpPr/>
        <p:nvPr/>
      </p:nvGrpSpPr>
      <p:grpSpPr>
        <a:xfrm>
          <a:off x="0" y="0"/>
          <a:ext cx="0" cy="0"/>
          <a:chOff x="0" y="0"/>
          <a:chExt cx="0" cy="0"/>
        </a:xfrm>
      </p:grpSpPr>
      <p:sp>
        <p:nvSpPr>
          <p:cNvPr id="2854" name="Google Shape;2854;g13b5c19b354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5" name="Google Shape;2855;g13b5c19b354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BFA25-ADC9-42AB-F494-79BD0204CB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B47A68D-C24E-0C56-A2A3-229C2AE893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479163-AB35-2692-05F0-22057D36BACD}"/>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5" name="Footer Placeholder 4">
            <a:extLst>
              <a:ext uri="{FF2B5EF4-FFF2-40B4-BE49-F238E27FC236}">
                <a16:creationId xmlns:a16="http://schemas.microsoft.com/office/drawing/2014/main" id="{A963FD87-B0F3-7371-B84C-D7E93CDF1A2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2B1486A-C6E6-1233-49B9-77EDE5F4FE2E}"/>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17501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6F9B9-EF5A-FE42-A9B2-0919AC9EB39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FCC4242-FDDA-6353-FF69-88D1E9F0FF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0EEF4F4-0A9B-93A9-3CFF-3DCE5C491376}"/>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5" name="Footer Placeholder 4">
            <a:extLst>
              <a:ext uri="{FF2B5EF4-FFF2-40B4-BE49-F238E27FC236}">
                <a16:creationId xmlns:a16="http://schemas.microsoft.com/office/drawing/2014/main" id="{6F52E860-A210-5652-14D8-DC80E449216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7A10FF-D595-7039-9CFA-09297E7567C1}"/>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2533531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9C3C2-3D10-B024-0433-23A92A62A3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7B055F3-C856-4B20-2FDA-8647120883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FD456A-E938-B6BA-F329-2597CBD87947}"/>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5" name="Footer Placeholder 4">
            <a:extLst>
              <a:ext uri="{FF2B5EF4-FFF2-40B4-BE49-F238E27FC236}">
                <a16:creationId xmlns:a16="http://schemas.microsoft.com/office/drawing/2014/main" id="{96435347-08A1-0B2A-3375-23BDEE7F18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CE8E5D1-045E-325F-40E4-0956AC3C1AE2}"/>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516533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6EF04-5C10-226D-877E-105D89D096E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4735B34-D024-1202-C795-70DA966F60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E6C7447-E512-FCE2-64D2-C6F1B24006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56BC355-CDD9-A92A-0838-1FFE38C1C1AB}"/>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6" name="Footer Placeholder 5">
            <a:extLst>
              <a:ext uri="{FF2B5EF4-FFF2-40B4-BE49-F238E27FC236}">
                <a16:creationId xmlns:a16="http://schemas.microsoft.com/office/drawing/2014/main" id="{E9A5A684-6282-92C4-B267-70BDC3AA0FC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21DD315-BE88-0567-5693-3415EF9CAB16}"/>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3084908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1FDF9-FAEB-4D9A-C409-59F6FCE1D41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4AFCC1F-C4C2-855D-CA9E-62E18EBB2E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806093-312F-C4A0-8C96-A343626D76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5C02240-EC11-50D5-7468-9B3202D2C0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4ECB47-063A-F40D-E8EF-5E3441FEAF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CF22A59-A88D-D373-958F-9DA587B7FC57}"/>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8" name="Footer Placeholder 7">
            <a:extLst>
              <a:ext uri="{FF2B5EF4-FFF2-40B4-BE49-F238E27FC236}">
                <a16:creationId xmlns:a16="http://schemas.microsoft.com/office/drawing/2014/main" id="{344DD0E4-BACE-BBDF-14DB-F60C3BECA89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D3A9513-0A96-0605-9149-2AD0D0856913}"/>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4211877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16391-DAE2-315E-6250-1E98F707224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91EAB13-78B2-5EFD-1EAB-C029E0569DE2}"/>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4" name="Footer Placeholder 3">
            <a:extLst>
              <a:ext uri="{FF2B5EF4-FFF2-40B4-BE49-F238E27FC236}">
                <a16:creationId xmlns:a16="http://schemas.microsoft.com/office/drawing/2014/main" id="{B56003ED-46EC-0C20-9521-6DA3C84AED9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1AE8AB2-ED1A-02ED-682D-E6BEE25E0D30}"/>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1879196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E83593-B9B7-8AA4-3CA3-6D75C0E2B3DF}"/>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3" name="Footer Placeholder 2">
            <a:extLst>
              <a:ext uri="{FF2B5EF4-FFF2-40B4-BE49-F238E27FC236}">
                <a16:creationId xmlns:a16="http://schemas.microsoft.com/office/drawing/2014/main" id="{F6DB4EF0-1A92-DE31-671C-966D3CF6AC7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57439CF-BFEE-A637-9EC6-54E88611B325}"/>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3104150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0EFF7-0FE0-E1DD-3B1C-CC74EBC096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44F2D44-DA11-2C99-E2BC-007F6D45F6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48C5719-3115-6EC5-F7C0-7388DC0F6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9E94AA-A745-672F-D2F8-B01FC259B4C0}"/>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6" name="Footer Placeholder 5">
            <a:extLst>
              <a:ext uri="{FF2B5EF4-FFF2-40B4-BE49-F238E27FC236}">
                <a16:creationId xmlns:a16="http://schemas.microsoft.com/office/drawing/2014/main" id="{C163B49C-71DC-F554-03F3-ECDEB52C7F0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8701B8C-D667-DF54-9FEA-D9472765B53D}"/>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16758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4DD66-F1F6-3354-7CB4-6532FD3EA5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28288FB-2C2B-1EA8-1FAD-B6ED7B9530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7112CF1-1EF5-4271-8BE8-12B7F49F36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E0C104-6C66-ED8F-7A78-EDA1F26CBA67}"/>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6" name="Footer Placeholder 5">
            <a:extLst>
              <a:ext uri="{FF2B5EF4-FFF2-40B4-BE49-F238E27FC236}">
                <a16:creationId xmlns:a16="http://schemas.microsoft.com/office/drawing/2014/main" id="{30CF1BD8-0F00-5E2A-3993-9167AD50E93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461EABF-B0B7-7B7D-325C-A14425DED377}"/>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170974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0A0C-12AE-E6D4-225B-B20A69509A1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784EF13-9E20-AC20-44B3-E417EA44E5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CEF1FF0-4F90-E339-C5CB-DF47E0BCDBB8}"/>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5" name="Footer Placeholder 4">
            <a:extLst>
              <a:ext uri="{FF2B5EF4-FFF2-40B4-BE49-F238E27FC236}">
                <a16:creationId xmlns:a16="http://schemas.microsoft.com/office/drawing/2014/main" id="{8CBBDA2E-1D6E-00ED-B146-F745FD4F93C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344CA86-9F52-EC57-178C-0505A72E1886}"/>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2424228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79977E-4DCF-814D-53D8-F549B13B3F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5A712A6-01BA-5388-C951-9665BC5C84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C6033D4-2ED8-D215-4AE8-504C0C5D5585}"/>
              </a:ext>
            </a:extLst>
          </p:cNvPr>
          <p:cNvSpPr>
            <a:spLocks noGrp="1"/>
          </p:cNvSpPr>
          <p:nvPr>
            <p:ph type="dt" sz="half" idx="10"/>
          </p:nvPr>
        </p:nvSpPr>
        <p:spPr/>
        <p:txBody>
          <a:bodyPr/>
          <a:lstStyle/>
          <a:p>
            <a:fld id="{28F1DD38-4BB8-4AA1-A692-A21C5A4C26C6}" type="datetimeFigureOut">
              <a:rPr lang="en-IN" smtClean="0"/>
              <a:t>06-09-2023</a:t>
            </a:fld>
            <a:endParaRPr lang="en-IN"/>
          </a:p>
        </p:txBody>
      </p:sp>
      <p:sp>
        <p:nvSpPr>
          <p:cNvPr id="5" name="Footer Placeholder 4">
            <a:extLst>
              <a:ext uri="{FF2B5EF4-FFF2-40B4-BE49-F238E27FC236}">
                <a16:creationId xmlns:a16="http://schemas.microsoft.com/office/drawing/2014/main" id="{6A4E44DD-85CA-5972-E5C6-EAFCAC36F1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5C9FF5C-8C84-3ABF-3AEA-829C42E8B1FF}"/>
              </a:ext>
            </a:extLst>
          </p:cNvPr>
          <p:cNvSpPr>
            <a:spLocks noGrp="1"/>
          </p:cNvSpPr>
          <p:nvPr>
            <p:ph type="sldNum" sz="quarter" idx="12"/>
          </p:nvPr>
        </p:nvSpPr>
        <p:spPr/>
        <p:txBody>
          <a:bodyPr/>
          <a:lstStyle/>
          <a:p>
            <a:fld id="{EA772F7B-08B3-4E7E-BCD2-D0C161BAC576}" type="slidenum">
              <a:rPr lang="en-IN" smtClean="0"/>
              <a:t>‹#›</a:t>
            </a:fld>
            <a:endParaRPr lang="en-IN"/>
          </a:p>
        </p:txBody>
      </p:sp>
    </p:spTree>
    <p:extLst>
      <p:ext uri="{BB962C8B-B14F-4D97-AF65-F5344CB8AC3E}">
        <p14:creationId xmlns:p14="http://schemas.microsoft.com/office/powerpoint/2010/main" val="2075835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068C31-2172-2A5C-3583-D06331B0C9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E942393-E085-27F1-A091-82C5AF03B0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F3433D4-24B6-F1DB-0A8D-B5B5055C61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F1DD38-4BB8-4AA1-A692-A21C5A4C26C6}" type="datetimeFigureOut">
              <a:rPr lang="en-IN" smtClean="0"/>
              <a:t>06-09-2023</a:t>
            </a:fld>
            <a:endParaRPr lang="en-IN"/>
          </a:p>
        </p:txBody>
      </p:sp>
      <p:sp>
        <p:nvSpPr>
          <p:cNvPr id="5" name="Footer Placeholder 4">
            <a:extLst>
              <a:ext uri="{FF2B5EF4-FFF2-40B4-BE49-F238E27FC236}">
                <a16:creationId xmlns:a16="http://schemas.microsoft.com/office/drawing/2014/main" id="{869B7324-0F1A-4603-C292-D7AEF7EFC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AADDE75-D674-20DA-1C85-E52586BA37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772F7B-08B3-4E7E-BCD2-D0C161BAC576}" type="slidenum">
              <a:rPr lang="en-IN" smtClean="0"/>
              <a:t>‹#›</a:t>
            </a:fld>
            <a:endParaRPr lang="en-IN"/>
          </a:p>
        </p:txBody>
      </p:sp>
    </p:spTree>
    <p:extLst>
      <p:ext uri="{BB962C8B-B14F-4D97-AF65-F5344CB8AC3E}">
        <p14:creationId xmlns:p14="http://schemas.microsoft.com/office/powerpoint/2010/main" val="903246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www.facebook.com/isba.digital" TargetMode="External"/><Relationship Id="rId7" Type="http://schemas.openxmlformats.org/officeDocument/2006/relationships/hyperlink" Target="https://www.instagram.com/slide_egg/" TargetMode="External"/><Relationship Id="rId2" Type="http://schemas.openxmlformats.org/officeDocument/2006/relationships/hyperlink" Target="http://www.slideegg.com/" TargetMode="Externa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hyperlink" Target="https://www.youtube.com/@theanalystislamsoliman8411" TargetMode="External"/><Relationship Id="rId4" Type="http://schemas.openxmlformats.org/officeDocument/2006/relationships/image" Target="../media/image15.png"/><Relationship Id="rId9" Type="http://schemas.openxmlformats.org/officeDocument/2006/relationships/hyperlink" Target="https://www.slideegg.com/re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F837769-C600-9A33-3477-85C59256B2AB}"/>
              </a:ext>
            </a:extLst>
          </p:cNvPr>
          <p:cNvSpPr/>
          <p:nvPr/>
        </p:nvSpPr>
        <p:spPr>
          <a:xfrm>
            <a:off x="0" y="0"/>
            <a:ext cx="9740900" cy="6045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6CFA380D-39D3-6424-708C-DE228222068C}"/>
              </a:ext>
            </a:extLst>
          </p:cNvPr>
          <p:cNvSpPr/>
          <p:nvPr/>
        </p:nvSpPr>
        <p:spPr>
          <a:xfrm>
            <a:off x="8293100" y="3860800"/>
            <a:ext cx="3898900" cy="2997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Picture 9" descr="A picture containing person, child, hat&#10;&#10;Description automatically generated">
            <a:extLst>
              <a:ext uri="{FF2B5EF4-FFF2-40B4-BE49-F238E27FC236}">
                <a16:creationId xmlns:a16="http://schemas.microsoft.com/office/drawing/2014/main" id="{EF723009-A68D-F71A-F69C-31827BE941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905" y="0"/>
            <a:ext cx="3220191" cy="6045200"/>
          </a:xfrm>
          <a:prstGeom prst="rect">
            <a:avLst/>
          </a:prstGeom>
        </p:spPr>
      </p:pic>
      <p:sp>
        <p:nvSpPr>
          <p:cNvPr id="13" name="Rectangle 12">
            <a:extLst>
              <a:ext uri="{FF2B5EF4-FFF2-40B4-BE49-F238E27FC236}">
                <a16:creationId xmlns:a16="http://schemas.microsoft.com/office/drawing/2014/main" id="{3A9BF6CB-D866-156D-2DEE-1C0CA2FACB20}"/>
              </a:ext>
            </a:extLst>
          </p:cNvPr>
          <p:cNvSpPr/>
          <p:nvPr/>
        </p:nvSpPr>
        <p:spPr>
          <a:xfrm>
            <a:off x="6985000" y="1066800"/>
            <a:ext cx="3898900" cy="49784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4192B8BB-7CDC-3643-4E9F-8F16690BBE25}"/>
              </a:ext>
            </a:extLst>
          </p:cNvPr>
          <p:cNvSpPr/>
          <p:nvPr/>
        </p:nvSpPr>
        <p:spPr>
          <a:xfrm>
            <a:off x="8293100" y="3860800"/>
            <a:ext cx="2590800" cy="218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a16="http://schemas.microsoft.com/office/drawing/2014/main" id="{78040C8F-6703-FB15-DB89-A7070FC4CD11}"/>
              </a:ext>
            </a:extLst>
          </p:cNvPr>
          <p:cNvSpPr txBox="1"/>
          <p:nvPr/>
        </p:nvSpPr>
        <p:spPr>
          <a:xfrm>
            <a:off x="7232650" y="1803906"/>
            <a:ext cx="3403600" cy="1015663"/>
          </a:xfrm>
          <a:prstGeom prst="rect">
            <a:avLst/>
          </a:prstGeom>
          <a:noFill/>
        </p:spPr>
        <p:txBody>
          <a:bodyPr wrap="square" anchor="ctr">
            <a:spAutoFit/>
          </a:bodyPr>
          <a:lstStyle/>
          <a:p>
            <a:pPr algn="ctr"/>
            <a:r>
              <a:rPr lang="en-IN" sz="6000" b="1" i="0" dirty="0">
                <a:solidFill>
                  <a:schemeClr val="bg1"/>
                </a:solidFill>
                <a:effectLst/>
                <a:latin typeface="Montserrat" panose="00000500000000000000" pitchFamily="2" charset="0"/>
                <a:cs typeface="Mongolian Baiti" panose="03000500000000000000" pitchFamily="66" charset="0"/>
              </a:rPr>
              <a:t>Fashion</a:t>
            </a:r>
            <a:endParaRPr lang="en-IN" sz="6000" b="1" dirty="0">
              <a:solidFill>
                <a:schemeClr val="bg1"/>
              </a:solidFill>
              <a:latin typeface="Montserrat" panose="00000500000000000000" pitchFamily="2" charset="0"/>
              <a:cs typeface="Mongolian Baiti" panose="03000500000000000000" pitchFamily="66" charset="0"/>
            </a:endParaRPr>
          </a:p>
        </p:txBody>
      </p:sp>
      <p:sp>
        <p:nvSpPr>
          <p:cNvPr id="19" name="TextBox 18">
            <a:extLst>
              <a:ext uri="{FF2B5EF4-FFF2-40B4-BE49-F238E27FC236}">
                <a16:creationId xmlns:a16="http://schemas.microsoft.com/office/drawing/2014/main" id="{EC9BB934-664E-4471-4F2E-DA37B89350E0}"/>
              </a:ext>
            </a:extLst>
          </p:cNvPr>
          <p:cNvSpPr txBox="1"/>
          <p:nvPr/>
        </p:nvSpPr>
        <p:spPr>
          <a:xfrm>
            <a:off x="8813800" y="6190734"/>
            <a:ext cx="2857500" cy="369332"/>
          </a:xfrm>
          <a:prstGeom prst="rect">
            <a:avLst/>
          </a:prstGeom>
          <a:noFill/>
        </p:spPr>
        <p:txBody>
          <a:bodyPr wrap="square">
            <a:spAutoFit/>
          </a:bodyPr>
          <a:lstStyle/>
          <a:p>
            <a:pPr algn="ctr"/>
            <a:r>
              <a:rPr lang="en-IN" sz="1800" b="1" i="0" dirty="0">
                <a:solidFill>
                  <a:schemeClr val="tx1">
                    <a:lumMod val="85000"/>
                    <a:lumOff val="15000"/>
                  </a:schemeClr>
                </a:solidFill>
                <a:effectLst/>
                <a:latin typeface="Montserrat" panose="00000500000000000000" pitchFamily="2" charset="0"/>
                <a:cs typeface="Mongolian Baiti" panose="03000500000000000000" pitchFamily="66" charset="0"/>
              </a:rPr>
              <a:t>Fashion </a:t>
            </a:r>
            <a:r>
              <a:rPr lang="en-IN" sz="1800" b="1" i="0" dirty="0">
                <a:solidFill>
                  <a:schemeClr val="tx1">
                    <a:lumMod val="85000"/>
                    <a:lumOff val="15000"/>
                  </a:schemeClr>
                </a:solidFill>
                <a:effectLst/>
                <a:latin typeface="Arial" panose="020B0604020202020204" pitchFamily="34" charset="0"/>
              </a:rPr>
              <a:t>Presentation</a:t>
            </a:r>
            <a:endParaRPr lang="en-IN" b="1" dirty="0">
              <a:solidFill>
                <a:schemeClr val="tx1">
                  <a:lumMod val="85000"/>
                  <a:lumOff val="15000"/>
                </a:schemeClr>
              </a:solidFill>
            </a:endParaRPr>
          </a:p>
        </p:txBody>
      </p:sp>
      <p:sp>
        <p:nvSpPr>
          <p:cNvPr id="23" name="TextBox 22">
            <a:extLst>
              <a:ext uri="{FF2B5EF4-FFF2-40B4-BE49-F238E27FC236}">
                <a16:creationId xmlns:a16="http://schemas.microsoft.com/office/drawing/2014/main" id="{A68E1E95-307E-BB2D-423A-018D5543C119}"/>
              </a:ext>
            </a:extLst>
          </p:cNvPr>
          <p:cNvSpPr txBox="1"/>
          <p:nvPr/>
        </p:nvSpPr>
        <p:spPr>
          <a:xfrm rot="16200000">
            <a:off x="-2724388" y="3244333"/>
            <a:ext cx="6120843" cy="369332"/>
          </a:xfrm>
          <a:prstGeom prst="rect">
            <a:avLst/>
          </a:prstGeom>
          <a:noFill/>
        </p:spPr>
        <p:txBody>
          <a:bodyPr vert="wordArtVert" wrap="square" anchor="t">
            <a:spAutoFit/>
          </a:bodyPr>
          <a:lstStyle/>
          <a:p>
            <a:pPr algn="ctr"/>
            <a:r>
              <a:rPr lang="en-IN" b="1" i="0" dirty="0">
                <a:solidFill>
                  <a:schemeClr val="tx1">
                    <a:lumMod val="75000"/>
                    <a:lumOff val="25000"/>
                  </a:schemeClr>
                </a:solidFill>
                <a:effectLst/>
                <a:latin typeface="Montserrat" panose="00000500000000000000" pitchFamily="2" charset="0"/>
                <a:cs typeface="Mongolian Baiti" panose="03000500000000000000" pitchFamily="66" charset="0"/>
              </a:rPr>
              <a:t>Fashion </a:t>
            </a:r>
            <a:r>
              <a:rPr lang="en-IN" b="1" i="0" dirty="0">
                <a:solidFill>
                  <a:schemeClr val="tx1">
                    <a:lumMod val="75000"/>
                    <a:lumOff val="25000"/>
                  </a:schemeClr>
                </a:solidFill>
                <a:effectLst/>
                <a:latin typeface="Arial" panose="020B0604020202020204" pitchFamily="34" charset="0"/>
              </a:rPr>
              <a:t>Presentation</a:t>
            </a:r>
            <a:endParaRPr lang="en-IN" b="1" dirty="0">
              <a:solidFill>
                <a:schemeClr val="tx1">
                  <a:lumMod val="75000"/>
                  <a:lumOff val="25000"/>
                </a:schemeClr>
              </a:solidFill>
            </a:endParaRPr>
          </a:p>
        </p:txBody>
      </p:sp>
      <p:grpSp>
        <p:nvGrpSpPr>
          <p:cNvPr id="27" name="Group 26">
            <a:extLst>
              <a:ext uri="{FF2B5EF4-FFF2-40B4-BE49-F238E27FC236}">
                <a16:creationId xmlns:a16="http://schemas.microsoft.com/office/drawing/2014/main" id="{4E43A0B6-87B3-D40C-18BE-DD58CA16C4F2}"/>
              </a:ext>
            </a:extLst>
          </p:cNvPr>
          <p:cNvGrpSpPr/>
          <p:nvPr/>
        </p:nvGrpSpPr>
        <p:grpSpPr>
          <a:xfrm>
            <a:off x="2451100" y="6248400"/>
            <a:ext cx="1739900" cy="431800"/>
            <a:chOff x="2451100" y="6235700"/>
            <a:chExt cx="1739900" cy="431800"/>
          </a:xfrm>
        </p:grpSpPr>
        <p:sp>
          <p:nvSpPr>
            <p:cNvPr id="24" name="Oval 23">
              <a:extLst>
                <a:ext uri="{FF2B5EF4-FFF2-40B4-BE49-F238E27FC236}">
                  <a16:creationId xmlns:a16="http://schemas.microsoft.com/office/drawing/2014/main" id="{40CB117D-83EB-1323-4A39-07200F387F5B}"/>
                </a:ext>
              </a:extLst>
            </p:cNvPr>
            <p:cNvSpPr/>
            <p:nvPr/>
          </p:nvSpPr>
          <p:spPr>
            <a:xfrm>
              <a:off x="2451100" y="6235700"/>
              <a:ext cx="431800" cy="431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Oval 24">
              <a:extLst>
                <a:ext uri="{FF2B5EF4-FFF2-40B4-BE49-F238E27FC236}">
                  <a16:creationId xmlns:a16="http://schemas.microsoft.com/office/drawing/2014/main" id="{539B9033-1104-8146-DDF5-2F3E275A13CE}"/>
                </a:ext>
              </a:extLst>
            </p:cNvPr>
            <p:cNvSpPr/>
            <p:nvPr/>
          </p:nvSpPr>
          <p:spPr>
            <a:xfrm>
              <a:off x="3105150" y="6235700"/>
              <a:ext cx="431800" cy="431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Oval 25">
              <a:extLst>
                <a:ext uri="{FF2B5EF4-FFF2-40B4-BE49-F238E27FC236}">
                  <a16:creationId xmlns:a16="http://schemas.microsoft.com/office/drawing/2014/main" id="{67A04D86-FC2B-6FFE-98DC-CEC44EC883D3}"/>
                </a:ext>
              </a:extLst>
            </p:cNvPr>
            <p:cNvSpPr/>
            <p:nvPr/>
          </p:nvSpPr>
          <p:spPr>
            <a:xfrm>
              <a:off x="3759200" y="6235700"/>
              <a:ext cx="431800" cy="431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9" name="TextBox 28">
            <a:extLst>
              <a:ext uri="{FF2B5EF4-FFF2-40B4-BE49-F238E27FC236}">
                <a16:creationId xmlns:a16="http://schemas.microsoft.com/office/drawing/2014/main" id="{6CD904F7-818E-2143-D2E1-22E6F0B5AA6A}"/>
              </a:ext>
            </a:extLst>
          </p:cNvPr>
          <p:cNvSpPr txBox="1"/>
          <p:nvPr/>
        </p:nvSpPr>
        <p:spPr>
          <a:xfrm rot="10800000" flipV="1">
            <a:off x="7661645" y="2816304"/>
            <a:ext cx="2545610" cy="738664"/>
          </a:xfrm>
          <a:prstGeom prst="rect">
            <a:avLst/>
          </a:prstGeom>
          <a:noFill/>
        </p:spPr>
        <p:txBody>
          <a:bodyPr wrap="square">
            <a:spAutoFit/>
          </a:bodyPr>
          <a:lstStyle/>
          <a:p>
            <a:pPr algn="ctr"/>
            <a:r>
              <a:rPr lang="en-US" sz="1400" i="0" dirty="0">
                <a:solidFill>
                  <a:schemeClr val="bg1"/>
                </a:solidFill>
                <a:effectLst/>
                <a:latin typeface="Montserrat" panose="00000500000000000000" pitchFamily="2" charset="0"/>
              </a:rPr>
              <a:t>"Fashion is the armor to survive the reality of everyday life."</a:t>
            </a:r>
            <a:endParaRPr lang="en-IN" sz="1400" dirty="0">
              <a:solidFill>
                <a:schemeClr val="bg1"/>
              </a:solidFill>
              <a:latin typeface="Montserrat" panose="00000500000000000000" pitchFamily="2" charset="0"/>
            </a:endParaRPr>
          </a:p>
        </p:txBody>
      </p:sp>
      <p:pic>
        <p:nvPicPr>
          <p:cNvPr id="1026" name="Picture 2" descr="1000+ Women Fashion Pictures | Download Free Images on Unsplash">
            <a:extLst>
              <a:ext uri="{FF2B5EF4-FFF2-40B4-BE49-F238E27FC236}">
                <a16:creationId xmlns:a16="http://schemas.microsoft.com/office/drawing/2014/main" id="{04A7446B-FACC-8CF5-673F-D4206D0782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79" t="-1327" r="-3479" b="45456"/>
          <a:stretch/>
        </p:blipFill>
        <p:spPr bwMode="auto">
          <a:xfrm>
            <a:off x="8293100" y="3802938"/>
            <a:ext cx="2681473" cy="2242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392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32">
            <a:extLst>
              <a:ext uri="{FF2B5EF4-FFF2-40B4-BE49-F238E27FC236}">
                <a16:creationId xmlns:a16="http://schemas.microsoft.com/office/drawing/2014/main" id="{3C8E649B-548B-7192-25AF-A629C7E4EB64}"/>
              </a:ext>
            </a:extLst>
          </p:cNvPr>
          <p:cNvPicPr>
            <a:picLocks noChangeAspect="1"/>
          </p:cNvPicPr>
          <p:nvPr/>
        </p:nvPicPr>
        <p:blipFill>
          <a:blip r:embed="rId2">
            <a:extLst>
              <a:ext uri="{28A0092B-C50C-407E-A947-70E740481C1C}">
                <a14:useLocalDpi xmlns:a14="http://schemas.microsoft.com/office/drawing/2010/main" val="0"/>
              </a:ext>
            </a:extLst>
          </a:blip>
          <a:srcRect l="22780" r="22780"/>
          <a:stretch>
            <a:fillRect/>
          </a:stretch>
        </p:blipFill>
        <p:spPr>
          <a:xfrm>
            <a:off x="1960335" y="-1592"/>
            <a:ext cx="5600703" cy="6859592"/>
          </a:xfrm>
          <a:prstGeom prst="rect">
            <a:avLst/>
          </a:prstGeom>
        </p:spPr>
      </p:pic>
      <p:sp>
        <p:nvSpPr>
          <p:cNvPr id="3" name="Rectangle 2">
            <a:extLst>
              <a:ext uri="{FF2B5EF4-FFF2-40B4-BE49-F238E27FC236}">
                <a16:creationId xmlns:a16="http://schemas.microsoft.com/office/drawing/2014/main" id="{5E246B78-8B42-639E-D990-295935E2849B}"/>
              </a:ext>
            </a:extLst>
          </p:cNvPr>
          <p:cNvSpPr/>
          <p:nvPr/>
        </p:nvSpPr>
        <p:spPr>
          <a:xfrm>
            <a:off x="-23126" y="462420"/>
            <a:ext cx="3253012" cy="296658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18921C2-4F3E-1222-4344-012E84BACD16}"/>
              </a:ext>
            </a:extLst>
          </p:cNvPr>
          <p:cNvSpPr/>
          <p:nvPr/>
        </p:nvSpPr>
        <p:spPr>
          <a:xfrm>
            <a:off x="6527800" y="2590800"/>
            <a:ext cx="5257800" cy="4267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D191DC43-FA6A-BA74-1B7D-947A441B6143}"/>
              </a:ext>
            </a:extLst>
          </p:cNvPr>
          <p:cNvSpPr txBox="1"/>
          <p:nvPr/>
        </p:nvSpPr>
        <p:spPr>
          <a:xfrm>
            <a:off x="6959600" y="3247393"/>
            <a:ext cx="4394200" cy="2954014"/>
          </a:xfrm>
          <a:prstGeom prst="rect">
            <a:avLst/>
          </a:prstGeom>
          <a:noFill/>
        </p:spPr>
        <p:txBody>
          <a:bodyPr wrap="square">
            <a:spAutoFit/>
          </a:bodyPr>
          <a:lstStyle/>
          <a:p>
            <a:pPr>
              <a:lnSpc>
                <a:spcPct val="150000"/>
              </a:lnSpc>
            </a:pPr>
            <a:r>
              <a:rPr lang="en-US" b="0" i="0" dirty="0">
                <a:solidFill>
                  <a:schemeClr val="tx1">
                    <a:lumMod val="75000"/>
                    <a:lumOff val="25000"/>
                  </a:schemeClr>
                </a:solidFill>
                <a:effectLst/>
                <a:latin typeface="Montserrat" panose="00000500000000000000" pitchFamily="2" charset="0"/>
              </a:rPr>
              <a:t>Iconic fashion designers have left an indelible mark on the industry with their creativity and innovation. Their visionary designs have shaped fashion trends and continue to inspire generations with their unique style and timeless influence.</a:t>
            </a:r>
            <a:endParaRPr lang="en-IN" dirty="0">
              <a:solidFill>
                <a:schemeClr val="tx1">
                  <a:lumMod val="75000"/>
                  <a:lumOff val="25000"/>
                </a:schemeClr>
              </a:solidFill>
              <a:latin typeface="Montserrat" panose="00000500000000000000" pitchFamily="2" charset="0"/>
            </a:endParaRPr>
          </a:p>
        </p:txBody>
      </p:sp>
      <p:sp>
        <p:nvSpPr>
          <p:cNvPr id="8" name="TextBox 7">
            <a:extLst>
              <a:ext uri="{FF2B5EF4-FFF2-40B4-BE49-F238E27FC236}">
                <a16:creationId xmlns:a16="http://schemas.microsoft.com/office/drawing/2014/main" id="{4D0F5172-6583-1A54-4723-43D9B7F20B64}"/>
              </a:ext>
            </a:extLst>
          </p:cNvPr>
          <p:cNvSpPr txBox="1"/>
          <p:nvPr/>
        </p:nvSpPr>
        <p:spPr>
          <a:xfrm>
            <a:off x="48083" y="1283991"/>
            <a:ext cx="3110595" cy="1323439"/>
          </a:xfrm>
          <a:prstGeom prst="rect">
            <a:avLst/>
          </a:prstGeom>
          <a:noFill/>
        </p:spPr>
        <p:txBody>
          <a:bodyPr wrap="square">
            <a:spAutoFit/>
          </a:bodyPr>
          <a:lstStyle/>
          <a:p>
            <a:pPr algn="ctr"/>
            <a:r>
              <a:rPr lang="en-IN" sz="2000" i="0" dirty="0">
                <a:solidFill>
                  <a:schemeClr val="tx1">
                    <a:lumMod val="75000"/>
                    <a:lumOff val="25000"/>
                  </a:schemeClr>
                </a:solidFill>
                <a:effectLst/>
                <a:latin typeface="Montserrat" panose="00000500000000000000" pitchFamily="2" charset="0"/>
              </a:rPr>
              <a:t>Iconic</a:t>
            </a:r>
            <a:r>
              <a:rPr lang="en-IN" b="1" i="0" dirty="0">
                <a:solidFill>
                  <a:schemeClr val="tx1">
                    <a:lumMod val="75000"/>
                    <a:lumOff val="25000"/>
                  </a:schemeClr>
                </a:solidFill>
                <a:effectLst/>
                <a:latin typeface="Montserrat" panose="00000500000000000000" pitchFamily="2" charset="0"/>
              </a:rPr>
              <a:t> </a:t>
            </a:r>
          </a:p>
          <a:p>
            <a:pPr algn="ctr"/>
            <a:r>
              <a:rPr lang="en-IN" sz="4000" b="1" i="0" dirty="0">
                <a:solidFill>
                  <a:schemeClr val="tx1">
                    <a:lumMod val="75000"/>
                    <a:lumOff val="25000"/>
                  </a:schemeClr>
                </a:solidFill>
                <a:effectLst/>
                <a:latin typeface="Montserrat" panose="00000500000000000000" pitchFamily="2" charset="0"/>
              </a:rPr>
              <a:t>Fashion </a:t>
            </a:r>
            <a:r>
              <a:rPr lang="en-IN" sz="2000" i="0" dirty="0">
                <a:solidFill>
                  <a:schemeClr val="tx1">
                    <a:lumMod val="75000"/>
                    <a:lumOff val="25000"/>
                  </a:schemeClr>
                </a:solidFill>
                <a:effectLst/>
                <a:latin typeface="Montserrat" panose="00000500000000000000" pitchFamily="2" charset="0"/>
              </a:rPr>
              <a:t>Designers</a:t>
            </a:r>
            <a:endParaRPr lang="en-IN" dirty="0">
              <a:solidFill>
                <a:schemeClr val="tx1">
                  <a:lumMod val="75000"/>
                  <a:lumOff val="25000"/>
                </a:schemeClr>
              </a:solidFill>
              <a:latin typeface="Montserrat" panose="00000500000000000000" pitchFamily="2" charset="0"/>
            </a:endParaRPr>
          </a:p>
        </p:txBody>
      </p:sp>
    </p:spTree>
    <p:extLst>
      <p:ext uri="{BB962C8B-B14F-4D97-AF65-F5344CB8AC3E}">
        <p14:creationId xmlns:p14="http://schemas.microsoft.com/office/powerpoint/2010/main" val="3118813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15" name="Picture 14" descr="A picture containing wall, clothing, indoor, floor&#10;&#10;Description automatically generated">
            <a:extLst>
              <a:ext uri="{FF2B5EF4-FFF2-40B4-BE49-F238E27FC236}">
                <a16:creationId xmlns:a16="http://schemas.microsoft.com/office/drawing/2014/main" id="{70AF347C-76A0-5E30-0195-3FCF7D2B1E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38" y="0"/>
            <a:ext cx="3049524" cy="4572000"/>
          </a:xfrm>
          <a:prstGeom prst="rect">
            <a:avLst/>
          </a:prstGeom>
          <a:ln>
            <a:solidFill>
              <a:schemeClr val="bg1"/>
            </a:solidFill>
          </a:ln>
        </p:spPr>
      </p:pic>
      <p:pic>
        <p:nvPicPr>
          <p:cNvPr id="17" name="Picture 16" descr="A picture containing floor, indoor, wall, person&#10;&#10;Description automatically generated">
            <a:extLst>
              <a:ext uri="{FF2B5EF4-FFF2-40B4-BE49-F238E27FC236}">
                <a16:creationId xmlns:a16="http://schemas.microsoft.com/office/drawing/2014/main" id="{49A0B10F-8EE4-4223-0110-5A0AA5FD7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3776" y="1751724"/>
            <a:ext cx="3405886" cy="5106276"/>
          </a:xfrm>
          <a:prstGeom prst="rect">
            <a:avLst/>
          </a:prstGeom>
          <a:ln>
            <a:solidFill>
              <a:schemeClr val="bg1"/>
            </a:solidFill>
          </a:ln>
        </p:spPr>
      </p:pic>
      <p:sp>
        <p:nvSpPr>
          <p:cNvPr id="18" name="Rectangle 17">
            <a:extLst>
              <a:ext uri="{FF2B5EF4-FFF2-40B4-BE49-F238E27FC236}">
                <a16:creationId xmlns:a16="http://schemas.microsoft.com/office/drawing/2014/main" id="{F1BF807D-51E2-F85C-0D07-8CB962DBAF71}"/>
              </a:ext>
            </a:extLst>
          </p:cNvPr>
          <p:cNvSpPr/>
          <p:nvPr/>
        </p:nvSpPr>
        <p:spPr>
          <a:xfrm>
            <a:off x="2946400" y="3415338"/>
            <a:ext cx="5778500" cy="31115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8B43296B-8214-059D-0462-814CEDD08ABD}"/>
              </a:ext>
            </a:extLst>
          </p:cNvPr>
          <p:cNvSpPr txBox="1"/>
          <p:nvPr/>
        </p:nvSpPr>
        <p:spPr>
          <a:xfrm>
            <a:off x="3734563" y="1902367"/>
            <a:ext cx="4202175" cy="1323439"/>
          </a:xfrm>
          <a:prstGeom prst="rect">
            <a:avLst/>
          </a:prstGeom>
          <a:noFill/>
        </p:spPr>
        <p:txBody>
          <a:bodyPr wrap="square">
            <a:spAutoFit/>
          </a:bodyPr>
          <a:lstStyle/>
          <a:p>
            <a:pPr algn="ctr"/>
            <a:r>
              <a:rPr lang="en-IN" sz="4000" b="1" i="0" dirty="0">
                <a:solidFill>
                  <a:schemeClr val="tx1">
                    <a:lumMod val="75000"/>
                    <a:lumOff val="25000"/>
                  </a:schemeClr>
                </a:solidFill>
                <a:effectLst/>
                <a:latin typeface="Montserrat" panose="00000500000000000000" pitchFamily="2" charset="0"/>
              </a:rPr>
              <a:t>Fashion Photography</a:t>
            </a:r>
            <a:endParaRPr lang="en-IN" sz="4000" b="1" dirty="0">
              <a:solidFill>
                <a:schemeClr val="tx1">
                  <a:lumMod val="75000"/>
                  <a:lumOff val="25000"/>
                </a:schemeClr>
              </a:solidFill>
              <a:latin typeface="Montserrat" panose="00000500000000000000" pitchFamily="2" charset="0"/>
            </a:endParaRPr>
          </a:p>
        </p:txBody>
      </p:sp>
      <p:sp>
        <p:nvSpPr>
          <p:cNvPr id="24" name="TextBox 23">
            <a:extLst>
              <a:ext uri="{FF2B5EF4-FFF2-40B4-BE49-F238E27FC236}">
                <a16:creationId xmlns:a16="http://schemas.microsoft.com/office/drawing/2014/main" id="{13CB5FF5-42FA-C969-DFB7-4D760CFDCE6A}"/>
              </a:ext>
            </a:extLst>
          </p:cNvPr>
          <p:cNvSpPr txBox="1"/>
          <p:nvPr/>
        </p:nvSpPr>
        <p:spPr>
          <a:xfrm>
            <a:off x="3492500" y="3701831"/>
            <a:ext cx="4686300" cy="2538515"/>
          </a:xfrm>
          <a:prstGeom prst="rect">
            <a:avLst/>
          </a:prstGeom>
          <a:noFill/>
        </p:spPr>
        <p:txBody>
          <a:bodyPr wrap="square">
            <a:spAutoFit/>
          </a:bodyPr>
          <a:lstStyle/>
          <a:p>
            <a:pPr algn="ctr">
              <a:lnSpc>
                <a:spcPct val="150000"/>
              </a:lnSpc>
            </a:pPr>
            <a:r>
              <a:rPr lang="en-US" b="0" i="0" dirty="0">
                <a:solidFill>
                  <a:schemeClr val="tx1">
                    <a:lumMod val="75000"/>
                    <a:lumOff val="25000"/>
                  </a:schemeClr>
                </a:solidFill>
                <a:effectLst/>
                <a:latin typeface="Montserrat" panose="00000500000000000000" pitchFamily="2" charset="0"/>
              </a:rPr>
              <a:t>Fashion photography captures style and creativity through visual storytelling, showcasing garments, accessories, and models in compelling and artistic ways to inspire the industry.</a:t>
            </a:r>
            <a:endParaRPr lang="en-IN" dirty="0">
              <a:solidFill>
                <a:schemeClr val="tx1">
                  <a:lumMod val="75000"/>
                  <a:lumOff val="25000"/>
                </a:schemeClr>
              </a:solidFill>
              <a:latin typeface="Montserrat" panose="00000500000000000000" pitchFamily="2" charset="0"/>
            </a:endParaRPr>
          </a:p>
        </p:txBody>
      </p:sp>
    </p:spTree>
    <p:extLst>
      <p:ext uri="{BB962C8B-B14F-4D97-AF65-F5344CB8AC3E}">
        <p14:creationId xmlns:p14="http://schemas.microsoft.com/office/powerpoint/2010/main" val="2980735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2417CF-1D31-6546-7888-00DAAB8D0396}"/>
              </a:ext>
            </a:extLst>
          </p:cNvPr>
          <p:cNvSpPr/>
          <p:nvPr/>
        </p:nvSpPr>
        <p:spPr>
          <a:xfrm>
            <a:off x="6301014" y="3664564"/>
            <a:ext cx="5319486" cy="284350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Picture Placeholder 5">
            <a:extLst>
              <a:ext uri="{FF2B5EF4-FFF2-40B4-BE49-F238E27FC236}">
                <a16:creationId xmlns:a16="http://schemas.microsoft.com/office/drawing/2014/main" id="{6ED004A5-883B-48AE-7AFE-1BFD2899F750}"/>
              </a:ext>
            </a:extLst>
          </p:cNvPr>
          <p:cNvPicPr>
            <a:picLocks noChangeAspect="1"/>
          </p:cNvPicPr>
          <p:nvPr/>
        </p:nvPicPr>
        <p:blipFill>
          <a:blip r:embed="rId2">
            <a:extLst>
              <a:ext uri="{28A0092B-C50C-407E-A947-70E740481C1C}">
                <a14:useLocalDpi xmlns:a14="http://schemas.microsoft.com/office/drawing/2010/main" val="0"/>
              </a:ext>
            </a:extLst>
          </a:blip>
          <a:srcRect t="9766" b="9766"/>
          <a:stretch>
            <a:fillRect/>
          </a:stretch>
        </p:blipFill>
        <p:spPr>
          <a:xfrm>
            <a:off x="348343" y="348341"/>
            <a:ext cx="5747657" cy="6159725"/>
          </a:xfrm>
          <a:prstGeom prst="rect">
            <a:avLst/>
          </a:prstGeom>
        </p:spPr>
      </p:pic>
      <p:sp>
        <p:nvSpPr>
          <p:cNvPr id="4" name="TextBox 3">
            <a:extLst>
              <a:ext uri="{FF2B5EF4-FFF2-40B4-BE49-F238E27FC236}">
                <a16:creationId xmlns:a16="http://schemas.microsoft.com/office/drawing/2014/main" id="{DA8B4EA1-68D8-1989-2309-04374C07AC7F}"/>
              </a:ext>
            </a:extLst>
          </p:cNvPr>
          <p:cNvSpPr txBox="1"/>
          <p:nvPr/>
        </p:nvSpPr>
        <p:spPr>
          <a:xfrm>
            <a:off x="5295900" y="1254444"/>
            <a:ext cx="4992914" cy="1938992"/>
          </a:xfrm>
          <a:prstGeom prst="rect">
            <a:avLst/>
          </a:prstGeom>
          <a:noFill/>
        </p:spPr>
        <p:txBody>
          <a:bodyPr wrap="square">
            <a:spAutoFit/>
          </a:bodyPr>
          <a:lstStyle/>
          <a:p>
            <a:r>
              <a:rPr lang="en-IN" sz="4000" b="1" i="0" dirty="0">
                <a:solidFill>
                  <a:schemeClr val="tx1">
                    <a:lumMod val="75000"/>
                    <a:lumOff val="25000"/>
                  </a:schemeClr>
                </a:solidFill>
                <a:effectLst/>
                <a:latin typeface="Montserrat" panose="00000500000000000000" pitchFamily="2" charset="0"/>
              </a:rPr>
              <a:t>Fashion Influencers And Trends</a:t>
            </a:r>
            <a:endParaRPr lang="en-IN" sz="4000" b="1" dirty="0">
              <a:solidFill>
                <a:schemeClr val="tx1">
                  <a:lumMod val="75000"/>
                  <a:lumOff val="25000"/>
                </a:schemeClr>
              </a:solidFill>
              <a:latin typeface="Montserrat" panose="00000500000000000000" pitchFamily="2" charset="0"/>
            </a:endParaRPr>
          </a:p>
        </p:txBody>
      </p:sp>
      <p:sp>
        <p:nvSpPr>
          <p:cNvPr id="9" name="TextBox 8">
            <a:extLst>
              <a:ext uri="{FF2B5EF4-FFF2-40B4-BE49-F238E27FC236}">
                <a16:creationId xmlns:a16="http://schemas.microsoft.com/office/drawing/2014/main" id="{C0489B8F-49D0-B398-C6D8-EC890FEB3D15}"/>
              </a:ext>
            </a:extLst>
          </p:cNvPr>
          <p:cNvSpPr txBox="1"/>
          <p:nvPr/>
        </p:nvSpPr>
        <p:spPr>
          <a:xfrm>
            <a:off x="6737350" y="4024807"/>
            <a:ext cx="4446814" cy="2123017"/>
          </a:xfrm>
          <a:prstGeom prst="rect">
            <a:avLst/>
          </a:prstGeom>
          <a:noFill/>
        </p:spPr>
        <p:txBody>
          <a:bodyPr wrap="square">
            <a:spAutoFit/>
          </a:bodyPr>
          <a:lstStyle/>
          <a:p>
            <a:pPr>
              <a:lnSpc>
                <a:spcPct val="150000"/>
              </a:lnSpc>
            </a:pPr>
            <a:r>
              <a:rPr lang="en-US" b="0" i="0" dirty="0">
                <a:solidFill>
                  <a:schemeClr val="tx1">
                    <a:lumMod val="75000"/>
                    <a:lumOff val="25000"/>
                  </a:schemeClr>
                </a:solidFill>
                <a:effectLst/>
                <a:latin typeface="Montserrat" panose="00000500000000000000" pitchFamily="2" charset="0"/>
              </a:rPr>
              <a:t>Their influential presence on social media platforms and their ability to curate and showcase fashion-forward looks contribute to the ever-evolving landscape of fashion.</a:t>
            </a:r>
            <a:endParaRPr lang="en-IN" dirty="0">
              <a:solidFill>
                <a:schemeClr val="tx1">
                  <a:lumMod val="75000"/>
                  <a:lumOff val="25000"/>
                </a:schemeClr>
              </a:solidFill>
              <a:latin typeface="Montserrat" panose="00000500000000000000" pitchFamily="2" charset="0"/>
            </a:endParaRPr>
          </a:p>
        </p:txBody>
      </p:sp>
    </p:spTree>
    <p:extLst>
      <p:ext uri="{BB962C8B-B14F-4D97-AF65-F5344CB8AC3E}">
        <p14:creationId xmlns:p14="http://schemas.microsoft.com/office/powerpoint/2010/main" val="4170448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1BAEBA-C584-D0DA-D4DA-6750427F2ACD}"/>
              </a:ext>
            </a:extLst>
          </p:cNvPr>
          <p:cNvSpPr/>
          <p:nvPr/>
        </p:nvSpPr>
        <p:spPr>
          <a:xfrm>
            <a:off x="242210" y="357694"/>
            <a:ext cx="6096000" cy="615972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B2C3A4EE-2DFE-C0FF-0AFD-5B386B381A61}"/>
              </a:ext>
            </a:extLst>
          </p:cNvPr>
          <p:cNvSpPr/>
          <p:nvPr/>
        </p:nvSpPr>
        <p:spPr>
          <a:xfrm>
            <a:off x="6257474" y="357694"/>
            <a:ext cx="5692316" cy="615972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Parallelogram 4">
            <a:extLst>
              <a:ext uri="{FF2B5EF4-FFF2-40B4-BE49-F238E27FC236}">
                <a16:creationId xmlns:a16="http://schemas.microsoft.com/office/drawing/2014/main" id="{99715322-2FA1-27B4-31F4-B1D7967A0933}"/>
              </a:ext>
            </a:extLst>
          </p:cNvPr>
          <p:cNvSpPr/>
          <p:nvPr/>
        </p:nvSpPr>
        <p:spPr>
          <a:xfrm>
            <a:off x="1929105" y="340581"/>
            <a:ext cx="7889421" cy="6159725"/>
          </a:xfrm>
          <a:prstGeom prst="parallelogram">
            <a:avLst>
              <a:gd name="adj" fmla="val 51337"/>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accessory, bag&#10;&#10;Description automatically generated">
            <a:extLst>
              <a:ext uri="{FF2B5EF4-FFF2-40B4-BE49-F238E27FC236}">
                <a16:creationId xmlns:a16="http://schemas.microsoft.com/office/drawing/2014/main" id="{A141F60F-E271-7DA0-4DFE-40427BF5E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90" y="488970"/>
            <a:ext cx="3484030" cy="3484030"/>
          </a:xfrm>
          <a:prstGeom prst="rect">
            <a:avLst/>
          </a:prstGeom>
          <a:ln>
            <a:noFill/>
          </a:ln>
        </p:spPr>
      </p:pic>
      <p:sp>
        <p:nvSpPr>
          <p:cNvPr id="13" name="TextBox 12">
            <a:extLst>
              <a:ext uri="{FF2B5EF4-FFF2-40B4-BE49-F238E27FC236}">
                <a16:creationId xmlns:a16="http://schemas.microsoft.com/office/drawing/2014/main" id="{A83927BB-345C-7681-4CB2-8866E102341D}"/>
              </a:ext>
            </a:extLst>
          </p:cNvPr>
          <p:cNvSpPr txBox="1"/>
          <p:nvPr/>
        </p:nvSpPr>
        <p:spPr>
          <a:xfrm>
            <a:off x="3960294" y="1837640"/>
            <a:ext cx="3658895" cy="1323439"/>
          </a:xfrm>
          <a:prstGeom prst="rect">
            <a:avLst/>
          </a:prstGeom>
          <a:noFill/>
        </p:spPr>
        <p:txBody>
          <a:bodyPr wrap="square">
            <a:spAutoFit/>
          </a:bodyPr>
          <a:lstStyle/>
          <a:p>
            <a:pPr algn="ctr"/>
            <a:r>
              <a:rPr lang="en-IN" sz="4000" b="1" i="0" dirty="0">
                <a:solidFill>
                  <a:schemeClr val="tx1">
                    <a:lumMod val="75000"/>
                    <a:lumOff val="25000"/>
                  </a:schemeClr>
                </a:solidFill>
                <a:effectLst/>
                <a:latin typeface="Montserrat" panose="00000500000000000000" pitchFamily="2" charset="0"/>
              </a:rPr>
              <a:t>Fashion Collection </a:t>
            </a:r>
            <a:endParaRPr lang="en-IN" sz="4000" b="1" dirty="0">
              <a:solidFill>
                <a:schemeClr val="tx1">
                  <a:lumMod val="75000"/>
                  <a:lumOff val="25000"/>
                </a:schemeClr>
              </a:solidFill>
              <a:latin typeface="Montserrat" panose="00000500000000000000" pitchFamily="2" charset="0"/>
            </a:endParaRPr>
          </a:p>
        </p:txBody>
      </p:sp>
      <p:sp>
        <p:nvSpPr>
          <p:cNvPr id="15" name="TextBox 14">
            <a:extLst>
              <a:ext uri="{FF2B5EF4-FFF2-40B4-BE49-F238E27FC236}">
                <a16:creationId xmlns:a16="http://schemas.microsoft.com/office/drawing/2014/main" id="{9818D4A7-6CAA-34F8-0CA1-825FDA9A4A59}"/>
              </a:ext>
            </a:extLst>
          </p:cNvPr>
          <p:cNvSpPr txBox="1"/>
          <p:nvPr/>
        </p:nvSpPr>
        <p:spPr>
          <a:xfrm>
            <a:off x="3960294" y="3461735"/>
            <a:ext cx="3658895" cy="2123017"/>
          </a:xfrm>
          <a:prstGeom prst="rect">
            <a:avLst/>
          </a:prstGeom>
          <a:noFill/>
        </p:spPr>
        <p:txBody>
          <a:bodyPr wrap="square">
            <a:spAutoFit/>
          </a:bodyPr>
          <a:lstStyle/>
          <a:p>
            <a:pPr algn="ctr">
              <a:lnSpc>
                <a:spcPct val="150000"/>
              </a:lnSpc>
            </a:pPr>
            <a:r>
              <a:rPr lang="en-US" b="0" i="0" dirty="0">
                <a:solidFill>
                  <a:schemeClr val="tx1">
                    <a:lumMod val="75000"/>
                    <a:lumOff val="25000"/>
                  </a:schemeClr>
                </a:solidFill>
                <a:effectLst/>
                <a:latin typeface="Montserrat" panose="00000500000000000000" pitchFamily="2" charset="0"/>
              </a:rPr>
              <a:t>A fashion collection is a curated selection of garments and accessories designed to convey a cohesive theme or aesthetic.</a:t>
            </a:r>
            <a:endParaRPr lang="en-IN" dirty="0">
              <a:solidFill>
                <a:schemeClr val="tx1">
                  <a:lumMod val="75000"/>
                  <a:lumOff val="25000"/>
                </a:schemeClr>
              </a:solidFill>
              <a:latin typeface="Montserrat" panose="00000500000000000000" pitchFamily="2" charset="0"/>
            </a:endParaRPr>
          </a:p>
        </p:txBody>
      </p:sp>
      <p:sp>
        <p:nvSpPr>
          <p:cNvPr id="16" name="Rectangle 15">
            <a:extLst>
              <a:ext uri="{FF2B5EF4-FFF2-40B4-BE49-F238E27FC236}">
                <a16:creationId xmlns:a16="http://schemas.microsoft.com/office/drawing/2014/main" id="{F4E9052F-5239-82E2-F880-92922E10727F}"/>
              </a:ext>
            </a:extLst>
          </p:cNvPr>
          <p:cNvSpPr/>
          <p:nvPr/>
        </p:nvSpPr>
        <p:spPr>
          <a:xfrm>
            <a:off x="3796852" y="3281677"/>
            <a:ext cx="3985779" cy="594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8" name="Picture 17" descr="A picture containing indoor, accessory, bag&#10;&#10;Description automatically generated">
            <a:extLst>
              <a:ext uri="{FF2B5EF4-FFF2-40B4-BE49-F238E27FC236}">
                <a16:creationId xmlns:a16="http://schemas.microsoft.com/office/drawing/2014/main" id="{F91399DB-C6BE-EE0A-3135-7F4AD6D24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3289" y="2132784"/>
            <a:ext cx="3920488" cy="3920488"/>
          </a:xfrm>
          <a:prstGeom prst="rect">
            <a:avLst/>
          </a:prstGeom>
        </p:spPr>
      </p:pic>
    </p:spTree>
    <p:extLst>
      <p:ext uri="{BB962C8B-B14F-4D97-AF65-F5344CB8AC3E}">
        <p14:creationId xmlns:p14="http://schemas.microsoft.com/office/powerpoint/2010/main" val="3746354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3" name="Picture 2" descr="A picture containing wall, clothing, dress&#10;&#10;Description automatically generated">
            <a:extLst>
              <a:ext uri="{FF2B5EF4-FFF2-40B4-BE49-F238E27FC236}">
                <a16:creationId xmlns:a16="http://schemas.microsoft.com/office/drawing/2014/main" id="{821FDEED-B8A9-AF20-CC64-7B8C4D438F50}"/>
              </a:ext>
            </a:extLst>
          </p:cNvPr>
          <p:cNvPicPr>
            <a:picLocks noChangeAspect="1"/>
          </p:cNvPicPr>
          <p:nvPr/>
        </p:nvPicPr>
        <p:blipFill rotWithShape="1">
          <a:blip r:embed="rId2">
            <a:extLst>
              <a:ext uri="{28A0092B-C50C-407E-A947-70E740481C1C}">
                <a14:useLocalDpi xmlns:a14="http://schemas.microsoft.com/office/drawing/2010/main" val="0"/>
              </a:ext>
            </a:extLst>
          </a:blip>
          <a:srcRect l="5711" r="6713"/>
          <a:stretch/>
        </p:blipFill>
        <p:spPr>
          <a:xfrm>
            <a:off x="0" y="0"/>
            <a:ext cx="4005943" cy="6858000"/>
          </a:xfrm>
          <a:prstGeom prst="rect">
            <a:avLst/>
          </a:prstGeom>
        </p:spPr>
      </p:pic>
      <p:pic>
        <p:nvPicPr>
          <p:cNvPr id="5" name="Picture 4" descr="A person in a white coat&#10;&#10;Description automatically generated with low confidence">
            <a:extLst>
              <a:ext uri="{FF2B5EF4-FFF2-40B4-BE49-F238E27FC236}">
                <a16:creationId xmlns:a16="http://schemas.microsoft.com/office/drawing/2014/main" id="{1A6AB7CD-AA31-89C1-44CA-FC342DE0C8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6618" y="3809230"/>
            <a:ext cx="1678650" cy="2516718"/>
          </a:xfrm>
          <a:prstGeom prst="rect">
            <a:avLst/>
          </a:prstGeom>
          <a:ln w="38100">
            <a:solidFill>
              <a:schemeClr val="bg1"/>
            </a:solidFill>
          </a:ln>
        </p:spPr>
      </p:pic>
      <p:grpSp>
        <p:nvGrpSpPr>
          <p:cNvPr id="12" name="Group 11">
            <a:extLst>
              <a:ext uri="{FF2B5EF4-FFF2-40B4-BE49-F238E27FC236}">
                <a16:creationId xmlns:a16="http://schemas.microsoft.com/office/drawing/2014/main" id="{8DDB4DDD-C869-AE27-FAB7-ACCC0E0EB9C5}"/>
              </a:ext>
            </a:extLst>
          </p:cNvPr>
          <p:cNvGrpSpPr/>
          <p:nvPr/>
        </p:nvGrpSpPr>
        <p:grpSpPr>
          <a:xfrm>
            <a:off x="5136242" y="1790410"/>
            <a:ext cx="4201887" cy="3277179"/>
            <a:chOff x="6755151" y="1960940"/>
            <a:chExt cx="4862287" cy="3277179"/>
          </a:xfrm>
        </p:grpSpPr>
        <p:sp>
          <p:nvSpPr>
            <p:cNvPr id="8" name="TextBox 7">
              <a:extLst>
                <a:ext uri="{FF2B5EF4-FFF2-40B4-BE49-F238E27FC236}">
                  <a16:creationId xmlns:a16="http://schemas.microsoft.com/office/drawing/2014/main" id="{97232FB6-47E5-9A8A-32FE-F9EA44417D6B}"/>
                </a:ext>
              </a:extLst>
            </p:cNvPr>
            <p:cNvSpPr txBox="1"/>
            <p:nvPr/>
          </p:nvSpPr>
          <p:spPr>
            <a:xfrm>
              <a:off x="6755151" y="1960940"/>
              <a:ext cx="4862287" cy="1569660"/>
            </a:xfrm>
            <a:prstGeom prst="rect">
              <a:avLst/>
            </a:prstGeom>
            <a:noFill/>
          </p:spPr>
          <p:txBody>
            <a:bodyPr wrap="square">
              <a:spAutoFit/>
            </a:bodyPr>
            <a:lstStyle/>
            <a:p>
              <a:r>
                <a:rPr lang="en-IN" sz="4800" b="1" i="0" dirty="0">
                  <a:solidFill>
                    <a:schemeClr val="tx1">
                      <a:lumMod val="75000"/>
                      <a:lumOff val="25000"/>
                    </a:schemeClr>
                  </a:solidFill>
                  <a:effectLst/>
                  <a:latin typeface="Montserrat" panose="00000500000000000000" pitchFamily="2" charset="0"/>
                </a:rPr>
                <a:t>Future Of Fashion</a:t>
              </a:r>
              <a:endParaRPr lang="en-IN" sz="4800" b="1" dirty="0">
                <a:solidFill>
                  <a:schemeClr val="tx1">
                    <a:lumMod val="75000"/>
                    <a:lumOff val="25000"/>
                  </a:schemeClr>
                </a:solidFill>
                <a:latin typeface="Montserrat" panose="00000500000000000000" pitchFamily="2" charset="0"/>
              </a:endParaRPr>
            </a:p>
          </p:txBody>
        </p:sp>
        <p:sp>
          <p:nvSpPr>
            <p:cNvPr id="10" name="TextBox 9">
              <a:extLst>
                <a:ext uri="{FF2B5EF4-FFF2-40B4-BE49-F238E27FC236}">
                  <a16:creationId xmlns:a16="http://schemas.microsoft.com/office/drawing/2014/main" id="{15478397-5AB2-4A7D-047A-F620F71EFC50}"/>
                </a:ext>
              </a:extLst>
            </p:cNvPr>
            <p:cNvSpPr txBox="1"/>
            <p:nvPr/>
          </p:nvSpPr>
          <p:spPr>
            <a:xfrm>
              <a:off x="6755151" y="3530600"/>
              <a:ext cx="4862287" cy="1707519"/>
            </a:xfrm>
            <a:prstGeom prst="rect">
              <a:avLst/>
            </a:prstGeom>
            <a:noFill/>
          </p:spPr>
          <p:txBody>
            <a:bodyPr wrap="square">
              <a:spAutoFit/>
            </a:bodyPr>
            <a:lstStyle/>
            <a:p>
              <a:pPr>
                <a:lnSpc>
                  <a:spcPct val="150000"/>
                </a:lnSpc>
              </a:pPr>
              <a:r>
                <a:rPr lang="en-US" b="0" i="0" dirty="0">
                  <a:solidFill>
                    <a:schemeClr val="tx1">
                      <a:lumMod val="75000"/>
                      <a:lumOff val="25000"/>
                    </a:schemeClr>
                  </a:solidFill>
                  <a:effectLst/>
                  <a:latin typeface="Montserrat" panose="00000500000000000000" pitchFamily="2" charset="0"/>
                </a:rPr>
                <a:t>The future of fashion is driven by sustainability, technology, and inclusivity, shaping innovative designs and ethical practices.</a:t>
              </a:r>
              <a:endParaRPr lang="en-IN" dirty="0">
                <a:solidFill>
                  <a:schemeClr val="tx1">
                    <a:lumMod val="75000"/>
                    <a:lumOff val="25000"/>
                  </a:schemeClr>
                </a:solidFill>
                <a:latin typeface="Montserrat" panose="00000500000000000000" pitchFamily="2" charset="0"/>
              </a:endParaRPr>
            </a:p>
          </p:txBody>
        </p:sp>
      </p:grpSp>
      <p:pic>
        <p:nvPicPr>
          <p:cNvPr id="15" name="Picture 14" descr="A person in a garment&#10;&#10;Description automatically generated with low confidence">
            <a:extLst>
              <a:ext uri="{FF2B5EF4-FFF2-40B4-BE49-F238E27FC236}">
                <a16:creationId xmlns:a16="http://schemas.microsoft.com/office/drawing/2014/main" id="{08407346-C232-BBD1-429F-E66EC37AE13E}"/>
              </a:ext>
            </a:extLst>
          </p:cNvPr>
          <p:cNvPicPr>
            <a:picLocks noChangeAspect="1"/>
          </p:cNvPicPr>
          <p:nvPr/>
        </p:nvPicPr>
        <p:blipFill rotWithShape="1">
          <a:blip r:embed="rId4">
            <a:extLst>
              <a:ext uri="{28A0092B-C50C-407E-A947-70E740481C1C}">
                <a14:useLocalDpi xmlns:a14="http://schemas.microsoft.com/office/drawing/2010/main" val="0"/>
              </a:ext>
            </a:extLst>
          </a:blip>
          <a:srcRect l="8712" r="12879"/>
          <a:stretch/>
        </p:blipFill>
        <p:spPr>
          <a:xfrm>
            <a:off x="8968014" y="122567"/>
            <a:ext cx="3528786" cy="6750728"/>
          </a:xfrm>
          <a:prstGeom prst="rect">
            <a:avLst/>
          </a:prstGeom>
        </p:spPr>
      </p:pic>
    </p:spTree>
    <p:extLst>
      <p:ext uri="{BB962C8B-B14F-4D97-AF65-F5344CB8AC3E}">
        <p14:creationId xmlns:p14="http://schemas.microsoft.com/office/powerpoint/2010/main" val="2285322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Picture 4" descr="A person in a black dress&#10;&#10;Description automatically generated with medium confidence">
            <a:extLst>
              <a:ext uri="{FF2B5EF4-FFF2-40B4-BE49-F238E27FC236}">
                <a16:creationId xmlns:a16="http://schemas.microsoft.com/office/drawing/2014/main" id="{5360AD36-D92F-770E-CC33-A6C48A8108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49148"/>
            <a:ext cx="4881716" cy="3256104"/>
          </a:xfrm>
          <a:prstGeom prst="rect">
            <a:avLst/>
          </a:prstGeom>
        </p:spPr>
      </p:pic>
      <p:sp>
        <p:nvSpPr>
          <p:cNvPr id="8" name="Rectangle 7">
            <a:extLst>
              <a:ext uri="{FF2B5EF4-FFF2-40B4-BE49-F238E27FC236}">
                <a16:creationId xmlns:a16="http://schemas.microsoft.com/office/drawing/2014/main" id="{B5C8A675-2F32-3378-D81E-5B1DC49FC532}"/>
              </a:ext>
            </a:extLst>
          </p:cNvPr>
          <p:cNvSpPr/>
          <p:nvPr/>
        </p:nvSpPr>
        <p:spPr>
          <a:xfrm>
            <a:off x="4881716" y="2149148"/>
            <a:ext cx="7310284" cy="325610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descr="A picture containing person&#10;&#10;Description automatically generated">
            <a:extLst>
              <a:ext uri="{FF2B5EF4-FFF2-40B4-BE49-F238E27FC236}">
                <a16:creationId xmlns:a16="http://schemas.microsoft.com/office/drawing/2014/main" id="{37BFDBC1-F314-D9E5-4282-9AF1F0C66ACF}"/>
              </a:ext>
            </a:extLst>
          </p:cNvPr>
          <p:cNvPicPr>
            <a:picLocks noChangeAspect="1"/>
          </p:cNvPicPr>
          <p:nvPr/>
        </p:nvPicPr>
        <p:blipFill rotWithShape="1">
          <a:blip r:embed="rId3">
            <a:extLst>
              <a:ext uri="{28A0092B-C50C-407E-A947-70E740481C1C}">
                <a14:useLocalDpi xmlns:a14="http://schemas.microsoft.com/office/drawing/2010/main" val="0"/>
              </a:ext>
            </a:extLst>
          </a:blip>
          <a:srcRect t="10885"/>
          <a:stretch/>
        </p:blipFill>
        <p:spPr>
          <a:xfrm>
            <a:off x="7980950" y="0"/>
            <a:ext cx="4211050" cy="2495548"/>
          </a:xfrm>
          <a:prstGeom prst="rect">
            <a:avLst/>
          </a:prstGeom>
        </p:spPr>
      </p:pic>
      <p:pic>
        <p:nvPicPr>
          <p:cNvPr id="3" name="Picture 2" descr="A couple of women posing for the camera&#10;&#10;Description automatically generated with medium confidence">
            <a:extLst>
              <a:ext uri="{FF2B5EF4-FFF2-40B4-BE49-F238E27FC236}">
                <a16:creationId xmlns:a16="http://schemas.microsoft.com/office/drawing/2014/main" id="{D2BFDCD7-7A44-4BFB-5658-6E4291AA1F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0090" y="4117240"/>
            <a:ext cx="1954162" cy="2740760"/>
          </a:xfrm>
          <a:prstGeom prst="rect">
            <a:avLst/>
          </a:prstGeom>
          <a:ln w="25400">
            <a:solidFill>
              <a:schemeClr val="bg1"/>
            </a:solidFill>
          </a:ln>
        </p:spPr>
      </p:pic>
      <p:sp>
        <p:nvSpPr>
          <p:cNvPr id="9" name="TextBox 8">
            <a:extLst>
              <a:ext uri="{FF2B5EF4-FFF2-40B4-BE49-F238E27FC236}">
                <a16:creationId xmlns:a16="http://schemas.microsoft.com/office/drawing/2014/main" id="{D99D3409-3672-3FCB-6C43-81E66705654D}"/>
              </a:ext>
            </a:extLst>
          </p:cNvPr>
          <p:cNvSpPr txBox="1"/>
          <p:nvPr/>
        </p:nvSpPr>
        <p:spPr>
          <a:xfrm>
            <a:off x="296574" y="696400"/>
            <a:ext cx="7526626" cy="830997"/>
          </a:xfrm>
          <a:prstGeom prst="rect">
            <a:avLst/>
          </a:prstGeom>
          <a:noFill/>
        </p:spPr>
        <p:txBody>
          <a:bodyPr wrap="square">
            <a:spAutoFit/>
          </a:bodyPr>
          <a:lstStyle/>
          <a:p>
            <a:r>
              <a:rPr lang="en-IN" sz="4800" b="1" i="0" dirty="0">
                <a:solidFill>
                  <a:schemeClr val="tx1">
                    <a:lumMod val="75000"/>
                    <a:lumOff val="25000"/>
                  </a:schemeClr>
                </a:solidFill>
                <a:effectLst/>
                <a:latin typeface="Montserrat" panose="00000500000000000000" pitchFamily="2" charset="0"/>
              </a:rPr>
              <a:t>Importance Of Fashion</a:t>
            </a:r>
            <a:endParaRPr lang="en-IN" sz="4800" b="1" dirty="0">
              <a:solidFill>
                <a:schemeClr val="tx1">
                  <a:lumMod val="75000"/>
                  <a:lumOff val="25000"/>
                </a:schemeClr>
              </a:solidFill>
              <a:latin typeface="Montserrat" panose="00000500000000000000" pitchFamily="2" charset="0"/>
            </a:endParaRPr>
          </a:p>
        </p:txBody>
      </p:sp>
      <p:sp>
        <p:nvSpPr>
          <p:cNvPr id="11" name="TextBox 10">
            <a:extLst>
              <a:ext uri="{FF2B5EF4-FFF2-40B4-BE49-F238E27FC236}">
                <a16:creationId xmlns:a16="http://schemas.microsoft.com/office/drawing/2014/main" id="{8B6DBF8C-57E1-D4C4-6A23-2FE8F23DDCDB}"/>
              </a:ext>
            </a:extLst>
          </p:cNvPr>
          <p:cNvSpPr txBox="1"/>
          <p:nvPr/>
        </p:nvSpPr>
        <p:spPr>
          <a:xfrm>
            <a:off x="5739700" y="3131190"/>
            <a:ext cx="6134799" cy="1292020"/>
          </a:xfrm>
          <a:prstGeom prst="rect">
            <a:avLst/>
          </a:prstGeom>
          <a:noFill/>
        </p:spPr>
        <p:txBody>
          <a:bodyPr wrap="square">
            <a:spAutoFit/>
          </a:bodyPr>
          <a:lstStyle/>
          <a:p>
            <a:pPr>
              <a:lnSpc>
                <a:spcPct val="150000"/>
              </a:lnSpc>
            </a:pPr>
            <a:r>
              <a:rPr lang="en-US" b="0" i="0" dirty="0">
                <a:solidFill>
                  <a:schemeClr val="tx1">
                    <a:lumMod val="75000"/>
                    <a:lumOff val="25000"/>
                  </a:schemeClr>
                </a:solidFill>
                <a:effectLst/>
                <a:latin typeface="Montserrat" panose="00000500000000000000" pitchFamily="2" charset="0"/>
              </a:rPr>
              <a:t>Fashion plays a vital role in self-expression, creativity, and cultural identity, influencing trends, style, and personal confidence.</a:t>
            </a:r>
            <a:endParaRPr lang="en-IN" dirty="0">
              <a:solidFill>
                <a:schemeClr val="tx1">
                  <a:lumMod val="75000"/>
                  <a:lumOff val="25000"/>
                </a:schemeClr>
              </a:solidFill>
              <a:latin typeface="Montserrat" panose="00000500000000000000" pitchFamily="2" charset="0"/>
            </a:endParaRPr>
          </a:p>
        </p:txBody>
      </p:sp>
    </p:spTree>
    <p:extLst>
      <p:ext uri="{BB962C8B-B14F-4D97-AF65-F5344CB8AC3E}">
        <p14:creationId xmlns:p14="http://schemas.microsoft.com/office/powerpoint/2010/main" val="3070631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8F7C6-B775-DA86-36F2-09AD733E0602}"/>
              </a:ext>
            </a:extLst>
          </p:cNvPr>
          <p:cNvGrpSpPr/>
          <p:nvPr/>
        </p:nvGrpSpPr>
        <p:grpSpPr>
          <a:xfrm>
            <a:off x="715612" y="1645320"/>
            <a:ext cx="10760776" cy="4234418"/>
            <a:chOff x="763919" y="1376091"/>
            <a:chExt cx="10664162" cy="4196397"/>
          </a:xfrm>
          <a:solidFill>
            <a:schemeClr val="tx1"/>
          </a:solidFill>
        </p:grpSpPr>
        <p:grpSp>
          <p:nvGrpSpPr>
            <p:cNvPr id="4" name="Group 3">
              <a:extLst>
                <a:ext uri="{FF2B5EF4-FFF2-40B4-BE49-F238E27FC236}">
                  <a16:creationId xmlns:a16="http://schemas.microsoft.com/office/drawing/2014/main" id="{6F0B38EB-F45E-5A3F-6FA6-D8D68FB2FC16}"/>
                </a:ext>
              </a:extLst>
            </p:cNvPr>
            <p:cNvGrpSpPr/>
            <p:nvPr/>
          </p:nvGrpSpPr>
          <p:grpSpPr>
            <a:xfrm>
              <a:off x="763919" y="1376091"/>
              <a:ext cx="10664162" cy="1739342"/>
              <a:chOff x="763919" y="1687222"/>
              <a:chExt cx="10664162" cy="1739342"/>
            </a:xfrm>
            <a:grpFill/>
          </p:grpSpPr>
          <p:grpSp>
            <p:nvGrpSpPr>
              <p:cNvPr id="17669" name="Google Shape;9147;p73">
                <a:extLst>
                  <a:ext uri="{FF2B5EF4-FFF2-40B4-BE49-F238E27FC236}">
                    <a16:creationId xmlns:a16="http://schemas.microsoft.com/office/drawing/2014/main" id="{62ACFF62-C108-172D-D498-C8475087D389}"/>
                  </a:ext>
                </a:extLst>
              </p:cNvPr>
              <p:cNvGrpSpPr/>
              <p:nvPr/>
            </p:nvGrpSpPr>
            <p:grpSpPr>
              <a:xfrm>
                <a:off x="763919" y="1689207"/>
                <a:ext cx="505937" cy="497951"/>
                <a:chOff x="683125" y="1955275"/>
                <a:chExt cx="299325" cy="294600"/>
              </a:xfrm>
              <a:grpFill/>
            </p:grpSpPr>
            <p:sp>
              <p:nvSpPr>
                <p:cNvPr id="17830" name="Google Shape;9148;p73">
                  <a:extLst>
                    <a:ext uri="{FF2B5EF4-FFF2-40B4-BE49-F238E27FC236}">
                      <a16:creationId xmlns:a16="http://schemas.microsoft.com/office/drawing/2014/main" id="{AA7285D6-92D3-19A1-7C47-B9CDE7B007ED}"/>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1" name="Google Shape;9149;p73">
                  <a:extLst>
                    <a:ext uri="{FF2B5EF4-FFF2-40B4-BE49-F238E27FC236}">
                      <a16:creationId xmlns:a16="http://schemas.microsoft.com/office/drawing/2014/main" id="{5452C3CE-0956-4E03-108F-CB018DAAB9F3}"/>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2" name="Google Shape;9150;p73">
                  <a:extLst>
                    <a:ext uri="{FF2B5EF4-FFF2-40B4-BE49-F238E27FC236}">
                      <a16:creationId xmlns:a16="http://schemas.microsoft.com/office/drawing/2014/main" id="{C2F94820-3E5F-0394-AB83-73638F8458C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3" name="Google Shape;9151;p73">
                  <a:extLst>
                    <a:ext uri="{FF2B5EF4-FFF2-40B4-BE49-F238E27FC236}">
                      <a16:creationId xmlns:a16="http://schemas.microsoft.com/office/drawing/2014/main" id="{8888BEF0-B93C-5A46-556B-3EAE5316A40B}"/>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70" name="Google Shape;9152;p73">
                <a:extLst>
                  <a:ext uri="{FF2B5EF4-FFF2-40B4-BE49-F238E27FC236}">
                    <a16:creationId xmlns:a16="http://schemas.microsoft.com/office/drawing/2014/main" id="{ADA50E07-873D-09F5-21FC-D586B60D4AED}"/>
                  </a:ext>
                </a:extLst>
              </p:cNvPr>
              <p:cNvGrpSpPr/>
              <p:nvPr/>
            </p:nvGrpSpPr>
            <p:grpSpPr>
              <a:xfrm>
                <a:off x="765251" y="2280947"/>
                <a:ext cx="503276" cy="500655"/>
                <a:chOff x="685475" y="2318350"/>
                <a:chExt cx="297750" cy="296200"/>
              </a:xfrm>
              <a:grpFill/>
            </p:grpSpPr>
            <p:sp>
              <p:nvSpPr>
                <p:cNvPr id="17827" name="Google Shape;9153;p73">
                  <a:extLst>
                    <a:ext uri="{FF2B5EF4-FFF2-40B4-BE49-F238E27FC236}">
                      <a16:creationId xmlns:a16="http://schemas.microsoft.com/office/drawing/2014/main" id="{AD08CB27-897B-278E-9D9B-B4DBB48462B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8" name="Google Shape;9154;p73">
                  <a:extLst>
                    <a:ext uri="{FF2B5EF4-FFF2-40B4-BE49-F238E27FC236}">
                      <a16:creationId xmlns:a16="http://schemas.microsoft.com/office/drawing/2014/main" id="{99EC79BC-A273-F927-1147-7EB9EE9A04D2}"/>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9" name="Google Shape;9155;p73">
                  <a:extLst>
                    <a:ext uri="{FF2B5EF4-FFF2-40B4-BE49-F238E27FC236}">
                      <a16:creationId xmlns:a16="http://schemas.microsoft.com/office/drawing/2014/main" id="{A481F08F-CBBE-2F0B-8722-AF2111AD10A4}"/>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1" name="Google Shape;9156;p73">
                <a:extLst>
                  <a:ext uri="{FF2B5EF4-FFF2-40B4-BE49-F238E27FC236}">
                    <a16:creationId xmlns:a16="http://schemas.microsoft.com/office/drawing/2014/main" id="{5F11252F-8BD4-926D-0585-A932B4A66C7D}"/>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72" name="Google Shape;9157;p73">
                <a:extLst>
                  <a:ext uri="{FF2B5EF4-FFF2-40B4-BE49-F238E27FC236}">
                    <a16:creationId xmlns:a16="http://schemas.microsoft.com/office/drawing/2014/main" id="{363F3E0D-5C97-F223-E256-2E3FB6F70ECE}"/>
                  </a:ext>
                </a:extLst>
              </p:cNvPr>
              <p:cNvGrpSpPr/>
              <p:nvPr/>
            </p:nvGrpSpPr>
            <p:grpSpPr>
              <a:xfrm>
                <a:off x="3957191" y="1688870"/>
                <a:ext cx="443398" cy="498627"/>
                <a:chOff x="2523000" y="1954875"/>
                <a:chExt cx="262325" cy="295000"/>
              </a:xfrm>
              <a:grpFill/>
            </p:grpSpPr>
            <p:sp>
              <p:nvSpPr>
                <p:cNvPr id="17825" name="Google Shape;9158;p73">
                  <a:extLst>
                    <a:ext uri="{FF2B5EF4-FFF2-40B4-BE49-F238E27FC236}">
                      <a16:creationId xmlns:a16="http://schemas.microsoft.com/office/drawing/2014/main" id="{58E6720D-2442-CD14-5A3C-60A1FEDBD4BA}"/>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6" name="Google Shape;9159;p73">
                  <a:extLst>
                    <a:ext uri="{FF2B5EF4-FFF2-40B4-BE49-F238E27FC236}">
                      <a16:creationId xmlns:a16="http://schemas.microsoft.com/office/drawing/2014/main" id="{56B41E84-E4AC-AC4E-59E4-598515AB9BE8}"/>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73" name="Google Shape;9160;p73">
                <a:extLst>
                  <a:ext uri="{FF2B5EF4-FFF2-40B4-BE49-F238E27FC236}">
                    <a16:creationId xmlns:a16="http://schemas.microsoft.com/office/drawing/2014/main" id="{DDDEC3AB-4DD6-28DD-5E1B-2FBA6C86583C}"/>
                  </a:ext>
                </a:extLst>
              </p:cNvPr>
              <p:cNvGrpSpPr/>
              <p:nvPr/>
            </p:nvGrpSpPr>
            <p:grpSpPr>
              <a:xfrm>
                <a:off x="3927252" y="2281623"/>
                <a:ext cx="503276" cy="499303"/>
                <a:chOff x="2508825" y="2318350"/>
                <a:chExt cx="297750" cy="295400"/>
              </a:xfrm>
              <a:grpFill/>
            </p:grpSpPr>
            <p:sp>
              <p:nvSpPr>
                <p:cNvPr id="17823" name="Google Shape;9161;p73">
                  <a:extLst>
                    <a:ext uri="{FF2B5EF4-FFF2-40B4-BE49-F238E27FC236}">
                      <a16:creationId xmlns:a16="http://schemas.microsoft.com/office/drawing/2014/main" id="{50128753-877F-2990-CD62-366FD6C43D4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4" name="Google Shape;9162;p73">
                  <a:extLst>
                    <a:ext uri="{FF2B5EF4-FFF2-40B4-BE49-F238E27FC236}">
                      <a16:creationId xmlns:a16="http://schemas.microsoft.com/office/drawing/2014/main" id="{199DD43B-4983-B300-3852-0F14FD959B25}"/>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4" name="Google Shape;9163;p73">
                <a:extLst>
                  <a:ext uri="{FF2B5EF4-FFF2-40B4-BE49-F238E27FC236}">
                    <a16:creationId xmlns:a16="http://schemas.microsoft.com/office/drawing/2014/main" id="{6CF9E815-79F8-4616-9D5D-FE86B76A0383}"/>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75" name="Google Shape;9164;p73">
                <a:extLst>
                  <a:ext uri="{FF2B5EF4-FFF2-40B4-BE49-F238E27FC236}">
                    <a16:creationId xmlns:a16="http://schemas.microsoft.com/office/drawing/2014/main" id="{632955CF-48E1-3C12-4D6E-5C181D5F83E0}"/>
                  </a:ext>
                </a:extLst>
              </p:cNvPr>
              <p:cNvGrpSpPr/>
              <p:nvPr/>
            </p:nvGrpSpPr>
            <p:grpSpPr>
              <a:xfrm>
                <a:off x="7113533" y="1688554"/>
                <a:ext cx="497951" cy="499261"/>
                <a:chOff x="4321150" y="1946600"/>
                <a:chExt cx="294600" cy="295375"/>
              </a:xfrm>
              <a:grpFill/>
            </p:grpSpPr>
            <p:sp>
              <p:nvSpPr>
                <p:cNvPr id="17820" name="Google Shape;9165;p73">
                  <a:extLst>
                    <a:ext uri="{FF2B5EF4-FFF2-40B4-BE49-F238E27FC236}">
                      <a16:creationId xmlns:a16="http://schemas.microsoft.com/office/drawing/2014/main" id="{FDE9F7E7-11D2-6171-07EF-1340AC89381B}"/>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1" name="Google Shape;9166;p73">
                  <a:extLst>
                    <a:ext uri="{FF2B5EF4-FFF2-40B4-BE49-F238E27FC236}">
                      <a16:creationId xmlns:a16="http://schemas.microsoft.com/office/drawing/2014/main" id="{60BC8646-A153-8FE6-985B-35ACB313EDEE}"/>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2" name="Google Shape;9167;p73">
                  <a:extLst>
                    <a:ext uri="{FF2B5EF4-FFF2-40B4-BE49-F238E27FC236}">
                      <a16:creationId xmlns:a16="http://schemas.microsoft.com/office/drawing/2014/main" id="{3C2FAD50-9CFB-C4B6-20FE-FD02ECED10CA}"/>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6" name="Google Shape;9168;p73">
                <a:extLst>
                  <a:ext uri="{FF2B5EF4-FFF2-40B4-BE49-F238E27FC236}">
                    <a16:creationId xmlns:a16="http://schemas.microsoft.com/office/drawing/2014/main" id="{C4B78967-F10C-A41C-3A2B-D0F2DA6C15D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7" name="Google Shape;9169;p73">
                <a:extLst>
                  <a:ext uri="{FF2B5EF4-FFF2-40B4-BE49-F238E27FC236}">
                    <a16:creationId xmlns:a16="http://schemas.microsoft.com/office/drawing/2014/main" id="{538D2A0E-FF94-8C60-10F3-247ED579D4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8" name="Google Shape;9170;p73">
                <a:extLst>
                  <a:ext uri="{FF2B5EF4-FFF2-40B4-BE49-F238E27FC236}">
                    <a16:creationId xmlns:a16="http://schemas.microsoft.com/office/drawing/2014/main" id="{49180716-CEA7-5E21-1801-E8F8985F956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9" name="Google Shape;9171;p73">
                <a:extLst>
                  <a:ext uri="{FF2B5EF4-FFF2-40B4-BE49-F238E27FC236}">
                    <a16:creationId xmlns:a16="http://schemas.microsoft.com/office/drawing/2014/main" id="{B7562C5E-05F1-AD25-6E20-B52B235BAF7B}"/>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0" name="Google Shape;9172;p73">
                <a:extLst>
                  <a:ext uri="{FF2B5EF4-FFF2-40B4-BE49-F238E27FC236}">
                    <a16:creationId xmlns:a16="http://schemas.microsoft.com/office/drawing/2014/main" id="{E7B7509D-C007-E594-CC03-2DC5EC58C591}"/>
                  </a:ext>
                </a:extLst>
              </p:cNvPr>
              <p:cNvGrpSpPr/>
              <p:nvPr/>
            </p:nvGrpSpPr>
            <p:grpSpPr>
              <a:xfrm>
                <a:off x="1400413" y="2281623"/>
                <a:ext cx="504585" cy="499303"/>
                <a:chOff x="1049375" y="2318350"/>
                <a:chExt cx="298525" cy="295400"/>
              </a:xfrm>
              <a:grpFill/>
            </p:grpSpPr>
            <p:sp>
              <p:nvSpPr>
                <p:cNvPr id="17816" name="Google Shape;9173;p73">
                  <a:extLst>
                    <a:ext uri="{FF2B5EF4-FFF2-40B4-BE49-F238E27FC236}">
                      <a16:creationId xmlns:a16="http://schemas.microsoft.com/office/drawing/2014/main" id="{D066B87F-BBD1-EEB8-4446-D6F701508A7F}"/>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7" name="Google Shape;9174;p73">
                  <a:extLst>
                    <a:ext uri="{FF2B5EF4-FFF2-40B4-BE49-F238E27FC236}">
                      <a16:creationId xmlns:a16="http://schemas.microsoft.com/office/drawing/2014/main" id="{9203B9CD-1F02-0C94-3E71-A1D56C5921EF}"/>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8" name="Google Shape;9175;p73">
                  <a:extLst>
                    <a:ext uri="{FF2B5EF4-FFF2-40B4-BE49-F238E27FC236}">
                      <a16:creationId xmlns:a16="http://schemas.microsoft.com/office/drawing/2014/main" id="{58D810BE-4F5C-28AB-E4B9-536B0F92AF8D}"/>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9" name="Google Shape;9176;p73">
                  <a:extLst>
                    <a:ext uri="{FF2B5EF4-FFF2-40B4-BE49-F238E27FC236}">
                      <a16:creationId xmlns:a16="http://schemas.microsoft.com/office/drawing/2014/main" id="{3E84E2D0-0638-5A88-98BE-CC51082D20C2}"/>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1" name="Google Shape;9177;p73">
                <a:extLst>
                  <a:ext uri="{FF2B5EF4-FFF2-40B4-BE49-F238E27FC236}">
                    <a16:creationId xmlns:a16="http://schemas.microsoft.com/office/drawing/2014/main" id="{9C392A5D-EDE3-F460-F38B-C2E0AC6A9B3F}"/>
                  </a:ext>
                </a:extLst>
              </p:cNvPr>
              <p:cNvGrpSpPr/>
              <p:nvPr/>
            </p:nvGrpSpPr>
            <p:grpSpPr>
              <a:xfrm>
                <a:off x="1401090" y="2923331"/>
                <a:ext cx="503233" cy="503233"/>
                <a:chOff x="1049375" y="2680675"/>
                <a:chExt cx="297725" cy="297725"/>
              </a:xfrm>
              <a:grpFill/>
            </p:grpSpPr>
            <p:sp>
              <p:nvSpPr>
                <p:cNvPr id="17814" name="Google Shape;9178;p73">
                  <a:extLst>
                    <a:ext uri="{FF2B5EF4-FFF2-40B4-BE49-F238E27FC236}">
                      <a16:creationId xmlns:a16="http://schemas.microsoft.com/office/drawing/2014/main" id="{22B28EC9-05C7-90F7-A476-E7AA62E66B4D}"/>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5" name="Google Shape;9179;p73">
                  <a:extLst>
                    <a:ext uri="{FF2B5EF4-FFF2-40B4-BE49-F238E27FC236}">
                      <a16:creationId xmlns:a16="http://schemas.microsoft.com/office/drawing/2014/main" id="{B50A64B9-8F4B-3A90-7B66-9878D6902722}"/>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2" name="Google Shape;9180;p73">
                <a:extLst>
                  <a:ext uri="{FF2B5EF4-FFF2-40B4-BE49-F238E27FC236}">
                    <a16:creationId xmlns:a16="http://schemas.microsoft.com/office/drawing/2014/main" id="{85825ABF-39E7-2034-3F46-2C6FC8EB5729}"/>
                  </a:ext>
                </a:extLst>
              </p:cNvPr>
              <p:cNvGrpSpPr/>
              <p:nvPr/>
            </p:nvGrpSpPr>
            <p:grpSpPr>
              <a:xfrm>
                <a:off x="4571962" y="1688532"/>
                <a:ext cx="499261" cy="499303"/>
                <a:chOff x="2872725" y="1954475"/>
                <a:chExt cx="295375" cy="295400"/>
              </a:xfrm>
              <a:grpFill/>
            </p:grpSpPr>
            <p:sp>
              <p:nvSpPr>
                <p:cNvPr id="17811" name="Google Shape;9181;p73">
                  <a:extLst>
                    <a:ext uri="{FF2B5EF4-FFF2-40B4-BE49-F238E27FC236}">
                      <a16:creationId xmlns:a16="http://schemas.microsoft.com/office/drawing/2014/main" id="{A6D438DA-2628-C80C-D206-3B12A4B68E5C}"/>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2" name="Google Shape;9182;p73">
                  <a:extLst>
                    <a:ext uri="{FF2B5EF4-FFF2-40B4-BE49-F238E27FC236}">
                      <a16:creationId xmlns:a16="http://schemas.microsoft.com/office/drawing/2014/main" id="{FE446367-D440-7C9D-8075-2ECD5390FA34}"/>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3" name="Google Shape;9183;p73">
                  <a:extLst>
                    <a:ext uri="{FF2B5EF4-FFF2-40B4-BE49-F238E27FC236}">
                      <a16:creationId xmlns:a16="http://schemas.microsoft.com/office/drawing/2014/main" id="{69A071B6-F865-959F-5756-9AAB03734A7D}"/>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3" name="Google Shape;9184;p73">
                <a:extLst>
                  <a:ext uri="{FF2B5EF4-FFF2-40B4-BE49-F238E27FC236}">
                    <a16:creationId xmlns:a16="http://schemas.microsoft.com/office/drawing/2014/main" id="{C8A50F2D-CF9F-8DB4-9678-E646D6A0D2DE}"/>
                  </a:ext>
                </a:extLst>
              </p:cNvPr>
              <p:cNvGrpSpPr/>
              <p:nvPr/>
            </p:nvGrpSpPr>
            <p:grpSpPr>
              <a:xfrm>
                <a:off x="4602577" y="2280292"/>
                <a:ext cx="438032" cy="501965"/>
                <a:chOff x="2890050" y="2318350"/>
                <a:chExt cx="259150" cy="296975"/>
              </a:xfrm>
              <a:grpFill/>
            </p:grpSpPr>
            <p:sp>
              <p:nvSpPr>
                <p:cNvPr id="17809" name="Google Shape;9185;p73">
                  <a:extLst>
                    <a:ext uri="{FF2B5EF4-FFF2-40B4-BE49-F238E27FC236}">
                      <a16:creationId xmlns:a16="http://schemas.microsoft.com/office/drawing/2014/main" id="{C421F685-F7E0-67EC-8F97-62B8C8D430A1}"/>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0" name="Google Shape;9186;p73">
                  <a:extLst>
                    <a:ext uri="{FF2B5EF4-FFF2-40B4-BE49-F238E27FC236}">
                      <a16:creationId xmlns:a16="http://schemas.microsoft.com/office/drawing/2014/main" id="{3C1663A0-D951-719B-BE2F-6A83A8E09B7A}"/>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84" name="Google Shape;9187;p73">
                <a:extLst>
                  <a:ext uri="{FF2B5EF4-FFF2-40B4-BE49-F238E27FC236}">
                    <a16:creationId xmlns:a16="http://schemas.microsoft.com/office/drawing/2014/main" id="{B3F317AC-55C1-DCA2-31E6-87062C0E776E}"/>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5" name="Google Shape;9188;p73">
                <a:extLst>
                  <a:ext uri="{FF2B5EF4-FFF2-40B4-BE49-F238E27FC236}">
                    <a16:creationId xmlns:a16="http://schemas.microsoft.com/office/drawing/2014/main" id="{4A041CA6-466D-A5DC-F156-8A1F69E6C097}"/>
                  </a:ext>
                </a:extLst>
              </p:cNvPr>
              <p:cNvGrpSpPr/>
              <p:nvPr/>
            </p:nvGrpSpPr>
            <p:grpSpPr>
              <a:xfrm>
                <a:off x="7744368" y="1689229"/>
                <a:ext cx="497908" cy="497908"/>
                <a:chOff x="4685050" y="1945825"/>
                <a:chExt cx="294575" cy="294575"/>
              </a:xfrm>
              <a:grpFill/>
            </p:grpSpPr>
            <p:sp>
              <p:nvSpPr>
                <p:cNvPr id="17804" name="Google Shape;9189;p73">
                  <a:extLst>
                    <a:ext uri="{FF2B5EF4-FFF2-40B4-BE49-F238E27FC236}">
                      <a16:creationId xmlns:a16="http://schemas.microsoft.com/office/drawing/2014/main" id="{23869CD7-5EBE-147C-B3BC-7015A85CA954}"/>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5" name="Google Shape;9190;p73">
                  <a:extLst>
                    <a:ext uri="{FF2B5EF4-FFF2-40B4-BE49-F238E27FC236}">
                      <a16:creationId xmlns:a16="http://schemas.microsoft.com/office/drawing/2014/main" id="{C0F8D9FE-21D7-7D40-EE5D-830D24E1C3B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6" name="Google Shape;9191;p73">
                  <a:extLst>
                    <a:ext uri="{FF2B5EF4-FFF2-40B4-BE49-F238E27FC236}">
                      <a16:creationId xmlns:a16="http://schemas.microsoft.com/office/drawing/2014/main" id="{DB8F0F58-24B7-E672-140B-C976BD876E0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7" name="Google Shape;9192;p73">
                  <a:extLst>
                    <a:ext uri="{FF2B5EF4-FFF2-40B4-BE49-F238E27FC236}">
                      <a16:creationId xmlns:a16="http://schemas.microsoft.com/office/drawing/2014/main" id="{D365CA78-01DE-0539-6937-068C281E9DB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8" name="Google Shape;9193;p73">
                  <a:extLst>
                    <a:ext uri="{FF2B5EF4-FFF2-40B4-BE49-F238E27FC236}">
                      <a16:creationId xmlns:a16="http://schemas.microsoft.com/office/drawing/2014/main" id="{92CAAA88-FAB1-0F47-8C02-5701AF71B020}"/>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86" name="Google Shape;9194;p73">
                <a:extLst>
                  <a:ext uri="{FF2B5EF4-FFF2-40B4-BE49-F238E27FC236}">
                    <a16:creationId xmlns:a16="http://schemas.microsoft.com/office/drawing/2014/main" id="{30B65611-99EA-10D9-D997-4C48DC3F10C2}"/>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87" name="Google Shape;9195;p73">
                <a:extLst>
                  <a:ext uri="{FF2B5EF4-FFF2-40B4-BE49-F238E27FC236}">
                    <a16:creationId xmlns:a16="http://schemas.microsoft.com/office/drawing/2014/main" id="{0913EBB4-4091-56EB-E986-AFCB8B39DE20}"/>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8" name="Google Shape;9196;p73">
                <a:extLst>
                  <a:ext uri="{FF2B5EF4-FFF2-40B4-BE49-F238E27FC236}">
                    <a16:creationId xmlns:a16="http://schemas.microsoft.com/office/drawing/2014/main" id="{7A830820-7BB6-0E77-AF78-ACCCEC6B3CE7}"/>
                  </a:ext>
                </a:extLst>
              </p:cNvPr>
              <p:cNvGrpSpPr/>
              <p:nvPr/>
            </p:nvGrpSpPr>
            <p:grpSpPr>
              <a:xfrm>
                <a:off x="10280367" y="2282300"/>
                <a:ext cx="499261" cy="497951"/>
                <a:chOff x="6131900" y="2301825"/>
                <a:chExt cx="295375" cy="294600"/>
              </a:xfrm>
              <a:grpFill/>
            </p:grpSpPr>
            <p:sp>
              <p:nvSpPr>
                <p:cNvPr id="17800" name="Google Shape;9197;p73">
                  <a:extLst>
                    <a:ext uri="{FF2B5EF4-FFF2-40B4-BE49-F238E27FC236}">
                      <a16:creationId xmlns:a16="http://schemas.microsoft.com/office/drawing/2014/main" id="{D605DBE8-2D91-4C05-148F-3BB36148708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1" name="Google Shape;9198;p73">
                  <a:extLst>
                    <a:ext uri="{FF2B5EF4-FFF2-40B4-BE49-F238E27FC236}">
                      <a16:creationId xmlns:a16="http://schemas.microsoft.com/office/drawing/2014/main" id="{9D0919B2-F457-A7D1-B1E8-885BFC2D8245}"/>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2" name="Google Shape;9199;p73">
                  <a:extLst>
                    <a:ext uri="{FF2B5EF4-FFF2-40B4-BE49-F238E27FC236}">
                      <a16:creationId xmlns:a16="http://schemas.microsoft.com/office/drawing/2014/main" id="{8401C5CE-1D05-4067-3756-C02C95CEACF3}"/>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3" name="Google Shape;9200;p73">
                  <a:extLst>
                    <a:ext uri="{FF2B5EF4-FFF2-40B4-BE49-F238E27FC236}">
                      <a16:creationId xmlns:a16="http://schemas.microsoft.com/office/drawing/2014/main" id="{857908A3-309F-6083-EC61-E82E8EE4DDE8}"/>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9" name="Google Shape;9201;p73">
                <a:extLst>
                  <a:ext uri="{FF2B5EF4-FFF2-40B4-BE49-F238E27FC236}">
                    <a16:creationId xmlns:a16="http://schemas.microsoft.com/office/drawing/2014/main" id="{1387A87B-73CA-352A-F258-948A7F29DBE4}"/>
                  </a:ext>
                </a:extLst>
              </p:cNvPr>
              <p:cNvGrpSpPr/>
              <p:nvPr/>
            </p:nvGrpSpPr>
            <p:grpSpPr>
              <a:xfrm>
                <a:off x="2036574" y="1687877"/>
                <a:ext cx="503276" cy="500612"/>
                <a:chOff x="1412450" y="1954475"/>
                <a:chExt cx="297750" cy="296175"/>
              </a:xfrm>
              <a:grpFill/>
            </p:grpSpPr>
            <p:sp>
              <p:nvSpPr>
                <p:cNvPr id="17798" name="Google Shape;9202;p73">
                  <a:extLst>
                    <a:ext uri="{FF2B5EF4-FFF2-40B4-BE49-F238E27FC236}">
                      <a16:creationId xmlns:a16="http://schemas.microsoft.com/office/drawing/2014/main" id="{F7E0F87E-81C1-811A-8898-60478222D4AA}"/>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9" name="Google Shape;9203;p73">
                  <a:extLst>
                    <a:ext uri="{FF2B5EF4-FFF2-40B4-BE49-F238E27FC236}">
                      <a16:creationId xmlns:a16="http://schemas.microsoft.com/office/drawing/2014/main" id="{C96C9B9A-ABD3-5E2A-FF8B-7DDB43400319}"/>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0" name="Google Shape;9204;p73">
                <a:extLst>
                  <a:ext uri="{FF2B5EF4-FFF2-40B4-BE49-F238E27FC236}">
                    <a16:creationId xmlns:a16="http://schemas.microsoft.com/office/drawing/2014/main" id="{900A24A2-F68C-BF82-E986-CDC53962C43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1" name="Google Shape;9205;p73">
                <a:extLst>
                  <a:ext uri="{FF2B5EF4-FFF2-40B4-BE49-F238E27FC236}">
                    <a16:creationId xmlns:a16="http://schemas.microsoft.com/office/drawing/2014/main" id="{7A9BFFDA-D51E-F8D4-97E6-6A807C828885}"/>
                  </a:ext>
                </a:extLst>
              </p:cNvPr>
              <p:cNvGrpSpPr/>
              <p:nvPr/>
            </p:nvGrpSpPr>
            <p:grpSpPr>
              <a:xfrm>
                <a:off x="2036574" y="2923500"/>
                <a:ext cx="503276" cy="502894"/>
                <a:chOff x="1413250" y="2680675"/>
                <a:chExt cx="297750" cy="297525"/>
              </a:xfrm>
              <a:grpFill/>
            </p:grpSpPr>
            <p:sp>
              <p:nvSpPr>
                <p:cNvPr id="17794" name="Google Shape;9206;p73">
                  <a:extLst>
                    <a:ext uri="{FF2B5EF4-FFF2-40B4-BE49-F238E27FC236}">
                      <a16:creationId xmlns:a16="http://schemas.microsoft.com/office/drawing/2014/main" id="{FB528597-CE47-7CA6-F636-974363AA271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5" name="Google Shape;9207;p73">
                  <a:extLst>
                    <a:ext uri="{FF2B5EF4-FFF2-40B4-BE49-F238E27FC236}">
                      <a16:creationId xmlns:a16="http://schemas.microsoft.com/office/drawing/2014/main" id="{41385DAC-2DB4-C9AA-D23A-E6C253E3C42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6" name="Google Shape;9208;p73">
                  <a:extLst>
                    <a:ext uri="{FF2B5EF4-FFF2-40B4-BE49-F238E27FC236}">
                      <a16:creationId xmlns:a16="http://schemas.microsoft.com/office/drawing/2014/main" id="{3C6F1576-E814-BBB8-3992-0505242023DB}"/>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7" name="Google Shape;9209;p73">
                  <a:extLst>
                    <a:ext uri="{FF2B5EF4-FFF2-40B4-BE49-F238E27FC236}">
                      <a16:creationId xmlns:a16="http://schemas.microsoft.com/office/drawing/2014/main" id="{794AF971-0298-C130-061E-275B0A1AA8D0}"/>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2" name="Google Shape;9210;p73">
                <a:extLst>
                  <a:ext uri="{FF2B5EF4-FFF2-40B4-BE49-F238E27FC236}">
                    <a16:creationId xmlns:a16="http://schemas.microsoft.com/office/drawing/2014/main" id="{3F6D89FD-0118-8D9F-74A9-072A424462B8}"/>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93" name="Google Shape;9211;p73">
                <a:extLst>
                  <a:ext uri="{FF2B5EF4-FFF2-40B4-BE49-F238E27FC236}">
                    <a16:creationId xmlns:a16="http://schemas.microsoft.com/office/drawing/2014/main" id="{4EBE5D62-1497-D1AC-526E-899658F9B699}"/>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94" name="Google Shape;9212;p73">
                <a:extLst>
                  <a:ext uri="{FF2B5EF4-FFF2-40B4-BE49-F238E27FC236}">
                    <a16:creationId xmlns:a16="http://schemas.microsoft.com/office/drawing/2014/main" id="{524BC655-5E30-FCAE-1E34-BDA836814A01}"/>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5" name="Google Shape;9213;p73">
                <a:extLst>
                  <a:ext uri="{FF2B5EF4-FFF2-40B4-BE49-F238E27FC236}">
                    <a16:creationId xmlns:a16="http://schemas.microsoft.com/office/drawing/2014/main" id="{0243FFC9-CC18-B7DE-07DE-B491A56C279B}"/>
                  </a:ext>
                </a:extLst>
              </p:cNvPr>
              <p:cNvGrpSpPr/>
              <p:nvPr/>
            </p:nvGrpSpPr>
            <p:grpSpPr>
              <a:xfrm>
                <a:off x="8378520" y="1688743"/>
                <a:ext cx="501923" cy="498881"/>
                <a:chOff x="5045775" y="1946400"/>
                <a:chExt cx="296950" cy="295150"/>
              </a:xfrm>
              <a:grpFill/>
            </p:grpSpPr>
            <p:sp>
              <p:nvSpPr>
                <p:cNvPr id="17792" name="Google Shape;9214;p73">
                  <a:extLst>
                    <a:ext uri="{FF2B5EF4-FFF2-40B4-BE49-F238E27FC236}">
                      <a16:creationId xmlns:a16="http://schemas.microsoft.com/office/drawing/2014/main" id="{3FAD330A-6EE5-5E17-24EB-B786D0D4B586}"/>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3" name="Google Shape;9215;p73">
                  <a:extLst>
                    <a:ext uri="{FF2B5EF4-FFF2-40B4-BE49-F238E27FC236}">
                      <a16:creationId xmlns:a16="http://schemas.microsoft.com/office/drawing/2014/main" id="{2647FD92-DCFF-A44E-E1FF-2BC65BA07B82}"/>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96" name="Google Shape;9216;p73">
                <a:extLst>
                  <a:ext uri="{FF2B5EF4-FFF2-40B4-BE49-F238E27FC236}">
                    <a16:creationId xmlns:a16="http://schemas.microsoft.com/office/drawing/2014/main" id="{2184BBC2-2E66-6800-1BE1-FBF5736FA4B6}"/>
                  </a:ext>
                </a:extLst>
              </p:cNvPr>
              <p:cNvGrpSpPr/>
              <p:nvPr/>
            </p:nvGrpSpPr>
            <p:grpSpPr>
              <a:xfrm>
                <a:off x="8376514" y="2310252"/>
                <a:ext cx="505937" cy="442045"/>
                <a:chOff x="5046550" y="2327025"/>
                <a:chExt cx="299325" cy="261525"/>
              </a:xfrm>
              <a:grpFill/>
            </p:grpSpPr>
            <p:sp>
              <p:nvSpPr>
                <p:cNvPr id="17789" name="Google Shape;9217;p73">
                  <a:extLst>
                    <a:ext uri="{FF2B5EF4-FFF2-40B4-BE49-F238E27FC236}">
                      <a16:creationId xmlns:a16="http://schemas.microsoft.com/office/drawing/2014/main" id="{B1BF8EF9-FB2E-786F-6B92-7399F010ECF2}"/>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0" name="Google Shape;9218;p73">
                  <a:extLst>
                    <a:ext uri="{FF2B5EF4-FFF2-40B4-BE49-F238E27FC236}">
                      <a16:creationId xmlns:a16="http://schemas.microsoft.com/office/drawing/2014/main" id="{209F29CC-AE7A-391F-A207-4A8564AA2EEA}"/>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1" name="Google Shape;9219;p73">
                  <a:extLst>
                    <a:ext uri="{FF2B5EF4-FFF2-40B4-BE49-F238E27FC236}">
                      <a16:creationId xmlns:a16="http://schemas.microsoft.com/office/drawing/2014/main" id="{BCDDE940-E93A-A393-A9DC-370D88DA584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7" name="Google Shape;9220;p73">
                <a:extLst>
                  <a:ext uri="{FF2B5EF4-FFF2-40B4-BE49-F238E27FC236}">
                    <a16:creationId xmlns:a16="http://schemas.microsoft.com/office/drawing/2014/main" id="{66E34820-7D1C-59F4-8B7B-47275F5EFEF1}"/>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8" name="Google Shape;9221;p73">
                <a:extLst>
                  <a:ext uri="{FF2B5EF4-FFF2-40B4-BE49-F238E27FC236}">
                    <a16:creationId xmlns:a16="http://schemas.microsoft.com/office/drawing/2014/main" id="{7037DE14-B328-BABE-31B2-568C5F277739}"/>
                  </a:ext>
                </a:extLst>
              </p:cNvPr>
              <p:cNvGrpSpPr/>
              <p:nvPr/>
            </p:nvGrpSpPr>
            <p:grpSpPr>
              <a:xfrm>
                <a:off x="10278360" y="2925316"/>
                <a:ext cx="503276" cy="499261"/>
                <a:chOff x="6167350" y="2672800"/>
                <a:chExt cx="297750" cy="295375"/>
              </a:xfrm>
              <a:grpFill/>
            </p:grpSpPr>
            <p:sp>
              <p:nvSpPr>
                <p:cNvPr id="17784" name="Google Shape;9222;p73">
                  <a:extLst>
                    <a:ext uri="{FF2B5EF4-FFF2-40B4-BE49-F238E27FC236}">
                      <a16:creationId xmlns:a16="http://schemas.microsoft.com/office/drawing/2014/main" id="{AC2146FD-05DC-B353-F937-3D358EBD334C}"/>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5" name="Google Shape;9223;p73">
                  <a:extLst>
                    <a:ext uri="{FF2B5EF4-FFF2-40B4-BE49-F238E27FC236}">
                      <a16:creationId xmlns:a16="http://schemas.microsoft.com/office/drawing/2014/main" id="{3E57F1F5-90DD-9D3E-405A-62D3C9E5218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6" name="Google Shape;9224;p73">
                  <a:extLst>
                    <a:ext uri="{FF2B5EF4-FFF2-40B4-BE49-F238E27FC236}">
                      <a16:creationId xmlns:a16="http://schemas.microsoft.com/office/drawing/2014/main" id="{BD647321-D9DF-0DFF-136C-5D433F42D45C}"/>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7" name="Google Shape;9225;p73">
                  <a:extLst>
                    <a:ext uri="{FF2B5EF4-FFF2-40B4-BE49-F238E27FC236}">
                      <a16:creationId xmlns:a16="http://schemas.microsoft.com/office/drawing/2014/main" id="{A9D91F3E-19A6-3941-85F3-65CFEEAD2E6D}"/>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8" name="Google Shape;9226;p73">
                  <a:extLst>
                    <a:ext uri="{FF2B5EF4-FFF2-40B4-BE49-F238E27FC236}">
                      <a16:creationId xmlns:a16="http://schemas.microsoft.com/office/drawing/2014/main" id="{19448EAF-840E-6962-70CC-96EAEE1F72A5}"/>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99" name="Google Shape;9227;p73">
                <a:extLst>
                  <a:ext uri="{FF2B5EF4-FFF2-40B4-BE49-F238E27FC236}">
                    <a16:creationId xmlns:a16="http://schemas.microsoft.com/office/drawing/2014/main" id="{73F0655E-6EDA-C5D1-ACDF-3DA89251BBEB}"/>
                  </a:ext>
                </a:extLst>
              </p:cNvPr>
              <p:cNvGrpSpPr/>
              <p:nvPr/>
            </p:nvGrpSpPr>
            <p:grpSpPr>
              <a:xfrm>
                <a:off x="2672056" y="1687222"/>
                <a:ext cx="497951" cy="501923"/>
                <a:chOff x="1777925" y="1953700"/>
                <a:chExt cx="294600" cy="296950"/>
              </a:xfrm>
              <a:grpFill/>
            </p:grpSpPr>
            <p:sp>
              <p:nvSpPr>
                <p:cNvPr id="17780" name="Google Shape;9228;p73">
                  <a:extLst>
                    <a:ext uri="{FF2B5EF4-FFF2-40B4-BE49-F238E27FC236}">
                      <a16:creationId xmlns:a16="http://schemas.microsoft.com/office/drawing/2014/main" id="{CE81207F-18F6-8D53-9E05-4E7BDD16ACA5}"/>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1" name="Google Shape;9229;p73">
                  <a:extLst>
                    <a:ext uri="{FF2B5EF4-FFF2-40B4-BE49-F238E27FC236}">
                      <a16:creationId xmlns:a16="http://schemas.microsoft.com/office/drawing/2014/main" id="{5A169894-ACAA-AADE-BEA3-3C3509894546}"/>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2" name="Google Shape;9230;p73">
                  <a:extLst>
                    <a:ext uri="{FF2B5EF4-FFF2-40B4-BE49-F238E27FC236}">
                      <a16:creationId xmlns:a16="http://schemas.microsoft.com/office/drawing/2014/main" id="{AAE829AE-78C8-64CC-997E-FB4516E9986B}"/>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3" name="Google Shape;9231;p73">
                  <a:extLst>
                    <a:ext uri="{FF2B5EF4-FFF2-40B4-BE49-F238E27FC236}">
                      <a16:creationId xmlns:a16="http://schemas.microsoft.com/office/drawing/2014/main" id="{8A9C0DB5-C053-0BDD-E88A-3242214C12A3}"/>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0" name="Google Shape;9232;p73">
                <a:extLst>
                  <a:ext uri="{FF2B5EF4-FFF2-40B4-BE49-F238E27FC236}">
                    <a16:creationId xmlns:a16="http://schemas.microsoft.com/office/drawing/2014/main" id="{BDDE475B-D6AD-2E2A-1710-20CF825C5067}"/>
                  </a:ext>
                </a:extLst>
              </p:cNvPr>
              <p:cNvGrpSpPr/>
              <p:nvPr/>
            </p:nvGrpSpPr>
            <p:grpSpPr>
              <a:xfrm>
                <a:off x="2694705" y="2282300"/>
                <a:ext cx="452652" cy="497951"/>
                <a:chOff x="1790525" y="2319150"/>
                <a:chExt cx="267800" cy="294600"/>
              </a:xfrm>
              <a:grpFill/>
            </p:grpSpPr>
            <p:sp>
              <p:nvSpPr>
                <p:cNvPr id="17778" name="Google Shape;9233;p73">
                  <a:extLst>
                    <a:ext uri="{FF2B5EF4-FFF2-40B4-BE49-F238E27FC236}">
                      <a16:creationId xmlns:a16="http://schemas.microsoft.com/office/drawing/2014/main" id="{FEA3D7CA-E8BF-5679-B13C-69BC8FF8B4AE}"/>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9" name="Google Shape;9234;p73">
                  <a:extLst>
                    <a:ext uri="{FF2B5EF4-FFF2-40B4-BE49-F238E27FC236}">
                      <a16:creationId xmlns:a16="http://schemas.microsoft.com/office/drawing/2014/main" id="{FFC9D3A1-5BD2-0EE4-B3EB-E01412A5B475}"/>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1" name="Google Shape;9235;p73">
                <a:extLst>
                  <a:ext uri="{FF2B5EF4-FFF2-40B4-BE49-F238E27FC236}">
                    <a16:creationId xmlns:a16="http://schemas.microsoft.com/office/drawing/2014/main" id="{32CA1CD2-9C53-A202-BAE4-8AC7C6E1B30D}"/>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2" name="Google Shape;9236;p73">
                <a:extLst>
                  <a:ext uri="{FF2B5EF4-FFF2-40B4-BE49-F238E27FC236}">
                    <a16:creationId xmlns:a16="http://schemas.microsoft.com/office/drawing/2014/main" id="{79098A00-3278-121A-53EE-CC7E00CEAC5B}"/>
                  </a:ext>
                </a:extLst>
              </p:cNvPr>
              <p:cNvGrpSpPr/>
              <p:nvPr/>
            </p:nvGrpSpPr>
            <p:grpSpPr>
              <a:xfrm>
                <a:off x="5851480" y="1688532"/>
                <a:ext cx="500612" cy="499303"/>
                <a:chOff x="3599700" y="1954475"/>
                <a:chExt cx="296175" cy="295400"/>
              </a:xfrm>
              <a:grpFill/>
            </p:grpSpPr>
            <p:sp>
              <p:nvSpPr>
                <p:cNvPr id="17775" name="Google Shape;9237;p73">
                  <a:extLst>
                    <a:ext uri="{FF2B5EF4-FFF2-40B4-BE49-F238E27FC236}">
                      <a16:creationId xmlns:a16="http://schemas.microsoft.com/office/drawing/2014/main" id="{984888A6-E6EF-CDCD-8CCB-4BFC800278C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6" name="Google Shape;9238;p73">
                  <a:extLst>
                    <a:ext uri="{FF2B5EF4-FFF2-40B4-BE49-F238E27FC236}">
                      <a16:creationId xmlns:a16="http://schemas.microsoft.com/office/drawing/2014/main" id="{17FB0CFF-E1A7-478C-C7CF-C2D860788CF7}"/>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7" name="Google Shape;9239;p73">
                  <a:extLst>
                    <a:ext uri="{FF2B5EF4-FFF2-40B4-BE49-F238E27FC236}">
                      <a16:creationId xmlns:a16="http://schemas.microsoft.com/office/drawing/2014/main" id="{FD3DB83D-EDA0-0BD2-9C35-AC434AE155E4}"/>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3" name="Google Shape;9240;p73">
                <a:extLst>
                  <a:ext uri="{FF2B5EF4-FFF2-40B4-BE49-F238E27FC236}">
                    <a16:creationId xmlns:a16="http://schemas.microsoft.com/office/drawing/2014/main" id="{EB6EF0CD-931A-4332-62C2-619A7F7340F1}"/>
                  </a:ext>
                </a:extLst>
              </p:cNvPr>
              <p:cNvGrpSpPr/>
              <p:nvPr/>
            </p:nvGrpSpPr>
            <p:grpSpPr>
              <a:xfrm>
                <a:off x="5852810" y="2282300"/>
                <a:ext cx="497951" cy="497951"/>
                <a:chOff x="3601275" y="2319150"/>
                <a:chExt cx="294600" cy="294600"/>
              </a:xfrm>
              <a:grpFill/>
            </p:grpSpPr>
            <p:sp>
              <p:nvSpPr>
                <p:cNvPr id="17773" name="Google Shape;9241;p73">
                  <a:extLst>
                    <a:ext uri="{FF2B5EF4-FFF2-40B4-BE49-F238E27FC236}">
                      <a16:creationId xmlns:a16="http://schemas.microsoft.com/office/drawing/2014/main" id="{986A50F0-1798-3DBE-3930-C771EA53FDBB}"/>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4" name="Google Shape;9242;p73">
                  <a:extLst>
                    <a:ext uri="{FF2B5EF4-FFF2-40B4-BE49-F238E27FC236}">
                      <a16:creationId xmlns:a16="http://schemas.microsoft.com/office/drawing/2014/main" id="{1772D930-7849-D50A-5D1B-87E8F315D01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4" name="Google Shape;9243;p73">
                <a:extLst>
                  <a:ext uri="{FF2B5EF4-FFF2-40B4-BE49-F238E27FC236}">
                    <a16:creationId xmlns:a16="http://schemas.microsoft.com/office/drawing/2014/main" id="{22256679-40BE-57CF-B73E-9DCB28F8B071}"/>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5" name="Google Shape;9244;p73">
                <a:extLst>
                  <a:ext uri="{FF2B5EF4-FFF2-40B4-BE49-F238E27FC236}">
                    <a16:creationId xmlns:a16="http://schemas.microsoft.com/office/drawing/2014/main" id="{7489D1CA-71B9-1897-D273-7DDAA29158ED}"/>
                  </a:ext>
                </a:extLst>
              </p:cNvPr>
              <p:cNvGrpSpPr/>
              <p:nvPr/>
            </p:nvGrpSpPr>
            <p:grpSpPr>
              <a:xfrm>
                <a:off x="9032639" y="1687898"/>
                <a:ext cx="469977" cy="500571"/>
                <a:chOff x="5421475" y="1945825"/>
                <a:chExt cx="278050" cy="296150"/>
              </a:xfrm>
              <a:grpFill/>
            </p:grpSpPr>
            <p:sp>
              <p:nvSpPr>
                <p:cNvPr id="17765" name="Google Shape;9245;p73">
                  <a:extLst>
                    <a:ext uri="{FF2B5EF4-FFF2-40B4-BE49-F238E27FC236}">
                      <a16:creationId xmlns:a16="http://schemas.microsoft.com/office/drawing/2014/main" id="{D31036E0-1490-215E-8B44-B2E8868F380C}"/>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6" name="Google Shape;9246;p73">
                  <a:extLst>
                    <a:ext uri="{FF2B5EF4-FFF2-40B4-BE49-F238E27FC236}">
                      <a16:creationId xmlns:a16="http://schemas.microsoft.com/office/drawing/2014/main" id="{529547DA-5E2B-FBB2-CDCC-B88F596E6303}"/>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7" name="Google Shape;9247;p73">
                  <a:extLst>
                    <a:ext uri="{FF2B5EF4-FFF2-40B4-BE49-F238E27FC236}">
                      <a16:creationId xmlns:a16="http://schemas.microsoft.com/office/drawing/2014/main" id="{A5E7FF3E-8926-4DCD-E327-952FE3F5566B}"/>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8" name="Google Shape;9248;p73">
                  <a:extLst>
                    <a:ext uri="{FF2B5EF4-FFF2-40B4-BE49-F238E27FC236}">
                      <a16:creationId xmlns:a16="http://schemas.microsoft.com/office/drawing/2014/main" id="{D17C568C-B18F-58B6-1D98-3AC6331E427C}"/>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9" name="Google Shape;9249;p73">
                  <a:extLst>
                    <a:ext uri="{FF2B5EF4-FFF2-40B4-BE49-F238E27FC236}">
                      <a16:creationId xmlns:a16="http://schemas.microsoft.com/office/drawing/2014/main" id="{3EBAAEE1-7168-D0DC-21F4-954BB0707B02}"/>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0" name="Google Shape;9250;p73">
                  <a:extLst>
                    <a:ext uri="{FF2B5EF4-FFF2-40B4-BE49-F238E27FC236}">
                      <a16:creationId xmlns:a16="http://schemas.microsoft.com/office/drawing/2014/main" id="{C1B3B1FF-2D1E-9DC5-EBF8-C8501F1447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1" name="Google Shape;9251;p73">
                  <a:extLst>
                    <a:ext uri="{FF2B5EF4-FFF2-40B4-BE49-F238E27FC236}">
                      <a16:creationId xmlns:a16="http://schemas.microsoft.com/office/drawing/2014/main" id="{EF670C8F-1918-0F24-4D0D-4660144E0182}"/>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2" name="Google Shape;9252;p73">
                  <a:extLst>
                    <a:ext uri="{FF2B5EF4-FFF2-40B4-BE49-F238E27FC236}">
                      <a16:creationId xmlns:a16="http://schemas.microsoft.com/office/drawing/2014/main" id="{0E01833B-3147-6802-176B-441DBCCFF6C5}"/>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6" name="Google Shape;9253;p73">
                <a:extLst>
                  <a:ext uri="{FF2B5EF4-FFF2-40B4-BE49-F238E27FC236}">
                    <a16:creationId xmlns:a16="http://schemas.microsoft.com/office/drawing/2014/main" id="{77A18426-313E-DF63-9AD8-CC0C67C8C16D}"/>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7" name="Google Shape;9254;p73">
                <a:extLst>
                  <a:ext uri="{FF2B5EF4-FFF2-40B4-BE49-F238E27FC236}">
                    <a16:creationId xmlns:a16="http://schemas.microsoft.com/office/drawing/2014/main" id="{72FB360D-7A90-9A4A-2A7E-E887E021CE9E}"/>
                  </a:ext>
                </a:extLst>
              </p:cNvPr>
              <p:cNvGrpSpPr/>
              <p:nvPr/>
            </p:nvGrpSpPr>
            <p:grpSpPr>
              <a:xfrm>
                <a:off x="9016666" y="3013844"/>
                <a:ext cx="501923" cy="322206"/>
                <a:chOff x="5411225" y="2726350"/>
                <a:chExt cx="296950" cy="190625"/>
              </a:xfrm>
              <a:grpFill/>
            </p:grpSpPr>
            <p:sp>
              <p:nvSpPr>
                <p:cNvPr id="17763" name="Google Shape;9255;p73">
                  <a:extLst>
                    <a:ext uri="{FF2B5EF4-FFF2-40B4-BE49-F238E27FC236}">
                      <a16:creationId xmlns:a16="http://schemas.microsoft.com/office/drawing/2014/main" id="{DE98A84E-4A61-74D3-3E50-57DF3490DC3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4" name="Google Shape;9256;p73">
                  <a:extLst>
                    <a:ext uri="{FF2B5EF4-FFF2-40B4-BE49-F238E27FC236}">
                      <a16:creationId xmlns:a16="http://schemas.microsoft.com/office/drawing/2014/main" id="{EE281632-F59E-F87D-52DA-DCC1C76AB9F0}"/>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8" name="Google Shape;9257;p73">
                <a:extLst>
                  <a:ext uri="{FF2B5EF4-FFF2-40B4-BE49-F238E27FC236}">
                    <a16:creationId xmlns:a16="http://schemas.microsoft.com/office/drawing/2014/main" id="{1CA83ABB-181B-17EB-9EA7-21E74327B3D4}"/>
                  </a:ext>
                </a:extLst>
              </p:cNvPr>
              <p:cNvGrpSpPr/>
              <p:nvPr/>
            </p:nvGrpSpPr>
            <p:grpSpPr>
              <a:xfrm>
                <a:off x="10924848" y="1704399"/>
                <a:ext cx="503233" cy="467568"/>
                <a:chOff x="6524150" y="1938725"/>
                <a:chExt cx="297725" cy="276625"/>
              </a:xfrm>
              <a:grpFill/>
            </p:grpSpPr>
            <p:sp>
              <p:nvSpPr>
                <p:cNvPr id="17759" name="Google Shape;9258;p73">
                  <a:extLst>
                    <a:ext uri="{FF2B5EF4-FFF2-40B4-BE49-F238E27FC236}">
                      <a16:creationId xmlns:a16="http://schemas.microsoft.com/office/drawing/2014/main" id="{A372C818-0BAD-158E-77D6-30389AF1480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0" name="Google Shape;9259;p73">
                  <a:extLst>
                    <a:ext uri="{FF2B5EF4-FFF2-40B4-BE49-F238E27FC236}">
                      <a16:creationId xmlns:a16="http://schemas.microsoft.com/office/drawing/2014/main" id="{90920DEE-E4A8-CAF0-2EEA-C98DCFB5EDB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1" name="Google Shape;9260;p73">
                  <a:extLst>
                    <a:ext uri="{FF2B5EF4-FFF2-40B4-BE49-F238E27FC236}">
                      <a16:creationId xmlns:a16="http://schemas.microsoft.com/office/drawing/2014/main" id="{CCFE58FF-ACD3-1192-0C89-93F58F12DD2B}"/>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2" name="Google Shape;9261;p73">
                  <a:extLst>
                    <a:ext uri="{FF2B5EF4-FFF2-40B4-BE49-F238E27FC236}">
                      <a16:creationId xmlns:a16="http://schemas.microsoft.com/office/drawing/2014/main" id="{DC0BB392-B6DC-7178-AE8B-E387F5ED17AC}"/>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9" name="Google Shape;9262;p73">
                <a:extLst>
                  <a:ext uri="{FF2B5EF4-FFF2-40B4-BE49-F238E27FC236}">
                    <a16:creationId xmlns:a16="http://schemas.microsoft.com/office/drawing/2014/main" id="{6BD0F023-DD6B-A666-8B65-A225D03CB8EC}"/>
                  </a:ext>
                </a:extLst>
              </p:cNvPr>
              <p:cNvGrpSpPr/>
              <p:nvPr/>
            </p:nvGrpSpPr>
            <p:grpSpPr>
              <a:xfrm>
                <a:off x="3302285" y="1687877"/>
                <a:ext cx="501965" cy="500612"/>
                <a:chOff x="2141000" y="1954475"/>
                <a:chExt cx="296975" cy="296175"/>
              </a:xfrm>
              <a:grpFill/>
            </p:grpSpPr>
            <p:sp>
              <p:nvSpPr>
                <p:cNvPr id="17755" name="Google Shape;9263;p73">
                  <a:extLst>
                    <a:ext uri="{FF2B5EF4-FFF2-40B4-BE49-F238E27FC236}">
                      <a16:creationId xmlns:a16="http://schemas.microsoft.com/office/drawing/2014/main" id="{5328BBAA-A125-F557-1A66-5E8C1FC3D36B}"/>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6" name="Google Shape;9264;p73">
                  <a:extLst>
                    <a:ext uri="{FF2B5EF4-FFF2-40B4-BE49-F238E27FC236}">
                      <a16:creationId xmlns:a16="http://schemas.microsoft.com/office/drawing/2014/main" id="{1A35B23E-30AC-7946-9E8D-F940732B8872}"/>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7" name="Google Shape;9265;p73">
                  <a:extLst>
                    <a:ext uri="{FF2B5EF4-FFF2-40B4-BE49-F238E27FC236}">
                      <a16:creationId xmlns:a16="http://schemas.microsoft.com/office/drawing/2014/main" id="{9CF27558-4ADD-1F3D-B2CA-BAF77FA09771}"/>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8" name="Google Shape;9266;p73">
                  <a:extLst>
                    <a:ext uri="{FF2B5EF4-FFF2-40B4-BE49-F238E27FC236}">
                      <a16:creationId xmlns:a16="http://schemas.microsoft.com/office/drawing/2014/main" id="{6804D34A-7F1D-4842-EFBA-D0E0D2E11F67}"/>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0" name="Google Shape;9267;p73">
                <a:extLst>
                  <a:ext uri="{FF2B5EF4-FFF2-40B4-BE49-F238E27FC236}">
                    <a16:creationId xmlns:a16="http://schemas.microsoft.com/office/drawing/2014/main" id="{DFD2809D-8EAD-C73F-9AF6-99BA631EFE8C}"/>
                  </a:ext>
                </a:extLst>
              </p:cNvPr>
              <p:cNvGrpSpPr/>
              <p:nvPr/>
            </p:nvGrpSpPr>
            <p:grpSpPr>
              <a:xfrm>
                <a:off x="3292988" y="2281454"/>
                <a:ext cx="520558" cy="499641"/>
                <a:chOff x="2140225" y="2318650"/>
                <a:chExt cx="307975" cy="295600"/>
              </a:xfrm>
              <a:grpFill/>
            </p:grpSpPr>
            <p:sp>
              <p:nvSpPr>
                <p:cNvPr id="17753" name="Google Shape;9268;p73">
                  <a:extLst>
                    <a:ext uri="{FF2B5EF4-FFF2-40B4-BE49-F238E27FC236}">
                      <a16:creationId xmlns:a16="http://schemas.microsoft.com/office/drawing/2014/main" id="{DB099571-9C97-27F3-E76F-70ADB5AF3A52}"/>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4" name="Google Shape;9269;p73">
                  <a:extLst>
                    <a:ext uri="{FF2B5EF4-FFF2-40B4-BE49-F238E27FC236}">
                      <a16:creationId xmlns:a16="http://schemas.microsoft.com/office/drawing/2014/main" id="{453F360D-9884-6CA0-B763-21D11776D236}"/>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1" name="Google Shape;9270;p73">
                <a:extLst>
                  <a:ext uri="{FF2B5EF4-FFF2-40B4-BE49-F238E27FC236}">
                    <a16:creationId xmlns:a16="http://schemas.microsoft.com/office/drawing/2014/main" id="{DB19A429-F021-5856-E522-33967F3996B5}"/>
                  </a:ext>
                </a:extLst>
              </p:cNvPr>
              <p:cNvGrpSpPr/>
              <p:nvPr/>
            </p:nvGrpSpPr>
            <p:grpSpPr>
              <a:xfrm>
                <a:off x="3300954" y="2924662"/>
                <a:ext cx="504627" cy="500571"/>
                <a:chOff x="2139425" y="2682250"/>
                <a:chExt cx="298550" cy="296150"/>
              </a:xfrm>
              <a:grpFill/>
            </p:grpSpPr>
            <p:sp>
              <p:nvSpPr>
                <p:cNvPr id="17749" name="Google Shape;9271;p73">
                  <a:extLst>
                    <a:ext uri="{FF2B5EF4-FFF2-40B4-BE49-F238E27FC236}">
                      <a16:creationId xmlns:a16="http://schemas.microsoft.com/office/drawing/2014/main" id="{CCA5FED2-7B32-27FB-737F-3DAE115C630B}"/>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0" name="Google Shape;9272;p73">
                  <a:extLst>
                    <a:ext uri="{FF2B5EF4-FFF2-40B4-BE49-F238E27FC236}">
                      <a16:creationId xmlns:a16="http://schemas.microsoft.com/office/drawing/2014/main" id="{FCE80E55-FB11-118F-CA88-AE654B298279}"/>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1" name="Google Shape;9273;p73">
                  <a:extLst>
                    <a:ext uri="{FF2B5EF4-FFF2-40B4-BE49-F238E27FC236}">
                      <a16:creationId xmlns:a16="http://schemas.microsoft.com/office/drawing/2014/main" id="{3473AA95-5743-6B43-1034-8CA9163B34AC}"/>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2" name="Google Shape;9274;p73">
                  <a:extLst>
                    <a:ext uri="{FF2B5EF4-FFF2-40B4-BE49-F238E27FC236}">
                      <a16:creationId xmlns:a16="http://schemas.microsoft.com/office/drawing/2014/main" id="{930EE990-9113-5D81-EF39-B4CA9E8DAAAA}"/>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2" name="Google Shape;9275;p73">
                <a:extLst>
                  <a:ext uri="{FF2B5EF4-FFF2-40B4-BE49-F238E27FC236}">
                    <a16:creationId xmlns:a16="http://schemas.microsoft.com/office/drawing/2014/main" id="{9992E002-32B7-0E30-6174-A4B5C360A5AD}"/>
                  </a:ext>
                </a:extLst>
              </p:cNvPr>
              <p:cNvGrpSpPr/>
              <p:nvPr/>
            </p:nvGrpSpPr>
            <p:grpSpPr>
              <a:xfrm>
                <a:off x="6474398" y="1748451"/>
                <a:ext cx="501965" cy="379464"/>
                <a:chOff x="3962775" y="1990700"/>
                <a:chExt cx="296975" cy="224500"/>
              </a:xfrm>
              <a:grpFill/>
            </p:grpSpPr>
            <p:sp>
              <p:nvSpPr>
                <p:cNvPr id="17745" name="Google Shape;9276;p73">
                  <a:extLst>
                    <a:ext uri="{FF2B5EF4-FFF2-40B4-BE49-F238E27FC236}">
                      <a16:creationId xmlns:a16="http://schemas.microsoft.com/office/drawing/2014/main" id="{9A6BE43D-6526-2C57-8AE3-491E6B04F395}"/>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6" name="Google Shape;9277;p73">
                  <a:extLst>
                    <a:ext uri="{FF2B5EF4-FFF2-40B4-BE49-F238E27FC236}">
                      <a16:creationId xmlns:a16="http://schemas.microsoft.com/office/drawing/2014/main" id="{236248FC-F985-6163-39F8-110A0FE78691}"/>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7" name="Google Shape;9278;p73">
                  <a:extLst>
                    <a:ext uri="{FF2B5EF4-FFF2-40B4-BE49-F238E27FC236}">
                      <a16:creationId xmlns:a16="http://schemas.microsoft.com/office/drawing/2014/main" id="{62771EB1-DF7A-AD96-9E55-49EE46E628E6}"/>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8" name="Google Shape;9279;p73">
                  <a:extLst>
                    <a:ext uri="{FF2B5EF4-FFF2-40B4-BE49-F238E27FC236}">
                      <a16:creationId xmlns:a16="http://schemas.microsoft.com/office/drawing/2014/main" id="{985E1139-1F37-473A-CE4D-6E92EBFD3D6E}"/>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3" name="Google Shape;9280;p73">
                <a:extLst>
                  <a:ext uri="{FF2B5EF4-FFF2-40B4-BE49-F238E27FC236}">
                    <a16:creationId xmlns:a16="http://schemas.microsoft.com/office/drawing/2014/main" id="{09BBC2A9-E7C4-93C2-F40E-AA512C8C5D79}"/>
                  </a:ext>
                </a:extLst>
              </p:cNvPr>
              <p:cNvGrpSpPr/>
              <p:nvPr/>
            </p:nvGrpSpPr>
            <p:grpSpPr>
              <a:xfrm>
                <a:off x="6475075" y="2280968"/>
                <a:ext cx="500612" cy="500612"/>
                <a:chOff x="3963575" y="2317575"/>
                <a:chExt cx="296175" cy="296175"/>
              </a:xfrm>
              <a:grpFill/>
            </p:grpSpPr>
            <p:sp>
              <p:nvSpPr>
                <p:cNvPr id="17729" name="Google Shape;9281;p73">
                  <a:extLst>
                    <a:ext uri="{FF2B5EF4-FFF2-40B4-BE49-F238E27FC236}">
                      <a16:creationId xmlns:a16="http://schemas.microsoft.com/office/drawing/2014/main" id="{4ACFAD76-47BB-4318-2B20-CB9E8240F179}"/>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0" name="Google Shape;9282;p73">
                  <a:extLst>
                    <a:ext uri="{FF2B5EF4-FFF2-40B4-BE49-F238E27FC236}">
                      <a16:creationId xmlns:a16="http://schemas.microsoft.com/office/drawing/2014/main" id="{F915654A-EB5E-1504-971D-A2EFD0EB4374}"/>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1" name="Google Shape;9283;p73">
                  <a:extLst>
                    <a:ext uri="{FF2B5EF4-FFF2-40B4-BE49-F238E27FC236}">
                      <a16:creationId xmlns:a16="http://schemas.microsoft.com/office/drawing/2014/main" id="{D9CCDAD3-7ACC-8A2B-DBD8-8794DBE7B00E}"/>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2" name="Google Shape;9284;p73">
                  <a:extLst>
                    <a:ext uri="{FF2B5EF4-FFF2-40B4-BE49-F238E27FC236}">
                      <a16:creationId xmlns:a16="http://schemas.microsoft.com/office/drawing/2014/main" id="{DC98ADCD-F984-75D7-0D34-4DCE5E9E2DEC}"/>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3" name="Google Shape;9285;p73">
                  <a:extLst>
                    <a:ext uri="{FF2B5EF4-FFF2-40B4-BE49-F238E27FC236}">
                      <a16:creationId xmlns:a16="http://schemas.microsoft.com/office/drawing/2014/main" id="{5F57DC27-1768-468A-FCC6-DA7377ED975D}"/>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4" name="Google Shape;9286;p73">
                  <a:extLst>
                    <a:ext uri="{FF2B5EF4-FFF2-40B4-BE49-F238E27FC236}">
                      <a16:creationId xmlns:a16="http://schemas.microsoft.com/office/drawing/2014/main" id="{0307012C-8DD4-A8EA-C7D9-C43E51FF320C}"/>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5" name="Google Shape;9287;p73">
                  <a:extLst>
                    <a:ext uri="{FF2B5EF4-FFF2-40B4-BE49-F238E27FC236}">
                      <a16:creationId xmlns:a16="http://schemas.microsoft.com/office/drawing/2014/main" id="{9887EE4A-DCD2-8B46-86C5-BBC99CCAF27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6" name="Google Shape;9288;p73">
                  <a:extLst>
                    <a:ext uri="{FF2B5EF4-FFF2-40B4-BE49-F238E27FC236}">
                      <a16:creationId xmlns:a16="http://schemas.microsoft.com/office/drawing/2014/main" id="{3EEE8EC4-6573-BE9A-8865-5AB0A4395BBB}"/>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7" name="Google Shape;9289;p73">
                  <a:extLst>
                    <a:ext uri="{FF2B5EF4-FFF2-40B4-BE49-F238E27FC236}">
                      <a16:creationId xmlns:a16="http://schemas.microsoft.com/office/drawing/2014/main" id="{E6A5328B-40C2-2107-F03A-C4E239F7D646}"/>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8" name="Google Shape;9290;p73">
                  <a:extLst>
                    <a:ext uri="{FF2B5EF4-FFF2-40B4-BE49-F238E27FC236}">
                      <a16:creationId xmlns:a16="http://schemas.microsoft.com/office/drawing/2014/main" id="{355276FD-ACB4-C4C3-8D86-553E6FC500D0}"/>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9" name="Google Shape;9291;p73">
                  <a:extLst>
                    <a:ext uri="{FF2B5EF4-FFF2-40B4-BE49-F238E27FC236}">
                      <a16:creationId xmlns:a16="http://schemas.microsoft.com/office/drawing/2014/main" id="{C78FFD35-DDAA-E582-B6AE-38ABEFE8A455}"/>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0" name="Google Shape;9292;p73">
                  <a:extLst>
                    <a:ext uri="{FF2B5EF4-FFF2-40B4-BE49-F238E27FC236}">
                      <a16:creationId xmlns:a16="http://schemas.microsoft.com/office/drawing/2014/main" id="{D2D28103-AC5B-C98D-CA3B-E0F28D5366C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1" name="Google Shape;9293;p73">
                  <a:extLst>
                    <a:ext uri="{FF2B5EF4-FFF2-40B4-BE49-F238E27FC236}">
                      <a16:creationId xmlns:a16="http://schemas.microsoft.com/office/drawing/2014/main" id="{14C4D3AF-FC19-D52A-6760-5AAB3A0334B8}"/>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2" name="Google Shape;9294;p73">
                  <a:extLst>
                    <a:ext uri="{FF2B5EF4-FFF2-40B4-BE49-F238E27FC236}">
                      <a16:creationId xmlns:a16="http://schemas.microsoft.com/office/drawing/2014/main" id="{7DF28D38-DBFC-EE2C-8B35-57748802FA17}"/>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3" name="Google Shape;9295;p73">
                  <a:extLst>
                    <a:ext uri="{FF2B5EF4-FFF2-40B4-BE49-F238E27FC236}">
                      <a16:creationId xmlns:a16="http://schemas.microsoft.com/office/drawing/2014/main" id="{B5582F63-8634-6F41-9AD0-701188A1D81B}"/>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4" name="Google Shape;9296;p73">
                  <a:extLst>
                    <a:ext uri="{FF2B5EF4-FFF2-40B4-BE49-F238E27FC236}">
                      <a16:creationId xmlns:a16="http://schemas.microsoft.com/office/drawing/2014/main" id="{F88CDD5B-38C4-74C6-E1F5-11424EE71FA1}"/>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4" name="Google Shape;9297;p73">
                <a:extLst>
                  <a:ext uri="{FF2B5EF4-FFF2-40B4-BE49-F238E27FC236}">
                    <a16:creationId xmlns:a16="http://schemas.microsoft.com/office/drawing/2014/main" id="{ADBBCCCF-F539-E234-B372-BEF7E91BE309}"/>
                  </a:ext>
                </a:extLst>
              </p:cNvPr>
              <p:cNvGrpSpPr/>
              <p:nvPr/>
            </p:nvGrpSpPr>
            <p:grpSpPr>
              <a:xfrm>
                <a:off x="6475075" y="2925316"/>
                <a:ext cx="500612" cy="499261"/>
                <a:chOff x="3962775" y="2683025"/>
                <a:chExt cx="296175" cy="295375"/>
              </a:xfrm>
              <a:grpFill/>
            </p:grpSpPr>
            <p:sp>
              <p:nvSpPr>
                <p:cNvPr id="17726" name="Google Shape;9298;p73">
                  <a:extLst>
                    <a:ext uri="{FF2B5EF4-FFF2-40B4-BE49-F238E27FC236}">
                      <a16:creationId xmlns:a16="http://schemas.microsoft.com/office/drawing/2014/main" id="{333D9696-6FDE-A3C6-FE69-0381D9019E8C}"/>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7" name="Google Shape;9299;p73">
                  <a:extLst>
                    <a:ext uri="{FF2B5EF4-FFF2-40B4-BE49-F238E27FC236}">
                      <a16:creationId xmlns:a16="http://schemas.microsoft.com/office/drawing/2014/main" id="{BD19671C-DEC7-A68F-2540-4184CC9D4166}"/>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8" name="Google Shape;9300;p73">
                  <a:extLst>
                    <a:ext uri="{FF2B5EF4-FFF2-40B4-BE49-F238E27FC236}">
                      <a16:creationId xmlns:a16="http://schemas.microsoft.com/office/drawing/2014/main" id="{FD1271EC-2AFC-FB89-6820-C759C1A3226B}"/>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15" name="Google Shape;9301;p73">
                <a:extLst>
                  <a:ext uri="{FF2B5EF4-FFF2-40B4-BE49-F238E27FC236}">
                    <a16:creationId xmlns:a16="http://schemas.microsoft.com/office/drawing/2014/main" id="{14DA1911-5FD4-7075-5C5A-8EB22ADBC316}"/>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16" name="Google Shape;9302;p73">
                <a:extLst>
                  <a:ext uri="{FF2B5EF4-FFF2-40B4-BE49-F238E27FC236}">
                    <a16:creationId xmlns:a16="http://schemas.microsoft.com/office/drawing/2014/main" id="{60881AC9-BD18-E5F0-7B17-5FB02523783E}"/>
                  </a:ext>
                </a:extLst>
              </p:cNvPr>
              <p:cNvGrpSpPr/>
              <p:nvPr/>
            </p:nvGrpSpPr>
            <p:grpSpPr>
              <a:xfrm>
                <a:off x="9647501" y="2281645"/>
                <a:ext cx="499261" cy="499261"/>
                <a:chOff x="5775900" y="2308125"/>
                <a:chExt cx="295375" cy="295375"/>
              </a:xfrm>
              <a:grpFill/>
            </p:grpSpPr>
            <p:sp>
              <p:nvSpPr>
                <p:cNvPr id="17721" name="Google Shape;9303;p73">
                  <a:extLst>
                    <a:ext uri="{FF2B5EF4-FFF2-40B4-BE49-F238E27FC236}">
                      <a16:creationId xmlns:a16="http://schemas.microsoft.com/office/drawing/2014/main" id="{C315BE69-2D51-3986-520F-2B3F46A5DBCE}"/>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2" name="Google Shape;9304;p73">
                  <a:extLst>
                    <a:ext uri="{FF2B5EF4-FFF2-40B4-BE49-F238E27FC236}">
                      <a16:creationId xmlns:a16="http://schemas.microsoft.com/office/drawing/2014/main" id="{8EA4FAFB-6124-ADED-0FCB-5127B860860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3" name="Google Shape;9305;p73">
                  <a:extLst>
                    <a:ext uri="{FF2B5EF4-FFF2-40B4-BE49-F238E27FC236}">
                      <a16:creationId xmlns:a16="http://schemas.microsoft.com/office/drawing/2014/main" id="{969F07C5-887C-FB3F-279F-7867412849D8}"/>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4" name="Google Shape;9306;p73">
                  <a:extLst>
                    <a:ext uri="{FF2B5EF4-FFF2-40B4-BE49-F238E27FC236}">
                      <a16:creationId xmlns:a16="http://schemas.microsoft.com/office/drawing/2014/main" id="{52646B94-04D6-D82D-2DEA-F89E0F52965E}"/>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5" name="Google Shape;9307;p73">
                  <a:extLst>
                    <a:ext uri="{FF2B5EF4-FFF2-40B4-BE49-F238E27FC236}">
                      <a16:creationId xmlns:a16="http://schemas.microsoft.com/office/drawing/2014/main" id="{278BE2AC-7EB9-3087-0EA6-0582E9A943CB}"/>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7" name="Google Shape;9308;p73">
                <a:extLst>
                  <a:ext uri="{FF2B5EF4-FFF2-40B4-BE49-F238E27FC236}">
                    <a16:creationId xmlns:a16="http://schemas.microsoft.com/office/drawing/2014/main" id="{C7B4293F-CFA1-CC0E-B1A1-63DF61C0214C}"/>
                  </a:ext>
                </a:extLst>
              </p:cNvPr>
              <p:cNvGrpSpPr/>
              <p:nvPr/>
            </p:nvGrpSpPr>
            <p:grpSpPr>
              <a:xfrm>
                <a:off x="9677461" y="2924641"/>
                <a:ext cx="439341" cy="500612"/>
                <a:chOff x="5794025" y="2673575"/>
                <a:chExt cx="259925" cy="296175"/>
              </a:xfrm>
              <a:grpFill/>
            </p:grpSpPr>
            <p:sp>
              <p:nvSpPr>
                <p:cNvPr id="17719" name="Google Shape;9309;p73">
                  <a:extLst>
                    <a:ext uri="{FF2B5EF4-FFF2-40B4-BE49-F238E27FC236}">
                      <a16:creationId xmlns:a16="http://schemas.microsoft.com/office/drawing/2014/main" id="{10C723F2-4B1A-FD8C-E163-53E7CFB1607D}"/>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0" name="Google Shape;9310;p73">
                  <a:extLst>
                    <a:ext uri="{FF2B5EF4-FFF2-40B4-BE49-F238E27FC236}">
                      <a16:creationId xmlns:a16="http://schemas.microsoft.com/office/drawing/2014/main" id="{B05CCFA3-48D8-7480-099E-A806562AF8A5}"/>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18" name="Google Shape;9311;p73">
                <a:extLst>
                  <a:ext uri="{FF2B5EF4-FFF2-40B4-BE49-F238E27FC236}">
                    <a16:creationId xmlns:a16="http://schemas.microsoft.com/office/drawing/2014/main" id="{BC503502-1B9A-5BE9-42B4-C1A2596CDF50}"/>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DBF28B2E-3C06-80D2-FDAE-323E72DBF284}"/>
                </a:ext>
              </a:extLst>
            </p:cNvPr>
            <p:cNvGrpSpPr/>
            <p:nvPr/>
          </p:nvGrpSpPr>
          <p:grpSpPr>
            <a:xfrm>
              <a:off x="764236" y="3833082"/>
              <a:ext cx="10663528" cy="1739406"/>
              <a:chOff x="763919" y="3746993"/>
              <a:chExt cx="10663528" cy="1739406"/>
            </a:xfrm>
            <a:grpFill/>
          </p:grpSpPr>
          <p:grpSp>
            <p:nvGrpSpPr>
              <p:cNvPr id="9" name="Google Shape;9312;p73">
                <a:extLst>
                  <a:ext uri="{FF2B5EF4-FFF2-40B4-BE49-F238E27FC236}">
                    <a16:creationId xmlns:a16="http://schemas.microsoft.com/office/drawing/2014/main" id="{9035EDF4-7054-B053-C953-078502A09BD0}"/>
                  </a:ext>
                </a:extLst>
              </p:cNvPr>
              <p:cNvGrpSpPr/>
              <p:nvPr/>
            </p:nvGrpSpPr>
            <p:grpSpPr>
              <a:xfrm>
                <a:off x="765249" y="3749233"/>
                <a:ext cx="503276" cy="497908"/>
                <a:chOff x="581525" y="3254850"/>
                <a:chExt cx="297750" cy="294575"/>
              </a:xfrm>
              <a:grpFill/>
            </p:grpSpPr>
            <p:sp>
              <p:nvSpPr>
                <p:cNvPr id="17666" name="Google Shape;9313;p73">
                  <a:extLst>
                    <a:ext uri="{FF2B5EF4-FFF2-40B4-BE49-F238E27FC236}">
                      <a16:creationId xmlns:a16="http://schemas.microsoft.com/office/drawing/2014/main" id="{2CA11248-D975-92CE-A611-6FAFDD9CBDCE}"/>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7" name="Google Shape;9314;p73">
                  <a:extLst>
                    <a:ext uri="{FF2B5EF4-FFF2-40B4-BE49-F238E27FC236}">
                      <a16:creationId xmlns:a16="http://schemas.microsoft.com/office/drawing/2014/main" id="{FDDB7711-8E0C-269C-CB8E-DDDBCA66BCB2}"/>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8" name="Google Shape;9315;p73">
                  <a:extLst>
                    <a:ext uri="{FF2B5EF4-FFF2-40B4-BE49-F238E27FC236}">
                      <a16:creationId xmlns:a16="http://schemas.microsoft.com/office/drawing/2014/main" id="{7D707936-5BC9-22F5-1282-A8C468BF59CA}"/>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 name="Google Shape;9316;p73">
                <a:extLst>
                  <a:ext uri="{FF2B5EF4-FFF2-40B4-BE49-F238E27FC236}">
                    <a16:creationId xmlns:a16="http://schemas.microsoft.com/office/drawing/2014/main" id="{7D74966E-DF2B-B27A-60D5-0189C948950E}"/>
                  </a:ext>
                </a:extLst>
              </p:cNvPr>
              <p:cNvGrpSpPr/>
              <p:nvPr/>
            </p:nvGrpSpPr>
            <p:grpSpPr>
              <a:xfrm>
                <a:off x="763919" y="4376911"/>
                <a:ext cx="505937" cy="502642"/>
                <a:chOff x="580725" y="3617925"/>
                <a:chExt cx="299325" cy="297375"/>
              </a:xfrm>
              <a:grpFill/>
            </p:grpSpPr>
            <p:sp>
              <p:nvSpPr>
                <p:cNvPr id="17661" name="Google Shape;9317;p73">
                  <a:extLst>
                    <a:ext uri="{FF2B5EF4-FFF2-40B4-BE49-F238E27FC236}">
                      <a16:creationId xmlns:a16="http://schemas.microsoft.com/office/drawing/2014/main" id="{E130AB4B-8B5C-1FF4-FD60-3CC058A591DB}"/>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2" name="Google Shape;9318;p73">
                  <a:extLst>
                    <a:ext uri="{FF2B5EF4-FFF2-40B4-BE49-F238E27FC236}">
                      <a16:creationId xmlns:a16="http://schemas.microsoft.com/office/drawing/2014/main" id="{CE12A510-C724-2A3A-36F1-4744E5E3B14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3" name="Google Shape;9319;p73">
                  <a:extLst>
                    <a:ext uri="{FF2B5EF4-FFF2-40B4-BE49-F238E27FC236}">
                      <a16:creationId xmlns:a16="http://schemas.microsoft.com/office/drawing/2014/main" id="{678751C9-2789-5C90-187B-71940DAB10EC}"/>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4" name="Google Shape;9320;p73">
                  <a:extLst>
                    <a:ext uri="{FF2B5EF4-FFF2-40B4-BE49-F238E27FC236}">
                      <a16:creationId xmlns:a16="http://schemas.microsoft.com/office/drawing/2014/main" id="{DC2A95C0-1839-374A-E941-E2C887988CD5}"/>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5" name="Google Shape;9321;p73">
                  <a:extLst>
                    <a:ext uri="{FF2B5EF4-FFF2-40B4-BE49-F238E27FC236}">
                      <a16:creationId xmlns:a16="http://schemas.microsoft.com/office/drawing/2014/main" id="{0C969AFF-B2C6-B1DD-B57D-5339A8C908B3}"/>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oogle Shape;9322;p73">
                <a:extLst>
                  <a:ext uri="{FF2B5EF4-FFF2-40B4-BE49-F238E27FC236}">
                    <a16:creationId xmlns:a16="http://schemas.microsoft.com/office/drawing/2014/main" id="{1689C636-6C28-A6ED-1600-69FF0CC1F4F9}"/>
                  </a:ext>
                </a:extLst>
              </p:cNvPr>
              <p:cNvGrpSpPr/>
              <p:nvPr/>
            </p:nvGrpSpPr>
            <p:grpSpPr>
              <a:xfrm>
                <a:off x="766581" y="4984646"/>
                <a:ext cx="500612" cy="500612"/>
                <a:chOff x="583100" y="3982600"/>
                <a:chExt cx="296175" cy="296175"/>
              </a:xfrm>
              <a:grpFill/>
            </p:grpSpPr>
            <p:sp>
              <p:nvSpPr>
                <p:cNvPr id="17654" name="Google Shape;9323;p73">
                  <a:extLst>
                    <a:ext uri="{FF2B5EF4-FFF2-40B4-BE49-F238E27FC236}">
                      <a16:creationId xmlns:a16="http://schemas.microsoft.com/office/drawing/2014/main" id="{2AF59FAA-0209-FA52-2946-1A97203F5BFD}"/>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5" name="Google Shape;9324;p73">
                  <a:extLst>
                    <a:ext uri="{FF2B5EF4-FFF2-40B4-BE49-F238E27FC236}">
                      <a16:creationId xmlns:a16="http://schemas.microsoft.com/office/drawing/2014/main" id="{1B144750-1306-6D0C-CAD0-D27A9E4A5767}"/>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6" name="Google Shape;9325;p73">
                  <a:extLst>
                    <a:ext uri="{FF2B5EF4-FFF2-40B4-BE49-F238E27FC236}">
                      <a16:creationId xmlns:a16="http://schemas.microsoft.com/office/drawing/2014/main" id="{AE2C3548-ACD7-0A79-080F-5011F755BC4C}"/>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7" name="Google Shape;9326;p73">
                  <a:extLst>
                    <a:ext uri="{FF2B5EF4-FFF2-40B4-BE49-F238E27FC236}">
                      <a16:creationId xmlns:a16="http://schemas.microsoft.com/office/drawing/2014/main" id="{13519CD9-B131-CEB8-CE71-A95FF7CAC066}"/>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8" name="Google Shape;9327;p73">
                  <a:extLst>
                    <a:ext uri="{FF2B5EF4-FFF2-40B4-BE49-F238E27FC236}">
                      <a16:creationId xmlns:a16="http://schemas.microsoft.com/office/drawing/2014/main" id="{0E8EFEC1-A68B-DFC5-5161-DC6567013227}"/>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9" name="Google Shape;9328;p73">
                  <a:extLst>
                    <a:ext uri="{FF2B5EF4-FFF2-40B4-BE49-F238E27FC236}">
                      <a16:creationId xmlns:a16="http://schemas.microsoft.com/office/drawing/2014/main" id="{8EA19CB0-C2AE-0790-79DF-C901CC7F51EE}"/>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0" name="Google Shape;9329;p73">
                  <a:extLst>
                    <a:ext uri="{FF2B5EF4-FFF2-40B4-BE49-F238E27FC236}">
                      <a16:creationId xmlns:a16="http://schemas.microsoft.com/office/drawing/2014/main" id="{5FA1CDDF-800D-CB1F-8DFA-60DD2EB7A61B}"/>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 name="Google Shape;9330;p73">
                <a:extLst>
                  <a:ext uri="{FF2B5EF4-FFF2-40B4-BE49-F238E27FC236}">
                    <a16:creationId xmlns:a16="http://schemas.microsoft.com/office/drawing/2014/main" id="{0BCA5616-6E47-9969-49A4-1BDA2713DBAB}"/>
                  </a:ext>
                </a:extLst>
              </p:cNvPr>
              <p:cNvGrpSpPr/>
              <p:nvPr/>
            </p:nvGrpSpPr>
            <p:grpSpPr>
              <a:xfrm>
                <a:off x="3959219" y="3748874"/>
                <a:ext cx="439341" cy="498627"/>
                <a:chOff x="2423775" y="3226875"/>
                <a:chExt cx="259925" cy="295000"/>
              </a:xfrm>
              <a:grpFill/>
            </p:grpSpPr>
            <p:sp>
              <p:nvSpPr>
                <p:cNvPr id="17651" name="Google Shape;9331;p73">
                  <a:extLst>
                    <a:ext uri="{FF2B5EF4-FFF2-40B4-BE49-F238E27FC236}">
                      <a16:creationId xmlns:a16="http://schemas.microsoft.com/office/drawing/2014/main" id="{2C2355A4-7BD5-7AB9-74F7-0D05B76C279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2" name="Google Shape;9332;p73">
                  <a:extLst>
                    <a:ext uri="{FF2B5EF4-FFF2-40B4-BE49-F238E27FC236}">
                      <a16:creationId xmlns:a16="http://schemas.microsoft.com/office/drawing/2014/main" id="{57A65809-F218-F655-C8BA-EDF9A84E947D}"/>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3" name="Google Shape;9333;p73">
                  <a:extLst>
                    <a:ext uri="{FF2B5EF4-FFF2-40B4-BE49-F238E27FC236}">
                      <a16:creationId xmlns:a16="http://schemas.microsoft.com/office/drawing/2014/main" id="{BF3DD045-A38E-DAE3-21F2-AB8B208CF132}"/>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oogle Shape;9334;p73">
                <a:extLst>
                  <a:ext uri="{FF2B5EF4-FFF2-40B4-BE49-F238E27FC236}">
                    <a16:creationId xmlns:a16="http://schemas.microsoft.com/office/drawing/2014/main" id="{2880A604-157A-D2BE-E633-08B27D768D98}"/>
                  </a:ext>
                </a:extLst>
              </p:cNvPr>
              <p:cNvGrpSpPr/>
              <p:nvPr/>
            </p:nvGrpSpPr>
            <p:grpSpPr>
              <a:xfrm>
                <a:off x="3926595" y="4379912"/>
                <a:ext cx="504585" cy="496642"/>
                <a:chOff x="2404875" y="3592725"/>
                <a:chExt cx="298525" cy="293825"/>
              </a:xfrm>
              <a:grpFill/>
            </p:grpSpPr>
            <p:sp>
              <p:nvSpPr>
                <p:cNvPr id="17648" name="Google Shape;9335;p73">
                  <a:extLst>
                    <a:ext uri="{FF2B5EF4-FFF2-40B4-BE49-F238E27FC236}">
                      <a16:creationId xmlns:a16="http://schemas.microsoft.com/office/drawing/2014/main" id="{D09A70D7-2CFC-6D99-B488-A9634603AF50}"/>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9" name="Google Shape;9336;p73">
                  <a:extLst>
                    <a:ext uri="{FF2B5EF4-FFF2-40B4-BE49-F238E27FC236}">
                      <a16:creationId xmlns:a16="http://schemas.microsoft.com/office/drawing/2014/main" id="{202861C0-0EB3-E3E7-C963-6010B6B6E0C4}"/>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0" name="Google Shape;9337;p73">
                  <a:extLst>
                    <a:ext uri="{FF2B5EF4-FFF2-40B4-BE49-F238E27FC236}">
                      <a16:creationId xmlns:a16="http://schemas.microsoft.com/office/drawing/2014/main" id="{0E484778-C7DC-3D31-B612-1C510BFD146C}"/>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Google Shape;9338;p73">
                <a:extLst>
                  <a:ext uri="{FF2B5EF4-FFF2-40B4-BE49-F238E27FC236}">
                    <a16:creationId xmlns:a16="http://schemas.microsoft.com/office/drawing/2014/main" id="{7BEE8D3E-02A2-68D1-2230-55E4906C95B5}"/>
                  </a:ext>
                </a:extLst>
              </p:cNvPr>
              <p:cNvGrpSpPr/>
              <p:nvPr/>
            </p:nvGrpSpPr>
            <p:grpSpPr>
              <a:xfrm>
                <a:off x="3927927" y="4985321"/>
                <a:ext cx="501923" cy="499261"/>
                <a:chOff x="2404875" y="3955825"/>
                <a:chExt cx="296950" cy="295375"/>
              </a:xfrm>
              <a:grpFill/>
            </p:grpSpPr>
            <p:sp>
              <p:nvSpPr>
                <p:cNvPr id="17644" name="Google Shape;9339;p73">
                  <a:extLst>
                    <a:ext uri="{FF2B5EF4-FFF2-40B4-BE49-F238E27FC236}">
                      <a16:creationId xmlns:a16="http://schemas.microsoft.com/office/drawing/2014/main" id="{7B9C8547-914E-9A98-EB96-6C42E0364FA0}"/>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5" name="Google Shape;9340;p73">
                  <a:extLst>
                    <a:ext uri="{FF2B5EF4-FFF2-40B4-BE49-F238E27FC236}">
                      <a16:creationId xmlns:a16="http://schemas.microsoft.com/office/drawing/2014/main" id="{79D32FA3-5FD1-3027-BD13-D4D05A9234C5}"/>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6" name="Google Shape;9341;p73">
                  <a:extLst>
                    <a:ext uri="{FF2B5EF4-FFF2-40B4-BE49-F238E27FC236}">
                      <a16:creationId xmlns:a16="http://schemas.microsoft.com/office/drawing/2014/main" id="{6B2F5F68-A0A0-31D1-E294-653B0079809A}"/>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7" name="Google Shape;9342;p73">
                  <a:extLst>
                    <a:ext uri="{FF2B5EF4-FFF2-40B4-BE49-F238E27FC236}">
                      <a16:creationId xmlns:a16="http://schemas.microsoft.com/office/drawing/2014/main" id="{6B852E53-75A7-33CD-1665-5411490CE9EA}"/>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 name="Google Shape;9343;p73">
                <a:extLst>
                  <a:ext uri="{FF2B5EF4-FFF2-40B4-BE49-F238E27FC236}">
                    <a16:creationId xmlns:a16="http://schemas.microsoft.com/office/drawing/2014/main" id="{B5BF2ADC-839E-859A-C448-DAAA4EF9317B}"/>
                  </a:ext>
                </a:extLst>
              </p:cNvPr>
              <p:cNvGrpSpPr/>
              <p:nvPr/>
            </p:nvGrpSpPr>
            <p:grpSpPr>
              <a:xfrm>
                <a:off x="7112857" y="3747882"/>
                <a:ext cx="499303" cy="500612"/>
                <a:chOff x="4263650" y="3235150"/>
                <a:chExt cx="295400" cy="296175"/>
              </a:xfrm>
              <a:grpFill/>
            </p:grpSpPr>
            <p:sp>
              <p:nvSpPr>
                <p:cNvPr id="17639" name="Google Shape;9344;p73">
                  <a:extLst>
                    <a:ext uri="{FF2B5EF4-FFF2-40B4-BE49-F238E27FC236}">
                      <a16:creationId xmlns:a16="http://schemas.microsoft.com/office/drawing/2014/main" id="{C098E9C2-2384-1C97-B71B-3100C39912D0}"/>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0" name="Google Shape;9345;p73">
                  <a:extLst>
                    <a:ext uri="{FF2B5EF4-FFF2-40B4-BE49-F238E27FC236}">
                      <a16:creationId xmlns:a16="http://schemas.microsoft.com/office/drawing/2014/main" id="{806C3D01-27A4-6593-73B8-50B2AFB9FA1B}"/>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1" name="Google Shape;9346;p73">
                  <a:extLst>
                    <a:ext uri="{FF2B5EF4-FFF2-40B4-BE49-F238E27FC236}">
                      <a16:creationId xmlns:a16="http://schemas.microsoft.com/office/drawing/2014/main" id="{ACE04FB1-65EA-9D42-2EF6-F8F709F30A9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2" name="Google Shape;9347;p73">
                  <a:extLst>
                    <a:ext uri="{FF2B5EF4-FFF2-40B4-BE49-F238E27FC236}">
                      <a16:creationId xmlns:a16="http://schemas.microsoft.com/office/drawing/2014/main" id="{16E9D48B-FC26-F9F5-E912-FD5AE52A0D7A}"/>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3" name="Google Shape;9348;p73">
                  <a:extLst>
                    <a:ext uri="{FF2B5EF4-FFF2-40B4-BE49-F238E27FC236}">
                      <a16:creationId xmlns:a16="http://schemas.microsoft.com/office/drawing/2014/main" id="{E440A9DE-CB79-60A4-5A04-6C73795B3CA8}"/>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 name="Google Shape;9349;p73">
                <a:extLst>
                  <a:ext uri="{FF2B5EF4-FFF2-40B4-BE49-F238E27FC236}">
                    <a16:creationId xmlns:a16="http://schemas.microsoft.com/office/drawing/2014/main" id="{A53DB0AD-C77F-C0A0-D8FD-E6EA4C56A750}"/>
                  </a:ext>
                </a:extLst>
              </p:cNvPr>
              <p:cNvGrpSpPr/>
              <p:nvPr/>
            </p:nvGrpSpPr>
            <p:grpSpPr>
              <a:xfrm>
                <a:off x="7109540" y="4393899"/>
                <a:ext cx="505937" cy="468667"/>
                <a:chOff x="4266025" y="3609275"/>
                <a:chExt cx="299325" cy="277275"/>
              </a:xfrm>
              <a:grpFill/>
            </p:grpSpPr>
            <p:sp>
              <p:nvSpPr>
                <p:cNvPr id="17637" name="Google Shape;9350;p73">
                  <a:extLst>
                    <a:ext uri="{FF2B5EF4-FFF2-40B4-BE49-F238E27FC236}">
                      <a16:creationId xmlns:a16="http://schemas.microsoft.com/office/drawing/2014/main" id="{FD628F08-F74C-1A1B-DCB9-FE4CF1CC98CC}"/>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8" name="Google Shape;9351;p73">
                  <a:extLst>
                    <a:ext uri="{FF2B5EF4-FFF2-40B4-BE49-F238E27FC236}">
                      <a16:creationId xmlns:a16="http://schemas.microsoft.com/office/drawing/2014/main" id="{FBB0ACE1-D13C-F133-FF0A-0467C8ECF9B6}"/>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oogle Shape;9352;p73">
                <a:extLst>
                  <a:ext uri="{FF2B5EF4-FFF2-40B4-BE49-F238E27FC236}">
                    <a16:creationId xmlns:a16="http://schemas.microsoft.com/office/drawing/2014/main" id="{22DF14BE-FCA8-5FE1-9C8D-7BCBAC18854B}"/>
                  </a:ext>
                </a:extLst>
              </p:cNvPr>
              <p:cNvGrpSpPr/>
              <p:nvPr/>
            </p:nvGrpSpPr>
            <p:grpSpPr>
              <a:xfrm>
                <a:off x="7110195" y="4985321"/>
                <a:ext cx="504627" cy="499261"/>
                <a:chOff x="4263650" y="3963700"/>
                <a:chExt cx="298550" cy="295375"/>
              </a:xfrm>
              <a:grpFill/>
            </p:grpSpPr>
            <p:sp>
              <p:nvSpPr>
                <p:cNvPr id="17630" name="Google Shape;9353;p73">
                  <a:extLst>
                    <a:ext uri="{FF2B5EF4-FFF2-40B4-BE49-F238E27FC236}">
                      <a16:creationId xmlns:a16="http://schemas.microsoft.com/office/drawing/2014/main" id="{CE12B7CC-42EB-7CD7-50F9-BCBDC197DC73}"/>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1" name="Google Shape;9354;p73">
                  <a:extLst>
                    <a:ext uri="{FF2B5EF4-FFF2-40B4-BE49-F238E27FC236}">
                      <a16:creationId xmlns:a16="http://schemas.microsoft.com/office/drawing/2014/main" id="{E85AE841-DF29-78CB-4CC8-EE8AA27A4051}"/>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2" name="Google Shape;9355;p73">
                  <a:extLst>
                    <a:ext uri="{FF2B5EF4-FFF2-40B4-BE49-F238E27FC236}">
                      <a16:creationId xmlns:a16="http://schemas.microsoft.com/office/drawing/2014/main" id="{EB6206C5-A6C6-D760-65F6-62EBC383F674}"/>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3" name="Google Shape;9356;p73">
                  <a:extLst>
                    <a:ext uri="{FF2B5EF4-FFF2-40B4-BE49-F238E27FC236}">
                      <a16:creationId xmlns:a16="http://schemas.microsoft.com/office/drawing/2014/main" id="{9493EE88-A472-9356-B7BC-4FD4EAB1D03A}"/>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4" name="Google Shape;9357;p73">
                  <a:extLst>
                    <a:ext uri="{FF2B5EF4-FFF2-40B4-BE49-F238E27FC236}">
                      <a16:creationId xmlns:a16="http://schemas.microsoft.com/office/drawing/2014/main" id="{C45D9313-DB7C-C43D-1E9B-5CEF847A27F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5" name="Google Shape;9358;p73">
                  <a:extLst>
                    <a:ext uri="{FF2B5EF4-FFF2-40B4-BE49-F238E27FC236}">
                      <a16:creationId xmlns:a16="http://schemas.microsoft.com/office/drawing/2014/main" id="{D4F3474D-C890-1A83-3A70-23E7A8C3A172}"/>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6" name="Google Shape;9359;p73">
                  <a:extLst>
                    <a:ext uri="{FF2B5EF4-FFF2-40B4-BE49-F238E27FC236}">
                      <a16:creationId xmlns:a16="http://schemas.microsoft.com/office/drawing/2014/main" id="{38E58DFF-7F27-C4DB-0ECD-1C449449B39F}"/>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6" name="Google Shape;9360;p73">
                <a:extLst>
                  <a:ext uri="{FF2B5EF4-FFF2-40B4-BE49-F238E27FC236}">
                    <a16:creationId xmlns:a16="http://schemas.microsoft.com/office/drawing/2014/main" id="{7B3C8F50-FCC3-ADDB-7ECE-B8D21341563A}"/>
                  </a:ext>
                </a:extLst>
              </p:cNvPr>
              <p:cNvGrpSpPr/>
              <p:nvPr/>
            </p:nvGrpSpPr>
            <p:grpSpPr>
              <a:xfrm>
                <a:off x="10368218" y="3747882"/>
                <a:ext cx="323559" cy="500612"/>
                <a:chOff x="6164975" y="3211525"/>
                <a:chExt cx="191425" cy="296175"/>
              </a:xfrm>
              <a:grpFill/>
            </p:grpSpPr>
            <p:sp>
              <p:nvSpPr>
                <p:cNvPr id="17623" name="Google Shape;9361;p73">
                  <a:extLst>
                    <a:ext uri="{FF2B5EF4-FFF2-40B4-BE49-F238E27FC236}">
                      <a16:creationId xmlns:a16="http://schemas.microsoft.com/office/drawing/2014/main" id="{E9B61830-08E5-DBDB-1FB0-AEF6ED29F1F2}"/>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4" name="Google Shape;9362;p73">
                  <a:extLst>
                    <a:ext uri="{FF2B5EF4-FFF2-40B4-BE49-F238E27FC236}">
                      <a16:creationId xmlns:a16="http://schemas.microsoft.com/office/drawing/2014/main" id="{95896AB9-CC59-DC51-453D-78FA0CEAA96D}"/>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5" name="Google Shape;9363;p73">
                  <a:extLst>
                    <a:ext uri="{FF2B5EF4-FFF2-40B4-BE49-F238E27FC236}">
                      <a16:creationId xmlns:a16="http://schemas.microsoft.com/office/drawing/2014/main" id="{6EA11231-E77C-AD7E-9223-F899A608E0DB}"/>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6" name="Google Shape;9364;p73">
                  <a:extLst>
                    <a:ext uri="{FF2B5EF4-FFF2-40B4-BE49-F238E27FC236}">
                      <a16:creationId xmlns:a16="http://schemas.microsoft.com/office/drawing/2014/main" id="{946A751B-3071-CC6E-49A6-3DD0C666A8BC}"/>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7" name="Google Shape;9365;p73">
                  <a:extLst>
                    <a:ext uri="{FF2B5EF4-FFF2-40B4-BE49-F238E27FC236}">
                      <a16:creationId xmlns:a16="http://schemas.microsoft.com/office/drawing/2014/main" id="{11E705B1-8D0F-BD1A-15CD-FFBD5794FB6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8" name="Google Shape;9366;p73">
                  <a:extLst>
                    <a:ext uri="{FF2B5EF4-FFF2-40B4-BE49-F238E27FC236}">
                      <a16:creationId xmlns:a16="http://schemas.microsoft.com/office/drawing/2014/main" id="{5040498E-F63D-9A14-3B46-15A6F3C9E136}"/>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9" name="Google Shape;9367;p73">
                  <a:extLst>
                    <a:ext uri="{FF2B5EF4-FFF2-40B4-BE49-F238E27FC236}">
                      <a16:creationId xmlns:a16="http://schemas.microsoft.com/office/drawing/2014/main" id="{B0858F6B-8EA1-D6F3-8AB3-76CB95FEC2BB}"/>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7" name="Google Shape;9368;p73">
                <a:extLst>
                  <a:ext uri="{FF2B5EF4-FFF2-40B4-BE49-F238E27FC236}">
                    <a16:creationId xmlns:a16="http://schemas.microsoft.com/office/drawing/2014/main" id="{0C918AD8-61B4-7C99-3D2C-56F7D691927D}"/>
                  </a:ext>
                </a:extLst>
              </p:cNvPr>
              <p:cNvGrpSpPr/>
              <p:nvPr/>
            </p:nvGrpSpPr>
            <p:grpSpPr>
              <a:xfrm>
                <a:off x="1400391" y="3747903"/>
                <a:ext cx="504627" cy="500571"/>
                <a:chOff x="946175" y="3253275"/>
                <a:chExt cx="298550" cy="296150"/>
              </a:xfrm>
              <a:grpFill/>
            </p:grpSpPr>
            <p:sp>
              <p:nvSpPr>
                <p:cNvPr id="17618" name="Google Shape;9369;p73">
                  <a:extLst>
                    <a:ext uri="{FF2B5EF4-FFF2-40B4-BE49-F238E27FC236}">
                      <a16:creationId xmlns:a16="http://schemas.microsoft.com/office/drawing/2014/main" id="{C0258E95-0A8B-A7BB-0640-2F7405AA407C}"/>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9" name="Google Shape;9370;p73">
                  <a:extLst>
                    <a:ext uri="{FF2B5EF4-FFF2-40B4-BE49-F238E27FC236}">
                      <a16:creationId xmlns:a16="http://schemas.microsoft.com/office/drawing/2014/main" id="{6E757580-B190-2DF0-F306-FB822FC0E757}"/>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0" name="Google Shape;9371;p73">
                  <a:extLst>
                    <a:ext uri="{FF2B5EF4-FFF2-40B4-BE49-F238E27FC236}">
                      <a16:creationId xmlns:a16="http://schemas.microsoft.com/office/drawing/2014/main" id="{8CD3E4A4-C9B3-A0CB-953C-9407F4A292EC}"/>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1" name="Google Shape;9372;p73">
                  <a:extLst>
                    <a:ext uri="{FF2B5EF4-FFF2-40B4-BE49-F238E27FC236}">
                      <a16:creationId xmlns:a16="http://schemas.microsoft.com/office/drawing/2014/main" id="{1B0E7B84-A2B2-6B55-1E71-555BC7FC988A}"/>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2" name="Google Shape;9373;p73">
                  <a:extLst>
                    <a:ext uri="{FF2B5EF4-FFF2-40B4-BE49-F238E27FC236}">
                      <a16:creationId xmlns:a16="http://schemas.microsoft.com/office/drawing/2014/main" id="{B19C946F-EA76-57F6-9342-93A30F1212A4}"/>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8" name="Google Shape;9374;p73">
                <a:extLst>
                  <a:ext uri="{FF2B5EF4-FFF2-40B4-BE49-F238E27FC236}">
                    <a16:creationId xmlns:a16="http://schemas.microsoft.com/office/drawing/2014/main" id="{A03939B5-1B4F-4864-0285-63A00761A0B9}"/>
                  </a:ext>
                </a:extLst>
              </p:cNvPr>
              <p:cNvGrpSpPr/>
              <p:nvPr/>
            </p:nvGrpSpPr>
            <p:grpSpPr>
              <a:xfrm>
                <a:off x="1401722" y="4379912"/>
                <a:ext cx="501965" cy="496642"/>
                <a:chOff x="946175" y="3619500"/>
                <a:chExt cx="296975" cy="293825"/>
              </a:xfrm>
              <a:grpFill/>
            </p:grpSpPr>
            <p:sp>
              <p:nvSpPr>
                <p:cNvPr id="17612" name="Google Shape;9375;p73">
                  <a:extLst>
                    <a:ext uri="{FF2B5EF4-FFF2-40B4-BE49-F238E27FC236}">
                      <a16:creationId xmlns:a16="http://schemas.microsoft.com/office/drawing/2014/main" id="{DF81B1FE-4969-2C09-1103-CAC977211DC5}"/>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3" name="Google Shape;9376;p73">
                  <a:extLst>
                    <a:ext uri="{FF2B5EF4-FFF2-40B4-BE49-F238E27FC236}">
                      <a16:creationId xmlns:a16="http://schemas.microsoft.com/office/drawing/2014/main" id="{CC3C7FFD-6BF5-B164-D73C-D00A23485A25}"/>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4" name="Google Shape;9377;p73">
                  <a:extLst>
                    <a:ext uri="{FF2B5EF4-FFF2-40B4-BE49-F238E27FC236}">
                      <a16:creationId xmlns:a16="http://schemas.microsoft.com/office/drawing/2014/main" id="{B36E0BAF-1EDF-1BA7-3065-8BEE528F7CEC}"/>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5" name="Google Shape;9378;p73">
                  <a:extLst>
                    <a:ext uri="{FF2B5EF4-FFF2-40B4-BE49-F238E27FC236}">
                      <a16:creationId xmlns:a16="http://schemas.microsoft.com/office/drawing/2014/main" id="{E8CA8052-313A-8A34-92D2-0AB933167262}"/>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6" name="Google Shape;9379;p73">
                  <a:extLst>
                    <a:ext uri="{FF2B5EF4-FFF2-40B4-BE49-F238E27FC236}">
                      <a16:creationId xmlns:a16="http://schemas.microsoft.com/office/drawing/2014/main" id="{D986B056-DD1D-89B2-11CD-A01E3EAC1C1C}"/>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7" name="Google Shape;9380;p73">
                  <a:extLst>
                    <a:ext uri="{FF2B5EF4-FFF2-40B4-BE49-F238E27FC236}">
                      <a16:creationId xmlns:a16="http://schemas.microsoft.com/office/drawing/2014/main" id="{2C44968C-6333-A6AE-6195-14AEA754B52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oogle Shape;9381;p73">
                <a:extLst>
                  <a:ext uri="{FF2B5EF4-FFF2-40B4-BE49-F238E27FC236}">
                    <a16:creationId xmlns:a16="http://schemas.microsoft.com/office/drawing/2014/main" id="{F9DECB90-2218-E40A-BE04-87EB3188DC7A}"/>
                  </a:ext>
                </a:extLst>
              </p:cNvPr>
              <p:cNvGrpSpPr/>
              <p:nvPr/>
            </p:nvGrpSpPr>
            <p:grpSpPr>
              <a:xfrm>
                <a:off x="1401067" y="4983990"/>
                <a:ext cx="503276" cy="501923"/>
                <a:chOff x="944600" y="3981825"/>
                <a:chExt cx="297750" cy="296950"/>
              </a:xfrm>
              <a:grpFill/>
            </p:grpSpPr>
            <p:sp>
              <p:nvSpPr>
                <p:cNvPr id="17608" name="Google Shape;9382;p73">
                  <a:extLst>
                    <a:ext uri="{FF2B5EF4-FFF2-40B4-BE49-F238E27FC236}">
                      <a16:creationId xmlns:a16="http://schemas.microsoft.com/office/drawing/2014/main" id="{7508D665-116A-984D-276A-36FD9F3B5257}"/>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9" name="Google Shape;9383;p73">
                  <a:extLst>
                    <a:ext uri="{FF2B5EF4-FFF2-40B4-BE49-F238E27FC236}">
                      <a16:creationId xmlns:a16="http://schemas.microsoft.com/office/drawing/2014/main" id="{CBA4BCF6-63F3-DA4F-043B-CF5F4536F3CD}"/>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0" name="Google Shape;9384;p73">
                  <a:extLst>
                    <a:ext uri="{FF2B5EF4-FFF2-40B4-BE49-F238E27FC236}">
                      <a16:creationId xmlns:a16="http://schemas.microsoft.com/office/drawing/2014/main" id="{A0574817-49EC-2C65-AA3C-FE304C3D3326}"/>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1" name="Google Shape;9385;p73">
                  <a:extLst>
                    <a:ext uri="{FF2B5EF4-FFF2-40B4-BE49-F238E27FC236}">
                      <a16:creationId xmlns:a16="http://schemas.microsoft.com/office/drawing/2014/main" id="{63866283-49A4-0652-5C75-5CC7A3C66A0A}"/>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oogle Shape;9386;p73">
                <a:extLst>
                  <a:ext uri="{FF2B5EF4-FFF2-40B4-BE49-F238E27FC236}">
                    <a16:creationId xmlns:a16="http://schemas.microsoft.com/office/drawing/2014/main" id="{DD4E5B80-BE1D-3240-D036-CCC909225059}"/>
                  </a:ext>
                </a:extLst>
              </p:cNvPr>
              <p:cNvGrpSpPr/>
              <p:nvPr/>
            </p:nvGrpSpPr>
            <p:grpSpPr>
              <a:xfrm>
                <a:off x="4571286" y="3748557"/>
                <a:ext cx="500612" cy="499261"/>
                <a:chOff x="2768750" y="3227275"/>
                <a:chExt cx="296175" cy="295375"/>
              </a:xfrm>
              <a:grpFill/>
            </p:grpSpPr>
            <p:sp>
              <p:nvSpPr>
                <p:cNvPr id="17600" name="Google Shape;9387;p73">
                  <a:extLst>
                    <a:ext uri="{FF2B5EF4-FFF2-40B4-BE49-F238E27FC236}">
                      <a16:creationId xmlns:a16="http://schemas.microsoft.com/office/drawing/2014/main" id="{4C192508-E7BA-BDE2-4BEC-BD0927BF2510}"/>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1" name="Google Shape;9388;p73">
                  <a:extLst>
                    <a:ext uri="{FF2B5EF4-FFF2-40B4-BE49-F238E27FC236}">
                      <a16:creationId xmlns:a16="http://schemas.microsoft.com/office/drawing/2014/main" id="{0C125F1A-7402-2231-A962-D783CA8FCCEE}"/>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2" name="Google Shape;9389;p73">
                  <a:extLst>
                    <a:ext uri="{FF2B5EF4-FFF2-40B4-BE49-F238E27FC236}">
                      <a16:creationId xmlns:a16="http://schemas.microsoft.com/office/drawing/2014/main" id="{E3DA08F3-5B84-0CFF-61F6-403C08F562F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3" name="Google Shape;9390;p73">
                  <a:extLst>
                    <a:ext uri="{FF2B5EF4-FFF2-40B4-BE49-F238E27FC236}">
                      <a16:creationId xmlns:a16="http://schemas.microsoft.com/office/drawing/2014/main" id="{EDCFA089-47CD-1CDD-1F70-5CD1C61B9D00}"/>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4" name="Google Shape;9391;p73">
                  <a:extLst>
                    <a:ext uri="{FF2B5EF4-FFF2-40B4-BE49-F238E27FC236}">
                      <a16:creationId xmlns:a16="http://schemas.microsoft.com/office/drawing/2014/main" id="{1F3993A8-8454-FA3C-383F-20AA654A5404}"/>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5" name="Google Shape;9392;p73">
                  <a:extLst>
                    <a:ext uri="{FF2B5EF4-FFF2-40B4-BE49-F238E27FC236}">
                      <a16:creationId xmlns:a16="http://schemas.microsoft.com/office/drawing/2014/main" id="{5C0C3367-1663-4813-95EF-1375E78C43E4}"/>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6" name="Google Shape;9393;p73">
                  <a:extLst>
                    <a:ext uri="{FF2B5EF4-FFF2-40B4-BE49-F238E27FC236}">
                      <a16:creationId xmlns:a16="http://schemas.microsoft.com/office/drawing/2014/main" id="{EF780235-DC18-F184-BFBB-1E7298C2B9CD}"/>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7" name="Google Shape;9394;p73">
                  <a:extLst>
                    <a:ext uri="{FF2B5EF4-FFF2-40B4-BE49-F238E27FC236}">
                      <a16:creationId xmlns:a16="http://schemas.microsoft.com/office/drawing/2014/main" id="{16D4B60E-6AAA-ACD7-DB26-1C25322CDCCA}"/>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 name="Google Shape;9395;p73">
                <a:extLst>
                  <a:ext uri="{FF2B5EF4-FFF2-40B4-BE49-F238E27FC236}">
                    <a16:creationId xmlns:a16="http://schemas.microsoft.com/office/drawing/2014/main" id="{F346F73C-1795-248D-E992-B9A64255D805}"/>
                  </a:ext>
                </a:extLst>
              </p:cNvPr>
              <p:cNvGrpSpPr/>
              <p:nvPr/>
            </p:nvGrpSpPr>
            <p:grpSpPr>
              <a:xfrm>
                <a:off x="4601244" y="4379003"/>
                <a:ext cx="440694" cy="498458"/>
                <a:chOff x="2786075" y="3591800"/>
                <a:chExt cx="260725" cy="294900"/>
              </a:xfrm>
              <a:grpFill/>
            </p:grpSpPr>
            <p:sp>
              <p:nvSpPr>
                <p:cNvPr id="17595" name="Google Shape;9396;p73">
                  <a:extLst>
                    <a:ext uri="{FF2B5EF4-FFF2-40B4-BE49-F238E27FC236}">
                      <a16:creationId xmlns:a16="http://schemas.microsoft.com/office/drawing/2014/main" id="{717086EE-6990-BDF1-80C9-4B3600534B73}"/>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6" name="Google Shape;9397;p73">
                  <a:extLst>
                    <a:ext uri="{FF2B5EF4-FFF2-40B4-BE49-F238E27FC236}">
                      <a16:creationId xmlns:a16="http://schemas.microsoft.com/office/drawing/2014/main" id="{773F2217-EB6E-692F-9502-83192E232BF4}"/>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7" name="Google Shape;9398;p73">
                  <a:extLst>
                    <a:ext uri="{FF2B5EF4-FFF2-40B4-BE49-F238E27FC236}">
                      <a16:creationId xmlns:a16="http://schemas.microsoft.com/office/drawing/2014/main" id="{EB995277-A4E1-AF15-F0B6-F0320F9BB8CF}"/>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8" name="Google Shape;9399;p73">
                  <a:extLst>
                    <a:ext uri="{FF2B5EF4-FFF2-40B4-BE49-F238E27FC236}">
                      <a16:creationId xmlns:a16="http://schemas.microsoft.com/office/drawing/2014/main" id="{51E1ADE3-774A-EB1D-F26E-65F4112AB88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9" name="Google Shape;9400;p73">
                  <a:extLst>
                    <a:ext uri="{FF2B5EF4-FFF2-40B4-BE49-F238E27FC236}">
                      <a16:creationId xmlns:a16="http://schemas.microsoft.com/office/drawing/2014/main" id="{3728BF86-F4F5-6308-6AFA-16841B562390}"/>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08" name="Google Shape;9401;p73">
                <a:extLst>
                  <a:ext uri="{FF2B5EF4-FFF2-40B4-BE49-F238E27FC236}">
                    <a16:creationId xmlns:a16="http://schemas.microsoft.com/office/drawing/2014/main" id="{69B8C2F5-ECBA-5843-7856-6BE40B0E80F3}"/>
                  </a:ext>
                </a:extLst>
              </p:cNvPr>
              <p:cNvGrpSpPr/>
              <p:nvPr/>
            </p:nvGrpSpPr>
            <p:grpSpPr>
              <a:xfrm>
                <a:off x="4659158" y="4984646"/>
                <a:ext cx="324868" cy="500612"/>
                <a:chOff x="2819150" y="3955025"/>
                <a:chExt cx="192200" cy="296175"/>
              </a:xfrm>
              <a:grpFill/>
            </p:grpSpPr>
            <p:sp>
              <p:nvSpPr>
                <p:cNvPr id="17591" name="Google Shape;9402;p73">
                  <a:extLst>
                    <a:ext uri="{FF2B5EF4-FFF2-40B4-BE49-F238E27FC236}">
                      <a16:creationId xmlns:a16="http://schemas.microsoft.com/office/drawing/2014/main" id="{C7CCD5FC-6155-BEB5-8785-AE18A0FD0887}"/>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2" name="Google Shape;9403;p73">
                  <a:extLst>
                    <a:ext uri="{FF2B5EF4-FFF2-40B4-BE49-F238E27FC236}">
                      <a16:creationId xmlns:a16="http://schemas.microsoft.com/office/drawing/2014/main" id="{B0A99FA1-8B8D-6B48-113B-FB133EF1581C}"/>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3" name="Google Shape;9404;p73">
                  <a:extLst>
                    <a:ext uri="{FF2B5EF4-FFF2-40B4-BE49-F238E27FC236}">
                      <a16:creationId xmlns:a16="http://schemas.microsoft.com/office/drawing/2014/main" id="{CA318002-F839-B056-947C-BADBE9621506}"/>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4" name="Google Shape;9405;p73">
                  <a:extLst>
                    <a:ext uri="{FF2B5EF4-FFF2-40B4-BE49-F238E27FC236}">
                      <a16:creationId xmlns:a16="http://schemas.microsoft.com/office/drawing/2014/main" id="{0E5F19B2-8574-9229-DF45-19720659BCC7}"/>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09" name="Google Shape;9406;p73">
                <a:extLst>
                  <a:ext uri="{FF2B5EF4-FFF2-40B4-BE49-F238E27FC236}">
                    <a16:creationId xmlns:a16="http://schemas.microsoft.com/office/drawing/2014/main" id="{871CBE50-1A22-E037-B246-0BAF9DD1F9F4}"/>
                  </a:ext>
                </a:extLst>
              </p:cNvPr>
              <p:cNvGrpSpPr/>
              <p:nvPr/>
            </p:nvGrpSpPr>
            <p:grpSpPr>
              <a:xfrm>
                <a:off x="7743692" y="3749212"/>
                <a:ext cx="499261" cy="497951"/>
                <a:chOff x="4629125" y="3235150"/>
                <a:chExt cx="295375" cy="294600"/>
              </a:xfrm>
              <a:grpFill/>
            </p:grpSpPr>
            <p:sp>
              <p:nvSpPr>
                <p:cNvPr id="17586" name="Google Shape;9407;p73">
                  <a:extLst>
                    <a:ext uri="{FF2B5EF4-FFF2-40B4-BE49-F238E27FC236}">
                      <a16:creationId xmlns:a16="http://schemas.microsoft.com/office/drawing/2014/main" id="{3543AA37-583C-0CF0-4B49-AC685A3CC28C}"/>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7" name="Google Shape;9408;p73">
                  <a:extLst>
                    <a:ext uri="{FF2B5EF4-FFF2-40B4-BE49-F238E27FC236}">
                      <a16:creationId xmlns:a16="http://schemas.microsoft.com/office/drawing/2014/main" id="{751A7304-FB16-696C-88BB-2D8E7F01FC3D}"/>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8" name="Google Shape;9409;p73">
                  <a:extLst>
                    <a:ext uri="{FF2B5EF4-FFF2-40B4-BE49-F238E27FC236}">
                      <a16:creationId xmlns:a16="http://schemas.microsoft.com/office/drawing/2014/main" id="{3EEBF074-F609-A403-0A01-40E4FE895FE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9" name="Google Shape;9410;p73">
                  <a:extLst>
                    <a:ext uri="{FF2B5EF4-FFF2-40B4-BE49-F238E27FC236}">
                      <a16:creationId xmlns:a16="http://schemas.microsoft.com/office/drawing/2014/main" id="{45E78B23-702F-30BF-1F0D-A3726ACCB546}"/>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0" name="Google Shape;9411;p73">
                  <a:extLst>
                    <a:ext uri="{FF2B5EF4-FFF2-40B4-BE49-F238E27FC236}">
                      <a16:creationId xmlns:a16="http://schemas.microsoft.com/office/drawing/2014/main" id="{2F08716E-9465-D9F8-06A9-F0AA8252315A}"/>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2" name="Google Shape;9412;p73">
                <a:extLst>
                  <a:ext uri="{FF2B5EF4-FFF2-40B4-BE49-F238E27FC236}">
                    <a16:creationId xmlns:a16="http://schemas.microsoft.com/office/drawing/2014/main" id="{365451BA-E846-9934-BED2-8228672F590F}"/>
                  </a:ext>
                </a:extLst>
              </p:cNvPr>
              <p:cNvGrpSpPr/>
              <p:nvPr/>
            </p:nvGrpSpPr>
            <p:grpSpPr>
              <a:xfrm>
                <a:off x="7743671" y="4378602"/>
                <a:ext cx="499303" cy="499261"/>
                <a:chOff x="4628325" y="3599825"/>
                <a:chExt cx="295400" cy="295375"/>
              </a:xfrm>
              <a:grpFill/>
            </p:grpSpPr>
            <p:sp>
              <p:nvSpPr>
                <p:cNvPr id="17574" name="Google Shape;9413;p73">
                  <a:extLst>
                    <a:ext uri="{FF2B5EF4-FFF2-40B4-BE49-F238E27FC236}">
                      <a16:creationId xmlns:a16="http://schemas.microsoft.com/office/drawing/2014/main" id="{209BAE0A-2C99-93E4-3BD4-78C91E52276B}"/>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5" name="Google Shape;9414;p73">
                  <a:extLst>
                    <a:ext uri="{FF2B5EF4-FFF2-40B4-BE49-F238E27FC236}">
                      <a16:creationId xmlns:a16="http://schemas.microsoft.com/office/drawing/2014/main" id="{C68C2759-A659-4F2D-04E7-DE9720FDE9AF}"/>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6" name="Google Shape;9415;p73">
                  <a:extLst>
                    <a:ext uri="{FF2B5EF4-FFF2-40B4-BE49-F238E27FC236}">
                      <a16:creationId xmlns:a16="http://schemas.microsoft.com/office/drawing/2014/main" id="{6DAE875E-C6A8-5179-C47B-B695A9E52B48}"/>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7" name="Google Shape;9416;p73">
                  <a:extLst>
                    <a:ext uri="{FF2B5EF4-FFF2-40B4-BE49-F238E27FC236}">
                      <a16:creationId xmlns:a16="http://schemas.microsoft.com/office/drawing/2014/main" id="{75816142-384D-F899-058F-963DF4A3D6C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8" name="Google Shape;9417;p73">
                  <a:extLst>
                    <a:ext uri="{FF2B5EF4-FFF2-40B4-BE49-F238E27FC236}">
                      <a16:creationId xmlns:a16="http://schemas.microsoft.com/office/drawing/2014/main" id="{D3CB09C9-13C5-5968-C301-FB8A0C8A3AEE}"/>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9" name="Google Shape;9418;p73">
                  <a:extLst>
                    <a:ext uri="{FF2B5EF4-FFF2-40B4-BE49-F238E27FC236}">
                      <a16:creationId xmlns:a16="http://schemas.microsoft.com/office/drawing/2014/main" id="{4C408F22-2649-AD07-00AF-474CA64AC285}"/>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0" name="Google Shape;9419;p73">
                  <a:extLst>
                    <a:ext uri="{FF2B5EF4-FFF2-40B4-BE49-F238E27FC236}">
                      <a16:creationId xmlns:a16="http://schemas.microsoft.com/office/drawing/2014/main" id="{A909F068-FEB1-2DBB-58A4-1086B7FC9F2C}"/>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1" name="Google Shape;9420;p73">
                  <a:extLst>
                    <a:ext uri="{FF2B5EF4-FFF2-40B4-BE49-F238E27FC236}">
                      <a16:creationId xmlns:a16="http://schemas.microsoft.com/office/drawing/2014/main" id="{1D3BFB6C-70A8-2CC5-E779-C2F5F4C63D4C}"/>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2" name="Google Shape;9421;p73">
                  <a:extLst>
                    <a:ext uri="{FF2B5EF4-FFF2-40B4-BE49-F238E27FC236}">
                      <a16:creationId xmlns:a16="http://schemas.microsoft.com/office/drawing/2014/main" id="{A658E1BC-9DE2-27B8-C83F-B1706847E3E8}"/>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3" name="Google Shape;9422;p73">
                  <a:extLst>
                    <a:ext uri="{FF2B5EF4-FFF2-40B4-BE49-F238E27FC236}">
                      <a16:creationId xmlns:a16="http://schemas.microsoft.com/office/drawing/2014/main" id="{846A7FF2-ACB0-D400-1E5E-CC355664392D}"/>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4" name="Google Shape;9423;p73">
                  <a:extLst>
                    <a:ext uri="{FF2B5EF4-FFF2-40B4-BE49-F238E27FC236}">
                      <a16:creationId xmlns:a16="http://schemas.microsoft.com/office/drawing/2014/main" id="{E6DDD124-976D-1F6C-AF77-F6AF72684250}"/>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5" name="Google Shape;9424;p73">
                  <a:extLst>
                    <a:ext uri="{FF2B5EF4-FFF2-40B4-BE49-F238E27FC236}">
                      <a16:creationId xmlns:a16="http://schemas.microsoft.com/office/drawing/2014/main" id="{9882AE84-2CF9-3B86-5939-D3B4F16BC5C7}"/>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3" name="Google Shape;9425;p73">
                <a:extLst>
                  <a:ext uri="{FF2B5EF4-FFF2-40B4-BE49-F238E27FC236}">
                    <a16:creationId xmlns:a16="http://schemas.microsoft.com/office/drawing/2014/main" id="{CA9FF8C8-5FD8-CD69-D904-CB5DD56DA91D}"/>
                  </a:ext>
                </a:extLst>
              </p:cNvPr>
              <p:cNvGrpSpPr/>
              <p:nvPr/>
            </p:nvGrpSpPr>
            <p:grpSpPr>
              <a:xfrm>
                <a:off x="7773631" y="4984646"/>
                <a:ext cx="439383" cy="500612"/>
                <a:chOff x="4645650" y="3962900"/>
                <a:chExt cx="259950" cy="296175"/>
              </a:xfrm>
              <a:grpFill/>
            </p:grpSpPr>
            <p:sp>
              <p:nvSpPr>
                <p:cNvPr id="17568" name="Google Shape;9426;p73">
                  <a:extLst>
                    <a:ext uri="{FF2B5EF4-FFF2-40B4-BE49-F238E27FC236}">
                      <a16:creationId xmlns:a16="http://schemas.microsoft.com/office/drawing/2014/main" id="{5FCC2BB8-FE8E-D49F-6844-9563A945476D}"/>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9" name="Google Shape;9427;p73">
                  <a:extLst>
                    <a:ext uri="{FF2B5EF4-FFF2-40B4-BE49-F238E27FC236}">
                      <a16:creationId xmlns:a16="http://schemas.microsoft.com/office/drawing/2014/main" id="{909913F7-7A29-381D-BE3F-C7A8D813922E}"/>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0" name="Google Shape;9428;p73">
                  <a:extLst>
                    <a:ext uri="{FF2B5EF4-FFF2-40B4-BE49-F238E27FC236}">
                      <a16:creationId xmlns:a16="http://schemas.microsoft.com/office/drawing/2014/main" id="{51A808E4-A639-DA3D-A654-F23829E9B70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1" name="Google Shape;9429;p73">
                  <a:extLst>
                    <a:ext uri="{FF2B5EF4-FFF2-40B4-BE49-F238E27FC236}">
                      <a16:creationId xmlns:a16="http://schemas.microsoft.com/office/drawing/2014/main" id="{AAD9F809-EFB2-F088-BBEC-277661503745}"/>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2" name="Google Shape;9430;p73">
                  <a:extLst>
                    <a:ext uri="{FF2B5EF4-FFF2-40B4-BE49-F238E27FC236}">
                      <a16:creationId xmlns:a16="http://schemas.microsoft.com/office/drawing/2014/main" id="{F20FE083-6335-F04E-0FA3-3CA3D403483A}"/>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3" name="Google Shape;9431;p73">
                  <a:extLst>
                    <a:ext uri="{FF2B5EF4-FFF2-40B4-BE49-F238E27FC236}">
                      <a16:creationId xmlns:a16="http://schemas.microsoft.com/office/drawing/2014/main" id="{B74C58FC-8B62-A93C-3B11-AB80C294B175}"/>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4" name="Google Shape;9432;p73">
                <a:extLst>
                  <a:ext uri="{FF2B5EF4-FFF2-40B4-BE49-F238E27FC236}">
                    <a16:creationId xmlns:a16="http://schemas.microsoft.com/office/drawing/2014/main" id="{8FE7A288-1F55-37A0-DD67-99C1A7C90108}"/>
                  </a:ext>
                </a:extLst>
              </p:cNvPr>
              <p:cNvGrpSpPr/>
              <p:nvPr/>
            </p:nvGrpSpPr>
            <p:grpSpPr>
              <a:xfrm>
                <a:off x="10280367" y="4379278"/>
                <a:ext cx="499261" cy="497908"/>
                <a:chOff x="6143725" y="3582500"/>
                <a:chExt cx="295375" cy="294575"/>
              </a:xfrm>
              <a:grpFill/>
            </p:grpSpPr>
            <p:sp>
              <p:nvSpPr>
                <p:cNvPr id="17561" name="Google Shape;9433;p73">
                  <a:extLst>
                    <a:ext uri="{FF2B5EF4-FFF2-40B4-BE49-F238E27FC236}">
                      <a16:creationId xmlns:a16="http://schemas.microsoft.com/office/drawing/2014/main" id="{72C0D6E0-2DCB-AD7E-B5CD-3E07FE38565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2" name="Google Shape;9434;p73">
                  <a:extLst>
                    <a:ext uri="{FF2B5EF4-FFF2-40B4-BE49-F238E27FC236}">
                      <a16:creationId xmlns:a16="http://schemas.microsoft.com/office/drawing/2014/main" id="{33655F89-2388-42FB-2BFA-166A3AB855B4}"/>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3" name="Google Shape;9435;p73">
                  <a:extLst>
                    <a:ext uri="{FF2B5EF4-FFF2-40B4-BE49-F238E27FC236}">
                      <a16:creationId xmlns:a16="http://schemas.microsoft.com/office/drawing/2014/main" id="{52E6953E-BDCD-8431-F6DC-D7931CA3022E}"/>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4" name="Google Shape;9436;p73">
                  <a:extLst>
                    <a:ext uri="{FF2B5EF4-FFF2-40B4-BE49-F238E27FC236}">
                      <a16:creationId xmlns:a16="http://schemas.microsoft.com/office/drawing/2014/main" id="{AC78BBB0-39F8-99D3-9EDB-1DDC9DD4C409}"/>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5" name="Google Shape;9437;p73">
                  <a:extLst>
                    <a:ext uri="{FF2B5EF4-FFF2-40B4-BE49-F238E27FC236}">
                      <a16:creationId xmlns:a16="http://schemas.microsoft.com/office/drawing/2014/main" id="{F8B21E28-2094-9FE4-C580-E5A286240D6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6" name="Google Shape;9438;p73">
                  <a:extLst>
                    <a:ext uri="{FF2B5EF4-FFF2-40B4-BE49-F238E27FC236}">
                      <a16:creationId xmlns:a16="http://schemas.microsoft.com/office/drawing/2014/main" id="{D11781E8-C313-914B-E0E1-FA7EFC88CD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7" name="Google Shape;9439;p73">
                  <a:extLst>
                    <a:ext uri="{FF2B5EF4-FFF2-40B4-BE49-F238E27FC236}">
                      <a16:creationId xmlns:a16="http://schemas.microsoft.com/office/drawing/2014/main" id="{68D33169-8CDB-5828-08EF-4F808ADA229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5" name="Google Shape;9440;p73">
                <a:extLst>
                  <a:ext uri="{FF2B5EF4-FFF2-40B4-BE49-F238E27FC236}">
                    <a16:creationId xmlns:a16="http://schemas.microsoft.com/office/drawing/2014/main" id="{50CDE981-A05B-4B9A-9C03-91FA6F089CE8}"/>
                  </a:ext>
                </a:extLst>
              </p:cNvPr>
              <p:cNvGrpSpPr/>
              <p:nvPr/>
            </p:nvGrpSpPr>
            <p:grpSpPr>
              <a:xfrm>
                <a:off x="2037247" y="3747903"/>
                <a:ext cx="501923" cy="500571"/>
                <a:chOff x="1310075" y="3253275"/>
                <a:chExt cx="296950" cy="296150"/>
              </a:xfrm>
              <a:grpFill/>
            </p:grpSpPr>
            <p:sp>
              <p:nvSpPr>
                <p:cNvPr id="17558" name="Google Shape;9441;p73">
                  <a:extLst>
                    <a:ext uri="{FF2B5EF4-FFF2-40B4-BE49-F238E27FC236}">
                      <a16:creationId xmlns:a16="http://schemas.microsoft.com/office/drawing/2014/main" id="{7E72AA58-F23E-9C2F-6B4E-BDEAD3037002}"/>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9" name="Google Shape;9442;p73">
                  <a:extLst>
                    <a:ext uri="{FF2B5EF4-FFF2-40B4-BE49-F238E27FC236}">
                      <a16:creationId xmlns:a16="http://schemas.microsoft.com/office/drawing/2014/main" id="{62F007EA-4447-7922-F36F-841929C02451}"/>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0" name="Google Shape;9443;p73">
                  <a:extLst>
                    <a:ext uri="{FF2B5EF4-FFF2-40B4-BE49-F238E27FC236}">
                      <a16:creationId xmlns:a16="http://schemas.microsoft.com/office/drawing/2014/main" id="{5DC2AB05-1B56-FEA0-8BC0-B10CC05CCE4B}"/>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416" name="Google Shape;9444;p73">
                <a:extLst>
                  <a:ext uri="{FF2B5EF4-FFF2-40B4-BE49-F238E27FC236}">
                    <a16:creationId xmlns:a16="http://schemas.microsoft.com/office/drawing/2014/main" id="{1640DDD4-D4D4-E6DF-6B37-4329B975E335}"/>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417" name="Google Shape;9445;p73">
                <a:extLst>
                  <a:ext uri="{FF2B5EF4-FFF2-40B4-BE49-F238E27FC236}">
                    <a16:creationId xmlns:a16="http://schemas.microsoft.com/office/drawing/2014/main" id="{50062B59-8207-7100-5398-7543C221B95D}"/>
                  </a:ext>
                </a:extLst>
              </p:cNvPr>
              <p:cNvGrpSpPr/>
              <p:nvPr/>
            </p:nvGrpSpPr>
            <p:grpSpPr>
              <a:xfrm>
                <a:off x="2036572" y="4983505"/>
                <a:ext cx="503276" cy="502894"/>
                <a:chOff x="1310075" y="3980250"/>
                <a:chExt cx="297750" cy="297525"/>
              </a:xfrm>
              <a:grpFill/>
            </p:grpSpPr>
            <p:sp>
              <p:nvSpPr>
                <p:cNvPr id="17554" name="Google Shape;9446;p73">
                  <a:extLst>
                    <a:ext uri="{FF2B5EF4-FFF2-40B4-BE49-F238E27FC236}">
                      <a16:creationId xmlns:a16="http://schemas.microsoft.com/office/drawing/2014/main" id="{E7989AFD-6E6A-2002-19AD-1B821B152171}"/>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5" name="Google Shape;9447;p73">
                  <a:extLst>
                    <a:ext uri="{FF2B5EF4-FFF2-40B4-BE49-F238E27FC236}">
                      <a16:creationId xmlns:a16="http://schemas.microsoft.com/office/drawing/2014/main" id="{CBAC00B8-657D-2FF1-9E18-D2419B1B075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6" name="Google Shape;9448;p73">
                  <a:extLst>
                    <a:ext uri="{FF2B5EF4-FFF2-40B4-BE49-F238E27FC236}">
                      <a16:creationId xmlns:a16="http://schemas.microsoft.com/office/drawing/2014/main" id="{6BD7CC99-76BE-6C4A-87DB-A2447996DEAA}"/>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7" name="Google Shape;9449;p73">
                  <a:extLst>
                    <a:ext uri="{FF2B5EF4-FFF2-40B4-BE49-F238E27FC236}">
                      <a16:creationId xmlns:a16="http://schemas.microsoft.com/office/drawing/2014/main" id="{B49C7A6F-2437-888F-C977-AF9853C45148}"/>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8" name="Google Shape;9450;p73">
                <a:extLst>
                  <a:ext uri="{FF2B5EF4-FFF2-40B4-BE49-F238E27FC236}">
                    <a16:creationId xmlns:a16="http://schemas.microsoft.com/office/drawing/2014/main" id="{D524502A-B9FE-2776-E963-98D23817776B}"/>
                  </a:ext>
                </a:extLst>
              </p:cNvPr>
              <p:cNvGrpSpPr/>
              <p:nvPr/>
            </p:nvGrpSpPr>
            <p:grpSpPr>
              <a:xfrm>
                <a:off x="5275218" y="3748557"/>
                <a:ext cx="380816" cy="499261"/>
                <a:chOff x="3167275" y="3227275"/>
                <a:chExt cx="225300" cy="295375"/>
              </a:xfrm>
              <a:grpFill/>
            </p:grpSpPr>
            <p:sp>
              <p:nvSpPr>
                <p:cNvPr id="17549" name="Google Shape;9451;p73">
                  <a:extLst>
                    <a:ext uri="{FF2B5EF4-FFF2-40B4-BE49-F238E27FC236}">
                      <a16:creationId xmlns:a16="http://schemas.microsoft.com/office/drawing/2014/main" id="{F296B486-AC8B-58E9-8B10-FBB208094B5E}"/>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0" name="Google Shape;9452;p73">
                  <a:extLst>
                    <a:ext uri="{FF2B5EF4-FFF2-40B4-BE49-F238E27FC236}">
                      <a16:creationId xmlns:a16="http://schemas.microsoft.com/office/drawing/2014/main" id="{4746372A-60C7-AD2F-D91D-1CC5BEB13867}"/>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1" name="Google Shape;9453;p73">
                  <a:extLst>
                    <a:ext uri="{FF2B5EF4-FFF2-40B4-BE49-F238E27FC236}">
                      <a16:creationId xmlns:a16="http://schemas.microsoft.com/office/drawing/2014/main" id="{B85A67F4-8864-3121-8401-D992B08F1AD2}"/>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2" name="Google Shape;9454;p73">
                  <a:extLst>
                    <a:ext uri="{FF2B5EF4-FFF2-40B4-BE49-F238E27FC236}">
                      <a16:creationId xmlns:a16="http://schemas.microsoft.com/office/drawing/2014/main" id="{5C8CC359-1B65-A7BA-5653-0F741F706387}"/>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3" name="Google Shape;9455;p73">
                  <a:extLst>
                    <a:ext uri="{FF2B5EF4-FFF2-40B4-BE49-F238E27FC236}">
                      <a16:creationId xmlns:a16="http://schemas.microsoft.com/office/drawing/2014/main" id="{CAB09941-E853-A04C-D3FC-E41125E5E887}"/>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419" name="Google Shape;9456;p73">
                <a:extLst>
                  <a:ext uri="{FF2B5EF4-FFF2-40B4-BE49-F238E27FC236}">
                    <a16:creationId xmlns:a16="http://schemas.microsoft.com/office/drawing/2014/main" id="{F69B2378-0AE2-BC3E-FD29-2E716F623885}"/>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420" name="Google Shape;9457;p73">
                <a:extLst>
                  <a:ext uri="{FF2B5EF4-FFF2-40B4-BE49-F238E27FC236}">
                    <a16:creationId xmlns:a16="http://schemas.microsoft.com/office/drawing/2014/main" id="{28EC3719-B00B-AB18-1E7C-ADD81100BFEC}"/>
                  </a:ext>
                </a:extLst>
              </p:cNvPr>
              <p:cNvGrpSpPr/>
              <p:nvPr/>
            </p:nvGrpSpPr>
            <p:grpSpPr>
              <a:xfrm>
                <a:off x="5213987" y="4985299"/>
                <a:ext cx="503276" cy="499303"/>
                <a:chOff x="3133425" y="3955025"/>
                <a:chExt cx="297750" cy="295400"/>
              </a:xfrm>
              <a:grpFill/>
            </p:grpSpPr>
            <p:sp>
              <p:nvSpPr>
                <p:cNvPr id="17546" name="Google Shape;9458;p73">
                  <a:extLst>
                    <a:ext uri="{FF2B5EF4-FFF2-40B4-BE49-F238E27FC236}">
                      <a16:creationId xmlns:a16="http://schemas.microsoft.com/office/drawing/2014/main" id="{43F2E8D9-6484-438A-8499-ED54D76C78ED}"/>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7" name="Google Shape;9459;p73">
                  <a:extLst>
                    <a:ext uri="{FF2B5EF4-FFF2-40B4-BE49-F238E27FC236}">
                      <a16:creationId xmlns:a16="http://schemas.microsoft.com/office/drawing/2014/main" id="{EBE77CC2-A888-677D-BEC0-1663DE4E183A}"/>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8" name="Google Shape;9460;p73">
                  <a:extLst>
                    <a:ext uri="{FF2B5EF4-FFF2-40B4-BE49-F238E27FC236}">
                      <a16:creationId xmlns:a16="http://schemas.microsoft.com/office/drawing/2014/main" id="{6D55C2A5-D71B-64CF-5DAA-8DA768213113}"/>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1" name="Google Shape;9461;p73">
                <a:extLst>
                  <a:ext uri="{FF2B5EF4-FFF2-40B4-BE49-F238E27FC236}">
                    <a16:creationId xmlns:a16="http://schemas.microsoft.com/office/drawing/2014/main" id="{D13DAC0F-61B5-DB93-3052-24C5C14B1760}"/>
                  </a:ext>
                </a:extLst>
              </p:cNvPr>
              <p:cNvGrpSpPr/>
              <p:nvPr/>
            </p:nvGrpSpPr>
            <p:grpSpPr>
              <a:xfrm>
                <a:off x="8379176" y="3746993"/>
                <a:ext cx="500612" cy="502387"/>
                <a:chOff x="4991425" y="3234750"/>
                <a:chExt cx="296175" cy="297225"/>
              </a:xfrm>
              <a:grpFill/>
            </p:grpSpPr>
            <p:sp>
              <p:nvSpPr>
                <p:cNvPr id="17540" name="Google Shape;9462;p73">
                  <a:extLst>
                    <a:ext uri="{FF2B5EF4-FFF2-40B4-BE49-F238E27FC236}">
                      <a16:creationId xmlns:a16="http://schemas.microsoft.com/office/drawing/2014/main" id="{FA1209A9-0681-8DCA-EC5A-2FD8230C67AE}"/>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1" name="Google Shape;9463;p73">
                  <a:extLst>
                    <a:ext uri="{FF2B5EF4-FFF2-40B4-BE49-F238E27FC236}">
                      <a16:creationId xmlns:a16="http://schemas.microsoft.com/office/drawing/2014/main" id="{CAE176C9-D707-E52B-8DC2-417C3E521E77}"/>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2" name="Google Shape;9464;p73">
                  <a:extLst>
                    <a:ext uri="{FF2B5EF4-FFF2-40B4-BE49-F238E27FC236}">
                      <a16:creationId xmlns:a16="http://schemas.microsoft.com/office/drawing/2014/main" id="{27CB0D91-0D94-618E-94BF-AA43EB6157C5}"/>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3" name="Google Shape;9465;p73">
                  <a:extLst>
                    <a:ext uri="{FF2B5EF4-FFF2-40B4-BE49-F238E27FC236}">
                      <a16:creationId xmlns:a16="http://schemas.microsoft.com/office/drawing/2014/main" id="{0D53A7C0-8EB3-F416-922A-85FE6C9CC01B}"/>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4" name="Google Shape;9466;p73">
                  <a:extLst>
                    <a:ext uri="{FF2B5EF4-FFF2-40B4-BE49-F238E27FC236}">
                      <a16:creationId xmlns:a16="http://schemas.microsoft.com/office/drawing/2014/main" id="{0B59C257-B4EA-91F5-73A4-7A0716566738}"/>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5" name="Google Shape;9467;p73">
                  <a:extLst>
                    <a:ext uri="{FF2B5EF4-FFF2-40B4-BE49-F238E27FC236}">
                      <a16:creationId xmlns:a16="http://schemas.microsoft.com/office/drawing/2014/main" id="{9AA0EFC0-A8C3-22AD-6E7F-CBA320C805C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2" name="Google Shape;9468;p73">
                <a:extLst>
                  <a:ext uri="{FF2B5EF4-FFF2-40B4-BE49-F238E27FC236}">
                    <a16:creationId xmlns:a16="http://schemas.microsoft.com/office/drawing/2014/main" id="{2FA5463A-55CF-6803-BA84-49302C464277}"/>
                  </a:ext>
                </a:extLst>
              </p:cNvPr>
              <p:cNvGrpSpPr/>
              <p:nvPr/>
            </p:nvGrpSpPr>
            <p:grpSpPr>
              <a:xfrm>
                <a:off x="8379176" y="4407885"/>
                <a:ext cx="500612" cy="440694"/>
                <a:chOff x="4991425" y="3617150"/>
                <a:chExt cx="296175" cy="260725"/>
              </a:xfrm>
              <a:grpFill/>
            </p:grpSpPr>
            <p:sp>
              <p:nvSpPr>
                <p:cNvPr id="17533" name="Google Shape;9469;p73">
                  <a:extLst>
                    <a:ext uri="{FF2B5EF4-FFF2-40B4-BE49-F238E27FC236}">
                      <a16:creationId xmlns:a16="http://schemas.microsoft.com/office/drawing/2014/main" id="{BB304AF2-3EBC-1407-AA68-FE2E54AF26B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4" name="Google Shape;9470;p73">
                  <a:extLst>
                    <a:ext uri="{FF2B5EF4-FFF2-40B4-BE49-F238E27FC236}">
                      <a16:creationId xmlns:a16="http://schemas.microsoft.com/office/drawing/2014/main" id="{A1C0B796-F903-E2CD-1D5F-E60446A8788D}"/>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5" name="Google Shape;9471;p73">
                  <a:extLst>
                    <a:ext uri="{FF2B5EF4-FFF2-40B4-BE49-F238E27FC236}">
                      <a16:creationId xmlns:a16="http://schemas.microsoft.com/office/drawing/2014/main" id="{C3BAFDCF-90EA-8860-F823-024FA6EEB4F1}"/>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6" name="Google Shape;9472;p73">
                  <a:extLst>
                    <a:ext uri="{FF2B5EF4-FFF2-40B4-BE49-F238E27FC236}">
                      <a16:creationId xmlns:a16="http://schemas.microsoft.com/office/drawing/2014/main" id="{F703C58E-4DF3-42AD-DBAE-BF269AA1AC58}"/>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7" name="Google Shape;9473;p73">
                  <a:extLst>
                    <a:ext uri="{FF2B5EF4-FFF2-40B4-BE49-F238E27FC236}">
                      <a16:creationId xmlns:a16="http://schemas.microsoft.com/office/drawing/2014/main" id="{447A0F95-F988-D0A0-8EA3-3D58AECB06F2}"/>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8" name="Google Shape;9474;p73">
                  <a:extLst>
                    <a:ext uri="{FF2B5EF4-FFF2-40B4-BE49-F238E27FC236}">
                      <a16:creationId xmlns:a16="http://schemas.microsoft.com/office/drawing/2014/main" id="{5CED08A7-3C4C-D188-9420-82A5C7771187}"/>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9" name="Google Shape;9475;p73">
                  <a:extLst>
                    <a:ext uri="{FF2B5EF4-FFF2-40B4-BE49-F238E27FC236}">
                      <a16:creationId xmlns:a16="http://schemas.microsoft.com/office/drawing/2014/main" id="{0908F6F4-4246-4B67-D2AB-EC1090E59764}"/>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3" name="Google Shape;9476;p73">
                <a:extLst>
                  <a:ext uri="{FF2B5EF4-FFF2-40B4-BE49-F238E27FC236}">
                    <a16:creationId xmlns:a16="http://schemas.microsoft.com/office/drawing/2014/main" id="{FF6104C2-A367-8005-02BF-2AFF6A8EF15B}"/>
                  </a:ext>
                </a:extLst>
              </p:cNvPr>
              <p:cNvGrpSpPr/>
              <p:nvPr/>
            </p:nvGrpSpPr>
            <p:grpSpPr>
              <a:xfrm>
                <a:off x="8489677" y="4985299"/>
                <a:ext cx="279612" cy="499303"/>
                <a:chOff x="5056800" y="3962900"/>
                <a:chExt cx="165425" cy="295400"/>
              </a:xfrm>
              <a:grpFill/>
            </p:grpSpPr>
            <p:sp>
              <p:nvSpPr>
                <p:cNvPr id="17530" name="Google Shape;9477;p73">
                  <a:extLst>
                    <a:ext uri="{FF2B5EF4-FFF2-40B4-BE49-F238E27FC236}">
                      <a16:creationId xmlns:a16="http://schemas.microsoft.com/office/drawing/2014/main" id="{688AF427-559B-E661-E9C7-D1CA13233767}"/>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1" name="Google Shape;9478;p73">
                  <a:extLst>
                    <a:ext uri="{FF2B5EF4-FFF2-40B4-BE49-F238E27FC236}">
                      <a16:creationId xmlns:a16="http://schemas.microsoft.com/office/drawing/2014/main" id="{593E3FDA-AA80-3250-DF9A-3537C40B5209}"/>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2" name="Google Shape;9479;p73">
                  <a:extLst>
                    <a:ext uri="{FF2B5EF4-FFF2-40B4-BE49-F238E27FC236}">
                      <a16:creationId xmlns:a16="http://schemas.microsoft.com/office/drawing/2014/main" id="{A46D2A10-89D4-150E-65D3-371AF4E221AD}"/>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4" name="Google Shape;9480;p73">
                <a:extLst>
                  <a:ext uri="{FF2B5EF4-FFF2-40B4-BE49-F238E27FC236}">
                    <a16:creationId xmlns:a16="http://schemas.microsoft.com/office/drawing/2014/main" id="{8D5600BF-DB30-E42D-278A-BB94544FEE08}"/>
                  </a:ext>
                </a:extLst>
              </p:cNvPr>
              <p:cNvGrpSpPr/>
              <p:nvPr/>
            </p:nvGrpSpPr>
            <p:grpSpPr>
              <a:xfrm>
                <a:off x="10279035" y="4985321"/>
                <a:ext cx="501923" cy="499261"/>
                <a:chOff x="6168925" y="3936925"/>
                <a:chExt cx="296950" cy="295375"/>
              </a:xfrm>
              <a:grpFill/>
            </p:grpSpPr>
            <p:sp>
              <p:nvSpPr>
                <p:cNvPr id="17524" name="Google Shape;9481;p73">
                  <a:extLst>
                    <a:ext uri="{FF2B5EF4-FFF2-40B4-BE49-F238E27FC236}">
                      <a16:creationId xmlns:a16="http://schemas.microsoft.com/office/drawing/2014/main" id="{65260F20-2E42-F47D-4AE8-4FDD93D748B3}"/>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5" name="Google Shape;9482;p73">
                  <a:extLst>
                    <a:ext uri="{FF2B5EF4-FFF2-40B4-BE49-F238E27FC236}">
                      <a16:creationId xmlns:a16="http://schemas.microsoft.com/office/drawing/2014/main" id="{A0E1C9B5-0197-54AC-39AE-095DF44FEC66}"/>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6" name="Google Shape;9483;p73">
                  <a:extLst>
                    <a:ext uri="{FF2B5EF4-FFF2-40B4-BE49-F238E27FC236}">
                      <a16:creationId xmlns:a16="http://schemas.microsoft.com/office/drawing/2014/main" id="{B77F4A19-49C5-4AD5-707A-C786BEC553E5}"/>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7" name="Google Shape;9484;p73">
                  <a:extLst>
                    <a:ext uri="{FF2B5EF4-FFF2-40B4-BE49-F238E27FC236}">
                      <a16:creationId xmlns:a16="http://schemas.microsoft.com/office/drawing/2014/main" id="{582176A7-AEEB-A44B-3FF7-3210D446C8C2}"/>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8" name="Google Shape;9485;p73">
                  <a:extLst>
                    <a:ext uri="{FF2B5EF4-FFF2-40B4-BE49-F238E27FC236}">
                      <a16:creationId xmlns:a16="http://schemas.microsoft.com/office/drawing/2014/main" id="{CD4C2751-EBCA-9A2F-5644-5E492CF532AB}"/>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9" name="Google Shape;9486;p73">
                  <a:extLst>
                    <a:ext uri="{FF2B5EF4-FFF2-40B4-BE49-F238E27FC236}">
                      <a16:creationId xmlns:a16="http://schemas.microsoft.com/office/drawing/2014/main" id="{05717B48-6B56-6992-F7A8-08F6BEEB34AB}"/>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5" name="Google Shape;9487;p73">
                <a:extLst>
                  <a:ext uri="{FF2B5EF4-FFF2-40B4-BE49-F238E27FC236}">
                    <a16:creationId xmlns:a16="http://schemas.microsoft.com/office/drawing/2014/main" id="{9F44E99C-D019-D8B6-E4B4-E09107D9B320}"/>
                  </a:ext>
                </a:extLst>
              </p:cNvPr>
              <p:cNvGrpSpPr/>
              <p:nvPr/>
            </p:nvGrpSpPr>
            <p:grpSpPr>
              <a:xfrm>
                <a:off x="2672075" y="3748558"/>
                <a:ext cx="497908" cy="499261"/>
                <a:chOff x="1674750" y="3254050"/>
                <a:chExt cx="294575" cy="295375"/>
              </a:xfrm>
              <a:grpFill/>
            </p:grpSpPr>
            <p:sp>
              <p:nvSpPr>
                <p:cNvPr id="17521" name="Google Shape;9488;p73">
                  <a:extLst>
                    <a:ext uri="{FF2B5EF4-FFF2-40B4-BE49-F238E27FC236}">
                      <a16:creationId xmlns:a16="http://schemas.microsoft.com/office/drawing/2014/main" id="{C57E509E-4496-A7FF-25E6-B183A4F7F4DE}"/>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2" name="Google Shape;9489;p73">
                  <a:extLst>
                    <a:ext uri="{FF2B5EF4-FFF2-40B4-BE49-F238E27FC236}">
                      <a16:creationId xmlns:a16="http://schemas.microsoft.com/office/drawing/2014/main" id="{8D18D4B7-8499-97E3-00CE-C6875FDEC7F5}"/>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3" name="Google Shape;9490;p73">
                  <a:extLst>
                    <a:ext uri="{FF2B5EF4-FFF2-40B4-BE49-F238E27FC236}">
                      <a16:creationId xmlns:a16="http://schemas.microsoft.com/office/drawing/2014/main" id="{B1962EF9-D19C-CDA8-7FAB-178C9CB11481}"/>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6" name="Google Shape;9491;p73">
                <a:extLst>
                  <a:ext uri="{FF2B5EF4-FFF2-40B4-BE49-F238E27FC236}">
                    <a16:creationId xmlns:a16="http://schemas.microsoft.com/office/drawing/2014/main" id="{47A1DA6D-4F63-2B3F-5626-F2234BE8A939}"/>
                  </a:ext>
                </a:extLst>
              </p:cNvPr>
              <p:cNvGrpSpPr/>
              <p:nvPr/>
            </p:nvGrpSpPr>
            <p:grpSpPr>
              <a:xfrm>
                <a:off x="2692697" y="4378602"/>
                <a:ext cx="456666" cy="499261"/>
                <a:chOff x="1687350" y="3618725"/>
                <a:chExt cx="270175" cy="295375"/>
              </a:xfrm>
              <a:grpFill/>
            </p:grpSpPr>
            <p:sp>
              <p:nvSpPr>
                <p:cNvPr id="17518" name="Google Shape;9492;p73">
                  <a:extLst>
                    <a:ext uri="{FF2B5EF4-FFF2-40B4-BE49-F238E27FC236}">
                      <a16:creationId xmlns:a16="http://schemas.microsoft.com/office/drawing/2014/main" id="{451A25F2-EF0D-3687-9653-2AB76E08CD3A}"/>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9" name="Google Shape;9493;p73">
                  <a:extLst>
                    <a:ext uri="{FF2B5EF4-FFF2-40B4-BE49-F238E27FC236}">
                      <a16:creationId xmlns:a16="http://schemas.microsoft.com/office/drawing/2014/main" id="{9A9972FA-CBEB-F756-2685-146EC73A2F1D}"/>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0" name="Google Shape;9494;p73">
                  <a:extLst>
                    <a:ext uri="{FF2B5EF4-FFF2-40B4-BE49-F238E27FC236}">
                      <a16:creationId xmlns:a16="http://schemas.microsoft.com/office/drawing/2014/main" id="{86067495-3292-BCEF-DB86-71BD3E3E8F02}"/>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7" name="Google Shape;9495;p73">
                <a:extLst>
                  <a:ext uri="{FF2B5EF4-FFF2-40B4-BE49-F238E27FC236}">
                    <a16:creationId xmlns:a16="http://schemas.microsoft.com/office/drawing/2014/main" id="{4FC3B9D1-B26B-E965-F516-EA282A618DB9}"/>
                  </a:ext>
                </a:extLst>
              </p:cNvPr>
              <p:cNvGrpSpPr/>
              <p:nvPr/>
            </p:nvGrpSpPr>
            <p:grpSpPr>
              <a:xfrm>
                <a:off x="2669392" y="4985321"/>
                <a:ext cx="503276" cy="499261"/>
                <a:chOff x="1672375" y="3982600"/>
                <a:chExt cx="297750" cy="295375"/>
              </a:xfrm>
              <a:grpFill/>
            </p:grpSpPr>
            <p:sp>
              <p:nvSpPr>
                <p:cNvPr id="17515" name="Google Shape;9496;p73">
                  <a:extLst>
                    <a:ext uri="{FF2B5EF4-FFF2-40B4-BE49-F238E27FC236}">
                      <a16:creationId xmlns:a16="http://schemas.microsoft.com/office/drawing/2014/main" id="{A57F6FF9-F506-2DC3-EE4E-421A62FE7DF9}"/>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6" name="Google Shape;9497;p73">
                  <a:extLst>
                    <a:ext uri="{FF2B5EF4-FFF2-40B4-BE49-F238E27FC236}">
                      <a16:creationId xmlns:a16="http://schemas.microsoft.com/office/drawing/2014/main" id="{8D7DEA06-BEED-F1D7-495F-A8B719208197}"/>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7" name="Google Shape;9498;p73">
                  <a:extLst>
                    <a:ext uri="{FF2B5EF4-FFF2-40B4-BE49-F238E27FC236}">
                      <a16:creationId xmlns:a16="http://schemas.microsoft.com/office/drawing/2014/main" id="{5918EB2F-4EFF-F352-0A98-975B96563D55}"/>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8" name="Google Shape;9499;p73">
                <a:extLst>
                  <a:ext uri="{FF2B5EF4-FFF2-40B4-BE49-F238E27FC236}">
                    <a16:creationId xmlns:a16="http://schemas.microsoft.com/office/drawing/2014/main" id="{DDA52221-A32D-FA1D-9807-E9C663230BFA}"/>
                  </a:ext>
                </a:extLst>
              </p:cNvPr>
              <p:cNvGrpSpPr/>
              <p:nvPr/>
            </p:nvGrpSpPr>
            <p:grpSpPr>
              <a:xfrm>
                <a:off x="5851479" y="3747882"/>
                <a:ext cx="500612" cy="500612"/>
                <a:chOff x="3497300" y="3227275"/>
                <a:chExt cx="296175" cy="296175"/>
              </a:xfrm>
              <a:grpFill/>
            </p:grpSpPr>
            <p:sp>
              <p:nvSpPr>
                <p:cNvPr id="17507" name="Google Shape;9500;p73">
                  <a:extLst>
                    <a:ext uri="{FF2B5EF4-FFF2-40B4-BE49-F238E27FC236}">
                      <a16:creationId xmlns:a16="http://schemas.microsoft.com/office/drawing/2014/main" id="{1CAAA0AA-3C6B-A4F7-3ACC-F95C78F093CC}"/>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8" name="Google Shape;9501;p73">
                  <a:extLst>
                    <a:ext uri="{FF2B5EF4-FFF2-40B4-BE49-F238E27FC236}">
                      <a16:creationId xmlns:a16="http://schemas.microsoft.com/office/drawing/2014/main" id="{8491F67D-D392-14C3-6D28-87D86C44C220}"/>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9" name="Google Shape;9502;p73">
                  <a:extLst>
                    <a:ext uri="{FF2B5EF4-FFF2-40B4-BE49-F238E27FC236}">
                      <a16:creationId xmlns:a16="http://schemas.microsoft.com/office/drawing/2014/main" id="{A2504DC1-A72F-CE83-C2FA-8A3CC92443FF}"/>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0" name="Google Shape;9503;p73">
                  <a:extLst>
                    <a:ext uri="{FF2B5EF4-FFF2-40B4-BE49-F238E27FC236}">
                      <a16:creationId xmlns:a16="http://schemas.microsoft.com/office/drawing/2014/main" id="{0F19ECEE-2FB0-87AE-4172-EC20D5D2F848}"/>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1" name="Google Shape;9504;p73">
                  <a:extLst>
                    <a:ext uri="{FF2B5EF4-FFF2-40B4-BE49-F238E27FC236}">
                      <a16:creationId xmlns:a16="http://schemas.microsoft.com/office/drawing/2014/main" id="{5047A9C7-A5B0-785F-3534-F259F2320EBD}"/>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2" name="Google Shape;9505;p73">
                  <a:extLst>
                    <a:ext uri="{FF2B5EF4-FFF2-40B4-BE49-F238E27FC236}">
                      <a16:creationId xmlns:a16="http://schemas.microsoft.com/office/drawing/2014/main" id="{4A78EB67-75E1-B9D1-E13E-1510A20387FD}"/>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3" name="Google Shape;9506;p73">
                  <a:extLst>
                    <a:ext uri="{FF2B5EF4-FFF2-40B4-BE49-F238E27FC236}">
                      <a16:creationId xmlns:a16="http://schemas.microsoft.com/office/drawing/2014/main" id="{015AC72E-F1AD-3B17-2486-6CD024C2D4A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4" name="Google Shape;9507;p73">
                  <a:extLst>
                    <a:ext uri="{FF2B5EF4-FFF2-40B4-BE49-F238E27FC236}">
                      <a16:creationId xmlns:a16="http://schemas.microsoft.com/office/drawing/2014/main" id="{2D8F5426-AF9B-4D79-C735-B05C665F2959}"/>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9" name="Google Shape;9508;p73">
                <a:extLst>
                  <a:ext uri="{FF2B5EF4-FFF2-40B4-BE49-F238E27FC236}">
                    <a16:creationId xmlns:a16="http://schemas.microsoft.com/office/drawing/2014/main" id="{9DB71135-D972-9020-A8EF-072B2846D87E}"/>
                  </a:ext>
                </a:extLst>
              </p:cNvPr>
              <p:cNvGrpSpPr/>
              <p:nvPr/>
            </p:nvGrpSpPr>
            <p:grpSpPr>
              <a:xfrm>
                <a:off x="5852154" y="4379933"/>
                <a:ext cx="499261" cy="496599"/>
                <a:chOff x="3497300" y="3591950"/>
                <a:chExt cx="295375" cy="293800"/>
              </a:xfrm>
              <a:grpFill/>
            </p:grpSpPr>
            <p:sp>
              <p:nvSpPr>
                <p:cNvPr id="17499" name="Google Shape;9509;p73">
                  <a:extLst>
                    <a:ext uri="{FF2B5EF4-FFF2-40B4-BE49-F238E27FC236}">
                      <a16:creationId xmlns:a16="http://schemas.microsoft.com/office/drawing/2014/main" id="{634323F7-7D43-5B42-B393-99BFDCF777A8}"/>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0" name="Google Shape;9510;p73">
                  <a:extLst>
                    <a:ext uri="{FF2B5EF4-FFF2-40B4-BE49-F238E27FC236}">
                      <a16:creationId xmlns:a16="http://schemas.microsoft.com/office/drawing/2014/main" id="{0A2FC356-6031-07F2-BD15-81EEDB62862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1" name="Google Shape;9511;p73">
                  <a:extLst>
                    <a:ext uri="{FF2B5EF4-FFF2-40B4-BE49-F238E27FC236}">
                      <a16:creationId xmlns:a16="http://schemas.microsoft.com/office/drawing/2014/main" id="{78C605D1-AEC1-DD92-DEAA-79A00451B53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2" name="Google Shape;9512;p73">
                  <a:extLst>
                    <a:ext uri="{FF2B5EF4-FFF2-40B4-BE49-F238E27FC236}">
                      <a16:creationId xmlns:a16="http://schemas.microsoft.com/office/drawing/2014/main" id="{07DEA9B0-BECD-8315-1769-40C286544FBA}"/>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3" name="Google Shape;9513;p73">
                  <a:extLst>
                    <a:ext uri="{FF2B5EF4-FFF2-40B4-BE49-F238E27FC236}">
                      <a16:creationId xmlns:a16="http://schemas.microsoft.com/office/drawing/2014/main" id="{B894CE8F-F3D3-7EC9-6528-8AD73289A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4" name="Google Shape;9514;p73">
                  <a:extLst>
                    <a:ext uri="{FF2B5EF4-FFF2-40B4-BE49-F238E27FC236}">
                      <a16:creationId xmlns:a16="http://schemas.microsoft.com/office/drawing/2014/main" id="{920AE97A-4BDA-BDA4-DB2C-4F7B8CDC49A0}"/>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5" name="Google Shape;9515;p73">
                  <a:extLst>
                    <a:ext uri="{FF2B5EF4-FFF2-40B4-BE49-F238E27FC236}">
                      <a16:creationId xmlns:a16="http://schemas.microsoft.com/office/drawing/2014/main" id="{C89225CF-9960-3868-64C8-6ABF87220F7E}"/>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6" name="Google Shape;9516;p73">
                  <a:extLst>
                    <a:ext uri="{FF2B5EF4-FFF2-40B4-BE49-F238E27FC236}">
                      <a16:creationId xmlns:a16="http://schemas.microsoft.com/office/drawing/2014/main" id="{2C5B7D3C-8614-E2CB-347F-650453A9C3AA}"/>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0" name="Google Shape;9517;p73">
                <a:extLst>
                  <a:ext uri="{FF2B5EF4-FFF2-40B4-BE49-F238E27FC236}">
                    <a16:creationId xmlns:a16="http://schemas.microsoft.com/office/drawing/2014/main" id="{F4EB06D3-45ED-D6A7-9F38-3485AA046CDA}"/>
                  </a:ext>
                </a:extLst>
              </p:cNvPr>
              <p:cNvGrpSpPr/>
              <p:nvPr/>
            </p:nvGrpSpPr>
            <p:grpSpPr>
              <a:xfrm>
                <a:off x="5852154" y="4985299"/>
                <a:ext cx="499261" cy="499303"/>
                <a:chOff x="3497300" y="3955025"/>
                <a:chExt cx="295375" cy="295400"/>
              </a:xfrm>
              <a:grpFill/>
            </p:grpSpPr>
            <p:sp>
              <p:nvSpPr>
                <p:cNvPr id="17496" name="Google Shape;9518;p73">
                  <a:extLst>
                    <a:ext uri="{FF2B5EF4-FFF2-40B4-BE49-F238E27FC236}">
                      <a16:creationId xmlns:a16="http://schemas.microsoft.com/office/drawing/2014/main" id="{FF747517-6097-2376-34AE-B0493D829692}"/>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7" name="Google Shape;9519;p73">
                  <a:extLst>
                    <a:ext uri="{FF2B5EF4-FFF2-40B4-BE49-F238E27FC236}">
                      <a16:creationId xmlns:a16="http://schemas.microsoft.com/office/drawing/2014/main" id="{12873A53-F89B-2ECB-7440-1C7EF450A8C6}"/>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8" name="Google Shape;9520;p73">
                  <a:extLst>
                    <a:ext uri="{FF2B5EF4-FFF2-40B4-BE49-F238E27FC236}">
                      <a16:creationId xmlns:a16="http://schemas.microsoft.com/office/drawing/2014/main" id="{22EE14F0-35AA-1A41-BE13-8671F6C28C5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1" name="Google Shape;9521;p73">
                <a:extLst>
                  <a:ext uri="{FF2B5EF4-FFF2-40B4-BE49-F238E27FC236}">
                    <a16:creationId xmlns:a16="http://schemas.microsoft.com/office/drawing/2014/main" id="{73A575D0-257E-2905-187B-D13CBBC13E4D}"/>
                  </a:ext>
                </a:extLst>
              </p:cNvPr>
              <p:cNvGrpSpPr/>
              <p:nvPr/>
            </p:nvGrpSpPr>
            <p:grpSpPr>
              <a:xfrm>
                <a:off x="9033293" y="3748917"/>
                <a:ext cx="468667" cy="498542"/>
                <a:chOff x="5364750" y="3235150"/>
                <a:chExt cx="277275" cy="294950"/>
              </a:xfrm>
              <a:grpFill/>
            </p:grpSpPr>
            <p:sp>
              <p:nvSpPr>
                <p:cNvPr id="17488" name="Google Shape;9522;p73">
                  <a:extLst>
                    <a:ext uri="{FF2B5EF4-FFF2-40B4-BE49-F238E27FC236}">
                      <a16:creationId xmlns:a16="http://schemas.microsoft.com/office/drawing/2014/main" id="{00229278-29D9-19EB-985D-CCBC792623D6}"/>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9" name="Google Shape;9523;p73">
                  <a:extLst>
                    <a:ext uri="{FF2B5EF4-FFF2-40B4-BE49-F238E27FC236}">
                      <a16:creationId xmlns:a16="http://schemas.microsoft.com/office/drawing/2014/main" id="{8CCF3E55-AFD5-91D5-F492-749BB8B848F4}"/>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0" name="Google Shape;9524;p73">
                  <a:extLst>
                    <a:ext uri="{FF2B5EF4-FFF2-40B4-BE49-F238E27FC236}">
                      <a16:creationId xmlns:a16="http://schemas.microsoft.com/office/drawing/2014/main" id="{ABCFAA90-4A0E-0EC3-31D1-AD46447146E3}"/>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1" name="Google Shape;9525;p73">
                  <a:extLst>
                    <a:ext uri="{FF2B5EF4-FFF2-40B4-BE49-F238E27FC236}">
                      <a16:creationId xmlns:a16="http://schemas.microsoft.com/office/drawing/2014/main" id="{E590DB8D-DB1C-1B85-B6D6-1EB9CBDDEF40}"/>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2" name="Google Shape;9526;p73">
                  <a:extLst>
                    <a:ext uri="{FF2B5EF4-FFF2-40B4-BE49-F238E27FC236}">
                      <a16:creationId xmlns:a16="http://schemas.microsoft.com/office/drawing/2014/main" id="{B69103C3-6AFF-14F7-A94B-EC42C82E389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3" name="Google Shape;9527;p73">
                  <a:extLst>
                    <a:ext uri="{FF2B5EF4-FFF2-40B4-BE49-F238E27FC236}">
                      <a16:creationId xmlns:a16="http://schemas.microsoft.com/office/drawing/2014/main" id="{001BCC18-196C-83E6-FC6E-CFC3EA6FE4A9}"/>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4" name="Google Shape;9528;p73">
                  <a:extLst>
                    <a:ext uri="{FF2B5EF4-FFF2-40B4-BE49-F238E27FC236}">
                      <a16:creationId xmlns:a16="http://schemas.microsoft.com/office/drawing/2014/main" id="{B07CFAC4-005B-862A-EC79-60CCF55479FF}"/>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5" name="Google Shape;9529;p73">
                  <a:extLst>
                    <a:ext uri="{FF2B5EF4-FFF2-40B4-BE49-F238E27FC236}">
                      <a16:creationId xmlns:a16="http://schemas.microsoft.com/office/drawing/2014/main" id="{555126F2-2E06-B5F7-5930-0BF08843CBB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2" name="Google Shape;9530;p73">
                <a:extLst>
                  <a:ext uri="{FF2B5EF4-FFF2-40B4-BE49-F238E27FC236}">
                    <a16:creationId xmlns:a16="http://schemas.microsoft.com/office/drawing/2014/main" id="{EB755826-DE75-0DCC-BA96-072E6026329C}"/>
                  </a:ext>
                </a:extLst>
              </p:cNvPr>
              <p:cNvGrpSpPr/>
              <p:nvPr/>
            </p:nvGrpSpPr>
            <p:grpSpPr>
              <a:xfrm>
                <a:off x="9016645" y="4376595"/>
                <a:ext cx="501965" cy="503276"/>
                <a:chOff x="5355300" y="3598250"/>
                <a:chExt cx="296975" cy="297750"/>
              </a:xfrm>
              <a:grpFill/>
            </p:grpSpPr>
            <p:sp>
              <p:nvSpPr>
                <p:cNvPr id="17480" name="Google Shape;9531;p73">
                  <a:extLst>
                    <a:ext uri="{FF2B5EF4-FFF2-40B4-BE49-F238E27FC236}">
                      <a16:creationId xmlns:a16="http://schemas.microsoft.com/office/drawing/2014/main" id="{F64B3056-6846-7381-B32A-B599761CE6FD}"/>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1" name="Google Shape;9532;p73">
                  <a:extLst>
                    <a:ext uri="{FF2B5EF4-FFF2-40B4-BE49-F238E27FC236}">
                      <a16:creationId xmlns:a16="http://schemas.microsoft.com/office/drawing/2014/main" id="{66D6C507-B557-347E-EA7A-1AB26B087FF8}"/>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2" name="Google Shape;9533;p73">
                  <a:extLst>
                    <a:ext uri="{FF2B5EF4-FFF2-40B4-BE49-F238E27FC236}">
                      <a16:creationId xmlns:a16="http://schemas.microsoft.com/office/drawing/2014/main" id="{BFE75B35-31D0-854C-5AD2-ABC5DCDD5234}"/>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3" name="Google Shape;9534;p73">
                  <a:extLst>
                    <a:ext uri="{FF2B5EF4-FFF2-40B4-BE49-F238E27FC236}">
                      <a16:creationId xmlns:a16="http://schemas.microsoft.com/office/drawing/2014/main" id="{29D64B38-2A2A-7C4D-D1EB-F92AEA1B0586}"/>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4" name="Google Shape;9535;p73">
                  <a:extLst>
                    <a:ext uri="{FF2B5EF4-FFF2-40B4-BE49-F238E27FC236}">
                      <a16:creationId xmlns:a16="http://schemas.microsoft.com/office/drawing/2014/main" id="{5F71A9A7-8222-980F-66ED-9D28D5C1342B}"/>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5" name="Google Shape;9536;p73">
                  <a:extLst>
                    <a:ext uri="{FF2B5EF4-FFF2-40B4-BE49-F238E27FC236}">
                      <a16:creationId xmlns:a16="http://schemas.microsoft.com/office/drawing/2014/main" id="{8A23AE87-6772-DD39-C411-1F192C25F6A3}"/>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6" name="Google Shape;9537;p73">
                  <a:extLst>
                    <a:ext uri="{FF2B5EF4-FFF2-40B4-BE49-F238E27FC236}">
                      <a16:creationId xmlns:a16="http://schemas.microsoft.com/office/drawing/2014/main" id="{94D19844-16B6-5671-ACB6-0619EA8C3A5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7" name="Google Shape;9538;p73">
                  <a:extLst>
                    <a:ext uri="{FF2B5EF4-FFF2-40B4-BE49-F238E27FC236}">
                      <a16:creationId xmlns:a16="http://schemas.microsoft.com/office/drawing/2014/main" id="{126CF029-8DB6-FE2F-3BAE-E6FEE73B0D32}"/>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3" name="Google Shape;9539;p73">
                <a:extLst>
                  <a:ext uri="{FF2B5EF4-FFF2-40B4-BE49-F238E27FC236}">
                    <a16:creationId xmlns:a16="http://schemas.microsoft.com/office/drawing/2014/main" id="{14AE3BFC-5EF6-E87C-F12B-EC33C97F0A6D}"/>
                  </a:ext>
                </a:extLst>
              </p:cNvPr>
              <p:cNvGrpSpPr/>
              <p:nvPr/>
            </p:nvGrpSpPr>
            <p:grpSpPr>
              <a:xfrm>
                <a:off x="9022644" y="5073172"/>
                <a:ext cx="489964" cy="323559"/>
                <a:chOff x="5358450" y="4015675"/>
                <a:chExt cx="289875" cy="191425"/>
              </a:xfrm>
              <a:grpFill/>
            </p:grpSpPr>
            <p:sp>
              <p:nvSpPr>
                <p:cNvPr id="17476" name="Google Shape;9540;p73">
                  <a:extLst>
                    <a:ext uri="{FF2B5EF4-FFF2-40B4-BE49-F238E27FC236}">
                      <a16:creationId xmlns:a16="http://schemas.microsoft.com/office/drawing/2014/main" id="{B8D6CD4E-C137-DDB1-6ABC-CD43C5CEE725}"/>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7" name="Google Shape;9541;p73">
                  <a:extLst>
                    <a:ext uri="{FF2B5EF4-FFF2-40B4-BE49-F238E27FC236}">
                      <a16:creationId xmlns:a16="http://schemas.microsoft.com/office/drawing/2014/main" id="{D9B8DF72-94E6-A7D2-D455-EB85149DD990}"/>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8" name="Google Shape;9542;p73">
                  <a:extLst>
                    <a:ext uri="{FF2B5EF4-FFF2-40B4-BE49-F238E27FC236}">
                      <a16:creationId xmlns:a16="http://schemas.microsoft.com/office/drawing/2014/main" id="{C7CA6ED4-1775-4585-8C79-E572F251E2A3}"/>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9" name="Google Shape;9543;p73">
                  <a:extLst>
                    <a:ext uri="{FF2B5EF4-FFF2-40B4-BE49-F238E27FC236}">
                      <a16:creationId xmlns:a16="http://schemas.microsoft.com/office/drawing/2014/main" id="{BB33B190-9521-5B10-AB55-FB76C3B9364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4" name="Google Shape;9544;p73">
                <a:extLst>
                  <a:ext uri="{FF2B5EF4-FFF2-40B4-BE49-F238E27FC236}">
                    <a16:creationId xmlns:a16="http://schemas.microsoft.com/office/drawing/2014/main" id="{665AAED6-833C-731D-D50D-74C2A8844AC7}"/>
                  </a:ext>
                </a:extLst>
              </p:cNvPr>
              <p:cNvGrpSpPr/>
              <p:nvPr/>
            </p:nvGrpSpPr>
            <p:grpSpPr>
              <a:xfrm>
                <a:off x="10925482" y="3765480"/>
                <a:ext cx="501965" cy="465413"/>
                <a:chOff x="6543825" y="3202075"/>
                <a:chExt cx="296975" cy="275350"/>
              </a:xfrm>
              <a:grpFill/>
            </p:grpSpPr>
            <p:sp>
              <p:nvSpPr>
                <p:cNvPr id="17469" name="Google Shape;9545;p73">
                  <a:extLst>
                    <a:ext uri="{FF2B5EF4-FFF2-40B4-BE49-F238E27FC236}">
                      <a16:creationId xmlns:a16="http://schemas.microsoft.com/office/drawing/2014/main" id="{D1294509-78D0-25FD-593D-AE21FC70257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0" name="Google Shape;9546;p73">
                  <a:extLst>
                    <a:ext uri="{FF2B5EF4-FFF2-40B4-BE49-F238E27FC236}">
                      <a16:creationId xmlns:a16="http://schemas.microsoft.com/office/drawing/2014/main" id="{763D7B27-A542-CC10-1BB2-8CE806ED118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1" name="Google Shape;9547;p73">
                  <a:extLst>
                    <a:ext uri="{FF2B5EF4-FFF2-40B4-BE49-F238E27FC236}">
                      <a16:creationId xmlns:a16="http://schemas.microsoft.com/office/drawing/2014/main" id="{FD6A1A1D-1FF6-B37A-F516-A62ADBC181E2}"/>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2" name="Google Shape;9548;p73">
                  <a:extLst>
                    <a:ext uri="{FF2B5EF4-FFF2-40B4-BE49-F238E27FC236}">
                      <a16:creationId xmlns:a16="http://schemas.microsoft.com/office/drawing/2014/main" id="{EC0F4606-DAE9-C8EE-008C-FC3EDFE133D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3" name="Google Shape;9549;p73">
                  <a:extLst>
                    <a:ext uri="{FF2B5EF4-FFF2-40B4-BE49-F238E27FC236}">
                      <a16:creationId xmlns:a16="http://schemas.microsoft.com/office/drawing/2014/main" id="{2AEFAD47-58B3-88A2-96F5-205E66C2452B}"/>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4" name="Google Shape;9550;p73">
                  <a:extLst>
                    <a:ext uri="{FF2B5EF4-FFF2-40B4-BE49-F238E27FC236}">
                      <a16:creationId xmlns:a16="http://schemas.microsoft.com/office/drawing/2014/main" id="{6D4654E2-F4E5-CD24-0713-BFC3E46F8427}"/>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5" name="Google Shape;9551;p73">
                  <a:extLst>
                    <a:ext uri="{FF2B5EF4-FFF2-40B4-BE49-F238E27FC236}">
                      <a16:creationId xmlns:a16="http://schemas.microsoft.com/office/drawing/2014/main" id="{62879B1B-DC23-B1BF-03FA-154A93FA85F3}"/>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5" name="Google Shape;9552;p73">
                <a:extLst>
                  <a:ext uri="{FF2B5EF4-FFF2-40B4-BE49-F238E27FC236}">
                    <a16:creationId xmlns:a16="http://schemas.microsoft.com/office/drawing/2014/main" id="{57F7C9B7-8DA0-F527-CD79-0637F672945A}"/>
                  </a:ext>
                </a:extLst>
              </p:cNvPr>
              <p:cNvGrpSpPr/>
              <p:nvPr/>
            </p:nvGrpSpPr>
            <p:grpSpPr>
              <a:xfrm>
                <a:off x="3302959" y="3747882"/>
                <a:ext cx="500612" cy="500612"/>
                <a:chOff x="2037825" y="3254050"/>
                <a:chExt cx="296175" cy="296175"/>
              </a:xfrm>
              <a:grpFill/>
            </p:grpSpPr>
            <p:sp>
              <p:nvSpPr>
                <p:cNvPr id="17463" name="Google Shape;9553;p73">
                  <a:extLst>
                    <a:ext uri="{FF2B5EF4-FFF2-40B4-BE49-F238E27FC236}">
                      <a16:creationId xmlns:a16="http://schemas.microsoft.com/office/drawing/2014/main" id="{F99EACE2-7DD4-4B40-E928-B5B99286D3A9}"/>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4" name="Google Shape;9554;p73">
                  <a:extLst>
                    <a:ext uri="{FF2B5EF4-FFF2-40B4-BE49-F238E27FC236}">
                      <a16:creationId xmlns:a16="http://schemas.microsoft.com/office/drawing/2014/main" id="{5D326F3D-1BB7-55A9-5863-E880E0CC2073}"/>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5" name="Google Shape;9555;p73">
                  <a:extLst>
                    <a:ext uri="{FF2B5EF4-FFF2-40B4-BE49-F238E27FC236}">
                      <a16:creationId xmlns:a16="http://schemas.microsoft.com/office/drawing/2014/main" id="{072A0DF2-4AFB-9B8E-16CD-1D80157D8056}"/>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6" name="Google Shape;9556;p73">
                  <a:extLst>
                    <a:ext uri="{FF2B5EF4-FFF2-40B4-BE49-F238E27FC236}">
                      <a16:creationId xmlns:a16="http://schemas.microsoft.com/office/drawing/2014/main" id="{2AD32963-C187-68D6-3899-41E5ACE91964}"/>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7" name="Google Shape;9557;p73">
                  <a:extLst>
                    <a:ext uri="{FF2B5EF4-FFF2-40B4-BE49-F238E27FC236}">
                      <a16:creationId xmlns:a16="http://schemas.microsoft.com/office/drawing/2014/main" id="{F2A4E036-0C5D-7093-E277-3B068CCE3CAB}"/>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8" name="Google Shape;9558;p73">
                  <a:extLst>
                    <a:ext uri="{FF2B5EF4-FFF2-40B4-BE49-F238E27FC236}">
                      <a16:creationId xmlns:a16="http://schemas.microsoft.com/office/drawing/2014/main" id="{937D84EA-9877-17AB-DD5E-30159613491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6" name="Google Shape;9559;p73">
                <a:extLst>
                  <a:ext uri="{FF2B5EF4-FFF2-40B4-BE49-F238E27FC236}">
                    <a16:creationId xmlns:a16="http://schemas.microsoft.com/office/drawing/2014/main" id="{9ECD6877-D30E-5202-B5D5-3C9EE57A4F7C}"/>
                  </a:ext>
                </a:extLst>
              </p:cNvPr>
              <p:cNvGrpSpPr/>
              <p:nvPr/>
            </p:nvGrpSpPr>
            <p:grpSpPr>
              <a:xfrm>
                <a:off x="3300297" y="4378750"/>
                <a:ext cx="505937" cy="498964"/>
                <a:chOff x="2034675" y="3617925"/>
                <a:chExt cx="299325" cy="295200"/>
              </a:xfrm>
              <a:grpFill/>
            </p:grpSpPr>
            <p:sp>
              <p:nvSpPr>
                <p:cNvPr id="17458" name="Google Shape;9560;p73">
                  <a:extLst>
                    <a:ext uri="{FF2B5EF4-FFF2-40B4-BE49-F238E27FC236}">
                      <a16:creationId xmlns:a16="http://schemas.microsoft.com/office/drawing/2014/main" id="{D0617B81-5C55-5FCA-12A7-AE607CDAEE47}"/>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9" name="Google Shape;9561;p73">
                  <a:extLst>
                    <a:ext uri="{FF2B5EF4-FFF2-40B4-BE49-F238E27FC236}">
                      <a16:creationId xmlns:a16="http://schemas.microsoft.com/office/drawing/2014/main" id="{54A047F6-0585-117E-A0A2-21E5090C6C30}"/>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0" name="Google Shape;9562;p73">
                  <a:extLst>
                    <a:ext uri="{FF2B5EF4-FFF2-40B4-BE49-F238E27FC236}">
                      <a16:creationId xmlns:a16="http://schemas.microsoft.com/office/drawing/2014/main" id="{61B0AE6B-4A87-4211-4348-EE6ED2AA9C54}"/>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1" name="Google Shape;9563;p73">
                  <a:extLst>
                    <a:ext uri="{FF2B5EF4-FFF2-40B4-BE49-F238E27FC236}">
                      <a16:creationId xmlns:a16="http://schemas.microsoft.com/office/drawing/2014/main" id="{78BD484B-A381-DBFC-8BB0-D9ECD5728E3E}"/>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2" name="Google Shape;9564;p73">
                  <a:extLst>
                    <a:ext uri="{FF2B5EF4-FFF2-40B4-BE49-F238E27FC236}">
                      <a16:creationId xmlns:a16="http://schemas.microsoft.com/office/drawing/2014/main" id="{FAF4D61E-BA44-87B5-E41C-35E430BCBECB}"/>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7" name="Google Shape;9565;p73">
                <a:extLst>
                  <a:ext uri="{FF2B5EF4-FFF2-40B4-BE49-F238E27FC236}">
                    <a16:creationId xmlns:a16="http://schemas.microsoft.com/office/drawing/2014/main" id="{0109F354-0D06-C008-0C34-864EAA5EAF99}"/>
                  </a:ext>
                </a:extLst>
              </p:cNvPr>
              <p:cNvGrpSpPr/>
              <p:nvPr/>
            </p:nvGrpSpPr>
            <p:grpSpPr>
              <a:xfrm>
                <a:off x="3302959" y="4985321"/>
                <a:ext cx="500612" cy="499261"/>
                <a:chOff x="2037825" y="3981825"/>
                <a:chExt cx="296175" cy="295375"/>
              </a:xfrm>
              <a:grpFill/>
            </p:grpSpPr>
            <p:sp>
              <p:nvSpPr>
                <p:cNvPr id="17455" name="Google Shape;9566;p73">
                  <a:extLst>
                    <a:ext uri="{FF2B5EF4-FFF2-40B4-BE49-F238E27FC236}">
                      <a16:creationId xmlns:a16="http://schemas.microsoft.com/office/drawing/2014/main" id="{28F6CB92-27F4-4EB3-4503-1648087F0F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6" name="Google Shape;9567;p73">
                  <a:extLst>
                    <a:ext uri="{FF2B5EF4-FFF2-40B4-BE49-F238E27FC236}">
                      <a16:creationId xmlns:a16="http://schemas.microsoft.com/office/drawing/2014/main" id="{166F6111-CA9B-6034-1FDF-30D9C1B86579}"/>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7" name="Google Shape;9568;p73">
                  <a:extLst>
                    <a:ext uri="{FF2B5EF4-FFF2-40B4-BE49-F238E27FC236}">
                      <a16:creationId xmlns:a16="http://schemas.microsoft.com/office/drawing/2014/main" id="{C5C1D95E-0E14-C661-CA48-995F05F96852}"/>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8" name="Google Shape;9569;p73">
                <a:extLst>
                  <a:ext uri="{FF2B5EF4-FFF2-40B4-BE49-F238E27FC236}">
                    <a16:creationId xmlns:a16="http://schemas.microsoft.com/office/drawing/2014/main" id="{610D5E38-84E4-6C6A-0F20-DDB486D6E518}"/>
                  </a:ext>
                </a:extLst>
              </p:cNvPr>
              <p:cNvGrpSpPr/>
              <p:nvPr/>
            </p:nvGrpSpPr>
            <p:grpSpPr>
              <a:xfrm>
                <a:off x="6475073" y="3793814"/>
                <a:ext cx="500612" cy="408748"/>
                <a:chOff x="3860400" y="3254050"/>
                <a:chExt cx="296175" cy="241825"/>
              </a:xfrm>
              <a:grpFill/>
            </p:grpSpPr>
            <p:sp>
              <p:nvSpPr>
                <p:cNvPr id="17448" name="Google Shape;9570;p73">
                  <a:extLst>
                    <a:ext uri="{FF2B5EF4-FFF2-40B4-BE49-F238E27FC236}">
                      <a16:creationId xmlns:a16="http://schemas.microsoft.com/office/drawing/2014/main" id="{45344967-0142-7115-F751-1D2E946B8CA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9" name="Google Shape;9571;p73">
                  <a:extLst>
                    <a:ext uri="{FF2B5EF4-FFF2-40B4-BE49-F238E27FC236}">
                      <a16:creationId xmlns:a16="http://schemas.microsoft.com/office/drawing/2014/main" id="{D6B912F4-DFE5-7B9E-A2D9-AA3CBE7E9298}"/>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0" name="Google Shape;9572;p73">
                  <a:extLst>
                    <a:ext uri="{FF2B5EF4-FFF2-40B4-BE49-F238E27FC236}">
                      <a16:creationId xmlns:a16="http://schemas.microsoft.com/office/drawing/2014/main" id="{C67F2188-C1FB-2D4F-EE81-96302D56C860}"/>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1" name="Google Shape;9573;p73">
                  <a:extLst>
                    <a:ext uri="{FF2B5EF4-FFF2-40B4-BE49-F238E27FC236}">
                      <a16:creationId xmlns:a16="http://schemas.microsoft.com/office/drawing/2014/main" id="{0FB29202-4928-8EA2-7543-83E2FBAB019A}"/>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2" name="Google Shape;9574;p73">
                  <a:extLst>
                    <a:ext uri="{FF2B5EF4-FFF2-40B4-BE49-F238E27FC236}">
                      <a16:creationId xmlns:a16="http://schemas.microsoft.com/office/drawing/2014/main" id="{2168A58E-D6BA-859C-2544-C6BDCCA9AD30}"/>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3" name="Google Shape;9575;p73">
                  <a:extLst>
                    <a:ext uri="{FF2B5EF4-FFF2-40B4-BE49-F238E27FC236}">
                      <a16:creationId xmlns:a16="http://schemas.microsoft.com/office/drawing/2014/main" id="{1D360885-D1D6-FC61-E975-648F2E5AAC34}"/>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4" name="Google Shape;9576;p73">
                  <a:extLst>
                    <a:ext uri="{FF2B5EF4-FFF2-40B4-BE49-F238E27FC236}">
                      <a16:creationId xmlns:a16="http://schemas.microsoft.com/office/drawing/2014/main" id="{268F06D4-C9DA-61B7-C10B-7CB91E9160D6}"/>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9" name="Google Shape;9577;p73">
                <a:extLst>
                  <a:ext uri="{FF2B5EF4-FFF2-40B4-BE49-F238E27FC236}">
                    <a16:creationId xmlns:a16="http://schemas.microsoft.com/office/drawing/2014/main" id="{B7CBB925-F9A1-BCB8-0DEE-AB3259A0A411}"/>
                  </a:ext>
                </a:extLst>
              </p:cNvPr>
              <p:cNvGrpSpPr/>
              <p:nvPr/>
            </p:nvGrpSpPr>
            <p:grpSpPr>
              <a:xfrm>
                <a:off x="6474397" y="4377925"/>
                <a:ext cx="501965" cy="500612"/>
                <a:chOff x="3859600" y="3591950"/>
                <a:chExt cx="296975" cy="296175"/>
              </a:xfrm>
              <a:grpFill/>
            </p:grpSpPr>
            <p:sp>
              <p:nvSpPr>
                <p:cNvPr id="17445" name="Google Shape;9578;p73">
                  <a:extLst>
                    <a:ext uri="{FF2B5EF4-FFF2-40B4-BE49-F238E27FC236}">
                      <a16:creationId xmlns:a16="http://schemas.microsoft.com/office/drawing/2014/main" id="{B6600A9F-561D-C193-7A31-026EAB7F7B36}"/>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6" name="Google Shape;9579;p73">
                  <a:extLst>
                    <a:ext uri="{FF2B5EF4-FFF2-40B4-BE49-F238E27FC236}">
                      <a16:creationId xmlns:a16="http://schemas.microsoft.com/office/drawing/2014/main" id="{BDA409DC-B596-0B04-18C7-F52246FF36A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7" name="Google Shape;9580;p73">
                  <a:extLst>
                    <a:ext uri="{FF2B5EF4-FFF2-40B4-BE49-F238E27FC236}">
                      <a16:creationId xmlns:a16="http://schemas.microsoft.com/office/drawing/2014/main" id="{9770E3E5-3B9F-8360-D5D6-ED802A133C2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2" name="Google Shape;9581;p73">
                <a:extLst>
                  <a:ext uri="{FF2B5EF4-FFF2-40B4-BE49-F238E27FC236}">
                    <a16:creationId xmlns:a16="http://schemas.microsoft.com/office/drawing/2014/main" id="{84C74058-7D7B-F0F2-B002-23BD0C89892A}"/>
                  </a:ext>
                </a:extLst>
              </p:cNvPr>
              <p:cNvGrpSpPr/>
              <p:nvPr/>
            </p:nvGrpSpPr>
            <p:grpSpPr>
              <a:xfrm>
                <a:off x="6475073" y="4984646"/>
                <a:ext cx="500612" cy="500612"/>
                <a:chOff x="3860400" y="3955025"/>
                <a:chExt cx="296175" cy="296175"/>
              </a:xfrm>
              <a:grpFill/>
            </p:grpSpPr>
            <p:sp>
              <p:nvSpPr>
                <p:cNvPr id="17440" name="Google Shape;9582;p73">
                  <a:extLst>
                    <a:ext uri="{FF2B5EF4-FFF2-40B4-BE49-F238E27FC236}">
                      <a16:creationId xmlns:a16="http://schemas.microsoft.com/office/drawing/2014/main" id="{8010354F-F06D-F9A0-E9C6-E856951E1278}"/>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1" name="Google Shape;9583;p73">
                  <a:extLst>
                    <a:ext uri="{FF2B5EF4-FFF2-40B4-BE49-F238E27FC236}">
                      <a16:creationId xmlns:a16="http://schemas.microsoft.com/office/drawing/2014/main" id="{58401B3C-739C-EA76-4908-5F9A15B270E2}"/>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2" name="Google Shape;9584;p73">
                  <a:extLst>
                    <a:ext uri="{FF2B5EF4-FFF2-40B4-BE49-F238E27FC236}">
                      <a16:creationId xmlns:a16="http://schemas.microsoft.com/office/drawing/2014/main" id="{742BDA9C-ACDE-70AD-7C82-595AB1231A81}"/>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3" name="Google Shape;9585;p73">
                  <a:extLst>
                    <a:ext uri="{FF2B5EF4-FFF2-40B4-BE49-F238E27FC236}">
                      <a16:creationId xmlns:a16="http://schemas.microsoft.com/office/drawing/2014/main" id="{832070B4-D6BC-4EB2-AF33-6DD95B2A9EA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4" name="Google Shape;9586;p73">
                  <a:extLst>
                    <a:ext uri="{FF2B5EF4-FFF2-40B4-BE49-F238E27FC236}">
                      <a16:creationId xmlns:a16="http://schemas.microsoft.com/office/drawing/2014/main" id="{2BADB560-B07B-56AC-C1D4-E9E6B253426C}"/>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3" name="Google Shape;9587;p73">
                <a:extLst>
                  <a:ext uri="{FF2B5EF4-FFF2-40B4-BE49-F238E27FC236}">
                    <a16:creationId xmlns:a16="http://schemas.microsoft.com/office/drawing/2014/main" id="{3C7CB3A3-FD9E-D005-DCC3-EBD9B5B1D1AC}"/>
                  </a:ext>
                </a:extLst>
              </p:cNvPr>
              <p:cNvGrpSpPr/>
              <p:nvPr/>
            </p:nvGrpSpPr>
            <p:grpSpPr>
              <a:xfrm>
                <a:off x="9642831" y="3748557"/>
                <a:ext cx="508599" cy="499261"/>
                <a:chOff x="5716825" y="3235950"/>
                <a:chExt cx="300900" cy="295375"/>
              </a:xfrm>
              <a:grpFill/>
            </p:grpSpPr>
            <p:sp>
              <p:nvSpPr>
                <p:cNvPr id="220" name="Google Shape;9588;p73">
                  <a:extLst>
                    <a:ext uri="{FF2B5EF4-FFF2-40B4-BE49-F238E27FC236}">
                      <a16:creationId xmlns:a16="http://schemas.microsoft.com/office/drawing/2014/main" id="{2C30F6E9-CCA4-D61F-855F-5582737EF866}"/>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Google Shape;9589;p73">
                  <a:extLst>
                    <a:ext uri="{FF2B5EF4-FFF2-40B4-BE49-F238E27FC236}">
                      <a16:creationId xmlns:a16="http://schemas.microsoft.com/office/drawing/2014/main" id="{9D874D8C-7231-BEF0-5509-B69C71948FAE}"/>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Google Shape;9590;p73">
                  <a:extLst>
                    <a:ext uri="{FF2B5EF4-FFF2-40B4-BE49-F238E27FC236}">
                      <a16:creationId xmlns:a16="http://schemas.microsoft.com/office/drawing/2014/main" id="{5779D0CB-FA23-772B-2228-2176DC1605EB}"/>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Google Shape;9591;p73">
                  <a:extLst>
                    <a:ext uri="{FF2B5EF4-FFF2-40B4-BE49-F238E27FC236}">
                      <a16:creationId xmlns:a16="http://schemas.microsoft.com/office/drawing/2014/main" id="{1C4B7C79-889F-BCBD-0AAD-E8635E196AA7}"/>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4" name="Google Shape;9592;p73">
                <a:extLst>
                  <a:ext uri="{FF2B5EF4-FFF2-40B4-BE49-F238E27FC236}">
                    <a16:creationId xmlns:a16="http://schemas.microsoft.com/office/drawing/2014/main" id="{590310F4-29A2-59CF-3A64-3E276F7426F8}"/>
                  </a:ext>
                </a:extLst>
              </p:cNvPr>
              <p:cNvGrpSpPr/>
              <p:nvPr/>
            </p:nvGrpSpPr>
            <p:grpSpPr>
              <a:xfrm>
                <a:off x="9661466" y="4393899"/>
                <a:ext cx="471329" cy="468667"/>
                <a:chOff x="5727850" y="3609275"/>
                <a:chExt cx="278850" cy="277275"/>
              </a:xfrm>
              <a:grpFill/>
            </p:grpSpPr>
            <p:sp>
              <p:nvSpPr>
                <p:cNvPr id="210" name="Google Shape;9593;p73">
                  <a:extLst>
                    <a:ext uri="{FF2B5EF4-FFF2-40B4-BE49-F238E27FC236}">
                      <a16:creationId xmlns:a16="http://schemas.microsoft.com/office/drawing/2014/main" id="{AB0207E7-B2D5-8098-FDEF-A06A220B1A0E}"/>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1" name="Google Shape;9594;p73">
                  <a:extLst>
                    <a:ext uri="{FF2B5EF4-FFF2-40B4-BE49-F238E27FC236}">
                      <a16:creationId xmlns:a16="http://schemas.microsoft.com/office/drawing/2014/main" id="{B590856B-17CD-396A-D9B1-CF93A07427AE}"/>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2" name="Google Shape;9595;p73">
                  <a:extLst>
                    <a:ext uri="{FF2B5EF4-FFF2-40B4-BE49-F238E27FC236}">
                      <a16:creationId xmlns:a16="http://schemas.microsoft.com/office/drawing/2014/main" id="{43FE57BD-8CE7-B5DC-E815-1B5F3A45B769}"/>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 name="Google Shape;9596;p73">
                  <a:extLst>
                    <a:ext uri="{FF2B5EF4-FFF2-40B4-BE49-F238E27FC236}">
                      <a16:creationId xmlns:a16="http://schemas.microsoft.com/office/drawing/2014/main" id="{A2B58CDB-2D8D-FF16-5713-F82BA0F9EDA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9" name="Google Shape;9597;p73">
                  <a:extLst>
                    <a:ext uri="{FF2B5EF4-FFF2-40B4-BE49-F238E27FC236}">
                      <a16:creationId xmlns:a16="http://schemas.microsoft.com/office/drawing/2014/main" id="{4EB9D4F8-0744-A53B-D6E4-8AE947889291}"/>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5" name="Google Shape;9598;p73">
                <a:extLst>
                  <a:ext uri="{FF2B5EF4-FFF2-40B4-BE49-F238E27FC236}">
                    <a16:creationId xmlns:a16="http://schemas.microsoft.com/office/drawing/2014/main" id="{1F99D43B-E1EF-2C58-D360-579A70FCCB05}"/>
                  </a:ext>
                </a:extLst>
              </p:cNvPr>
              <p:cNvGrpSpPr/>
              <p:nvPr/>
            </p:nvGrpSpPr>
            <p:grpSpPr>
              <a:xfrm>
                <a:off x="9677461" y="4985321"/>
                <a:ext cx="439341" cy="499261"/>
                <a:chOff x="5736525" y="3963700"/>
                <a:chExt cx="259925" cy="295375"/>
              </a:xfrm>
              <a:grpFill/>
            </p:grpSpPr>
            <p:sp>
              <p:nvSpPr>
                <p:cNvPr id="203" name="Google Shape;9599;p73">
                  <a:extLst>
                    <a:ext uri="{FF2B5EF4-FFF2-40B4-BE49-F238E27FC236}">
                      <a16:creationId xmlns:a16="http://schemas.microsoft.com/office/drawing/2014/main" id="{CC95C0FD-2CAA-7F60-589B-587719179ADA}"/>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Google Shape;9600;p73">
                  <a:extLst>
                    <a:ext uri="{FF2B5EF4-FFF2-40B4-BE49-F238E27FC236}">
                      <a16:creationId xmlns:a16="http://schemas.microsoft.com/office/drawing/2014/main" id="{CEF62F2E-10EB-5C97-BEE3-C783CC595881}"/>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Google Shape;9601;p73">
                  <a:extLst>
                    <a:ext uri="{FF2B5EF4-FFF2-40B4-BE49-F238E27FC236}">
                      <a16:creationId xmlns:a16="http://schemas.microsoft.com/office/drawing/2014/main" id="{94FE924A-2ECE-D624-A911-060E5BB28546}"/>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Google Shape;9602;p73">
                  <a:extLst>
                    <a:ext uri="{FF2B5EF4-FFF2-40B4-BE49-F238E27FC236}">
                      <a16:creationId xmlns:a16="http://schemas.microsoft.com/office/drawing/2014/main" id="{DA08378F-0ADB-BAC9-BC87-3D27A44AEA57}"/>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Google Shape;9603;p73">
                  <a:extLst>
                    <a:ext uri="{FF2B5EF4-FFF2-40B4-BE49-F238E27FC236}">
                      <a16:creationId xmlns:a16="http://schemas.microsoft.com/office/drawing/2014/main" id="{D06A2799-E6C2-FBB5-A3F7-3ECA9C28DCC2}"/>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Google Shape;9604;p73">
                  <a:extLst>
                    <a:ext uri="{FF2B5EF4-FFF2-40B4-BE49-F238E27FC236}">
                      <a16:creationId xmlns:a16="http://schemas.microsoft.com/office/drawing/2014/main" id="{302F0DFC-1AA1-954A-7951-1E49902C16AF}"/>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Google Shape;9605;p73">
                  <a:extLst>
                    <a:ext uri="{FF2B5EF4-FFF2-40B4-BE49-F238E27FC236}">
                      <a16:creationId xmlns:a16="http://schemas.microsoft.com/office/drawing/2014/main" id="{D4A1F93D-ACD3-017C-59C9-D041D3E0B53E}"/>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6" name="Google Shape;9606;p73">
                <a:extLst>
                  <a:ext uri="{FF2B5EF4-FFF2-40B4-BE49-F238E27FC236}">
                    <a16:creationId xmlns:a16="http://schemas.microsoft.com/office/drawing/2014/main" id="{CAD86A38-7B71-79A1-8332-07AD365E77B3}"/>
                  </a:ext>
                </a:extLst>
              </p:cNvPr>
              <p:cNvGrpSpPr/>
              <p:nvPr/>
            </p:nvGrpSpPr>
            <p:grpSpPr>
              <a:xfrm>
                <a:off x="10925482" y="4377925"/>
                <a:ext cx="501965" cy="500612"/>
                <a:chOff x="6553275" y="3604550"/>
                <a:chExt cx="296975" cy="296175"/>
              </a:xfrm>
              <a:grpFill/>
            </p:grpSpPr>
            <p:sp>
              <p:nvSpPr>
                <p:cNvPr id="197" name="Google Shape;9607;p73">
                  <a:extLst>
                    <a:ext uri="{FF2B5EF4-FFF2-40B4-BE49-F238E27FC236}">
                      <a16:creationId xmlns:a16="http://schemas.microsoft.com/office/drawing/2014/main" id="{1733F7A6-6FCD-F5F5-47FC-051C6B69EE21}"/>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Google Shape;9608;p73">
                  <a:extLst>
                    <a:ext uri="{FF2B5EF4-FFF2-40B4-BE49-F238E27FC236}">
                      <a16:creationId xmlns:a16="http://schemas.microsoft.com/office/drawing/2014/main" id="{0B1A0D9C-6DC1-E7B4-3048-2E6F8C741E4C}"/>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Google Shape;9609;p73">
                  <a:extLst>
                    <a:ext uri="{FF2B5EF4-FFF2-40B4-BE49-F238E27FC236}">
                      <a16:creationId xmlns:a16="http://schemas.microsoft.com/office/drawing/2014/main" id="{0B1165AD-2D3D-5173-601A-0859F79D0659}"/>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Google Shape;9610;p73">
                  <a:extLst>
                    <a:ext uri="{FF2B5EF4-FFF2-40B4-BE49-F238E27FC236}">
                      <a16:creationId xmlns:a16="http://schemas.microsoft.com/office/drawing/2014/main" id="{1949162F-FA86-A66F-A5F1-71DE55439AA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Google Shape;9611;p73">
                  <a:extLst>
                    <a:ext uri="{FF2B5EF4-FFF2-40B4-BE49-F238E27FC236}">
                      <a16:creationId xmlns:a16="http://schemas.microsoft.com/office/drawing/2014/main" id="{E5EA8356-CF01-6645-B9EC-DD0A793EEF50}"/>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Google Shape;9612;p73">
                  <a:extLst>
                    <a:ext uri="{FF2B5EF4-FFF2-40B4-BE49-F238E27FC236}">
                      <a16:creationId xmlns:a16="http://schemas.microsoft.com/office/drawing/2014/main" id="{5A40A9B1-4C2F-3FE3-F31D-6155E10222B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
        <p:nvSpPr>
          <p:cNvPr id="17834" name="TextBox 17833">
            <a:extLst>
              <a:ext uri="{FF2B5EF4-FFF2-40B4-BE49-F238E27FC236}">
                <a16:creationId xmlns:a16="http://schemas.microsoft.com/office/drawing/2014/main" id="{C2D33961-80B6-A009-7B65-FD5B6CB3820D}"/>
              </a:ext>
            </a:extLst>
          </p:cNvPr>
          <p:cNvSpPr txBox="1"/>
          <p:nvPr/>
        </p:nvSpPr>
        <p:spPr>
          <a:xfrm>
            <a:off x="0" y="670567"/>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Lora" pitchFamily="2" charset="0"/>
                <a:ea typeface="Cambria" panose="02040503050406030204" pitchFamily="18" charset="0"/>
              </a:rPr>
              <a:t>Icons</a:t>
            </a:r>
          </a:p>
        </p:txBody>
      </p:sp>
    </p:spTree>
    <p:extLst>
      <p:ext uri="{BB962C8B-B14F-4D97-AF65-F5344CB8AC3E}">
        <p14:creationId xmlns:p14="http://schemas.microsoft.com/office/powerpoint/2010/main" val="681013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5E0D878-C180-3421-6E4C-EC4403F50108}"/>
              </a:ext>
            </a:extLst>
          </p:cNvPr>
          <p:cNvGrpSpPr/>
          <p:nvPr/>
        </p:nvGrpSpPr>
        <p:grpSpPr>
          <a:xfrm>
            <a:off x="618306" y="1507853"/>
            <a:ext cx="10955388" cy="4435254"/>
            <a:chOff x="397192" y="1548962"/>
            <a:chExt cx="11397616" cy="4614289"/>
          </a:xfrm>
          <a:solidFill>
            <a:schemeClr val="tx1"/>
          </a:solidFill>
        </p:grpSpPr>
        <p:grpSp>
          <p:nvGrpSpPr>
            <p:cNvPr id="5" name="Group 4">
              <a:extLst>
                <a:ext uri="{FF2B5EF4-FFF2-40B4-BE49-F238E27FC236}">
                  <a16:creationId xmlns:a16="http://schemas.microsoft.com/office/drawing/2014/main" id="{262BF839-C42C-F9C7-25E5-5E23EB9145DD}"/>
                </a:ext>
              </a:extLst>
            </p:cNvPr>
            <p:cNvGrpSpPr/>
            <p:nvPr/>
          </p:nvGrpSpPr>
          <p:grpSpPr>
            <a:xfrm>
              <a:off x="420547" y="3548838"/>
              <a:ext cx="11373408" cy="644982"/>
              <a:chOff x="420547" y="3453239"/>
              <a:chExt cx="11373408" cy="644982"/>
            </a:xfrm>
            <a:grpFill/>
          </p:grpSpPr>
          <p:sp>
            <p:nvSpPr>
              <p:cNvPr id="18004" name="Google Shape;12426;p89">
                <a:extLst>
                  <a:ext uri="{FF2B5EF4-FFF2-40B4-BE49-F238E27FC236}">
                    <a16:creationId xmlns:a16="http://schemas.microsoft.com/office/drawing/2014/main" id="{FBAD5839-800F-CD81-60D8-F557E27D74B8}"/>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05" name="Google Shape;12431;p89">
                <a:extLst>
                  <a:ext uri="{FF2B5EF4-FFF2-40B4-BE49-F238E27FC236}">
                    <a16:creationId xmlns:a16="http://schemas.microsoft.com/office/drawing/2014/main" id="{9A10DD3B-8A4D-509F-3013-8E9D74CCF30A}"/>
                  </a:ext>
                </a:extLst>
              </p:cNvPr>
              <p:cNvGrpSpPr/>
              <p:nvPr/>
            </p:nvGrpSpPr>
            <p:grpSpPr>
              <a:xfrm>
                <a:off x="4541947" y="3455229"/>
                <a:ext cx="644752" cy="641288"/>
                <a:chOff x="-4931075" y="2765725"/>
                <a:chExt cx="293025" cy="291450"/>
              </a:xfrm>
              <a:grpFill/>
            </p:grpSpPr>
            <p:sp>
              <p:nvSpPr>
                <p:cNvPr id="18060" name="Google Shape;12432;p89">
                  <a:extLst>
                    <a:ext uri="{FF2B5EF4-FFF2-40B4-BE49-F238E27FC236}">
                      <a16:creationId xmlns:a16="http://schemas.microsoft.com/office/drawing/2014/main" id="{3C460379-0A0F-3010-87EF-518B9514B6AC}"/>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61" name="Google Shape;12433;p89">
                  <a:extLst>
                    <a:ext uri="{FF2B5EF4-FFF2-40B4-BE49-F238E27FC236}">
                      <a16:creationId xmlns:a16="http://schemas.microsoft.com/office/drawing/2014/main" id="{57172864-8473-2BA2-5B77-C3C364C81FE7}"/>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6" name="Google Shape;12444;p89">
                <a:extLst>
                  <a:ext uri="{FF2B5EF4-FFF2-40B4-BE49-F238E27FC236}">
                    <a16:creationId xmlns:a16="http://schemas.microsoft.com/office/drawing/2014/main" id="{C53AC2AF-4780-868E-88CF-1A8DBED798E5}"/>
                  </a:ext>
                </a:extLst>
              </p:cNvPr>
              <p:cNvGrpSpPr/>
              <p:nvPr/>
            </p:nvGrpSpPr>
            <p:grpSpPr>
              <a:xfrm>
                <a:off x="8683385" y="3492498"/>
                <a:ext cx="641288" cy="566751"/>
                <a:chOff x="-3137650" y="2787000"/>
                <a:chExt cx="291450" cy="257575"/>
              </a:xfrm>
              <a:grpFill/>
            </p:grpSpPr>
            <p:sp>
              <p:nvSpPr>
                <p:cNvPr id="18052" name="Google Shape;12445;p89">
                  <a:extLst>
                    <a:ext uri="{FF2B5EF4-FFF2-40B4-BE49-F238E27FC236}">
                      <a16:creationId xmlns:a16="http://schemas.microsoft.com/office/drawing/2014/main" id="{6F3FED06-EE94-94F5-01D1-7B077FEF1B7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3" name="Google Shape;12446;p89">
                  <a:extLst>
                    <a:ext uri="{FF2B5EF4-FFF2-40B4-BE49-F238E27FC236}">
                      <a16:creationId xmlns:a16="http://schemas.microsoft.com/office/drawing/2014/main" id="{8913422F-594D-A2DA-B4C7-1611B5349B23}"/>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4" name="Google Shape;12447;p89">
                  <a:extLst>
                    <a:ext uri="{FF2B5EF4-FFF2-40B4-BE49-F238E27FC236}">
                      <a16:creationId xmlns:a16="http://schemas.microsoft.com/office/drawing/2014/main" id="{F2502AD4-6DCB-1DF0-22AE-7D07D27BBA3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5" name="Google Shape;12448;p89">
                  <a:extLst>
                    <a:ext uri="{FF2B5EF4-FFF2-40B4-BE49-F238E27FC236}">
                      <a16:creationId xmlns:a16="http://schemas.microsoft.com/office/drawing/2014/main" id="{B994D15C-5A30-89E5-763C-1A63EAC789E9}"/>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6" name="Google Shape;12449;p89">
                  <a:extLst>
                    <a:ext uri="{FF2B5EF4-FFF2-40B4-BE49-F238E27FC236}">
                      <a16:creationId xmlns:a16="http://schemas.microsoft.com/office/drawing/2014/main" id="{6268C75C-C03C-84C7-67C5-60357EE7A949}"/>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7" name="Google Shape;12450;p89">
                  <a:extLst>
                    <a:ext uri="{FF2B5EF4-FFF2-40B4-BE49-F238E27FC236}">
                      <a16:creationId xmlns:a16="http://schemas.microsoft.com/office/drawing/2014/main" id="{78C49049-4CBB-B176-7676-FABEE681C75A}"/>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8" name="Google Shape;12451;p89">
                  <a:extLst>
                    <a:ext uri="{FF2B5EF4-FFF2-40B4-BE49-F238E27FC236}">
                      <a16:creationId xmlns:a16="http://schemas.microsoft.com/office/drawing/2014/main" id="{B5E5D2EF-362E-36D2-0121-A36426AD26A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9" name="Google Shape;12452;p89">
                  <a:extLst>
                    <a:ext uri="{FF2B5EF4-FFF2-40B4-BE49-F238E27FC236}">
                      <a16:creationId xmlns:a16="http://schemas.microsoft.com/office/drawing/2014/main" id="{03D027CD-0572-70F8-BD7A-2EA28AC61116}"/>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7" name="Google Shape;12456;p89">
                <a:extLst>
                  <a:ext uri="{FF2B5EF4-FFF2-40B4-BE49-F238E27FC236}">
                    <a16:creationId xmlns:a16="http://schemas.microsoft.com/office/drawing/2014/main" id="{801ACCAD-EB53-3406-C169-7BBC07AC642B}"/>
                  </a:ext>
                </a:extLst>
              </p:cNvPr>
              <p:cNvGrpSpPr/>
              <p:nvPr/>
            </p:nvGrpSpPr>
            <p:grpSpPr>
              <a:xfrm>
                <a:off x="1243541" y="3454375"/>
                <a:ext cx="642992" cy="642992"/>
                <a:chOff x="-6354300" y="2757075"/>
                <a:chExt cx="292225" cy="292225"/>
              </a:xfrm>
              <a:grpFill/>
            </p:grpSpPr>
            <p:sp>
              <p:nvSpPr>
                <p:cNvPr id="18048" name="Google Shape;12457;p89">
                  <a:extLst>
                    <a:ext uri="{FF2B5EF4-FFF2-40B4-BE49-F238E27FC236}">
                      <a16:creationId xmlns:a16="http://schemas.microsoft.com/office/drawing/2014/main" id="{AE141DBC-F85C-578E-BC6C-2B17768125DF}"/>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9" name="Google Shape;12458;p89">
                  <a:extLst>
                    <a:ext uri="{FF2B5EF4-FFF2-40B4-BE49-F238E27FC236}">
                      <a16:creationId xmlns:a16="http://schemas.microsoft.com/office/drawing/2014/main" id="{DF2AF500-55D4-D5AD-ED02-0F94CA73037F}"/>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0" name="Google Shape;12459;p89">
                  <a:extLst>
                    <a:ext uri="{FF2B5EF4-FFF2-40B4-BE49-F238E27FC236}">
                      <a16:creationId xmlns:a16="http://schemas.microsoft.com/office/drawing/2014/main" id="{D685856E-AE70-CCFC-0028-F8307B1CA3D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1" name="Google Shape;12460;p89">
                  <a:extLst>
                    <a:ext uri="{FF2B5EF4-FFF2-40B4-BE49-F238E27FC236}">
                      <a16:creationId xmlns:a16="http://schemas.microsoft.com/office/drawing/2014/main" id="{CE0EC2FB-2FBD-7E82-653B-319554437645}"/>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8" name="Google Shape;12467;p89">
                <a:extLst>
                  <a:ext uri="{FF2B5EF4-FFF2-40B4-BE49-F238E27FC236}">
                    <a16:creationId xmlns:a16="http://schemas.microsoft.com/office/drawing/2014/main" id="{D287448A-74BE-5165-203B-B1DB25E98BEE}"/>
                  </a:ext>
                </a:extLst>
              </p:cNvPr>
              <p:cNvGrpSpPr/>
              <p:nvPr/>
            </p:nvGrpSpPr>
            <p:grpSpPr>
              <a:xfrm>
                <a:off x="5368208" y="3453523"/>
                <a:ext cx="644752" cy="644698"/>
                <a:chOff x="-4572700" y="2764950"/>
                <a:chExt cx="293025" cy="293000"/>
              </a:xfrm>
              <a:grpFill/>
            </p:grpSpPr>
            <p:sp>
              <p:nvSpPr>
                <p:cNvPr id="18043" name="Google Shape;12468;p89">
                  <a:extLst>
                    <a:ext uri="{FF2B5EF4-FFF2-40B4-BE49-F238E27FC236}">
                      <a16:creationId xmlns:a16="http://schemas.microsoft.com/office/drawing/2014/main" id="{9776A23D-2068-894F-3343-18F6CF1A1C13}"/>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4" name="Google Shape;12469;p89">
                  <a:extLst>
                    <a:ext uri="{FF2B5EF4-FFF2-40B4-BE49-F238E27FC236}">
                      <a16:creationId xmlns:a16="http://schemas.microsoft.com/office/drawing/2014/main" id="{58777053-5600-3A2E-120B-EE5A72C71E96}"/>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5" name="Google Shape;12470;p89">
                  <a:extLst>
                    <a:ext uri="{FF2B5EF4-FFF2-40B4-BE49-F238E27FC236}">
                      <a16:creationId xmlns:a16="http://schemas.microsoft.com/office/drawing/2014/main" id="{FBC17679-609A-DC03-17FB-CC73E7CCF477}"/>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6" name="Google Shape;12471;p89">
                  <a:extLst>
                    <a:ext uri="{FF2B5EF4-FFF2-40B4-BE49-F238E27FC236}">
                      <a16:creationId xmlns:a16="http://schemas.microsoft.com/office/drawing/2014/main" id="{6F440B8C-F614-C982-DB0B-C5198D83DA81}"/>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7" name="Google Shape;12472;p89">
                  <a:extLst>
                    <a:ext uri="{FF2B5EF4-FFF2-40B4-BE49-F238E27FC236}">
                      <a16:creationId xmlns:a16="http://schemas.microsoft.com/office/drawing/2014/main" id="{D29FB425-102A-9DB2-47F1-006A0316FA0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9" name="Google Shape;12485;p89">
                <a:extLst>
                  <a:ext uri="{FF2B5EF4-FFF2-40B4-BE49-F238E27FC236}">
                    <a16:creationId xmlns:a16="http://schemas.microsoft.com/office/drawing/2014/main" id="{FA955663-D422-DBAF-0C48-79115B7285D5}"/>
                  </a:ext>
                </a:extLst>
              </p:cNvPr>
              <p:cNvGrpSpPr/>
              <p:nvPr/>
            </p:nvGrpSpPr>
            <p:grpSpPr>
              <a:xfrm>
                <a:off x="9506180" y="3456108"/>
                <a:ext cx="642992" cy="639527"/>
                <a:chOff x="-2571737" y="2764550"/>
                <a:chExt cx="292225" cy="290650"/>
              </a:xfrm>
              <a:grpFill/>
            </p:grpSpPr>
            <p:sp>
              <p:nvSpPr>
                <p:cNvPr id="18040" name="Google Shape;12486;p89">
                  <a:extLst>
                    <a:ext uri="{FF2B5EF4-FFF2-40B4-BE49-F238E27FC236}">
                      <a16:creationId xmlns:a16="http://schemas.microsoft.com/office/drawing/2014/main" id="{60D4B959-9272-E25D-9C72-35AE47A17A9A}"/>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1" name="Google Shape;12487;p89">
                  <a:extLst>
                    <a:ext uri="{FF2B5EF4-FFF2-40B4-BE49-F238E27FC236}">
                      <a16:creationId xmlns:a16="http://schemas.microsoft.com/office/drawing/2014/main" id="{539E9D48-4215-75B5-E23B-E133CAF03E22}"/>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2" name="Google Shape;12488;p89">
                  <a:extLst>
                    <a:ext uri="{FF2B5EF4-FFF2-40B4-BE49-F238E27FC236}">
                      <a16:creationId xmlns:a16="http://schemas.microsoft.com/office/drawing/2014/main" id="{1D1EB8A5-30D3-344C-7C04-DF53DF5EA338}"/>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0" name="Google Shape;12498;p89">
                <a:extLst>
                  <a:ext uri="{FF2B5EF4-FFF2-40B4-BE49-F238E27FC236}">
                    <a16:creationId xmlns:a16="http://schemas.microsoft.com/office/drawing/2014/main" id="{AFCD1A12-D626-50C1-528E-795ECDB2B04F}"/>
                  </a:ext>
                </a:extLst>
              </p:cNvPr>
              <p:cNvGrpSpPr/>
              <p:nvPr/>
            </p:nvGrpSpPr>
            <p:grpSpPr>
              <a:xfrm>
                <a:off x="2088889" y="3454375"/>
                <a:ext cx="606578" cy="642992"/>
                <a:chOff x="-5995925" y="2757850"/>
                <a:chExt cx="275675" cy="292225"/>
              </a:xfrm>
              <a:grpFill/>
            </p:grpSpPr>
            <p:sp>
              <p:nvSpPr>
                <p:cNvPr id="18031" name="Google Shape;12499;p89">
                  <a:extLst>
                    <a:ext uri="{FF2B5EF4-FFF2-40B4-BE49-F238E27FC236}">
                      <a16:creationId xmlns:a16="http://schemas.microsoft.com/office/drawing/2014/main" id="{3792EEF3-2849-B1C6-51E4-CCEB3E68A020}"/>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2" name="Google Shape;12500;p89">
                  <a:extLst>
                    <a:ext uri="{FF2B5EF4-FFF2-40B4-BE49-F238E27FC236}">
                      <a16:creationId xmlns:a16="http://schemas.microsoft.com/office/drawing/2014/main" id="{CD8D84CF-462D-0188-E38C-B86686965D81}"/>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3" name="Google Shape;12501;p89">
                  <a:extLst>
                    <a:ext uri="{FF2B5EF4-FFF2-40B4-BE49-F238E27FC236}">
                      <a16:creationId xmlns:a16="http://schemas.microsoft.com/office/drawing/2014/main" id="{909693CD-86AA-98EB-279C-8F91C672EE31}"/>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4" name="Google Shape;12502;p89">
                  <a:extLst>
                    <a:ext uri="{FF2B5EF4-FFF2-40B4-BE49-F238E27FC236}">
                      <a16:creationId xmlns:a16="http://schemas.microsoft.com/office/drawing/2014/main" id="{F4D0850F-0F60-DFAB-4AF4-A1EE3208ABF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5" name="Google Shape;12503;p89">
                  <a:extLst>
                    <a:ext uri="{FF2B5EF4-FFF2-40B4-BE49-F238E27FC236}">
                      <a16:creationId xmlns:a16="http://schemas.microsoft.com/office/drawing/2014/main" id="{B3E39510-F5A5-EE71-8894-6299105B0920}"/>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6" name="Google Shape;12504;p89">
                  <a:extLst>
                    <a:ext uri="{FF2B5EF4-FFF2-40B4-BE49-F238E27FC236}">
                      <a16:creationId xmlns:a16="http://schemas.microsoft.com/office/drawing/2014/main" id="{29EB52F9-D6B8-4868-5191-EEF30E6FE417}"/>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7" name="Google Shape;12505;p89">
                  <a:extLst>
                    <a:ext uri="{FF2B5EF4-FFF2-40B4-BE49-F238E27FC236}">
                      <a16:creationId xmlns:a16="http://schemas.microsoft.com/office/drawing/2014/main" id="{5A44455B-D8C5-E459-65DD-C7DB9A3086FC}"/>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8" name="Google Shape;12506;p89">
                  <a:extLst>
                    <a:ext uri="{FF2B5EF4-FFF2-40B4-BE49-F238E27FC236}">
                      <a16:creationId xmlns:a16="http://schemas.microsoft.com/office/drawing/2014/main" id="{C1936708-2D20-2659-A105-E74DC17EF46F}"/>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9" name="Google Shape;12507;p89">
                  <a:extLst>
                    <a:ext uri="{FF2B5EF4-FFF2-40B4-BE49-F238E27FC236}">
                      <a16:creationId xmlns:a16="http://schemas.microsoft.com/office/drawing/2014/main" id="{E05FB2D4-AEC3-5DBD-64AC-CF59865DABC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1" name="Google Shape;12515;p89">
                <a:extLst>
                  <a:ext uri="{FF2B5EF4-FFF2-40B4-BE49-F238E27FC236}">
                    <a16:creationId xmlns:a16="http://schemas.microsoft.com/office/drawing/2014/main" id="{1C444CAD-E63B-C194-63DE-DC0AAB211E2F}"/>
                  </a:ext>
                </a:extLst>
              </p:cNvPr>
              <p:cNvGrpSpPr/>
              <p:nvPr/>
            </p:nvGrpSpPr>
            <p:grpSpPr>
              <a:xfrm>
                <a:off x="6192681" y="3474318"/>
                <a:ext cx="641288" cy="603112"/>
                <a:chOff x="-4211975" y="2783850"/>
                <a:chExt cx="291450" cy="274100"/>
              </a:xfrm>
              <a:grpFill/>
            </p:grpSpPr>
            <p:sp>
              <p:nvSpPr>
                <p:cNvPr id="18028" name="Google Shape;12516;p89">
                  <a:extLst>
                    <a:ext uri="{FF2B5EF4-FFF2-40B4-BE49-F238E27FC236}">
                      <a16:creationId xmlns:a16="http://schemas.microsoft.com/office/drawing/2014/main" id="{69B44957-36EC-DD9C-283E-67A1B4588940}"/>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9" name="Google Shape;12517;p89">
                  <a:extLst>
                    <a:ext uri="{FF2B5EF4-FFF2-40B4-BE49-F238E27FC236}">
                      <a16:creationId xmlns:a16="http://schemas.microsoft.com/office/drawing/2014/main" id="{E01AB9F0-2FD3-297B-CE41-28D9EF7472BF}"/>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0" name="Google Shape;12518;p89">
                  <a:extLst>
                    <a:ext uri="{FF2B5EF4-FFF2-40B4-BE49-F238E27FC236}">
                      <a16:creationId xmlns:a16="http://schemas.microsoft.com/office/drawing/2014/main" id="{B49803BC-F25E-640E-4A53-CCD6CEDDAB9E}"/>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012" name="Google Shape;12528;p89">
                <a:extLst>
                  <a:ext uri="{FF2B5EF4-FFF2-40B4-BE49-F238E27FC236}">
                    <a16:creationId xmlns:a16="http://schemas.microsoft.com/office/drawing/2014/main" id="{530A5EDA-2D6C-09EE-C247-952E050EA08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13" name="Google Shape;12540;p89">
                <a:extLst>
                  <a:ext uri="{FF2B5EF4-FFF2-40B4-BE49-F238E27FC236}">
                    <a16:creationId xmlns:a16="http://schemas.microsoft.com/office/drawing/2014/main" id="{272E07E7-FF04-EBC4-1D60-4330B66D158F}"/>
                  </a:ext>
                </a:extLst>
              </p:cNvPr>
              <p:cNvGrpSpPr/>
              <p:nvPr/>
            </p:nvGrpSpPr>
            <p:grpSpPr>
              <a:xfrm>
                <a:off x="2893270" y="3454375"/>
                <a:ext cx="644698" cy="642992"/>
                <a:chOff x="-5635975" y="2757075"/>
                <a:chExt cx="293000" cy="292225"/>
              </a:xfrm>
              <a:grpFill/>
            </p:grpSpPr>
            <p:sp>
              <p:nvSpPr>
                <p:cNvPr id="18026" name="Google Shape;12541;p89">
                  <a:extLst>
                    <a:ext uri="{FF2B5EF4-FFF2-40B4-BE49-F238E27FC236}">
                      <a16:creationId xmlns:a16="http://schemas.microsoft.com/office/drawing/2014/main" id="{A8A4FC3C-B000-24DF-2802-AF4A12A784DD}"/>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7" name="Google Shape;12542;p89">
                  <a:extLst>
                    <a:ext uri="{FF2B5EF4-FFF2-40B4-BE49-F238E27FC236}">
                      <a16:creationId xmlns:a16="http://schemas.microsoft.com/office/drawing/2014/main" id="{78A0C69D-D358-2464-9BA0-2280C2B2EA40}"/>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4" name="Google Shape;12549;p89">
                <a:extLst>
                  <a:ext uri="{FF2B5EF4-FFF2-40B4-BE49-F238E27FC236}">
                    <a16:creationId xmlns:a16="http://schemas.microsoft.com/office/drawing/2014/main" id="{51FECA6B-CD43-0A57-762B-7ABAB35B6AFA}"/>
                  </a:ext>
                </a:extLst>
              </p:cNvPr>
              <p:cNvGrpSpPr/>
              <p:nvPr/>
            </p:nvGrpSpPr>
            <p:grpSpPr>
              <a:xfrm>
                <a:off x="7003473" y="3453523"/>
                <a:ext cx="641288" cy="644698"/>
                <a:chOff x="-3852025" y="2764950"/>
                <a:chExt cx="291450" cy="293000"/>
              </a:xfrm>
              <a:grpFill/>
            </p:grpSpPr>
            <p:sp>
              <p:nvSpPr>
                <p:cNvPr id="18024" name="Google Shape;12550;p89">
                  <a:extLst>
                    <a:ext uri="{FF2B5EF4-FFF2-40B4-BE49-F238E27FC236}">
                      <a16:creationId xmlns:a16="http://schemas.microsoft.com/office/drawing/2014/main" id="{37876BF7-0AF3-6B2E-C6AD-6030104121F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5" name="Google Shape;12551;p89">
                  <a:extLst>
                    <a:ext uri="{FF2B5EF4-FFF2-40B4-BE49-F238E27FC236}">
                      <a16:creationId xmlns:a16="http://schemas.microsoft.com/office/drawing/2014/main" id="{4BCA15B5-7D38-E691-3C74-B5EE94093389}"/>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5" name="Google Shape;12554;p89">
                <a:extLst>
                  <a:ext uri="{FF2B5EF4-FFF2-40B4-BE49-F238E27FC236}">
                    <a16:creationId xmlns:a16="http://schemas.microsoft.com/office/drawing/2014/main" id="{91ED65F1-DB79-C82F-5C13-D5EBA7C7D0C8}"/>
                  </a:ext>
                </a:extLst>
              </p:cNvPr>
              <p:cNvGrpSpPr/>
              <p:nvPr/>
            </p:nvGrpSpPr>
            <p:grpSpPr>
              <a:xfrm>
                <a:off x="11152667" y="3454376"/>
                <a:ext cx="641288" cy="642992"/>
                <a:chOff x="-2060175" y="2768875"/>
                <a:chExt cx="291450" cy="292225"/>
              </a:xfrm>
              <a:grpFill/>
            </p:grpSpPr>
            <p:sp>
              <p:nvSpPr>
                <p:cNvPr id="18022" name="Google Shape;12555;p89">
                  <a:extLst>
                    <a:ext uri="{FF2B5EF4-FFF2-40B4-BE49-F238E27FC236}">
                      <a16:creationId xmlns:a16="http://schemas.microsoft.com/office/drawing/2014/main" id="{FEE895C4-0BDA-A479-18C6-8CA91E3DAF2D}"/>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3" name="Google Shape;12556;p89">
                  <a:extLst>
                    <a:ext uri="{FF2B5EF4-FFF2-40B4-BE49-F238E27FC236}">
                      <a16:creationId xmlns:a16="http://schemas.microsoft.com/office/drawing/2014/main" id="{ED642E8A-B009-EA15-067A-338517CBF719}"/>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016" name="Google Shape;12566;p89">
                <a:extLst>
                  <a:ext uri="{FF2B5EF4-FFF2-40B4-BE49-F238E27FC236}">
                    <a16:creationId xmlns:a16="http://schemas.microsoft.com/office/drawing/2014/main" id="{ADB5BE7C-71C7-CEAD-74BE-A216916C6B80}"/>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17" name="Google Shape;12580;p89">
                <a:extLst>
                  <a:ext uri="{FF2B5EF4-FFF2-40B4-BE49-F238E27FC236}">
                    <a16:creationId xmlns:a16="http://schemas.microsoft.com/office/drawing/2014/main" id="{E237E88E-10C2-C5C1-F910-EEAC28D2EA77}"/>
                  </a:ext>
                </a:extLst>
              </p:cNvPr>
              <p:cNvGrpSpPr/>
              <p:nvPr/>
            </p:nvGrpSpPr>
            <p:grpSpPr>
              <a:xfrm>
                <a:off x="7973122" y="3454376"/>
                <a:ext cx="414267" cy="642992"/>
                <a:chOff x="-3443250" y="2765725"/>
                <a:chExt cx="188275" cy="292225"/>
              </a:xfrm>
              <a:grpFill/>
            </p:grpSpPr>
            <p:sp>
              <p:nvSpPr>
                <p:cNvPr id="18018" name="Google Shape;12581;p89">
                  <a:extLst>
                    <a:ext uri="{FF2B5EF4-FFF2-40B4-BE49-F238E27FC236}">
                      <a16:creationId xmlns:a16="http://schemas.microsoft.com/office/drawing/2014/main" id="{FFBA6400-A6DD-E966-C7A1-70CE2B4AA8C7}"/>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19" name="Google Shape;12582;p89">
                  <a:extLst>
                    <a:ext uri="{FF2B5EF4-FFF2-40B4-BE49-F238E27FC236}">
                      <a16:creationId xmlns:a16="http://schemas.microsoft.com/office/drawing/2014/main" id="{7F6E0AEA-DDC7-1B87-0D26-266E64857D46}"/>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0" name="Google Shape;12583;p89">
                  <a:extLst>
                    <a:ext uri="{FF2B5EF4-FFF2-40B4-BE49-F238E27FC236}">
                      <a16:creationId xmlns:a16="http://schemas.microsoft.com/office/drawing/2014/main" id="{13F50F80-E548-EC15-FE52-1FA4CAA0B01B}"/>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1" name="Google Shape;12584;p89">
                  <a:extLst>
                    <a:ext uri="{FF2B5EF4-FFF2-40B4-BE49-F238E27FC236}">
                      <a16:creationId xmlns:a16="http://schemas.microsoft.com/office/drawing/2014/main" id="{5B48A40C-A1C0-572C-B7DF-8505611F765B}"/>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00A99978-D673-3A96-50A8-C251DC983E50}"/>
                </a:ext>
              </a:extLst>
            </p:cNvPr>
            <p:cNvGrpSpPr/>
            <p:nvPr/>
          </p:nvGrpSpPr>
          <p:grpSpPr>
            <a:xfrm>
              <a:off x="397192" y="1548962"/>
              <a:ext cx="11397616" cy="650754"/>
              <a:chOff x="397192" y="1883391"/>
              <a:chExt cx="11397616" cy="650754"/>
            </a:xfrm>
            <a:grpFill/>
          </p:grpSpPr>
          <p:sp>
            <p:nvSpPr>
              <p:cNvPr id="17962" name="Google Shape;12422;p89">
                <a:extLst>
                  <a:ext uri="{FF2B5EF4-FFF2-40B4-BE49-F238E27FC236}">
                    <a16:creationId xmlns:a16="http://schemas.microsoft.com/office/drawing/2014/main" id="{9636D8FA-1C7F-6C07-01DF-D25295DD78F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63" name="Google Shape;12427;p89">
                <a:extLst>
                  <a:ext uri="{FF2B5EF4-FFF2-40B4-BE49-F238E27FC236}">
                    <a16:creationId xmlns:a16="http://schemas.microsoft.com/office/drawing/2014/main" id="{0619430C-B5A8-493B-CFF5-7596EFB33DEE}"/>
                  </a:ext>
                </a:extLst>
              </p:cNvPr>
              <p:cNvGrpSpPr/>
              <p:nvPr/>
            </p:nvGrpSpPr>
            <p:grpSpPr>
              <a:xfrm>
                <a:off x="4523765" y="1886197"/>
                <a:ext cx="644752" cy="640848"/>
                <a:chOff x="-4932650" y="2046625"/>
                <a:chExt cx="293025" cy="291250"/>
              </a:xfrm>
              <a:grpFill/>
            </p:grpSpPr>
            <p:sp>
              <p:nvSpPr>
                <p:cNvPr id="18002" name="Google Shape;12428;p89">
                  <a:extLst>
                    <a:ext uri="{FF2B5EF4-FFF2-40B4-BE49-F238E27FC236}">
                      <a16:creationId xmlns:a16="http://schemas.microsoft.com/office/drawing/2014/main" id="{63D810C6-38C2-435C-F3A9-622C5793C54F}"/>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3" name="Google Shape;12429;p89">
                  <a:extLst>
                    <a:ext uri="{FF2B5EF4-FFF2-40B4-BE49-F238E27FC236}">
                      <a16:creationId xmlns:a16="http://schemas.microsoft.com/office/drawing/2014/main" id="{EC5FB6FC-1AA1-236A-6098-4C930B905704}"/>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4" name="Google Shape;12434;p89">
                <a:extLst>
                  <a:ext uri="{FF2B5EF4-FFF2-40B4-BE49-F238E27FC236}">
                    <a16:creationId xmlns:a16="http://schemas.microsoft.com/office/drawing/2014/main" id="{E78FBC4E-F3F4-2471-A124-01831244C7EC}"/>
                  </a:ext>
                </a:extLst>
              </p:cNvPr>
              <p:cNvGrpSpPr/>
              <p:nvPr/>
            </p:nvGrpSpPr>
            <p:grpSpPr>
              <a:xfrm>
                <a:off x="8665202" y="1924126"/>
                <a:ext cx="641288" cy="564991"/>
                <a:chOff x="-3137650" y="2067900"/>
                <a:chExt cx="291450" cy="256775"/>
              </a:xfrm>
              <a:grpFill/>
            </p:grpSpPr>
            <p:sp>
              <p:nvSpPr>
                <p:cNvPr id="17999" name="Google Shape;12435;p89">
                  <a:extLst>
                    <a:ext uri="{FF2B5EF4-FFF2-40B4-BE49-F238E27FC236}">
                      <a16:creationId xmlns:a16="http://schemas.microsoft.com/office/drawing/2014/main" id="{8942F43C-B2F0-5FE8-2427-F9B9FDB9B29D}"/>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0" name="Google Shape;12436;p89">
                  <a:extLst>
                    <a:ext uri="{FF2B5EF4-FFF2-40B4-BE49-F238E27FC236}">
                      <a16:creationId xmlns:a16="http://schemas.microsoft.com/office/drawing/2014/main" id="{5E5238B5-0666-2EDE-D466-108CDA42A73B}"/>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1" name="Google Shape;12437;p89">
                  <a:extLst>
                    <a:ext uri="{FF2B5EF4-FFF2-40B4-BE49-F238E27FC236}">
                      <a16:creationId xmlns:a16="http://schemas.microsoft.com/office/drawing/2014/main" id="{B740A7CB-B335-728F-C77D-E89B3B5E0F3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65" name="Google Shape;12454;p89">
                <a:extLst>
                  <a:ext uri="{FF2B5EF4-FFF2-40B4-BE49-F238E27FC236}">
                    <a16:creationId xmlns:a16="http://schemas.microsoft.com/office/drawing/2014/main" id="{124B4D58-9924-AAFC-2F31-CB2234489B5A}"/>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66" name="Google Shape;12461;p89">
                <a:extLst>
                  <a:ext uri="{FF2B5EF4-FFF2-40B4-BE49-F238E27FC236}">
                    <a16:creationId xmlns:a16="http://schemas.microsoft.com/office/drawing/2014/main" id="{89BF3148-715D-DDBB-3A44-930833B9BB57}"/>
                  </a:ext>
                </a:extLst>
              </p:cNvPr>
              <p:cNvGrpSpPr/>
              <p:nvPr/>
            </p:nvGrpSpPr>
            <p:grpSpPr>
              <a:xfrm>
                <a:off x="5349172" y="1883391"/>
                <a:ext cx="646458" cy="646458"/>
                <a:chOff x="-4573475" y="2045850"/>
                <a:chExt cx="293800" cy="293800"/>
              </a:xfrm>
              <a:grpFill/>
            </p:grpSpPr>
            <p:sp>
              <p:nvSpPr>
                <p:cNvPr id="17997" name="Google Shape;12462;p89">
                  <a:extLst>
                    <a:ext uri="{FF2B5EF4-FFF2-40B4-BE49-F238E27FC236}">
                      <a16:creationId xmlns:a16="http://schemas.microsoft.com/office/drawing/2014/main" id="{EB7F5B95-3715-280C-398C-F0955EA6B8C7}"/>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8" name="Google Shape;12463;p89">
                  <a:extLst>
                    <a:ext uri="{FF2B5EF4-FFF2-40B4-BE49-F238E27FC236}">
                      <a16:creationId xmlns:a16="http://schemas.microsoft.com/office/drawing/2014/main" id="{885C0094-404D-3996-9CDD-0A2C1B7C6A73}"/>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7" name="Google Shape;12473;p89">
                <a:extLst>
                  <a:ext uri="{FF2B5EF4-FFF2-40B4-BE49-F238E27FC236}">
                    <a16:creationId xmlns:a16="http://schemas.microsoft.com/office/drawing/2014/main" id="{DA894677-7B87-9FC3-C1F6-BCE105E09FD7}"/>
                  </a:ext>
                </a:extLst>
              </p:cNvPr>
              <p:cNvGrpSpPr/>
              <p:nvPr/>
            </p:nvGrpSpPr>
            <p:grpSpPr>
              <a:xfrm>
                <a:off x="9511570" y="1885950"/>
                <a:ext cx="632212" cy="641343"/>
                <a:chOff x="-2777700" y="2049775"/>
                <a:chExt cx="287325" cy="291475"/>
              </a:xfrm>
              <a:grpFill/>
            </p:grpSpPr>
            <p:sp>
              <p:nvSpPr>
                <p:cNvPr id="17994" name="Google Shape;12474;p89">
                  <a:extLst>
                    <a:ext uri="{FF2B5EF4-FFF2-40B4-BE49-F238E27FC236}">
                      <a16:creationId xmlns:a16="http://schemas.microsoft.com/office/drawing/2014/main" id="{EBB53317-8F2B-C961-8167-A3D69F91001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5" name="Google Shape;12475;p89">
                  <a:extLst>
                    <a:ext uri="{FF2B5EF4-FFF2-40B4-BE49-F238E27FC236}">
                      <a16:creationId xmlns:a16="http://schemas.microsoft.com/office/drawing/2014/main" id="{4F9C2A7A-93BB-AA19-0812-64B5CFEBC3F4}"/>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6" name="Google Shape;12476;p89">
                  <a:extLst>
                    <a:ext uri="{FF2B5EF4-FFF2-40B4-BE49-F238E27FC236}">
                      <a16:creationId xmlns:a16="http://schemas.microsoft.com/office/drawing/2014/main" id="{86DF9ECB-8FF4-2B82-B30E-5A97A1CA4FA1}"/>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8" name="Google Shape;12508;p89">
                <a:extLst>
                  <a:ext uri="{FF2B5EF4-FFF2-40B4-BE49-F238E27FC236}">
                    <a16:creationId xmlns:a16="http://schemas.microsoft.com/office/drawing/2014/main" id="{0F44B8FD-FB2F-D2D3-8F5A-D3E9B0DB723F}"/>
                  </a:ext>
                </a:extLst>
              </p:cNvPr>
              <p:cNvGrpSpPr/>
              <p:nvPr/>
            </p:nvGrpSpPr>
            <p:grpSpPr>
              <a:xfrm>
                <a:off x="6173618" y="1886830"/>
                <a:ext cx="643048" cy="639583"/>
                <a:chOff x="-4211975" y="2046625"/>
                <a:chExt cx="292250" cy="290675"/>
              </a:xfrm>
              <a:grpFill/>
            </p:grpSpPr>
            <p:sp>
              <p:nvSpPr>
                <p:cNvPr id="17992" name="Google Shape;12509;p89">
                  <a:extLst>
                    <a:ext uri="{FF2B5EF4-FFF2-40B4-BE49-F238E27FC236}">
                      <a16:creationId xmlns:a16="http://schemas.microsoft.com/office/drawing/2014/main" id="{AE89C19B-810A-5A63-83FF-619012D0CB1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3" name="Google Shape;12510;p89">
                  <a:extLst>
                    <a:ext uri="{FF2B5EF4-FFF2-40B4-BE49-F238E27FC236}">
                      <a16:creationId xmlns:a16="http://schemas.microsoft.com/office/drawing/2014/main" id="{7B5680EF-2AD7-2C69-8AD4-58C2ACB72F1C}"/>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69" name="Google Shape;12519;p89">
                <a:extLst>
                  <a:ext uri="{FF2B5EF4-FFF2-40B4-BE49-F238E27FC236}">
                    <a16:creationId xmlns:a16="http://schemas.microsoft.com/office/drawing/2014/main" id="{478C0741-70E8-9CBC-1EB2-3D78E0187C82}"/>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70" name="Google Shape;12532;p89">
                <a:extLst>
                  <a:ext uri="{FF2B5EF4-FFF2-40B4-BE49-F238E27FC236}">
                    <a16:creationId xmlns:a16="http://schemas.microsoft.com/office/drawing/2014/main" id="{36202708-71AF-A3B2-CE09-064DBF19A87D}"/>
                  </a:ext>
                </a:extLst>
              </p:cNvPr>
              <p:cNvGrpSpPr/>
              <p:nvPr/>
            </p:nvGrpSpPr>
            <p:grpSpPr>
              <a:xfrm>
                <a:off x="2875060" y="1885975"/>
                <a:ext cx="644752" cy="641288"/>
                <a:chOff x="-5635200" y="2037975"/>
                <a:chExt cx="293025" cy="291450"/>
              </a:xfrm>
              <a:grpFill/>
            </p:grpSpPr>
            <p:sp>
              <p:nvSpPr>
                <p:cNvPr id="17990" name="Google Shape;12533;p89">
                  <a:extLst>
                    <a:ext uri="{FF2B5EF4-FFF2-40B4-BE49-F238E27FC236}">
                      <a16:creationId xmlns:a16="http://schemas.microsoft.com/office/drawing/2014/main" id="{BB80D8B9-5322-8798-EDCE-84FD391D3C7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1" name="Google Shape;12534;p89">
                  <a:extLst>
                    <a:ext uri="{FF2B5EF4-FFF2-40B4-BE49-F238E27FC236}">
                      <a16:creationId xmlns:a16="http://schemas.microsoft.com/office/drawing/2014/main" id="{C04E249A-478F-DF47-01B2-CE31CB8EB43F}"/>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1" name="Google Shape;12543;p89">
                <a:extLst>
                  <a:ext uri="{FF2B5EF4-FFF2-40B4-BE49-F238E27FC236}">
                    <a16:creationId xmlns:a16="http://schemas.microsoft.com/office/drawing/2014/main" id="{7909E575-4799-3F40-682C-01B96AF230A5}"/>
                  </a:ext>
                </a:extLst>
              </p:cNvPr>
              <p:cNvGrpSpPr/>
              <p:nvPr/>
            </p:nvGrpSpPr>
            <p:grpSpPr>
              <a:xfrm>
                <a:off x="6983557" y="1885975"/>
                <a:ext cx="644752" cy="641288"/>
                <a:chOff x="-3854375" y="2046625"/>
                <a:chExt cx="293025" cy="291450"/>
              </a:xfrm>
              <a:grpFill/>
            </p:grpSpPr>
            <p:sp>
              <p:nvSpPr>
                <p:cNvPr id="17988" name="Google Shape;12544;p89">
                  <a:extLst>
                    <a:ext uri="{FF2B5EF4-FFF2-40B4-BE49-F238E27FC236}">
                      <a16:creationId xmlns:a16="http://schemas.microsoft.com/office/drawing/2014/main" id="{E4689601-FA05-9A75-62AE-059F64414DDA}"/>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9" name="Google Shape;12545;p89">
                  <a:extLst>
                    <a:ext uri="{FF2B5EF4-FFF2-40B4-BE49-F238E27FC236}">
                      <a16:creationId xmlns:a16="http://schemas.microsoft.com/office/drawing/2014/main" id="{BE449B4E-D4AE-CAEE-1812-CE7A9C9B30B9}"/>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72" name="Google Shape;12552;p89">
                <a:extLst>
                  <a:ext uri="{FF2B5EF4-FFF2-40B4-BE49-F238E27FC236}">
                    <a16:creationId xmlns:a16="http://schemas.microsoft.com/office/drawing/2014/main" id="{13886317-5D42-3B97-8676-54241CB954F7}"/>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73" name="Google Shape;12561;p89">
                <a:extLst>
                  <a:ext uri="{FF2B5EF4-FFF2-40B4-BE49-F238E27FC236}">
                    <a16:creationId xmlns:a16="http://schemas.microsoft.com/office/drawing/2014/main" id="{C00FDAAE-69D3-E24C-E469-6CD49F8C387C}"/>
                  </a:ext>
                </a:extLst>
              </p:cNvPr>
              <p:cNvGrpSpPr/>
              <p:nvPr/>
            </p:nvGrpSpPr>
            <p:grpSpPr>
              <a:xfrm>
                <a:off x="3710685" y="1885124"/>
                <a:ext cx="643048" cy="642992"/>
                <a:chOff x="-5276050" y="2037975"/>
                <a:chExt cx="292250" cy="292225"/>
              </a:xfrm>
              <a:grpFill/>
            </p:grpSpPr>
            <p:sp>
              <p:nvSpPr>
                <p:cNvPr id="17985" name="Google Shape;12562;p89">
                  <a:extLst>
                    <a:ext uri="{FF2B5EF4-FFF2-40B4-BE49-F238E27FC236}">
                      <a16:creationId xmlns:a16="http://schemas.microsoft.com/office/drawing/2014/main" id="{A5DD58D6-EABE-20F5-E8C5-D2838623B304}"/>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6" name="Google Shape;12563;p89">
                  <a:extLst>
                    <a:ext uri="{FF2B5EF4-FFF2-40B4-BE49-F238E27FC236}">
                      <a16:creationId xmlns:a16="http://schemas.microsoft.com/office/drawing/2014/main" id="{CEF76C97-E780-392A-60A8-F452C2A66250}"/>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7" name="Google Shape;12564;p89">
                  <a:extLst>
                    <a:ext uri="{FF2B5EF4-FFF2-40B4-BE49-F238E27FC236}">
                      <a16:creationId xmlns:a16="http://schemas.microsoft.com/office/drawing/2014/main" id="{8532E8DF-0A44-FE37-CC51-737ACDC46DF6}"/>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4" name="Google Shape;12567;p89">
                <a:extLst>
                  <a:ext uri="{FF2B5EF4-FFF2-40B4-BE49-F238E27FC236}">
                    <a16:creationId xmlns:a16="http://schemas.microsoft.com/office/drawing/2014/main" id="{FEBA73E1-421A-E645-DA44-228FBD0AF023}"/>
                  </a:ext>
                </a:extLst>
              </p:cNvPr>
              <p:cNvGrpSpPr/>
              <p:nvPr/>
            </p:nvGrpSpPr>
            <p:grpSpPr>
              <a:xfrm>
                <a:off x="7915085" y="1885975"/>
                <a:ext cx="493975" cy="641288"/>
                <a:chOff x="-3462150" y="2046625"/>
                <a:chExt cx="224500" cy="291450"/>
              </a:xfrm>
              <a:grpFill/>
            </p:grpSpPr>
            <p:sp>
              <p:nvSpPr>
                <p:cNvPr id="17978" name="Google Shape;12568;p89">
                  <a:extLst>
                    <a:ext uri="{FF2B5EF4-FFF2-40B4-BE49-F238E27FC236}">
                      <a16:creationId xmlns:a16="http://schemas.microsoft.com/office/drawing/2014/main" id="{89EE24A4-82FC-2BCF-0164-FDDB7844DFE3}"/>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79" name="Google Shape;12569;p89">
                  <a:extLst>
                    <a:ext uri="{FF2B5EF4-FFF2-40B4-BE49-F238E27FC236}">
                      <a16:creationId xmlns:a16="http://schemas.microsoft.com/office/drawing/2014/main" id="{98D8E98C-6B4F-09E9-B0E1-0C8A6E15025C}"/>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0" name="Google Shape;12570;p89">
                  <a:extLst>
                    <a:ext uri="{FF2B5EF4-FFF2-40B4-BE49-F238E27FC236}">
                      <a16:creationId xmlns:a16="http://schemas.microsoft.com/office/drawing/2014/main" id="{6D922561-6533-8C0B-5611-3A45BE171933}"/>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1" name="Google Shape;12571;p89">
                  <a:extLst>
                    <a:ext uri="{FF2B5EF4-FFF2-40B4-BE49-F238E27FC236}">
                      <a16:creationId xmlns:a16="http://schemas.microsoft.com/office/drawing/2014/main" id="{E07FDB09-4E0B-0648-7916-18E6884C6D9C}"/>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2" name="Google Shape;12572;p89">
                  <a:extLst>
                    <a:ext uri="{FF2B5EF4-FFF2-40B4-BE49-F238E27FC236}">
                      <a16:creationId xmlns:a16="http://schemas.microsoft.com/office/drawing/2014/main" id="{DA0D56EE-8759-DB4C-49E4-E1B624EFB76C}"/>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3" name="Google Shape;12573;p89">
                  <a:extLst>
                    <a:ext uri="{FF2B5EF4-FFF2-40B4-BE49-F238E27FC236}">
                      <a16:creationId xmlns:a16="http://schemas.microsoft.com/office/drawing/2014/main" id="{FEE225A2-9D99-83C3-A3B2-FEDD51D5B88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4" name="Google Shape;12574;p89">
                  <a:extLst>
                    <a:ext uri="{FF2B5EF4-FFF2-40B4-BE49-F238E27FC236}">
                      <a16:creationId xmlns:a16="http://schemas.microsoft.com/office/drawing/2014/main" id="{1A241D4B-4C83-8348-5179-DC4AFB3DB8A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5" name="Google Shape;12602;p89">
                <a:extLst>
                  <a:ext uri="{FF2B5EF4-FFF2-40B4-BE49-F238E27FC236}">
                    <a16:creationId xmlns:a16="http://schemas.microsoft.com/office/drawing/2014/main" id="{256AE27E-D89D-E2DF-0EF9-5C708167F5A2}"/>
                  </a:ext>
                </a:extLst>
              </p:cNvPr>
              <p:cNvGrpSpPr/>
              <p:nvPr/>
            </p:nvGrpSpPr>
            <p:grpSpPr>
              <a:xfrm>
                <a:off x="2063594" y="1908370"/>
                <a:ext cx="624120" cy="625775"/>
                <a:chOff x="6679825" y="2693700"/>
                <a:chExt cx="257875" cy="258575"/>
              </a:xfrm>
              <a:grpFill/>
            </p:grpSpPr>
            <p:sp>
              <p:nvSpPr>
                <p:cNvPr id="17976" name="Google Shape;12603;p89">
                  <a:extLst>
                    <a:ext uri="{FF2B5EF4-FFF2-40B4-BE49-F238E27FC236}">
                      <a16:creationId xmlns:a16="http://schemas.microsoft.com/office/drawing/2014/main" id="{78082250-4658-47A0-1E4E-DE548BB3223E}"/>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77" name="Google Shape;12604;p89">
                  <a:extLst>
                    <a:ext uri="{FF2B5EF4-FFF2-40B4-BE49-F238E27FC236}">
                      <a16:creationId xmlns:a16="http://schemas.microsoft.com/office/drawing/2014/main" id="{776BBE0F-C223-19BB-39DD-9478263B0E64}"/>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53965333-89C9-7913-C510-ED06EEBC28B9}"/>
                </a:ext>
              </a:extLst>
            </p:cNvPr>
            <p:cNvGrpSpPr/>
            <p:nvPr/>
          </p:nvGrpSpPr>
          <p:grpSpPr>
            <a:xfrm>
              <a:off x="401737" y="2551020"/>
              <a:ext cx="11393071" cy="646514"/>
              <a:chOff x="401737" y="2659314"/>
              <a:chExt cx="11393071" cy="646514"/>
            </a:xfrm>
            <a:grpFill/>
          </p:grpSpPr>
          <p:grpSp>
            <p:nvGrpSpPr>
              <p:cNvPr id="17910" name="Google Shape;12423;p89">
                <a:extLst>
                  <a:ext uri="{FF2B5EF4-FFF2-40B4-BE49-F238E27FC236}">
                    <a16:creationId xmlns:a16="http://schemas.microsoft.com/office/drawing/2014/main" id="{235070D5-7167-FE33-1ED0-81DE0A6EA5DF}"/>
                  </a:ext>
                </a:extLst>
              </p:cNvPr>
              <p:cNvGrpSpPr/>
              <p:nvPr/>
            </p:nvGrpSpPr>
            <p:grpSpPr>
              <a:xfrm>
                <a:off x="401737" y="2661924"/>
                <a:ext cx="649923" cy="641288"/>
                <a:chOff x="-6713450" y="2397900"/>
                <a:chExt cx="295375" cy="291450"/>
              </a:xfrm>
              <a:grpFill/>
            </p:grpSpPr>
            <p:sp>
              <p:nvSpPr>
                <p:cNvPr id="17960" name="Google Shape;12424;p89">
                  <a:extLst>
                    <a:ext uri="{FF2B5EF4-FFF2-40B4-BE49-F238E27FC236}">
                      <a16:creationId xmlns:a16="http://schemas.microsoft.com/office/drawing/2014/main" id="{D926DD64-0F13-4258-CBB9-925E0B544AB7}"/>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61" name="Google Shape;12425;p89">
                  <a:extLst>
                    <a:ext uri="{FF2B5EF4-FFF2-40B4-BE49-F238E27FC236}">
                      <a16:creationId xmlns:a16="http://schemas.microsoft.com/office/drawing/2014/main" id="{59DA1AC1-35B8-5B90-9D27-232D6E6C0F9A}"/>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11" name="Google Shape;12430;p89">
                <a:extLst>
                  <a:ext uri="{FF2B5EF4-FFF2-40B4-BE49-F238E27FC236}">
                    <a16:creationId xmlns:a16="http://schemas.microsoft.com/office/drawing/2014/main" id="{4943C284-2F6A-A0AE-E30C-F09A4079110D}"/>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12" name="Google Shape;12438;p89">
                <a:extLst>
                  <a:ext uri="{FF2B5EF4-FFF2-40B4-BE49-F238E27FC236}">
                    <a16:creationId xmlns:a16="http://schemas.microsoft.com/office/drawing/2014/main" id="{B2123A64-A04E-082B-E9EB-D788C84BC4A8}"/>
                  </a:ext>
                </a:extLst>
              </p:cNvPr>
              <p:cNvGrpSpPr/>
              <p:nvPr/>
            </p:nvGrpSpPr>
            <p:grpSpPr>
              <a:xfrm>
                <a:off x="8665202" y="2661183"/>
                <a:ext cx="641288" cy="642773"/>
                <a:chOff x="-3137650" y="2408950"/>
                <a:chExt cx="291450" cy="292125"/>
              </a:xfrm>
              <a:grpFill/>
            </p:grpSpPr>
            <p:sp>
              <p:nvSpPr>
                <p:cNvPr id="17955" name="Google Shape;12439;p89">
                  <a:extLst>
                    <a:ext uri="{FF2B5EF4-FFF2-40B4-BE49-F238E27FC236}">
                      <a16:creationId xmlns:a16="http://schemas.microsoft.com/office/drawing/2014/main" id="{DE7E6BAD-B2C5-EA9E-CDCF-F36245FF52DB}"/>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6" name="Google Shape;12440;p89">
                  <a:extLst>
                    <a:ext uri="{FF2B5EF4-FFF2-40B4-BE49-F238E27FC236}">
                      <a16:creationId xmlns:a16="http://schemas.microsoft.com/office/drawing/2014/main" id="{EB87A8EB-B2D1-02C0-328D-B73DF8C8686A}"/>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7" name="Google Shape;12441;p89">
                  <a:extLst>
                    <a:ext uri="{FF2B5EF4-FFF2-40B4-BE49-F238E27FC236}">
                      <a16:creationId xmlns:a16="http://schemas.microsoft.com/office/drawing/2014/main" id="{9D4BD96B-A1AF-0F63-AEC3-2D8E04F3826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8" name="Google Shape;12442;p89">
                  <a:extLst>
                    <a:ext uri="{FF2B5EF4-FFF2-40B4-BE49-F238E27FC236}">
                      <a16:creationId xmlns:a16="http://schemas.microsoft.com/office/drawing/2014/main" id="{80944169-8515-6BEF-7FF7-74E0C2DB6FF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9" name="Google Shape;12443;p89">
                  <a:extLst>
                    <a:ext uri="{FF2B5EF4-FFF2-40B4-BE49-F238E27FC236}">
                      <a16:creationId xmlns:a16="http://schemas.microsoft.com/office/drawing/2014/main" id="{974F1ED1-2271-0CA1-17E0-19BA09B76310}"/>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13" name="Google Shape;12455;p89">
                <a:extLst>
                  <a:ext uri="{FF2B5EF4-FFF2-40B4-BE49-F238E27FC236}">
                    <a16:creationId xmlns:a16="http://schemas.microsoft.com/office/drawing/2014/main" id="{DA10476B-BAE2-59D0-A85D-C45105BACB6A}"/>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14" name="Google Shape;12464;p89">
                <a:extLst>
                  <a:ext uri="{FF2B5EF4-FFF2-40B4-BE49-F238E27FC236}">
                    <a16:creationId xmlns:a16="http://schemas.microsoft.com/office/drawing/2014/main" id="{8F88F0EC-7613-AE49-DDFE-6DB0225E87C3}"/>
                  </a:ext>
                </a:extLst>
              </p:cNvPr>
              <p:cNvGrpSpPr/>
              <p:nvPr/>
            </p:nvGrpSpPr>
            <p:grpSpPr>
              <a:xfrm>
                <a:off x="5348293" y="2659314"/>
                <a:ext cx="648218" cy="646514"/>
                <a:chOff x="-4570325" y="2405775"/>
                <a:chExt cx="294600" cy="293825"/>
              </a:xfrm>
              <a:grpFill/>
            </p:grpSpPr>
            <p:sp>
              <p:nvSpPr>
                <p:cNvPr id="17953" name="Google Shape;12465;p89">
                  <a:extLst>
                    <a:ext uri="{FF2B5EF4-FFF2-40B4-BE49-F238E27FC236}">
                      <a16:creationId xmlns:a16="http://schemas.microsoft.com/office/drawing/2014/main" id="{F3E858C9-E5AE-FDFE-85A8-52936780A604}"/>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4" name="Google Shape;12466;p89">
                  <a:extLst>
                    <a:ext uri="{FF2B5EF4-FFF2-40B4-BE49-F238E27FC236}">
                      <a16:creationId xmlns:a16="http://schemas.microsoft.com/office/drawing/2014/main" id="{EBDB175D-931E-0B7D-33EE-EB41F064C384}"/>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5" name="Google Shape;12477;p89">
                <a:extLst>
                  <a:ext uri="{FF2B5EF4-FFF2-40B4-BE49-F238E27FC236}">
                    <a16:creationId xmlns:a16="http://schemas.microsoft.com/office/drawing/2014/main" id="{6AFF3CB8-423E-09B0-D949-E18BA5A99A54}"/>
                  </a:ext>
                </a:extLst>
              </p:cNvPr>
              <p:cNvGrpSpPr/>
              <p:nvPr/>
            </p:nvGrpSpPr>
            <p:grpSpPr>
              <a:xfrm>
                <a:off x="9506180" y="2661954"/>
                <a:ext cx="642992" cy="641232"/>
                <a:chOff x="-2571737" y="2403625"/>
                <a:chExt cx="292225" cy="291425"/>
              </a:xfrm>
              <a:grpFill/>
            </p:grpSpPr>
            <p:sp>
              <p:nvSpPr>
                <p:cNvPr id="17946" name="Google Shape;12478;p89">
                  <a:extLst>
                    <a:ext uri="{FF2B5EF4-FFF2-40B4-BE49-F238E27FC236}">
                      <a16:creationId xmlns:a16="http://schemas.microsoft.com/office/drawing/2014/main" id="{921B997F-BF35-FD71-95E0-CA667DD8167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7" name="Google Shape;12479;p89">
                  <a:extLst>
                    <a:ext uri="{FF2B5EF4-FFF2-40B4-BE49-F238E27FC236}">
                      <a16:creationId xmlns:a16="http://schemas.microsoft.com/office/drawing/2014/main" id="{DA31558F-C9C0-711C-12F6-89C3486DC946}"/>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8" name="Google Shape;12480;p89">
                  <a:extLst>
                    <a:ext uri="{FF2B5EF4-FFF2-40B4-BE49-F238E27FC236}">
                      <a16:creationId xmlns:a16="http://schemas.microsoft.com/office/drawing/2014/main" id="{865D2A7C-061E-B673-07A7-01B5BF587C07}"/>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9" name="Google Shape;12481;p89">
                  <a:extLst>
                    <a:ext uri="{FF2B5EF4-FFF2-40B4-BE49-F238E27FC236}">
                      <a16:creationId xmlns:a16="http://schemas.microsoft.com/office/drawing/2014/main" id="{A7F437E1-1D76-22E7-740D-9C0A1C53EC03}"/>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0" name="Google Shape;12482;p89">
                  <a:extLst>
                    <a:ext uri="{FF2B5EF4-FFF2-40B4-BE49-F238E27FC236}">
                      <a16:creationId xmlns:a16="http://schemas.microsoft.com/office/drawing/2014/main" id="{5D03F988-B22F-D11C-D816-7B43CA186117}"/>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1" name="Google Shape;12483;p89">
                  <a:extLst>
                    <a:ext uri="{FF2B5EF4-FFF2-40B4-BE49-F238E27FC236}">
                      <a16:creationId xmlns:a16="http://schemas.microsoft.com/office/drawing/2014/main" id="{55CCAF49-0EA5-E651-74F6-642DFE58B183}"/>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2" name="Google Shape;12484;p89">
                  <a:extLst>
                    <a:ext uri="{FF2B5EF4-FFF2-40B4-BE49-F238E27FC236}">
                      <a16:creationId xmlns:a16="http://schemas.microsoft.com/office/drawing/2014/main" id="{1953CE53-D970-ABFB-61AC-E11656D8EAD3}"/>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6" name="Google Shape;12511;p89">
                <a:extLst>
                  <a:ext uri="{FF2B5EF4-FFF2-40B4-BE49-F238E27FC236}">
                    <a16:creationId xmlns:a16="http://schemas.microsoft.com/office/drawing/2014/main" id="{C18DD444-575E-5890-ED73-B9D53083201D}"/>
                  </a:ext>
                </a:extLst>
              </p:cNvPr>
              <p:cNvGrpSpPr/>
              <p:nvPr/>
            </p:nvGrpSpPr>
            <p:grpSpPr>
              <a:xfrm>
                <a:off x="6249888" y="2659314"/>
                <a:ext cx="490509" cy="646514"/>
                <a:chOff x="-4178875" y="2405775"/>
                <a:chExt cx="222925" cy="293825"/>
              </a:xfrm>
              <a:grpFill/>
            </p:grpSpPr>
            <p:sp>
              <p:nvSpPr>
                <p:cNvPr id="17943" name="Google Shape;12512;p89">
                  <a:extLst>
                    <a:ext uri="{FF2B5EF4-FFF2-40B4-BE49-F238E27FC236}">
                      <a16:creationId xmlns:a16="http://schemas.microsoft.com/office/drawing/2014/main" id="{E296B638-B224-E3C2-3EFC-EABC6D2DE2C6}"/>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4" name="Google Shape;12513;p89">
                  <a:extLst>
                    <a:ext uri="{FF2B5EF4-FFF2-40B4-BE49-F238E27FC236}">
                      <a16:creationId xmlns:a16="http://schemas.microsoft.com/office/drawing/2014/main" id="{38BFB5F0-4FE6-C17E-1E45-D61408AC5B9F}"/>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5" name="Google Shape;12514;p89">
                  <a:extLst>
                    <a:ext uri="{FF2B5EF4-FFF2-40B4-BE49-F238E27FC236}">
                      <a16:creationId xmlns:a16="http://schemas.microsoft.com/office/drawing/2014/main" id="{F21535A2-49CB-A77D-AD20-062AE3B0FB08}"/>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7" name="Google Shape;12520;p89">
                <a:extLst>
                  <a:ext uri="{FF2B5EF4-FFF2-40B4-BE49-F238E27FC236}">
                    <a16:creationId xmlns:a16="http://schemas.microsoft.com/office/drawing/2014/main" id="{CBE1D596-53C2-62CB-5CE5-1C24CA6B0F0D}"/>
                  </a:ext>
                </a:extLst>
              </p:cNvPr>
              <p:cNvGrpSpPr/>
              <p:nvPr/>
            </p:nvGrpSpPr>
            <p:grpSpPr>
              <a:xfrm>
                <a:off x="10314963" y="2661925"/>
                <a:ext cx="641288" cy="641288"/>
                <a:chOff x="-2419325" y="2408150"/>
                <a:chExt cx="291450" cy="291450"/>
              </a:xfrm>
              <a:grpFill/>
            </p:grpSpPr>
            <p:sp>
              <p:nvSpPr>
                <p:cNvPr id="17936" name="Google Shape;12521;p89">
                  <a:extLst>
                    <a:ext uri="{FF2B5EF4-FFF2-40B4-BE49-F238E27FC236}">
                      <a16:creationId xmlns:a16="http://schemas.microsoft.com/office/drawing/2014/main" id="{31F545B9-DF46-87AC-FF1B-65E055502B2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7" name="Google Shape;12522;p89">
                  <a:extLst>
                    <a:ext uri="{FF2B5EF4-FFF2-40B4-BE49-F238E27FC236}">
                      <a16:creationId xmlns:a16="http://schemas.microsoft.com/office/drawing/2014/main" id="{2A3506A7-D906-2548-13A5-D69DED6E19F9}"/>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8" name="Google Shape;12523;p89">
                  <a:extLst>
                    <a:ext uri="{FF2B5EF4-FFF2-40B4-BE49-F238E27FC236}">
                      <a16:creationId xmlns:a16="http://schemas.microsoft.com/office/drawing/2014/main" id="{D4289652-BC4E-6B63-6141-2A42468FC51D}"/>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9" name="Google Shape;12524;p89">
                  <a:extLst>
                    <a:ext uri="{FF2B5EF4-FFF2-40B4-BE49-F238E27FC236}">
                      <a16:creationId xmlns:a16="http://schemas.microsoft.com/office/drawing/2014/main" id="{4899E015-8B2A-A5C7-E822-449A4C40A70F}"/>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0" name="Google Shape;12525;p89">
                  <a:extLst>
                    <a:ext uri="{FF2B5EF4-FFF2-40B4-BE49-F238E27FC236}">
                      <a16:creationId xmlns:a16="http://schemas.microsoft.com/office/drawing/2014/main" id="{40A262F1-8F59-FEFA-1ECB-0148BF09822F}"/>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1" name="Google Shape;12526;p89">
                  <a:extLst>
                    <a:ext uri="{FF2B5EF4-FFF2-40B4-BE49-F238E27FC236}">
                      <a16:creationId xmlns:a16="http://schemas.microsoft.com/office/drawing/2014/main" id="{616FDFE0-8124-3813-8625-394D90B03D40}"/>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2" name="Google Shape;12527;p89">
                  <a:extLst>
                    <a:ext uri="{FF2B5EF4-FFF2-40B4-BE49-F238E27FC236}">
                      <a16:creationId xmlns:a16="http://schemas.microsoft.com/office/drawing/2014/main" id="{B2D90093-D4C2-436D-AEE2-E97DD3D2E44A}"/>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8" name="Google Shape;12535;p89">
                <a:extLst>
                  <a:ext uri="{FF2B5EF4-FFF2-40B4-BE49-F238E27FC236}">
                    <a16:creationId xmlns:a16="http://schemas.microsoft.com/office/drawing/2014/main" id="{24C4B461-37E4-32CA-43EA-2006F7AA39C6}"/>
                  </a:ext>
                </a:extLst>
              </p:cNvPr>
              <p:cNvGrpSpPr/>
              <p:nvPr/>
            </p:nvGrpSpPr>
            <p:grpSpPr>
              <a:xfrm>
                <a:off x="2872448" y="2661924"/>
                <a:ext cx="649979" cy="641288"/>
                <a:chOff x="-5637575" y="2397900"/>
                <a:chExt cx="295400" cy="291450"/>
              </a:xfrm>
              <a:grpFill/>
            </p:grpSpPr>
            <p:sp>
              <p:nvSpPr>
                <p:cNvPr id="17932" name="Google Shape;12536;p89">
                  <a:extLst>
                    <a:ext uri="{FF2B5EF4-FFF2-40B4-BE49-F238E27FC236}">
                      <a16:creationId xmlns:a16="http://schemas.microsoft.com/office/drawing/2014/main" id="{24372630-B038-9420-2836-DE731CAB85D9}"/>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3" name="Google Shape;12537;p89">
                  <a:extLst>
                    <a:ext uri="{FF2B5EF4-FFF2-40B4-BE49-F238E27FC236}">
                      <a16:creationId xmlns:a16="http://schemas.microsoft.com/office/drawing/2014/main" id="{01E43FCF-63C5-51F2-9B86-C07C9F9BC7FD}"/>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4" name="Google Shape;12538;p89">
                  <a:extLst>
                    <a:ext uri="{FF2B5EF4-FFF2-40B4-BE49-F238E27FC236}">
                      <a16:creationId xmlns:a16="http://schemas.microsoft.com/office/drawing/2014/main" id="{8A6D95F0-C143-3B8D-0916-FC908A6EB3E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5" name="Google Shape;12539;p89">
                  <a:extLst>
                    <a:ext uri="{FF2B5EF4-FFF2-40B4-BE49-F238E27FC236}">
                      <a16:creationId xmlns:a16="http://schemas.microsoft.com/office/drawing/2014/main" id="{009E0E45-7417-52F0-696C-2491A44194F7}"/>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9" name="Google Shape;12546;p89">
                <a:extLst>
                  <a:ext uri="{FF2B5EF4-FFF2-40B4-BE49-F238E27FC236}">
                    <a16:creationId xmlns:a16="http://schemas.microsoft.com/office/drawing/2014/main" id="{9FC9ED1C-9C23-AA5D-345B-B162C8B5DF84}"/>
                  </a:ext>
                </a:extLst>
              </p:cNvPr>
              <p:cNvGrpSpPr/>
              <p:nvPr/>
            </p:nvGrpSpPr>
            <p:grpSpPr>
              <a:xfrm>
                <a:off x="6981824" y="2659341"/>
                <a:ext cx="648218" cy="646458"/>
                <a:chOff x="-3854375" y="2405000"/>
                <a:chExt cx="294600" cy="293800"/>
              </a:xfrm>
              <a:grpFill/>
            </p:grpSpPr>
            <p:sp>
              <p:nvSpPr>
                <p:cNvPr id="17930" name="Google Shape;12547;p89">
                  <a:extLst>
                    <a:ext uri="{FF2B5EF4-FFF2-40B4-BE49-F238E27FC236}">
                      <a16:creationId xmlns:a16="http://schemas.microsoft.com/office/drawing/2014/main" id="{CF4A9842-FA89-D11D-FB35-CD221623D43A}"/>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1" name="Google Shape;12548;p89">
                  <a:extLst>
                    <a:ext uri="{FF2B5EF4-FFF2-40B4-BE49-F238E27FC236}">
                      <a16:creationId xmlns:a16="http://schemas.microsoft.com/office/drawing/2014/main" id="{6EB5A4D6-B014-8D53-01AF-705A47F2E3AF}"/>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20" name="Google Shape;12553;p89">
                <a:extLst>
                  <a:ext uri="{FF2B5EF4-FFF2-40B4-BE49-F238E27FC236}">
                    <a16:creationId xmlns:a16="http://schemas.microsoft.com/office/drawing/2014/main" id="{4D890F3F-F373-DF0E-09C8-B09329338EDA}"/>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1" name="Google Shape;12565;p89">
                <a:extLst>
                  <a:ext uri="{FF2B5EF4-FFF2-40B4-BE49-F238E27FC236}">
                    <a16:creationId xmlns:a16="http://schemas.microsoft.com/office/drawing/2014/main" id="{B8441954-3CBD-BA88-144B-9BB99E064BFF}"/>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22" name="Google Shape;12575;p89">
                <a:extLst>
                  <a:ext uri="{FF2B5EF4-FFF2-40B4-BE49-F238E27FC236}">
                    <a16:creationId xmlns:a16="http://schemas.microsoft.com/office/drawing/2014/main" id="{AEAC7F7A-EBF5-D34C-103F-35436B5BFD98}"/>
                  </a:ext>
                </a:extLst>
              </p:cNvPr>
              <p:cNvGrpSpPr/>
              <p:nvPr/>
            </p:nvGrpSpPr>
            <p:grpSpPr>
              <a:xfrm>
                <a:off x="7877844" y="2660193"/>
                <a:ext cx="568457" cy="644753"/>
                <a:chOff x="-3478675" y="2405775"/>
                <a:chExt cx="258350" cy="293025"/>
              </a:xfrm>
              <a:grpFill/>
            </p:grpSpPr>
            <p:sp>
              <p:nvSpPr>
                <p:cNvPr id="17926" name="Google Shape;12576;p89">
                  <a:extLst>
                    <a:ext uri="{FF2B5EF4-FFF2-40B4-BE49-F238E27FC236}">
                      <a16:creationId xmlns:a16="http://schemas.microsoft.com/office/drawing/2014/main" id="{AAE4F2EB-9A22-0C38-F29B-01B3C31EB726}"/>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7" name="Google Shape;12577;p89">
                  <a:extLst>
                    <a:ext uri="{FF2B5EF4-FFF2-40B4-BE49-F238E27FC236}">
                      <a16:creationId xmlns:a16="http://schemas.microsoft.com/office/drawing/2014/main" id="{494E8645-E081-0788-19D6-822F7E1D64B1}"/>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8" name="Google Shape;12578;p89">
                  <a:extLst>
                    <a:ext uri="{FF2B5EF4-FFF2-40B4-BE49-F238E27FC236}">
                      <a16:creationId xmlns:a16="http://schemas.microsoft.com/office/drawing/2014/main" id="{609F482E-69DE-AE29-6A6E-833D6C58DADA}"/>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9" name="Google Shape;12579;p89">
                  <a:extLst>
                    <a:ext uri="{FF2B5EF4-FFF2-40B4-BE49-F238E27FC236}">
                      <a16:creationId xmlns:a16="http://schemas.microsoft.com/office/drawing/2014/main" id="{EC43C7A9-C292-414E-8050-0E7AAF666C6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23" name="Google Shape;12605;p89">
                <a:extLst>
                  <a:ext uri="{FF2B5EF4-FFF2-40B4-BE49-F238E27FC236}">
                    <a16:creationId xmlns:a16="http://schemas.microsoft.com/office/drawing/2014/main" id="{45581EF9-4E84-89A4-3B13-AAE6BBAC4ABE}"/>
                  </a:ext>
                </a:extLst>
              </p:cNvPr>
              <p:cNvGrpSpPr/>
              <p:nvPr/>
            </p:nvGrpSpPr>
            <p:grpSpPr>
              <a:xfrm>
                <a:off x="2047704" y="2664512"/>
                <a:ext cx="640885" cy="635902"/>
                <a:chOff x="6790450" y="3119050"/>
                <a:chExt cx="262750" cy="260675"/>
              </a:xfrm>
              <a:grpFill/>
            </p:grpSpPr>
            <p:sp>
              <p:nvSpPr>
                <p:cNvPr id="17924" name="Google Shape;12606;p89">
                  <a:extLst>
                    <a:ext uri="{FF2B5EF4-FFF2-40B4-BE49-F238E27FC236}">
                      <a16:creationId xmlns:a16="http://schemas.microsoft.com/office/drawing/2014/main" id="{063F5ED9-20CA-52E2-BEBC-95B3AB105629}"/>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5" name="Google Shape;12607;p89">
                  <a:extLst>
                    <a:ext uri="{FF2B5EF4-FFF2-40B4-BE49-F238E27FC236}">
                      <a16:creationId xmlns:a16="http://schemas.microsoft.com/office/drawing/2014/main" id="{CC635ADE-EA37-BDCD-4710-9758FCC6D602}"/>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8" name="Group 17">
              <a:extLst>
                <a:ext uri="{FF2B5EF4-FFF2-40B4-BE49-F238E27FC236}">
                  <a16:creationId xmlns:a16="http://schemas.microsoft.com/office/drawing/2014/main" id="{A3CAEF48-5827-5631-440B-0278565EDFB4}"/>
                </a:ext>
              </a:extLst>
            </p:cNvPr>
            <p:cNvGrpSpPr/>
            <p:nvPr/>
          </p:nvGrpSpPr>
          <p:grpSpPr>
            <a:xfrm>
              <a:off x="2040531" y="5542392"/>
              <a:ext cx="8060013" cy="620859"/>
              <a:chOff x="2040531" y="5123204"/>
              <a:chExt cx="8060013" cy="620859"/>
            </a:xfrm>
            <a:grpFill/>
          </p:grpSpPr>
          <p:grpSp>
            <p:nvGrpSpPr>
              <p:cNvPr id="17876" name="Google Shape;12608;p89">
                <a:extLst>
                  <a:ext uri="{FF2B5EF4-FFF2-40B4-BE49-F238E27FC236}">
                    <a16:creationId xmlns:a16="http://schemas.microsoft.com/office/drawing/2014/main" id="{5E829A20-4BE8-4DA8-EF61-41AE5ADBB6D6}"/>
                  </a:ext>
                </a:extLst>
              </p:cNvPr>
              <p:cNvGrpSpPr/>
              <p:nvPr/>
            </p:nvGrpSpPr>
            <p:grpSpPr>
              <a:xfrm>
                <a:off x="9554815" y="5123204"/>
                <a:ext cx="545729" cy="620859"/>
                <a:chOff x="7660859" y="2571753"/>
                <a:chExt cx="366561" cy="417024"/>
              </a:xfrm>
              <a:grpFill/>
            </p:grpSpPr>
            <p:sp>
              <p:nvSpPr>
                <p:cNvPr id="17907" name="Google Shape;12609;p89">
                  <a:extLst>
                    <a:ext uri="{FF2B5EF4-FFF2-40B4-BE49-F238E27FC236}">
                      <a16:creationId xmlns:a16="http://schemas.microsoft.com/office/drawing/2014/main" id="{780885ED-E489-CA3E-EE82-0FAFAE082E66}"/>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8" name="Google Shape;12610;p89">
                  <a:extLst>
                    <a:ext uri="{FF2B5EF4-FFF2-40B4-BE49-F238E27FC236}">
                      <a16:creationId xmlns:a16="http://schemas.microsoft.com/office/drawing/2014/main" id="{B4A7FEC0-1EF8-AFD9-DE12-11C74DC4170F}"/>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9" name="Google Shape;12611;p89">
                  <a:extLst>
                    <a:ext uri="{FF2B5EF4-FFF2-40B4-BE49-F238E27FC236}">
                      <a16:creationId xmlns:a16="http://schemas.microsoft.com/office/drawing/2014/main" id="{CE887360-307F-FEE6-24CD-D8685D761850}"/>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7" name="Google Shape;12612;p89">
                <a:extLst>
                  <a:ext uri="{FF2B5EF4-FFF2-40B4-BE49-F238E27FC236}">
                    <a16:creationId xmlns:a16="http://schemas.microsoft.com/office/drawing/2014/main" id="{31FC8DB2-3665-A165-A32E-141430B2B25C}"/>
                  </a:ext>
                </a:extLst>
              </p:cNvPr>
              <p:cNvGrpSpPr/>
              <p:nvPr/>
            </p:nvGrpSpPr>
            <p:grpSpPr>
              <a:xfrm>
                <a:off x="5797695" y="5123204"/>
                <a:ext cx="620859" cy="620859"/>
                <a:chOff x="5566722" y="2571753"/>
                <a:chExt cx="417024" cy="417024"/>
              </a:xfrm>
              <a:grpFill/>
            </p:grpSpPr>
            <p:sp>
              <p:nvSpPr>
                <p:cNvPr id="17905" name="Google Shape;12613;p89">
                  <a:extLst>
                    <a:ext uri="{FF2B5EF4-FFF2-40B4-BE49-F238E27FC236}">
                      <a16:creationId xmlns:a16="http://schemas.microsoft.com/office/drawing/2014/main" id="{38D1FB29-3EEA-FA2D-40C5-5023096A1BD0}"/>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6" name="Google Shape;12614;p89">
                  <a:extLst>
                    <a:ext uri="{FF2B5EF4-FFF2-40B4-BE49-F238E27FC236}">
                      <a16:creationId xmlns:a16="http://schemas.microsoft.com/office/drawing/2014/main" id="{B0DA1753-BD21-DD31-05FA-A48114F93B24}"/>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8" name="Google Shape;12615;p89">
                <a:extLst>
                  <a:ext uri="{FF2B5EF4-FFF2-40B4-BE49-F238E27FC236}">
                    <a16:creationId xmlns:a16="http://schemas.microsoft.com/office/drawing/2014/main" id="{D2920CB1-8CBE-3472-487C-E56B579A1845}"/>
                  </a:ext>
                </a:extLst>
              </p:cNvPr>
              <p:cNvGrpSpPr/>
              <p:nvPr/>
            </p:nvGrpSpPr>
            <p:grpSpPr>
              <a:xfrm>
                <a:off x="6736981" y="5279039"/>
                <a:ext cx="620845" cy="309187"/>
                <a:chOff x="6090251" y="2676413"/>
                <a:chExt cx="417014" cy="207677"/>
              </a:xfrm>
              <a:grpFill/>
            </p:grpSpPr>
            <p:sp>
              <p:nvSpPr>
                <p:cNvPr id="17901" name="Google Shape;12616;p89">
                  <a:extLst>
                    <a:ext uri="{FF2B5EF4-FFF2-40B4-BE49-F238E27FC236}">
                      <a16:creationId xmlns:a16="http://schemas.microsoft.com/office/drawing/2014/main" id="{6A4D2E0A-E109-3CD6-368C-2F407FF059C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2" name="Google Shape;12617;p89">
                  <a:extLst>
                    <a:ext uri="{FF2B5EF4-FFF2-40B4-BE49-F238E27FC236}">
                      <a16:creationId xmlns:a16="http://schemas.microsoft.com/office/drawing/2014/main" id="{298612D4-7839-24F5-F8AC-73C8CE1327D6}"/>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3" name="Google Shape;12618;p89">
                  <a:extLst>
                    <a:ext uri="{FF2B5EF4-FFF2-40B4-BE49-F238E27FC236}">
                      <a16:creationId xmlns:a16="http://schemas.microsoft.com/office/drawing/2014/main" id="{E5527D6C-7812-E399-23D9-74507ADDD0C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4" name="Google Shape;12619;p89">
                  <a:extLst>
                    <a:ext uri="{FF2B5EF4-FFF2-40B4-BE49-F238E27FC236}">
                      <a16:creationId xmlns:a16="http://schemas.microsoft.com/office/drawing/2014/main" id="{A1232FB5-8FA1-6B57-3960-DB7CA8545A36}"/>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9" name="Google Shape;12620;p89">
                <a:extLst>
                  <a:ext uri="{FF2B5EF4-FFF2-40B4-BE49-F238E27FC236}">
                    <a16:creationId xmlns:a16="http://schemas.microsoft.com/office/drawing/2014/main" id="{E418116E-D09A-13ED-8772-000FE3CC00B5}"/>
                  </a:ext>
                </a:extLst>
              </p:cNvPr>
              <p:cNvGrpSpPr/>
              <p:nvPr/>
            </p:nvGrpSpPr>
            <p:grpSpPr>
              <a:xfrm>
                <a:off x="8615531" y="5123204"/>
                <a:ext cx="620859" cy="620859"/>
                <a:chOff x="7137330" y="2571753"/>
                <a:chExt cx="417024" cy="417024"/>
              </a:xfrm>
              <a:grpFill/>
            </p:grpSpPr>
            <p:sp>
              <p:nvSpPr>
                <p:cNvPr id="17898" name="Google Shape;12621;p89">
                  <a:extLst>
                    <a:ext uri="{FF2B5EF4-FFF2-40B4-BE49-F238E27FC236}">
                      <a16:creationId xmlns:a16="http://schemas.microsoft.com/office/drawing/2014/main" id="{551D968D-C1F1-199F-9914-223FDDDA2A84}"/>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9" name="Google Shape;12622;p89">
                  <a:extLst>
                    <a:ext uri="{FF2B5EF4-FFF2-40B4-BE49-F238E27FC236}">
                      <a16:creationId xmlns:a16="http://schemas.microsoft.com/office/drawing/2014/main" id="{0E2133C6-4EC0-89B7-3326-D9A206776458}"/>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0" name="Google Shape;12623;p89">
                  <a:extLst>
                    <a:ext uri="{FF2B5EF4-FFF2-40B4-BE49-F238E27FC236}">
                      <a16:creationId xmlns:a16="http://schemas.microsoft.com/office/drawing/2014/main" id="{71D4B100-3A1E-A98D-DB2A-BFF7A689607C}"/>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0" name="Google Shape;12624;p89">
                <a:extLst>
                  <a:ext uri="{FF2B5EF4-FFF2-40B4-BE49-F238E27FC236}">
                    <a16:creationId xmlns:a16="http://schemas.microsoft.com/office/drawing/2014/main" id="{54FA834C-4297-DAE2-D641-02DF4B6DCCDE}"/>
                  </a:ext>
                </a:extLst>
              </p:cNvPr>
              <p:cNvGrpSpPr/>
              <p:nvPr/>
            </p:nvGrpSpPr>
            <p:grpSpPr>
              <a:xfrm>
                <a:off x="7676248" y="5123204"/>
                <a:ext cx="620859" cy="620859"/>
                <a:chOff x="6613801" y="2571753"/>
                <a:chExt cx="417024" cy="417024"/>
              </a:xfrm>
              <a:grpFill/>
            </p:grpSpPr>
            <p:sp>
              <p:nvSpPr>
                <p:cNvPr id="17893" name="Google Shape;12625;p89">
                  <a:extLst>
                    <a:ext uri="{FF2B5EF4-FFF2-40B4-BE49-F238E27FC236}">
                      <a16:creationId xmlns:a16="http://schemas.microsoft.com/office/drawing/2014/main" id="{9A7EB355-9A95-FA94-3120-257CC2FD55B6}"/>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4" name="Google Shape;12626;p89">
                  <a:extLst>
                    <a:ext uri="{FF2B5EF4-FFF2-40B4-BE49-F238E27FC236}">
                      <a16:creationId xmlns:a16="http://schemas.microsoft.com/office/drawing/2014/main" id="{201B9AF8-6837-90D0-FADB-153C46A7EDA2}"/>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5" name="Google Shape;12627;p89">
                  <a:extLst>
                    <a:ext uri="{FF2B5EF4-FFF2-40B4-BE49-F238E27FC236}">
                      <a16:creationId xmlns:a16="http://schemas.microsoft.com/office/drawing/2014/main" id="{B5D5CFEE-C521-83E0-5217-C3D55553D160}"/>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6" name="Google Shape;12628;p89">
                  <a:extLst>
                    <a:ext uri="{FF2B5EF4-FFF2-40B4-BE49-F238E27FC236}">
                      <a16:creationId xmlns:a16="http://schemas.microsoft.com/office/drawing/2014/main" id="{28607794-0528-0700-67C2-AA3B1A0C4289}"/>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7" name="Google Shape;12629;p89">
                  <a:extLst>
                    <a:ext uri="{FF2B5EF4-FFF2-40B4-BE49-F238E27FC236}">
                      <a16:creationId xmlns:a16="http://schemas.microsoft.com/office/drawing/2014/main" id="{38857BA2-8FB1-5845-059C-F1D013A07F64}"/>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1" name="Google Shape;12633;p89">
                <a:extLst>
                  <a:ext uri="{FF2B5EF4-FFF2-40B4-BE49-F238E27FC236}">
                    <a16:creationId xmlns:a16="http://schemas.microsoft.com/office/drawing/2014/main" id="{E56297D4-0C23-E9FA-8043-404BBD4F2468}"/>
                  </a:ext>
                </a:extLst>
              </p:cNvPr>
              <p:cNvGrpSpPr/>
              <p:nvPr/>
            </p:nvGrpSpPr>
            <p:grpSpPr>
              <a:xfrm>
                <a:off x="2040531" y="5215345"/>
                <a:ext cx="620859" cy="436577"/>
                <a:chOff x="3476576" y="2633631"/>
                <a:chExt cx="417024" cy="293244"/>
              </a:xfrm>
              <a:grpFill/>
            </p:grpSpPr>
            <p:sp>
              <p:nvSpPr>
                <p:cNvPr id="17891" name="Google Shape;12634;p89">
                  <a:extLst>
                    <a:ext uri="{FF2B5EF4-FFF2-40B4-BE49-F238E27FC236}">
                      <a16:creationId xmlns:a16="http://schemas.microsoft.com/office/drawing/2014/main" id="{90B2BA93-BA05-4F39-5AAB-49DC3788B82A}"/>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2" name="Google Shape;12635;p89">
                  <a:extLst>
                    <a:ext uri="{FF2B5EF4-FFF2-40B4-BE49-F238E27FC236}">
                      <a16:creationId xmlns:a16="http://schemas.microsoft.com/office/drawing/2014/main" id="{106A5BB6-E765-974A-1A93-CECEE7256D40}"/>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2" name="Google Shape;12636;p89">
                <a:extLst>
                  <a:ext uri="{FF2B5EF4-FFF2-40B4-BE49-F238E27FC236}">
                    <a16:creationId xmlns:a16="http://schemas.microsoft.com/office/drawing/2014/main" id="{5DDB6928-8141-4D4D-0F30-73748DC8D559}"/>
                  </a:ext>
                </a:extLst>
              </p:cNvPr>
              <p:cNvGrpSpPr/>
              <p:nvPr/>
            </p:nvGrpSpPr>
            <p:grpSpPr>
              <a:xfrm>
                <a:off x="2979814" y="5123312"/>
                <a:ext cx="620890" cy="620641"/>
                <a:chOff x="3988564" y="2571836"/>
                <a:chExt cx="417045" cy="416878"/>
              </a:xfrm>
              <a:grpFill/>
            </p:grpSpPr>
            <p:sp>
              <p:nvSpPr>
                <p:cNvPr id="17889" name="Google Shape;12637;p89">
                  <a:extLst>
                    <a:ext uri="{FF2B5EF4-FFF2-40B4-BE49-F238E27FC236}">
                      <a16:creationId xmlns:a16="http://schemas.microsoft.com/office/drawing/2014/main" id="{E4D03CFD-3DBB-E450-677A-075D921F682F}"/>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0" name="Google Shape;12638;p89">
                  <a:extLst>
                    <a:ext uri="{FF2B5EF4-FFF2-40B4-BE49-F238E27FC236}">
                      <a16:creationId xmlns:a16="http://schemas.microsoft.com/office/drawing/2014/main" id="{A9B9E3BE-6A17-5112-84DA-09DF3FE7824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3" name="Google Shape;12639;p89">
                <a:extLst>
                  <a:ext uri="{FF2B5EF4-FFF2-40B4-BE49-F238E27FC236}">
                    <a16:creationId xmlns:a16="http://schemas.microsoft.com/office/drawing/2014/main" id="{C08134E7-8436-2D26-45A3-13850CB8A1FD}"/>
                  </a:ext>
                </a:extLst>
              </p:cNvPr>
              <p:cNvGrpSpPr/>
              <p:nvPr/>
            </p:nvGrpSpPr>
            <p:grpSpPr>
              <a:xfrm>
                <a:off x="3919129" y="5123204"/>
                <a:ext cx="620859" cy="620859"/>
                <a:chOff x="4500573" y="2571753"/>
                <a:chExt cx="417024" cy="417024"/>
              </a:xfrm>
              <a:grpFill/>
            </p:grpSpPr>
            <p:sp>
              <p:nvSpPr>
                <p:cNvPr id="17887" name="Google Shape;12640;p89">
                  <a:extLst>
                    <a:ext uri="{FF2B5EF4-FFF2-40B4-BE49-F238E27FC236}">
                      <a16:creationId xmlns:a16="http://schemas.microsoft.com/office/drawing/2014/main" id="{A1BF9F49-1ADC-E0C8-55E4-E1916C89C107}"/>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88" name="Google Shape;12641;p89">
                  <a:extLst>
                    <a:ext uri="{FF2B5EF4-FFF2-40B4-BE49-F238E27FC236}">
                      <a16:creationId xmlns:a16="http://schemas.microsoft.com/office/drawing/2014/main" id="{F8D89D29-DB7A-8CCE-3378-43A5A4BDD3AB}"/>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4" name="Google Shape;12642;p89">
                <a:extLst>
                  <a:ext uri="{FF2B5EF4-FFF2-40B4-BE49-F238E27FC236}">
                    <a16:creationId xmlns:a16="http://schemas.microsoft.com/office/drawing/2014/main" id="{52515A0E-9C35-D2A6-005E-A5E923D8F10B}"/>
                  </a:ext>
                </a:extLst>
              </p:cNvPr>
              <p:cNvGrpSpPr/>
              <p:nvPr/>
            </p:nvGrpSpPr>
            <p:grpSpPr>
              <a:xfrm>
                <a:off x="4858412" y="5123204"/>
                <a:ext cx="620859" cy="620859"/>
                <a:chOff x="5012603" y="2571753"/>
                <a:chExt cx="417024" cy="417024"/>
              </a:xfrm>
              <a:grpFill/>
            </p:grpSpPr>
            <p:sp>
              <p:nvSpPr>
                <p:cNvPr id="17885" name="Google Shape;12643;p89">
                  <a:extLst>
                    <a:ext uri="{FF2B5EF4-FFF2-40B4-BE49-F238E27FC236}">
                      <a16:creationId xmlns:a16="http://schemas.microsoft.com/office/drawing/2014/main" id="{210C4FB1-7CF4-EEDE-7929-1A616ABAE718}"/>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86" name="Google Shape;12644;p89">
                  <a:extLst>
                    <a:ext uri="{FF2B5EF4-FFF2-40B4-BE49-F238E27FC236}">
                      <a16:creationId xmlns:a16="http://schemas.microsoft.com/office/drawing/2014/main" id="{05F075FA-12D0-7D3D-6FA8-2B5CCE1B7A14}"/>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9" name="Group 18">
              <a:extLst>
                <a:ext uri="{FF2B5EF4-FFF2-40B4-BE49-F238E27FC236}">
                  <a16:creationId xmlns:a16="http://schemas.microsoft.com/office/drawing/2014/main" id="{5F780929-FDFB-0A67-0837-47F527BD4F08}"/>
                </a:ext>
              </a:extLst>
            </p:cNvPr>
            <p:cNvGrpSpPr/>
            <p:nvPr/>
          </p:nvGrpSpPr>
          <p:grpSpPr>
            <a:xfrm>
              <a:off x="397214" y="4545124"/>
              <a:ext cx="11386542" cy="645964"/>
              <a:chOff x="397214" y="4323264"/>
              <a:chExt cx="11386542" cy="645964"/>
            </a:xfrm>
            <a:grpFill/>
          </p:grpSpPr>
          <p:sp>
            <p:nvSpPr>
              <p:cNvPr id="20" name="Google Shape;12453;p89">
                <a:extLst>
                  <a:ext uri="{FF2B5EF4-FFF2-40B4-BE49-F238E27FC236}">
                    <a16:creationId xmlns:a16="http://schemas.microsoft.com/office/drawing/2014/main" id="{D0566766-7E28-A03E-E0CC-D78CD21A574D}"/>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21" name="Google Shape;12489;p89">
                <a:extLst>
                  <a:ext uri="{FF2B5EF4-FFF2-40B4-BE49-F238E27FC236}">
                    <a16:creationId xmlns:a16="http://schemas.microsoft.com/office/drawing/2014/main" id="{73D59A2D-DE5A-CF55-CFE4-E4CF5730F0AE}"/>
                  </a:ext>
                </a:extLst>
              </p:cNvPr>
              <p:cNvGrpSpPr/>
              <p:nvPr/>
            </p:nvGrpSpPr>
            <p:grpSpPr>
              <a:xfrm>
                <a:off x="3714261" y="4323264"/>
                <a:ext cx="642992" cy="645964"/>
                <a:chOff x="-1333975" y="2365850"/>
                <a:chExt cx="292225" cy="293575"/>
              </a:xfrm>
              <a:grpFill/>
            </p:grpSpPr>
            <p:sp>
              <p:nvSpPr>
                <p:cNvPr id="17868" name="Google Shape;12490;p89">
                  <a:extLst>
                    <a:ext uri="{FF2B5EF4-FFF2-40B4-BE49-F238E27FC236}">
                      <a16:creationId xmlns:a16="http://schemas.microsoft.com/office/drawing/2014/main" id="{0EF22C7C-390F-BD1F-0900-95AE22CA8B10}"/>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9" name="Google Shape;12491;p89">
                  <a:extLst>
                    <a:ext uri="{FF2B5EF4-FFF2-40B4-BE49-F238E27FC236}">
                      <a16:creationId xmlns:a16="http://schemas.microsoft.com/office/drawing/2014/main" id="{813788F0-7BD9-3777-5085-3F74C85986FA}"/>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0" name="Google Shape;12492;p89">
                  <a:extLst>
                    <a:ext uri="{FF2B5EF4-FFF2-40B4-BE49-F238E27FC236}">
                      <a16:creationId xmlns:a16="http://schemas.microsoft.com/office/drawing/2014/main" id="{62959E64-94D6-837B-71DC-793CCC6E7C39}"/>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1" name="Google Shape;12493;p89">
                  <a:extLst>
                    <a:ext uri="{FF2B5EF4-FFF2-40B4-BE49-F238E27FC236}">
                      <a16:creationId xmlns:a16="http://schemas.microsoft.com/office/drawing/2014/main" id="{C22CE84A-DBD4-1905-7A83-A3DE06944B0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2" name="Google Shape;12494;p89">
                  <a:extLst>
                    <a:ext uri="{FF2B5EF4-FFF2-40B4-BE49-F238E27FC236}">
                      <a16:creationId xmlns:a16="http://schemas.microsoft.com/office/drawing/2014/main" id="{8F5ED82A-5D0C-3CE8-EC94-F69E2517A76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3" name="Google Shape;12495;p89">
                  <a:extLst>
                    <a:ext uri="{FF2B5EF4-FFF2-40B4-BE49-F238E27FC236}">
                      <a16:creationId xmlns:a16="http://schemas.microsoft.com/office/drawing/2014/main" id="{E252755B-5E25-7C78-0BAD-9BF5D21A0838}"/>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4" name="Google Shape;12496;p89">
                  <a:extLst>
                    <a:ext uri="{FF2B5EF4-FFF2-40B4-BE49-F238E27FC236}">
                      <a16:creationId xmlns:a16="http://schemas.microsoft.com/office/drawing/2014/main" id="{F0874F67-C836-C2B5-356B-0181A80F800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5" name="Google Shape;12497;p89">
                  <a:extLst>
                    <a:ext uri="{FF2B5EF4-FFF2-40B4-BE49-F238E27FC236}">
                      <a16:creationId xmlns:a16="http://schemas.microsoft.com/office/drawing/2014/main" id="{85479C3B-3BC9-CAD4-B2F2-81FC049E106C}"/>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oogle Shape;12529;p89">
                <a:extLst>
                  <a:ext uri="{FF2B5EF4-FFF2-40B4-BE49-F238E27FC236}">
                    <a16:creationId xmlns:a16="http://schemas.microsoft.com/office/drawing/2014/main" id="{BB625AC3-63F9-F1A8-5C91-C340BC8F42F6}"/>
                  </a:ext>
                </a:extLst>
              </p:cNvPr>
              <p:cNvGrpSpPr/>
              <p:nvPr/>
            </p:nvGrpSpPr>
            <p:grpSpPr>
              <a:xfrm>
                <a:off x="6232997" y="4324751"/>
                <a:ext cx="641288" cy="642992"/>
                <a:chOff x="-1333200" y="2770450"/>
                <a:chExt cx="291450" cy="292225"/>
              </a:xfrm>
              <a:grpFill/>
            </p:grpSpPr>
            <p:sp>
              <p:nvSpPr>
                <p:cNvPr id="17866" name="Google Shape;12530;p89">
                  <a:extLst>
                    <a:ext uri="{FF2B5EF4-FFF2-40B4-BE49-F238E27FC236}">
                      <a16:creationId xmlns:a16="http://schemas.microsoft.com/office/drawing/2014/main" id="{84EFEBC0-896D-70C2-AEA6-222881BFA965}"/>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7" name="Google Shape;12531;p89">
                  <a:extLst>
                    <a:ext uri="{FF2B5EF4-FFF2-40B4-BE49-F238E27FC236}">
                      <a16:creationId xmlns:a16="http://schemas.microsoft.com/office/drawing/2014/main" id="{0FAF8CD6-442D-FEFF-392D-FC911F0DCCB8}"/>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oogle Shape;12557;p89">
                <a:extLst>
                  <a:ext uri="{FF2B5EF4-FFF2-40B4-BE49-F238E27FC236}">
                    <a16:creationId xmlns:a16="http://schemas.microsoft.com/office/drawing/2014/main" id="{0A44BA94-9DBF-EBB4-33B6-EE9E309017F4}"/>
                  </a:ext>
                </a:extLst>
              </p:cNvPr>
              <p:cNvGrpSpPr/>
              <p:nvPr/>
            </p:nvGrpSpPr>
            <p:grpSpPr>
              <a:xfrm>
                <a:off x="2029476" y="4325600"/>
                <a:ext cx="642992" cy="641288"/>
                <a:chOff x="-937025" y="2064750"/>
                <a:chExt cx="292225" cy="291450"/>
              </a:xfrm>
              <a:grpFill/>
            </p:grpSpPr>
            <p:sp>
              <p:nvSpPr>
                <p:cNvPr id="17863" name="Google Shape;12558;p89">
                  <a:extLst>
                    <a:ext uri="{FF2B5EF4-FFF2-40B4-BE49-F238E27FC236}">
                      <a16:creationId xmlns:a16="http://schemas.microsoft.com/office/drawing/2014/main" id="{626814F0-C6DB-833B-0F44-CF9701C15AEB}"/>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4" name="Google Shape;12559;p89">
                  <a:extLst>
                    <a:ext uri="{FF2B5EF4-FFF2-40B4-BE49-F238E27FC236}">
                      <a16:creationId xmlns:a16="http://schemas.microsoft.com/office/drawing/2014/main" id="{C05BE8DB-BB7D-FC63-4309-70F0768C97E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5" name="Google Shape;12560;p89">
                  <a:extLst>
                    <a:ext uri="{FF2B5EF4-FFF2-40B4-BE49-F238E27FC236}">
                      <a16:creationId xmlns:a16="http://schemas.microsoft.com/office/drawing/2014/main" id="{FFFB346A-C125-F447-096B-2842074AF17E}"/>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oogle Shape;12585;p89">
                <a:extLst>
                  <a:ext uri="{FF2B5EF4-FFF2-40B4-BE49-F238E27FC236}">
                    <a16:creationId xmlns:a16="http://schemas.microsoft.com/office/drawing/2014/main" id="{0B196436-1781-3733-C2BE-27BE749FD6FF}"/>
                  </a:ext>
                </a:extLst>
              </p:cNvPr>
              <p:cNvGrpSpPr/>
              <p:nvPr/>
            </p:nvGrpSpPr>
            <p:grpSpPr>
              <a:xfrm>
                <a:off x="397214" y="4323868"/>
                <a:ext cx="566751" cy="644753"/>
                <a:chOff x="-1684475" y="2049000"/>
                <a:chExt cx="257575" cy="293025"/>
              </a:xfrm>
              <a:grpFill/>
            </p:grpSpPr>
            <p:sp>
              <p:nvSpPr>
                <p:cNvPr id="17859" name="Google Shape;12586;p89">
                  <a:extLst>
                    <a:ext uri="{FF2B5EF4-FFF2-40B4-BE49-F238E27FC236}">
                      <a16:creationId xmlns:a16="http://schemas.microsoft.com/office/drawing/2014/main" id="{6CB98A66-027D-01BE-818E-AC9CB1C1681C}"/>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0" name="Google Shape;12587;p89">
                  <a:extLst>
                    <a:ext uri="{FF2B5EF4-FFF2-40B4-BE49-F238E27FC236}">
                      <a16:creationId xmlns:a16="http://schemas.microsoft.com/office/drawing/2014/main" id="{7C511145-5491-4A3F-28E1-4E32DA7B9A6A}"/>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1" name="Google Shape;12588;p89">
                  <a:extLst>
                    <a:ext uri="{FF2B5EF4-FFF2-40B4-BE49-F238E27FC236}">
                      <a16:creationId xmlns:a16="http://schemas.microsoft.com/office/drawing/2014/main" id="{E60D1903-F926-E04B-E0CB-49CF5904CDDF}"/>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2" name="Google Shape;12589;p89">
                  <a:extLst>
                    <a:ext uri="{FF2B5EF4-FFF2-40B4-BE49-F238E27FC236}">
                      <a16:creationId xmlns:a16="http://schemas.microsoft.com/office/drawing/2014/main" id="{0E1EDA0A-2703-82BE-BEE8-BCAE3B4E11AE}"/>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Google Shape;12590;p89">
                <a:extLst>
                  <a:ext uri="{FF2B5EF4-FFF2-40B4-BE49-F238E27FC236}">
                    <a16:creationId xmlns:a16="http://schemas.microsoft.com/office/drawing/2014/main" id="{D97AF597-9228-0764-DEC1-50CD3B455652}"/>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5" name="Google Shape;12592;p89">
                <a:extLst>
                  <a:ext uri="{FF2B5EF4-FFF2-40B4-BE49-F238E27FC236}">
                    <a16:creationId xmlns:a16="http://schemas.microsoft.com/office/drawing/2014/main" id="{5AC96942-A32E-84B1-4D11-D379EAE5AD4E}"/>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6" name="Google Shape;12593;p89">
                <a:extLst>
                  <a:ext uri="{FF2B5EF4-FFF2-40B4-BE49-F238E27FC236}">
                    <a16:creationId xmlns:a16="http://schemas.microsoft.com/office/drawing/2014/main" id="{5D96D3BA-90B4-9E50-6C79-4C24D6AE79B0}"/>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7" name="Google Shape;12594;p89">
                <a:extLst>
                  <a:ext uri="{FF2B5EF4-FFF2-40B4-BE49-F238E27FC236}">
                    <a16:creationId xmlns:a16="http://schemas.microsoft.com/office/drawing/2014/main" id="{8CB9DED4-A1AA-0051-F8C5-E375113F7749}"/>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8" name="Google Shape;12595;p89">
                <a:extLst>
                  <a:ext uri="{FF2B5EF4-FFF2-40B4-BE49-F238E27FC236}">
                    <a16:creationId xmlns:a16="http://schemas.microsoft.com/office/drawing/2014/main" id="{9E4E290D-57BF-C9B9-F559-C5A8A9DD810D}"/>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9" name="Google Shape;12596;p89">
                <a:extLst>
                  <a:ext uri="{FF2B5EF4-FFF2-40B4-BE49-F238E27FC236}">
                    <a16:creationId xmlns:a16="http://schemas.microsoft.com/office/drawing/2014/main" id="{B4837DE1-78DB-329B-CB38-49AC981F046A}"/>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40" name="Google Shape;12597;p89">
                <a:extLst>
                  <a:ext uri="{FF2B5EF4-FFF2-40B4-BE49-F238E27FC236}">
                    <a16:creationId xmlns:a16="http://schemas.microsoft.com/office/drawing/2014/main" id="{CAD405B5-BF96-18C5-BF37-21CCFF4AAA46}"/>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1" name="Google Shape;12598;p89">
                <a:extLst>
                  <a:ext uri="{FF2B5EF4-FFF2-40B4-BE49-F238E27FC236}">
                    <a16:creationId xmlns:a16="http://schemas.microsoft.com/office/drawing/2014/main" id="{7827E165-B35D-31ED-9C7D-08B468976187}"/>
                  </a:ext>
                </a:extLst>
              </p:cNvPr>
              <p:cNvGrpSpPr/>
              <p:nvPr/>
            </p:nvGrpSpPr>
            <p:grpSpPr>
              <a:xfrm>
                <a:off x="4600743" y="4323869"/>
                <a:ext cx="566751" cy="644753"/>
                <a:chOff x="-919700" y="2420750"/>
                <a:chExt cx="257575" cy="293025"/>
              </a:xfrm>
              <a:grpFill/>
            </p:grpSpPr>
            <p:sp>
              <p:nvSpPr>
                <p:cNvPr id="17856" name="Google Shape;12599;p89">
                  <a:extLst>
                    <a:ext uri="{FF2B5EF4-FFF2-40B4-BE49-F238E27FC236}">
                      <a16:creationId xmlns:a16="http://schemas.microsoft.com/office/drawing/2014/main" id="{2DBC9F94-97F2-185C-3095-C894AE5135D6}"/>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7" name="Google Shape;12600;p89">
                  <a:extLst>
                    <a:ext uri="{FF2B5EF4-FFF2-40B4-BE49-F238E27FC236}">
                      <a16:creationId xmlns:a16="http://schemas.microsoft.com/office/drawing/2014/main" id="{0F7A8D91-3E0F-4B2A-9D4F-5839B91498FA}"/>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8" name="Google Shape;12601;p89">
                  <a:extLst>
                    <a:ext uri="{FF2B5EF4-FFF2-40B4-BE49-F238E27FC236}">
                      <a16:creationId xmlns:a16="http://schemas.microsoft.com/office/drawing/2014/main" id="{38C23DE3-5D3E-B893-D809-1530D8943ECF}"/>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42" name="Google Shape;12630;p89">
                <a:extLst>
                  <a:ext uri="{FF2B5EF4-FFF2-40B4-BE49-F238E27FC236}">
                    <a16:creationId xmlns:a16="http://schemas.microsoft.com/office/drawing/2014/main" id="{E6EE32B0-161F-35BF-8C24-64242AE330B7}"/>
                  </a:ext>
                </a:extLst>
              </p:cNvPr>
              <p:cNvGrpSpPr/>
              <p:nvPr/>
            </p:nvGrpSpPr>
            <p:grpSpPr>
              <a:xfrm>
                <a:off x="11162866" y="4335825"/>
                <a:ext cx="620890" cy="620890"/>
                <a:chOff x="2964567" y="2571753"/>
                <a:chExt cx="417045" cy="417045"/>
              </a:xfrm>
              <a:grpFill/>
            </p:grpSpPr>
            <p:sp>
              <p:nvSpPr>
                <p:cNvPr id="17410" name="Google Shape;12631;p89">
                  <a:extLst>
                    <a:ext uri="{FF2B5EF4-FFF2-40B4-BE49-F238E27FC236}">
                      <a16:creationId xmlns:a16="http://schemas.microsoft.com/office/drawing/2014/main" id="{A0607795-C21B-A19B-F4BE-9AC5995C9B8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411" name="Google Shape;12632;p89">
                  <a:extLst>
                    <a:ext uri="{FF2B5EF4-FFF2-40B4-BE49-F238E27FC236}">
                      <a16:creationId xmlns:a16="http://schemas.microsoft.com/office/drawing/2014/main" id="{B851F998-7271-0225-B0BE-5791A4A65003}"/>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843" name="Google Shape;12645;p89">
                <a:extLst>
                  <a:ext uri="{FF2B5EF4-FFF2-40B4-BE49-F238E27FC236}">
                    <a16:creationId xmlns:a16="http://schemas.microsoft.com/office/drawing/2014/main" id="{720A99E7-AF17-3054-7456-8D2082664863}"/>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4" name="Google Shape;12646;p89">
                <a:extLst>
                  <a:ext uri="{FF2B5EF4-FFF2-40B4-BE49-F238E27FC236}">
                    <a16:creationId xmlns:a16="http://schemas.microsoft.com/office/drawing/2014/main" id="{47CB91EC-CD88-70FE-BD6B-D7BB660B0543}"/>
                  </a:ext>
                </a:extLst>
              </p:cNvPr>
              <p:cNvGrpSpPr/>
              <p:nvPr/>
            </p:nvGrpSpPr>
            <p:grpSpPr>
              <a:xfrm>
                <a:off x="7848323" y="4335840"/>
                <a:ext cx="620922" cy="620859"/>
                <a:chOff x="812101" y="2571761"/>
                <a:chExt cx="417066" cy="417024"/>
              </a:xfrm>
              <a:grpFill/>
            </p:grpSpPr>
            <p:sp>
              <p:nvSpPr>
                <p:cNvPr id="17854" name="Google Shape;12647;p89">
                  <a:extLst>
                    <a:ext uri="{FF2B5EF4-FFF2-40B4-BE49-F238E27FC236}">
                      <a16:creationId xmlns:a16="http://schemas.microsoft.com/office/drawing/2014/main" id="{EB698513-B026-4C5F-6C5F-15739A1AD9F0}"/>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5" name="Google Shape;12648;p89">
                  <a:extLst>
                    <a:ext uri="{FF2B5EF4-FFF2-40B4-BE49-F238E27FC236}">
                      <a16:creationId xmlns:a16="http://schemas.microsoft.com/office/drawing/2014/main" id="{F27F0778-749B-3C80-C836-4B6F07C745F4}"/>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4" name="Google Shape;12649;p89">
                  <a:extLst>
                    <a:ext uri="{FF2B5EF4-FFF2-40B4-BE49-F238E27FC236}">
                      <a16:creationId xmlns:a16="http://schemas.microsoft.com/office/drawing/2014/main" id="{BB553CA2-3836-D6BB-14DB-1C4E89D4E249}"/>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5" name="Google Shape;12650;p89">
                  <a:extLst>
                    <a:ext uri="{FF2B5EF4-FFF2-40B4-BE49-F238E27FC236}">
                      <a16:creationId xmlns:a16="http://schemas.microsoft.com/office/drawing/2014/main" id="{0383D499-8FAF-32C7-6303-831EC8978E20}"/>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45" name="Google Shape;12651;p89">
                <a:extLst>
                  <a:ext uri="{FF2B5EF4-FFF2-40B4-BE49-F238E27FC236}">
                    <a16:creationId xmlns:a16="http://schemas.microsoft.com/office/drawing/2014/main" id="{5E57822D-CAA9-2114-147D-61A7E6C7A253}"/>
                  </a:ext>
                </a:extLst>
              </p:cNvPr>
              <p:cNvGrpSpPr/>
              <p:nvPr/>
            </p:nvGrpSpPr>
            <p:grpSpPr>
              <a:xfrm>
                <a:off x="8641703" y="4335840"/>
                <a:ext cx="620859" cy="620859"/>
                <a:chOff x="1323129" y="2571761"/>
                <a:chExt cx="417024" cy="417024"/>
              </a:xfrm>
              <a:grpFill/>
            </p:grpSpPr>
            <p:sp>
              <p:nvSpPr>
                <p:cNvPr id="17850" name="Google Shape;12652;p89">
                  <a:extLst>
                    <a:ext uri="{FF2B5EF4-FFF2-40B4-BE49-F238E27FC236}">
                      <a16:creationId xmlns:a16="http://schemas.microsoft.com/office/drawing/2014/main" id="{113F1335-5EBD-A18B-8BFC-B966EB2DCA9A}"/>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1" name="Google Shape;12653;p89">
                  <a:extLst>
                    <a:ext uri="{FF2B5EF4-FFF2-40B4-BE49-F238E27FC236}">
                      <a16:creationId xmlns:a16="http://schemas.microsoft.com/office/drawing/2014/main" id="{5E385E77-1FE7-E8C1-7198-3DFCC3A9C66A}"/>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2" name="Google Shape;12654;p89">
                  <a:extLst>
                    <a:ext uri="{FF2B5EF4-FFF2-40B4-BE49-F238E27FC236}">
                      <a16:creationId xmlns:a16="http://schemas.microsoft.com/office/drawing/2014/main" id="{872CA83E-7FD2-77EC-D2F7-14F0BA720A19}"/>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3" name="Google Shape;12655;p89">
                  <a:extLst>
                    <a:ext uri="{FF2B5EF4-FFF2-40B4-BE49-F238E27FC236}">
                      <a16:creationId xmlns:a16="http://schemas.microsoft.com/office/drawing/2014/main" id="{97388C47-10A7-028A-28CB-3CF9D7E9B05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846" name="Google Shape;12656;p89">
                <a:extLst>
                  <a:ext uri="{FF2B5EF4-FFF2-40B4-BE49-F238E27FC236}">
                    <a16:creationId xmlns:a16="http://schemas.microsoft.com/office/drawing/2014/main" id="{AB0FF3D2-82DF-973D-A1C7-189D4B01D5B8}"/>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7" name="Google Shape;12657;p89">
                <a:extLst>
                  <a:ext uri="{FF2B5EF4-FFF2-40B4-BE49-F238E27FC236}">
                    <a16:creationId xmlns:a16="http://schemas.microsoft.com/office/drawing/2014/main" id="{0A794548-1959-8476-05B2-103AC24B2108}"/>
                  </a:ext>
                </a:extLst>
              </p:cNvPr>
              <p:cNvGrpSpPr/>
              <p:nvPr/>
            </p:nvGrpSpPr>
            <p:grpSpPr>
              <a:xfrm>
                <a:off x="10373678" y="4335921"/>
                <a:ext cx="621823" cy="620890"/>
                <a:chOff x="2344476" y="2571761"/>
                <a:chExt cx="417671" cy="417045"/>
              </a:xfrm>
              <a:grpFill/>
            </p:grpSpPr>
            <p:sp>
              <p:nvSpPr>
                <p:cNvPr id="17848" name="Google Shape;12658;p89">
                  <a:extLst>
                    <a:ext uri="{FF2B5EF4-FFF2-40B4-BE49-F238E27FC236}">
                      <a16:creationId xmlns:a16="http://schemas.microsoft.com/office/drawing/2014/main" id="{4F5A5103-FECD-9595-4C3D-E946DD2775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49" name="Google Shape;12659;p89">
                  <a:extLst>
                    <a:ext uri="{FF2B5EF4-FFF2-40B4-BE49-F238E27FC236}">
                      <a16:creationId xmlns:a16="http://schemas.microsoft.com/office/drawing/2014/main" id="{A56614EA-A5ED-2F50-550D-E29E8BB5CD11}"/>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sp>
        <p:nvSpPr>
          <p:cNvPr id="2" name="TextBox 1">
            <a:extLst>
              <a:ext uri="{FF2B5EF4-FFF2-40B4-BE49-F238E27FC236}">
                <a16:creationId xmlns:a16="http://schemas.microsoft.com/office/drawing/2014/main" id="{D8F9838B-3A50-88A6-37E1-78672F60D3D4}"/>
              </a:ext>
            </a:extLst>
          </p:cNvPr>
          <p:cNvSpPr txBox="1"/>
          <p:nvPr/>
        </p:nvSpPr>
        <p:spPr>
          <a:xfrm>
            <a:off x="0" y="670567"/>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Lora" pitchFamily="2" charset="0"/>
                <a:ea typeface="Cambria" panose="02040503050406030204" pitchFamily="18" charset="0"/>
              </a:rPr>
              <a:t>Icons</a:t>
            </a:r>
          </a:p>
        </p:txBody>
      </p:sp>
    </p:spTree>
    <p:extLst>
      <p:ext uri="{BB962C8B-B14F-4D97-AF65-F5344CB8AC3E}">
        <p14:creationId xmlns:p14="http://schemas.microsoft.com/office/powerpoint/2010/main" val="209137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6"/>
        <p:cNvGrpSpPr/>
        <p:nvPr/>
      </p:nvGrpSpPr>
      <p:grpSpPr>
        <a:xfrm>
          <a:off x="0" y="0"/>
          <a:ext cx="0" cy="0"/>
          <a:chOff x="0" y="0"/>
          <a:chExt cx="0" cy="0"/>
        </a:xfrm>
      </p:grpSpPr>
      <p:sp>
        <p:nvSpPr>
          <p:cNvPr id="2858" name="Google Shape;2858;p60"/>
          <p:cNvSpPr txBox="1">
            <a:spLocks noGrp="1"/>
          </p:cNvSpPr>
          <p:nvPr>
            <p:ph type="body" idx="4294967295"/>
          </p:nvPr>
        </p:nvSpPr>
        <p:spPr>
          <a:xfrm>
            <a:off x="1448459" y="1441450"/>
            <a:ext cx="7116763" cy="800100"/>
          </a:xfrm>
          <a:prstGeom prst="rect">
            <a:avLst/>
          </a:prstGeom>
          <a:noFill/>
        </p:spPr>
        <p:txBody>
          <a:bodyPr spcFirstLastPara="1" wrap="square" lIns="121900" tIns="121900" rIns="121900" bIns="121900" anchor="t" anchorCtr="0">
            <a:noAutofit/>
          </a:bodyPr>
          <a:lstStyle/>
          <a:p>
            <a:pPr marL="152396" indent="0">
              <a:buNone/>
            </a:pPr>
            <a:r>
              <a:rPr lang="en" sz="1800" dirty="0">
                <a:latin typeface="Lora" pitchFamily="2" charset="0"/>
                <a:ea typeface="Arial"/>
                <a:cs typeface="Helvetica" panose="020B0604020202020204" pitchFamily="34" charset="0"/>
                <a:sym typeface="Arial"/>
              </a:rPr>
              <a:t>You can add and edit some </a:t>
            </a:r>
            <a:r>
              <a:rPr lang="en" sz="1800" b="1" dirty="0">
                <a:uFill>
                  <a:noFill/>
                </a:uFill>
                <a:latin typeface="Lora" pitchFamily="2" charset="0"/>
                <a:ea typeface="Arial"/>
                <a:cs typeface="Helvetica" panose="020B0604020202020204" pitchFamily="34" charset="0"/>
                <a:sym typeface="Arial"/>
              </a:rPr>
              <a:t>shapes</a:t>
            </a:r>
            <a:r>
              <a:rPr lang="en" sz="1800" dirty="0">
                <a:latin typeface="Lora" pitchFamily="2" charset="0"/>
                <a:ea typeface="Arial"/>
                <a:cs typeface="Helvetica" panose="020B0604020202020204" pitchFamily="34" charset="0"/>
                <a:sym typeface="Arial"/>
              </a:rPr>
              <a:t> to your presentation to present your data in a visual way.</a:t>
            </a:r>
            <a:endParaRPr sz="1800" dirty="0">
              <a:latin typeface="Lora" pitchFamily="2" charset="0"/>
              <a:ea typeface="Arial"/>
              <a:cs typeface="Helvetica" panose="020B0604020202020204" pitchFamily="34" charset="0"/>
              <a:sym typeface="Arial"/>
            </a:endParaRPr>
          </a:p>
          <a:p>
            <a:pPr marL="0" indent="0">
              <a:buNone/>
            </a:pPr>
            <a:endParaRPr sz="1800" dirty="0">
              <a:latin typeface="Lora" pitchFamily="2" charset="0"/>
              <a:ea typeface="Arial"/>
              <a:cs typeface="Helvetica" panose="020B0604020202020204" pitchFamily="34" charset="0"/>
              <a:sym typeface="Arial"/>
            </a:endParaRPr>
          </a:p>
        </p:txBody>
      </p:sp>
      <p:sp>
        <p:nvSpPr>
          <p:cNvPr id="2859" name="Google Shape;2859;p60"/>
          <p:cNvSpPr txBox="1"/>
          <p:nvPr/>
        </p:nvSpPr>
        <p:spPr>
          <a:xfrm>
            <a:off x="1064633" y="2290215"/>
            <a:ext cx="9923166" cy="3909200"/>
          </a:xfrm>
          <a:prstGeom prst="rect">
            <a:avLst/>
          </a:prstGeom>
          <a:noFill/>
          <a:ln>
            <a:noFill/>
          </a:ln>
        </p:spPr>
        <p:txBody>
          <a:bodyPr spcFirstLastPara="1" wrap="square" lIns="121900" tIns="121900" rIns="121900" bIns="121900" anchor="t" anchorCtr="0">
            <a:noAutofit/>
          </a:bodyPr>
          <a:lstStyle/>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Select one of the parts and </a:t>
            </a: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ungroup</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it by right-clicking and choosing “Ungroup”. </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Change the color</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by clicking on the paint bucket. </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Then </a:t>
            </a: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resize</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Group</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Remember to choose the “</a:t>
            </a: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Keep source formatting</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option so that it keeps the design. For more info, please visit </a:t>
            </a:r>
            <a:r>
              <a:rPr kumimoji="0" lang="en-US" sz="1800" b="1" i="0" u="none" strike="noStrike" kern="0" cap="none" spc="0" normalizeH="0" baseline="0" noProof="0" dirty="0" err="1">
                <a:ln>
                  <a:noFill/>
                </a:ln>
                <a:effectLst/>
                <a:uLnTx/>
                <a:uFill>
                  <a:noFill/>
                </a:uFill>
                <a:latin typeface="Lora" pitchFamily="2" charset="0"/>
                <a:cs typeface="Helvetica" panose="020B0604020202020204" pitchFamily="34" charset="0"/>
                <a:sym typeface="Arial"/>
                <a:hlinkClick r:id="rId3">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effectLst/>
                <a:uLnTx/>
                <a:uFill>
                  <a:noFill/>
                </a:uFill>
                <a:latin typeface="Lora" pitchFamily="2" charset="0"/>
                <a:cs typeface="Helvetica" panose="020B0604020202020204" pitchFamily="34" charset="0"/>
                <a:sym typeface="Arial"/>
                <a:hlinkClick r:id="rId3">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p:txBody>
      </p:sp>
      <p:sp>
        <p:nvSpPr>
          <p:cNvPr id="5" name="TextBox 4">
            <a:extLst>
              <a:ext uri="{FF2B5EF4-FFF2-40B4-BE49-F238E27FC236}">
                <a16:creationId xmlns:a16="http://schemas.microsoft.com/office/drawing/2014/main" id="{9ABE63DB-2BDF-6F59-5CDF-2491B9BA7851}"/>
              </a:ext>
            </a:extLst>
          </p:cNvPr>
          <p:cNvSpPr txBox="1"/>
          <p:nvPr/>
        </p:nvSpPr>
        <p:spPr>
          <a:xfrm>
            <a:off x="0" y="732689"/>
            <a:ext cx="121920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000" b="1" i="0" u="none" strike="noStrike" kern="1200" cap="none" spc="0" normalizeH="0" baseline="0" noProof="0" dirty="0">
                <a:ln>
                  <a:noFill/>
                </a:ln>
                <a:effectLst/>
                <a:uLnTx/>
                <a:uFillTx/>
                <a:latin typeface="Lora" pitchFamily="2" charset="0"/>
                <a:ea typeface="Cambria" panose="02040503050406030204" pitchFamily="18" charset="0"/>
                <a:sym typeface="Arial"/>
              </a:rPr>
              <a:t>How To Edit Shapes</a:t>
            </a:r>
            <a:endParaRPr kumimoji="0" lang="en-US" sz="4000" b="0" i="0" u="none" strike="noStrike" kern="1200" cap="none" spc="0" normalizeH="0" baseline="0" noProof="0" dirty="0">
              <a:ln>
                <a:noFill/>
              </a:ln>
              <a:effectLst/>
              <a:uLnTx/>
              <a:uFillTx/>
              <a:latin typeface="Lora"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6F0E030-F779-E330-9C9A-6E879D099E5B}"/>
              </a:ext>
            </a:extLst>
          </p:cNvPr>
          <p:cNvGrpSpPr/>
          <p:nvPr/>
        </p:nvGrpSpPr>
        <p:grpSpPr>
          <a:xfrm>
            <a:off x="1007908" y="719364"/>
            <a:ext cx="10176184" cy="5402945"/>
            <a:chOff x="1567543" y="1309914"/>
            <a:chExt cx="10176184" cy="5402945"/>
          </a:xfrm>
        </p:grpSpPr>
        <p:sp>
          <p:nvSpPr>
            <p:cNvPr id="2" name="Rectangle 1"/>
            <p:cNvSpPr/>
            <p:nvPr/>
          </p:nvSpPr>
          <p:spPr>
            <a:xfrm>
              <a:off x="3674691" y="1309914"/>
              <a:ext cx="5961888"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3600" b="1" i="0" u="none" strike="noStrike" kern="1200" cap="none" spc="0" normalizeH="0" baseline="0" noProof="0" dirty="0">
                  <a:ln>
                    <a:noFill/>
                  </a:ln>
                  <a:effectLst/>
                  <a:uLnTx/>
                  <a:uFillTx/>
                  <a:latin typeface="Lora" pitchFamily="2" charset="0"/>
                  <a:ea typeface="Cambria" panose="02040503050406030204" pitchFamily="18" charset="0"/>
                </a:rPr>
                <a:t>Terms Of Use (Free Users)</a:t>
              </a:r>
            </a:p>
          </p:txBody>
        </p:sp>
        <p:grpSp>
          <p:nvGrpSpPr>
            <p:cNvPr id="4" name="Group 3">
              <a:extLst>
                <a:ext uri="{FF2B5EF4-FFF2-40B4-BE49-F238E27FC236}">
                  <a16:creationId xmlns:a16="http://schemas.microsoft.com/office/drawing/2014/main" id="{6FEE3117-CA9D-C63D-F40E-394CD20E15D5}"/>
                </a:ext>
              </a:extLst>
            </p:cNvPr>
            <p:cNvGrpSpPr/>
            <p:nvPr/>
          </p:nvGrpSpPr>
          <p:grpSpPr>
            <a:xfrm>
              <a:off x="1567543" y="2123550"/>
              <a:ext cx="10176184" cy="4589309"/>
              <a:chOff x="1524000" y="1838157"/>
              <a:chExt cx="10176184" cy="4589309"/>
            </a:xfrm>
          </p:grpSpPr>
          <p:sp>
            <p:nvSpPr>
              <p:cNvPr id="3" name="Rectangle 2"/>
              <p:cNvSpPr/>
              <p:nvPr/>
            </p:nvSpPr>
            <p:spPr>
              <a:xfrm>
                <a:off x="1524000" y="1838157"/>
                <a:ext cx="9029700" cy="40626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If you are a free subscriber, you should credit</a:t>
                </a:r>
                <a:r>
                  <a:rPr kumimoji="0" lang="en-US" sz="1800" b="1" i="0" u="none" strike="noStrike" kern="1200" cap="none" spc="0" normalizeH="0" baseline="0" noProof="0" dirty="0">
                    <a:ln>
                      <a:noFill/>
                    </a:ln>
                    <a:effectLst/>
                    <a:uLnTx/>
                    <a:uFillTx/>
                    <a:latin typeface="Lora" pitchFamily="2" charset="0"/>
                    <a:cs typeface="Segoe UI" panose="020B0502040204020203" pitchFamily="34" charset="0"/>
                  </a:rPr>
                  <a:t> </a:t>
                </a:r>
                <a:r>
                  <a:rPr kumimoji="0" lang="en-US" sz="1800" b="1" i="0" u="sng" strike="noStrike" kern="1200" cap="none" spc="0" normalizeH="0" baseline="0" noProof="0" dirty="0" err="1">
                    <a:ln>
                      <a:noFill/>
                    </a:ln>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by keeping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a:t>
                </a:r>
                <a:r>
                  <a:rPr kumimoji="0" lang="en-US" sz="1800" b="1" i="0" u="none" strike="noStrike" kern="1200" cap="none" spc="0" normalizeH="0" baseline="0" noProof="0" dirty="0">
                    <a:ln>
                      <a:noFill/>
                    </a:ln>
                    <a:effectLst/>
                    <a:uLnTx/>
                    <a:uFillTx/>
                    <a:latin typeface="Lora" pitchFamily="2" charset="0"/>
                    <a:cs typeface="Segoe UI" panose="020B0502040204020203" pitchFamily="34" charset="0"/>
                  </a:rPr>
                  <a:t>Thank You”</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slide.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effectLst/>
                    <a:uLnTx/>
                    <a:uFillTx/>
                    <a:latin typeface="Lora" pitchFamily="2" charset="0"/>
                    <a:cs typeface="Segoe UI" panose="020B0502040204020203" pitchFamily="34" charset="0"/>
                  </a:rPr>
                  <a:t>You can:</a:t>
                </a:r>
                <a:endParaRPr kumimoji="0" lang="en-US" sz="1800" b="1" i="0" u="sng" strike="noStrike" kern="1200" cap="none" spc="0" normalizeH="0" baseline="0" noProof="0" dirty="0">
                  <a:ln>
                    <a:noFill/>
                  </a:ln>
                  <a:effectLst/>
                  <a:uLnTx/>
                  <a:uFillTx/>
                  <a:latin typeface="Lora" pitchFamily="2" charset="0"/>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effectLst/>
                    <a:uLnTx/>
                    <a:uFillTx/>
                    <a:latin typeface="Lora"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Sell, rent, or second-license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content or its altered version.</a:t>
                </a:r>
                <a:b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b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Promulgate, unless explicitly permitted,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content, by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Incorporate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Obtain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content’s copyright.</a:t>
                </a:r>
                <a:endParaRPr kumimoji="0" lang="en-US" sz="1800" b="1" i="0" u="none" strike="noStrike" kern="1200" cap="none" spc="0" normalizeH="0" baseline="0" noProof="0" dirty="0">
                  <a:ln>
                    <a:noFill/>
                  </a:ln>
                  <a:effectLst/>
                  <a:uLnTx/>
                  <a:uFillTx/>
                  <a:latin typeface="Lora" pitchFamily="2" charset="0"/>
                  <a:cs typeface="Segoe UI" panose="020B0502040204020203" pitchFamily="34" charset="0"/>
                </a:endParaRPr>
              </a:p>
            </p:txBody>
          </p:sp>
          <p:sp>
            <p:nvSpPr>
              <p:cNvPr id="9" name="Rectangle 8"/>
              <p:cNvSpPr/>
              <p:nvPr/>
            </p:nvSpPr>
            <p:spPr>
              <a:xfrm>
                <a:off x="1524000" y="6027356"/>
                <a:ext cx="101761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Lora" pitchFamily="2" charset="0"/>
                    <a:cs typeface="Segoe UI" panose="020B0502040204020203" pitchFamily="34" charset="0"/>
                  </a:rPr>
                  <a:t>Kindly refer to our </a:t>
                </a:r>
                <a:r>
                  <a:rPr kumimoji="0" lang="en-US" sz="2000" b="1" i="0" u="sng" strike="noStrike" kern="1200" cap="none" spc="0" normalizeH="0" baseline="0" noProof="0" dirty="0">
                    <a:ln>
                      <a:noFill/>
                    </a:ln>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2000" b="0" i="0" u="none" strike="noStrike" kern="1200" cap="none" spc="0" normalizeH="0" baseline="0" noProof="0" dirty="0">
                    <a:ln>
                      <a:noFill/>
                    </a:ln>
                    <a:effectLst/>
                    <a:uLnTx/>
                    <a:uFillTx/>
                    <a:latin typeface="Lora" pitchFamily="2" charset="0"/>
                    <a:cs typeface="Segoe UI" panose="020B0502040204020203" pitchFamily="34" charset="0"/>
                  </a:rPr>
                  <a:t> page or </a:t>
                </a:r>
                <a:r>
                  <a:rPr kumimoji="0" lang="en-US" sz="2000" b="1" i="0" u="sng" strike="noStrike" kern="1200" cap="none" spc="0" normalizeH="0" baseline="0" noProof="0" dirty="0">
                    <a:ln>
                      <a:noFill/>
                    </a:ln>
                    <a:effectLst/>
                    <a:uLnTx/>
                    <a:uFillTx/>
                    <a:latin typeface="Lora"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2000" b="0" i="0" u="none" strike="noStrike" kern="1200" cap="none" spc="0" normalizeH="0" baseline="0" noProof="0" dirty="0">
                    <a:ln>
                      <a:noFill/>
                    </a:ln>
                    <a:effectLst/>
                    <a:uLnTx/>
                    <a:uFillTx/>
                    <a:latin typeface="Lora" pitchFamily="2" charset="0"/>
                    <a:cs typeface="Segoe UI" panose="020B0502040204020203" pitchFamily="34" charset="0"/>
                  </a:rPr>
                  <a:t> for advanced slide modification guidelines.</a:t>
                </a:r>
              </a:p>
            </p:txBody>
          </p:sp>
        </p:grpSp>
      </p:grpSp>
    </p:spTree>
    <p:extLst>
      <p:ext uri="{BB962C8B-B14F-4D97-AF65-F5344CB8AC3E}">
        <p14:creationId xmlns:p14="http://schemas.microsoft.com/office/powerpoint/2010/main" val="4192295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38515" y="1716372"/>
            <a:ext cx="9092540" cy="40934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without giving attribution to </a:t>
            </a:r>
            <a:r>
              <a:rPr kumimoji="0" lang="en-US" sz="1600" b="1" i="0" u="sng" strike="noStrike" kern="1200" cap="none" spc="0" normalizeH="0" baseline="0" noProof="0" dirty="0" err="1">
                <a:ln>
                  <a:noFill/>
                </a:ln>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600" b="1" i="0" u="sng" strike="noStrike" kern="1200" cap="none" spc="0" normalizeH="0" baseline="0" noProof="0" dirty="0">
                <a:ln>
                  <a:noFill/>
                </a:ln>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or keeping the </a:t>
            </a:r>
            <a:r>
              <a:rPr kumimoji="0" lang="en-US" sz="1600" b="1" i="0" u="none" strike="noStrike" kern="1200" cap="none" spc="0" normalizeH="0" baseline="0" noProof="0" dirty="0">
                <a:ln>
                  <a:noFill/>
                </a:ln>
                <a:effectLst/>
                <a:uLnTx/>
                <a:uFillTx/>
                <a:latin typeface="Lora" pitchFamily="2" charset="0"/>
                <a:cs typeface="Segoe UI" panose="020B0502040204020203" pitchFamily="34" charset="0"/>
              </a:rPr>
              <a:t>“Thank You” </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sng" strike="noStrike" kern="1200" cap="none" spc="0" normalizeH="0" baseline="0" noProof="0" dirty="0">
                <a:ln>
                  <a:noFill/>
                </a:ln>
                <a:effectLst/>
                <a:uLnTx/>
                <a:uFillTx/>
                <a:latin typeface="Lora" pitchFamily="2" charset="0"/>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600" b="0" i="0" u="none" strike="noStrike" kern="1200" cap="none" spc="0" normalizeH="0" baseline="0" noProof="0" dirty="0">
              <a:ln>
                <a:noFill/>
              </a:ln>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sng" strike="noStrike" kern="1200" cap="none" spc="0" normalizeH="0" baseline="0" noProof="0" dirty="0">
                <a:ln>
                  <a:noFill/>
                </a:ln>
                <a:effectLst/>
                <a:uLnTx/>
                <a:uFillTx/>
                <a:latin typeface="Lora"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Sell, rent or second-license </a:t>
            </a:r>
            <a:r>
              <a:rPr kumimoji="0" lang="en-US" sz="16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 content or the altered version of it.</a:t>
            </a:r>
            <a:b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b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that performs as distribution or resale platform, unless explicitly permitted, by </a:t>
            </a:r>
            <a:r>
              <a:rPr kumimoji="0" lang="en-US" sz="16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Incorporate the elements used in </a:t>
            </a:r>
            <a:r>
              <a:rPr kumimoji="0" lang="en-US" sz="1600" b="0" i="0" u="none" strike="noStrike" kern="1200" cap="none" spc="0" normalizeH="0" baseline="0" noProof="0" dirty="0" err="1">
                <a:ln>
                  <a:noFill/>
                </a:ln>
                <a:effectLst/>
                <a:uLnTx/>
                <a:uFillTx/>
                <a:latin typeface="Lora" pitchFamily="2" charset="0"/>
                <a:cs typeface="Segoe UI" panose="020B0502040204020203" pitchFamily="34" charset="0"/>
              </a:rPr>
              <a:t>italkedtech’s</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Obtain </a:t>
            </a:r>
            <a:r>
              <a:rPr kumimoji="0" lang="en-US" sz="1600" b="0" i="0" u="none" strike="noStrike" kern="1200" cap="none" spc="0" normalizeH="0" baseline="0" noProof="0" dirty="0" err="1">
                <a:ln>
                  <a:noFill/>
                </a:ln>
                <a:effectLst/>
                <a:uLnTx/>
                <a:uFillTx/>
                <a:latin typeface="Lora" pitchFamily="2" charset="0"/>
                <a:cs typeface="Segoe UI" panose="020B0502040204020203" pitchFamily="34" charset="0"/>
              </a:rPr>
              <a:t>italkedtech’s</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 copyright for the elements used in this template as a logo or trademark.</a:t>
            </a:r>
            <a:endParaRPr kumimoji="0" lang="en-US" sz="1600" b="1" i="0" u="none" strike="noStrike" kern="1200" cap="none" spc="0" normalizeH="0" baseline="0" noProof="0" dirty="0">
              <a:ln>
                <a:noFill/>
              </a:ln>
              <a:effectLst/>
              <a:uLnTx/>
              <a:uFillTx/>
              <a:latin typeface="Lora" pitchFamily="2" charset="0"/>
              <a:cs typeface="Segoe UI" panose="020B0502040204020203" pitchFamily="34" charset="0"/>
            </a:endParaRPr>
          </a:p>
        </p:txBody>
      </p:sp>
      <p:sp>
        <p:nvSpPr>
          <p:cNvPr id="6" name="Rectangle 5">
            <a:extLst>
              <a:ext uri="{FF2B5EF4-FFF2-40B4-BE49-F238E27FC236}">
                <a16:creationId xmlns:a16="http://schemas.microsoft.com/office/drawing/2014/main" id="{DC01AFD9-8872-2AE3-655A-66D9360EFD69}"/>
              </a:ext>
            </a:extLst>
          </p:cNvPr>
          <p:cNvSpPr/>
          <p:nvPr/>
        </p:nvSpPr>
        <p:spPr>
          <a:xfrm>
            <a:off x="1752938" y="5600324"/>
            <a:ext cx="91582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Kindly refer to our </a:t>
            </a:r>
            <a:r>
              <a:rPr kumimoji="0" lang="en-US" sz="1800" b="1" i="0" u="sng" strike="noStrike" kern="1200" cap="none" spc="0" normalizeH="0" baseline="0" noProof="0" dirty="0">
                <a:ln>
                  <a:noFill/>
                </a:ln>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page or </a:t>
            </a:r>
            <a:r>
              <a:rPr kumimoji="0" lang="en-US" sz="1800" b="1" i="0" u="sng" strike="noStrike" kern="1200" cap="none" spc="0" normalizeH="0" baseline="0" noProof="0" dirty="0">
                <a:ln>
                  <a:noFill/>
                </a:ln>
                <a:effectLst/>
                <a:uLnTx/>
                <a:uFillTx/>
                <a:latin typeface="Lora"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for advanced slide modification guidelines.</a:t>
            </a:r>
          </a:p>
        </p:txBody>
      </p:sp>
      <p:sp>
        <p:nvSpPr>
          <p:cNvPr id="4" name="Rectangle 3">
            <a:extLst>
              <a:ext uri="{FF2B5EF4-FFF2-40B4-BE49-F238E27FC236}">
                <a16:creationId xmlns:a16="http://schemas.microsoft.com/office/drawing/2014/main" id="{24CFA3D8-91C1-2058-27F2-6B20500F960F}"/>
              </a:ext>
            </a:extLst>
          </p:cNvPr>
          <p:cNvSpPr/>
          <p:nvPr/>
        </p:nvSpPr>
        <p:spPr>
          <a:xfrm>
            <a:off x="2580457" y="719364"/>
            <a:ext cx="7031091"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3600" b="1" i="0" u="none" strike="noStrike" kern="1200" cap="none" spc="0" normalizeH="0" baseline="0" noProof="0" dirty="0">
                <a:ln>
                  <a:noFill/>
                </a:ln>
                <a:effectLst/>
                <a:uLnTx/>
                <a:uFillTx/>
                <a:latin typeface="Lora" pitchFamily="2" charset="0"/>
                <a:ea typeface="Cambria" panose="02040503050406030204" pitchFamily="18" charset="0"/>
              </a:rPr>
              <a:t>Terms Of Use (Premium Users)</a:t>
            </a:r>
          </a:p>
        </p:txBody>
      </p:sp>
    </p:spTree>
    <p:extLst>
      <p:ext uri="{BB962C8B-B14F-4D97-AF65-F5344CB8AC3E}">
        <p14:creationId xmlns:p14="http://schemas.microsoft.com/office/powerpoint/2010/main" val="3109610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0BD22A6-456A-83D3-BFBC-702DA738E93B}"/>
              </a:ext>
            </a:extLst>
          </p:cNvPr>
          <p:cNvSpPr/>
          <p:nvPr/>
        </p:nvSpPr>
        <p:spPr>
          <a:xfrm>
            <a:off x="5186184" y="-1061"/>
            <a:ext cx="7009212" cy="6865895"/>
          </a:xfrm>
          <a:custGeom>
            <a:avLst/>
            <a:gdLst>
              <a:gd name="connsiteX0" fmla="*/ 7009213 w 7009212"/>
              <a:gd name="connsiteY0" fmla="*/ 0 h 6865895"/>
              <a:gd name="connsiteX1" fmla="*/ 7009213 w 7009212"/>
              <a:gd name="connsiteY1" fmla="*/ 3760841 h 6865895"/>
              <a:gd name="connsiteX2" fmla="*/ 5666734 w 7009212"/>
              <a:gd name="connsiteY2" fmla="*/ 6865896 h 6865895"/>
              <a:gd name="connsiteX3" fmla="*/ 0 w 7009212"/>
              <a:gd name="connsiteY3" fmla="*/ 6865896 h 6865895"/>
              <a:gd name="connsiteX4" fmla="*/ 3261955 w 7009212"/>
              <a:gd name="connsiteY4" fmla="*/ 0 h 6865895"/>
              <a:gd name="connsiteX5" fmla="*/ 7009213 w 7009212"/>
              <a:gd name="connsiteY5" fmla="*/ 0 h 686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9212" h="6865895">
                <a:moveTo>
                  <a:pt x="7009213" y="0"/>
                </a:moveTo>
                <a:lnTo>
                  <a:pt x="7009213" y="3760841"/>
                </a:lnTo>
                <a:lnTo>
                  <a:pt x="5666734" y="6865896"/>
                </a:lnTo>
                <a:lnTo>
                  <a:pt x="0" y="6865896"/>
                </a:lnTo>
                <a:lnTo>
                  <a:pt x="3261955" y="0"/>
                </a:lnTo>
                <a:lnTo>
                  <a:pt x="7009213" y="0"/>
                </a:lnTo>
                <a:close/>
              </a:path>
            </a:pathLst>
          </a:custGeom>
          <a:no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3FB384A-6576-7B11-D3DB-C5F3461EB078}"/>
              </a:ext>
            </a:extLst>
          </p:cNvPr>
          <p:cNvSpPr/>
          <p:nvPr/>
        </p:nvSpPr>
        <p:spPr>
          <a:xfrm rot="17661601">
            <a:off x="4485948" y="4908753"/>
            <a:ext cx="4273315" cy="16980"/>
          </a:xfrm>
          <a:custGeom>
            <a:avLst/>
            <a:gdLst>
              <a:gd name="connsiteX0" fmla="*/ -1569 w 4273315"/>
              <a:gd name="connsiteY0" fmla="*/ -718 h 16980"/>
              <a:gd name="connsiteX1" fmla="*/ 4271745 w 4273315"/>
              <a:gd name="connsiteY1" fmla="*/ -718 h 16980"/>
              <a:gd name="connsiteX2" fmla="*/ 4271745 w 4273315"/>
              <a:gd name="connsiteY2" fmla="*/ 16263 h 16980"/>
              <a:gd name="connsiteX3" fmla="*/ -1569 w 4273315"/>
              <a:gd name="connsiteY3" fmla="*/ 16263 h 16980"/>
            </a:gdLst>
            <a:ahLst/>
            <a:cxnLst>
              <a:cxn ang="0">
                <a:pos x="connsiteX0" y="connsiteY0"/>
              </a:cxn>
              <a:cxn ang="0">
                <a:pos x="connsiteX1" y="connsiteY1"/>
              </a:cxn>
              <a:cxn ang="0">
                <a:pos x="connsiteX2" y="connsiteY2"/>
              </a:cxn>
              <a:cxn ang="0">
                <a:pos x="connsiteX3" y="connsiteY3"/>
              </a:cxn>
            </a:cxnLst>
            <a:rect l="l" t="t" r="r" b="b"/>
            <a:pathLst>
              <a:path w="4273315" h="16980">
                <a:moveTo>
                  <a:pt x="-1569" y="-718"/>
                </a:moveTo>
                <a:lnTo>
                  <a:pt x="4271745" y="-718"/>
                </a:lnTo>
                <a:lnTo>
                  <a:pt x="4271745" y="16263"/>
                </a:lnTo>
                <a:lnTo>
                  <a:pt x="-1569" y="16263"/>
                </a:lnTo>
                <a:close/>
              </a:path>
            </a:pathLst>
          </a:custGeom>
          <a:solidFill>
            <a:srgbClr val="FFFFFF"/>
          </a:solid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982938F5-65B8-9E0A-F4B7-8F1DC6214600}"/>
              </a:ext>
            </a:extLst>
          </p:cNvPr>
          <p:cNvSpPr txBox="1"/>
          <p:nvPr/>
        </p:nvSpPr>
        <p:spPr>
          <a:xfrm>
            <a:off x="5951920" y="3337772"/>
            <a:ext cx="318724" cy="2952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3" b="0" i="0" u="none" strike="noStrike" kern="1200" cap="none" spc="0" normalizeH="0" baseline="0" noProof="0">
                <a:ln/>
                <a:solidFill>
                  <a:srgbClr val="282828"/>
                </a:solidFill>
                <a:effectLst/>
                <a:uLnTx/>
                <a:uFillTx/>
                <a:latin typeface="Arial"/>
                <a:ea typeface="+mn-ea"/>
                <a:cs typeface="Arial"/>
                <a:sym typeface="Arial"/>
                <a:rtl val="0"/>
              </a:rPr>
              <a:t>, </a:t>
            </a:r>
          </a:p>
        </p:txBody>
      </p:sp>
      <p:sp>
        <p:nvSpPr>
          <p:cNvPr id="2" name="TextBox 1">
            <a:extLst>
              <a:ext uri="{FF2B5EF4-FFF2-40B4-BE49-F238E27FC236}">
                <a16:creationId xmlns:a16="http://schemas.microsoft.com/office/drawing/2014/main" id="{BEDF0B63-858B-65AA-0C49-85100F52ACB1}"/>
              </a:ext>
            </a:extLst>
          </p:cNvPr>
          <p:cNvSpPr txBox="1"/>
          <p:nvPr/>
        </p:nvSpPr>
        <p:spPr>
          <a:xfrm>
            <a:off x="2691168" y="5713321"/>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71800" algn="l"/>
              </a:tabLst>
              <a:defRPr/>
            </a:pPr>
            <a:r>
              <a:rPr kumimoji="0" lang="en-US" sz="1600" b="0" i="0" u="sng"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658134A1-1C2E-0AF9-6A92-732CFC913868}"/>
              </a:ext>
            </a:extLst>
          </p:cNvPr>
          <p:cNvSpPr txBox="1"/>
          <p:nvPr/>
        </p:nvSpPr>
        <p:spPr>
          <a:xfrm>
            <a:off x="2482000" y="1214080"/>
            <a:ext cx="6503132"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We respect your valuable time with </a:t>
            </a:r>
            <a:r>
              <a:rPr kumimoji="0" lang="en-US" sz="16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If you have any questions, please reach us</a:t>
            </a:r>
          </a:p>
        </p:txBody>
      </p:sp>
      <p:grpSp>
        <p:nvGrpSpPr>
          <p:cNvPr id="7" name="Group 6">
            <a:extLst>
              <a:ext uri="{FF2B5EF4-FFF2-40B4-BE49-F238E27FC236}">
                <a16:creationId xmlns:a16="http://schemas.microsoft.com/office/drawing/2014/main" id="{A6EB6932-0A73-80DE-595D-712B4D850874}"/>
              </a:ext>
            </a:extLst>
          </p:cNvPr>
          <p:cNvGrpSpPr/>
          <p:nvPr/>
        </p:nvGrpSpPr>
        <p:grpSpPr>
          <a:xfrm>
            <a:off x="4897244" y="2845262"/>
            <a:ext cx="1699094" cy="460814"/>
            <a:chOff x="3889500" y="3338261"/>
            <a:chExt cx="2814220" cy="763249"/>
          </a:xfrm>
        </p:grpSpPr>
        <p:pic>
          <p:nvPicPr>
            <p:cNvPr id="14" name="Picture 4" descr="Facebook icon circle Logo PNG Vector (EPS) Free Download">
              <a:hlinkClick r:id="rId3"/>
              <a:extLst>
                <a:ext uri="{FF2B5EF4-FFF2-40B4-BE49-F238E27FC236}">
                  <a16:creationId xmlns:a16="http://schemas.microsoft.com/office/drawing/2014/main" id="{427F4E0F-53C5-C8DB-22A7-778723EE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Youtube PNG images free download">
              <a:hlinkClick r:id="rId5"/>
              <a:extLst>
                <a:ext uri="{FF2B5EF4-FFF2-40B4-BE49-F238E27FC236}">
                  <a16:creationId xmlns:a16="http://schemas.microsoft.com/office/drawing/2014/main" id="{64B451FA-0051-978D-B606-597DB1D9A9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3173" y="3370498"/>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inkedIn Logo – Free PNG format download (2022)">
              <a:hlinkClick r:id="rId7"/>
              <a:extLst>
                <a:ext uri="{FF2B5EF4-FFF2-40B4-BE49-F238E27FC236}">
                  <a16:creationId xmlns:a16="http://schemas.microsoft.com/office/drawing/2014/main" id="{AF94A4E7-3300-CA86-EF5F-E702C1D84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89" y="3373956"/>
              <a:ext cx="1293431"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7EC2B98A-951A-514C-6A46-5AA1CBA9AF9B}"/>
              </a:ext>
            </a:extLst>
          </p:cNvPr>
          <p:cNvSpPr/>
          <p:nvPr/>
        </p:nvSpPr>
        <p:spPr>
          <a:xfrm>
            <a:off x="3221531" y="4428007"/>
            <a:ext cx="502407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CREDIT:</a:t>
            </a:r>
            <a:r>
              <a:rPr kumimoji="0" lang="en-US" sz="12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a:t>
            </a:r>
            <a:r>
              <a:rPr kumimoji="0" lang="en-US" sz="12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2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Let this slide be kept for attribution.</a:t>
            </a:r>
          </a:p>
        </p:txBody>
      </p:sp>
      <p:sp>
        <p:nvSpPr>
          <p:cNvPr id="13" name="Rectangle 12">
            <a:extLst>
              <a:ext uri="{FF2B5EF4-FFF2-40B4-BE49-F238E27FC236}">
                <a16:creationId xmlns:a16="http://schemas.microsoft.com/office/drawing/2014/main" id="{3344CD4C-D14D-3B12-D2DF-8A842A11AD6B}"/>
              </a:ext>
            </a:extLst>
          </p:cNvPr>
          <p:cNvSpPr/>
          <p:nvPr/>
        </p:nvSpPr>
        <p:spPr>
          <a:xfrm>
            <a:off x="3221531" y="3690539"/>
            <a:ext cx="502407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Do you have a design request, please visit our </a:t>
            </a:r>
            <a:r>
              <a:rPr kumimoji="0" lang="en-US" sz="1600" b="1" i="0" u="sng"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hlinkClick r:id="rId9">
                  <a:extLst>
                    <a:ext uri="{A12FA001-AC4F-418D-AE19-62706E023703}">
                      <ahyp:hlinkClr xmlns:ahyp="http://schemas.microsoft.com/office/drawing/2018/hyperlinkcolor" val="tx"/>
                    </a:ext>
                  </a:extLst>
                </a:hlinkClick>
              </a:rPr>
              <a:t>redesign</a:t>
            </a: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page.</a:t>
            </a:r>
          </a:p>
        </p:txBody>
      </p:sp>
    </p:spTree>
    <p:extLst>
      <p:ext uri="{BB962C8B-B14F-4D97-AF65-F5344CB8AC3E}">
        <p14:creationId xmlns:p14="http://schemas.microsoft.com/office/powerpoint/2010/main" val="3149324679"/>
      </p:ext>
    </p:extLst>
  </p:cSld>
  <p:clrMapOvr>
    <a:masterClrMapping/>
  </p:clrMapOvr>
</p:sld>
</file>

<file path=ppt/theme/theme1.xml><?xml version="1.0" encoding="utf-8"?>
<a:theme xmlns:a="http://schemas.openxmlformats.org/drawingml/2006/main" name="Office Theme">
  <a:themeElements>
    <a:clrScheme name="fashion">
      <a:dk1>
        <a:sysClr val="windowText" lastClr="000000"/>
      </a:dk1>
      <a:lt1>
        <a:sysClr val="window" lastClr="FFFFFF"/>
      </a:lt1>
      <a:dk2>
        <a:srgbClr val="6491C8"/>
      </a:dk2>
      <a:lt2>
        <a:srgbClr val="283440"/>
      </a:lt2>
      <a:accent1>
        <a:srgbClr val="E09B80"/>
      </a:accent1>
      <a:accent2>
        <a:srgbClr val="A062C7"/>
      </a:accent2>
      <a:accent3>
        <a:srgbClr val="96C83C"/>
      </a:accent3>
      <a:accent4>
        <a:srgbClr val="FFAF28"/>
      </a:accent4>
      <a:accent5>
        <a:srgbClr val="FA4655"/>
      </a:accent5>
      <a:accent6>
        <a:srgbClr val="A596D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TotalTime>
  <Words>695</Words>
  <Application>Microsoft Office PowerPoint</Application>
  <PresentationFormat>Widescreen</PresentationFormat>
  <Paragraphs>65</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Lora</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Soliman</cp:lastModifiedBy>
  <cp:revision>6</cp:revision>
  <dcterms:created xsi:type="dcterms:W3CDTF">2023-05-09T06:55:33Z</dcterms:created>
  <dcterms:modified xsi:type="dcterms:W3CDTF">2023-09-06T18:02:21Z</dcterms:modified>
</cp:coreProperties>
</file>