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6" r:id="rId10"/>
    <p:sldId id="265" r:id="rId11"/>
    <p:sldId id="268" r:id="rId12"/>
    <p:sldId id="267" r:id="rId13"/>
    <p:sldId id="270" r:id="rId14"/>
    <p:sldId id="269" r:id="rId15"/>
    <p:sldId id="271" r:id="rId16"/>
    <p:sldId id="289" r:id="rId17"/>
    <p:sldId id="290" r:id="rId18"/>
    <p:sldId id="291" r:id="rId19"/>
    <p:sldId id="292" r:id="rId20"/>
    <p:sldId id="293" r:id="rId21"/>
    <p:sldId id="29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9A3A5A-EB83-B361-F650-1F6B6ED6C3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6FCAB8-8F53-57E3-6671-1A3A4AF5A7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877D0-F529-4BEB-AB91-382CDFEA064E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1AEE58-70D5-59AC-C372-7A2D19AF95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902E6-2A57-E071-524B-FE25DE4F7D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C22E1-653A-41A4-B741-6E9983A95F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7951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14FD5-3C10-8208-C43F-781A1B259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8A137-2E90-F4DC-4743-E62B87846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8108F-FEEE-ED46-61B0-EFC7BE411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7A2DA-AA9E-6E0D-5137-19BA1567B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1A7DF-51E9-9B21-3F3C-65CB09C07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0436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11FD9-325C-4996-89B0-EF355B917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B2C79-4490-BF24-9F25-F5BB1B2FF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ADC8A-DCD2-8A51-FEA7-1438791C1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B346F-FBA5-94B5-3ACB-28E446F54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AA208-E877-99C3-9E17-B6F6475BF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650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7FF7-EB35-ED0D-F394-2ACFC4972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DB823-A87F-682C-C77B-97377B8F3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40AED-6AB7-0BF2-6BF7-371D0C25C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70B53-2ACE-1405-6563-E38B45ED3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265EE-63D2-5A5F-CBDA-31EA0F03A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204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E9098-F519-435B-8B5A-2F7D74C78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3AE94-55E1-9BEA-5902-3900CCA63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BD29C-D892-AF8E-56CD-1A799944F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9CC63-E377-8217-B5FD-0482F500F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6313F-1913-3A62-C5F6-F7E08F4F1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C07D7-1200-5739-2C29-110B190A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94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089A2-2974-98CF-183F-27F949C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19F9D-048C-36A1-85FA-023049B6F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7BA2D-58C7-6569-3E1B-DA9725122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F4FF64-BE7D-8623-77C2-D3F3B072B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08B23-343E-C423-EFDF-BF7FD62A2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B782B1-BEA8-A0C9-1698-03DC8C52A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E0C366-F2D7-639D-DC67-A19FB26E2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121E5-F727-CF5F-37F8-B4CE2D67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4666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AC7E-528D-2A4C-23E5-A887E9825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9011E1-6404-A4A5-B39C-A9BDFC602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A3643B-5675-B8D2-57C3-E7E9F9EE1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B0E71-63F5-B897-26BF-726D83E46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9269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0BDFC5-CEC6-3A12-1B48-CE30560D7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ACB531-2214-DC0D-D2A5-B3D7091DB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9EAF7-10BE-A09F-04CD-065858C23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CFD717-46C1-7873-5B9A-97F91CB4A70D}"/>
              </a:ext>
            </a:extLst>
          </p:cNvPr>
          <p:cNvGrpSpPr/>
          <p:nvPr userDrawn="1"/>
        </p:nvGrpSpPr>
        <p:grpSpPr>
          <a:xfrm>
            <a:off x="10960100" y="6477000"/>
            <a:ext cx="1113971" cy="190500"/>
            <a:chOff x="10198100" y="6477000"/>
            <a:chExt cx="1113971" cy="190500"/>
          </a:xfrm>
        </p:grpSpPr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F7D99AB4-FD07-214D-96A2-0A86D6CA5CC0}"/>
                </a:ext>
              </a:extLst>
            </p:cNvPr>
            <p:cNvSpPr/>
            <p:nvPr/>
          </p:nvSpPr>
          <p:spPr>
            <a:xfrm>
              <a:off x="10198100" y="6477000"/>
              <a:ext cx="190500" cy="19050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accent4"/>
                </a:solidFill>
              </a:endParaRPr>
            </a:p>
          </p:txBody>
        </p:sp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101B5B5B-E0C9-6522-5B04-3B51455998F1}"/>
                </a:ext>
              </a:extLst>
            </p:cNvPr>
            <p:cNvSpPr/>
            <p:nvPr/>
          </p:nvSpPr>
          <p:spPr>
            <a:xfrm>
              <a:off x="10428968" y="6477000"/>
              <a:ext cx="190500" cy="190500"/>
            </a:xfrm>
            <a:prstGeom prst="chevr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accent4"/>
                </a:solidFill>
              </a:endParaRPr>
            </a:p>
          </p:txBody>
        </p:sp>
        <p:sp>
          <p:nvSpPr>
            <p:cNvPr id="8" name="Arrow: Chevron 7">
              <a:extLst>
                <a:ext uri="{FF2B5EF4-FFF2-40B4-BE49-F238E27FC236}">
                  <a16:creationId xmlns:a16="http://schemas.microsoft.com/office/drawing/2014/main" id="{0F2CD94C-6810-3904-B4EE-A225BA0DD45A}"/>
                </a:ext>
              </a:extLst>
            </p:cNvPr>
            <p:cNvSpPr/>
            <p:nvPr/>
          </p:nvSpPr>
          <p:spPr>
            <a:xfrm>
              <a:off x="10659836" y="6477000"/>
              <a:ext cx="190500" cy="190500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accent4"/>
                </a:solidFill>
              </a:endParaRPr>
            </a:p>
          </p:txBody>
        </p:sp>
        <p:sp>
          <p:nvSpPr>
            <p:cNvPr id="9" name="Arrow: Chevron 8">
              <a:extLst>
                <a:ext uri="{FF2B5EF4-FFF2-40B4-BE49-F238E27FC236}">
                  <a16:creationId xmlns:a16="http://schemas.microsoft.com/office/drawing/2014/main" id="{B7E65AB4-16C7-E131-263D-0B1DD86CE041}"/>
                </a:ext>
              </a:extLst>
            </p:cNvPr>
            <p:cNvSpPr/>
            <p:nvPr/>
          </p:nvSpPr>
          <p:spPr>
            <a:xfrm>
              <a:off x="10890704" y="6477000"/>
              <a:ext cx="190500" cy="1905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accent4"/>
                </a:solidFill>
              </a:endParaRPr>
            </a:p>
          </p:txBody>
        </p:sp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9379CD55-F0F1-9599-5D5D-BED85BD5A3F8}"/>
                </a:ext>
              </a:extLst>
            </p:cNvPr>
            <p:cNvSpPr/>
            <p:nvPr/>
          </p:nvSpPr>
          <p:spPr>
            <a:xfrm>
              <a:off x="11121571" y="6477000"/>
              <a:ext cx="190500" cy="190500"/>
            </a:xfrm>
            <a:prstGeom prst="chevron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20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8C14-8975-47A5-ACA7-C7550B3A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B9EDC-CC7B-51C7-F578-A6DFBBC41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77E97-818C-5BAF-2B16-4A07D2CAA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FFF03-B578-F5C4-102C-56F95534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2AD1E0-998C-D034-9E22-40CB36F5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5D723-BCD4-3B18-555D-83AB0A8E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8374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09E5D-C8D7-F12A-25E1-FCA32386A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8FCFE0-0423-4E4D-B1D7-0D42DF67A1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0540D-43C2-4670-C96C-3C4A1E62A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6B0D90-99D2-B85B-46E4-1D167C75A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E8414-4B1C-CA0D-DD08-A8498FE95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96805-6499-D0E3-BFAF-7A0DFFBED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5410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AE80-04B4-2A1E-8059-73F0CF299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59A33-2174-9B0C-F673-C23977568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2CA51-8457-2FF0-849B-AC565279F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2052A-50E3-192E-D4FD-65F2EDEE5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8E51F-69EE-7D91-88E8-4FE071BCE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2699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91039B-490C-7FE7-3A93-7CA1DC7B3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B06E30-8F0B-5494-5CA2-C9D99D171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87296-01F8-D46E-5D02-490C4F6E1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F5BA9-639D-929F-57C5-62395149C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E36A3-E4BC-2E0B-FDD7-CF1784B9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8382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C7458-D6FB-C250-FB7E-F2F92E6EA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26819-B42A-179A-822C-F6A6A69A7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9FF8A-063B-1BC9-3720-7755CB029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2219A-1CF8-4D14-BC5B-3539182C9E75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E3B2D-ADF3-DCBE-AB89-E963C55B3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ABA6D-86F5-3063-12F5-8E0FE11EC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4AAA1-70F3-4657-B6DD-7CAD1E3D30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246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hyperlink" Target="https://www.youtube.com/@theanalystislamsoliman8411" TargetMode="External"/><Relationship Id="rId4" Type="http://schemas.openxmlformats.org/officeDocument/2006/relationships/image" Target="../media/image22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100000">
              <a:schemeClr val="accent6">
                <a:lumMod val="5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2">
            <a:extLst>
              <a:ext uri="{FF2B5EF4-FFF2-40B4-BE49-F238E27FC236}">
                <a16:creationId xmlns:a16="http://schemas.microsoft.com/office/drawing/2014/main" id="{07D16EA7-E962-9B37-352C-C4EA5AE42ED7}"/>
              </a:ext>
            </a:extLst>
          </p:cNvPr>
          <p:cNvGrpSpPr/>
          <p:nvPr/>
        </p:nvGrpSpPr>
        <p:grpSpPr>
          <a:xfrm>
            <a:off x="9528000" y="6281570"/>
            <a:ext cx="733714" cy="171428"/>
            <a:chOff x="9528000" y="6281570"/>
            <a:chExt cx="733714" cy="17142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DBCED45-EB69-3128-57C7-9AC22D37E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bright="70000" contrast="-70000"/>
            </a:blip>
            <a:stretch>
              <a:fillRect/>
            </a:stretch>
          </p:blipFill>
          <p:spPr>
            <a:xfrm>
              <a:off x="9528000" y="6281570"/>
              <a:ext cx="85714" cy="171428"/>
            </a:xfrm>
            <a:custGeom>
              <a:avLst/>
              <a:gdLst>
                <a:gd name="connsiteX0" fmla="*/ 0 w 85714"/>
                <a:gd name="connsiteY0" fmla="*/ 0 h 171428"/>
                <a:gd name="connsiteX1" fmla="*/ 85714 w 85714"/>
                <a:gd name="connsiteY1" fmla="*/ 0 h 171428"/>
                <a:gd name="connsiteX2" fmla="*/ 85714 w 85714"/>
                <a:gd name="connsiteY2" fmla="*/ 171429 h 171428"/>
                <a:gd name="connsiteX3" fmla="*/ 0 w 85714"/>
                <a:gd name="connsiteY3" fmla="*/ 171429 h 17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14" h="171428">
                  <a:moveTo>
                    <a:pt x="0" y="0"/>
                  </a:moveTo>
                  <a:lnTo>
                    <a:pt x="85714" y="0"/>
                  </a:lnTo>
                  <a:lnTo>
                    <a:pt x="85714" y="171429"/>
                  </a:lnTo>
                  <a:lnTo>
                    <a:pt x="0" y="171429"/>
                  </a:lnTo>
                  <a:close/>
                </a:path>
              </a:pathLst>
            </a:cu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ED8764F-BF71-E4E9-F004-F3C0D7670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</a:blip>
            <a:stretch>
              <a:fillRect/>
            </a:stretch>
          </p:blipFill>
          <p:spPr>
            <a:xfrm>
              <a:off x="9757714" y="6281570"/>
              <a:ext cx="202285" cy="161142"/>
            </a:xfrm>
            <a:custGeom>
              <a:avLst/>
              <a:gdLst>
                <a:gd name="connsiteX0" fmla="*/ 0 w 202285"/>
                <a:gd name="connsiteY0" fmla="*/ 0 h 161142"/>
                <a:gd name="connsiteX1" fmla="*/ 202286 w 202285"/>
                <a:gd name="connsiteY1" fmla="*/ 0 h 161142"/>
                <a:gd name="connsiteX2" fmla="*/ 202286 w 202285"/>
                <a:gd name="connsiteY2" fmla="*/ 161143 h 161142"/>
                <a:gd name="connsiteX3" fmla="*/ 0 w 202285"/>
                <a:gd name="connsiteY3" fmla="*/ 161143 h 16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285" h="161142">
                  <a:moveTo>
                    <a:pt x="0" y="0"/>
                  </a:moveTo>
                  <a:lnTo>
                    <a:pt x="202286" y="0"/>
                  </a:lnTo>
                  <a:lnTo>
                    <a:pt x="202286" y="161143"/>
                  </a:lnTo>
                  <a:lnTo>
                    <a:pt x="0" y="161143"/>
                  </a:lnTo>
                  <a:close/>
                </a:path>
              </a:pathLst>
            </a:cu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260B3BE-42B2-682B-ABC2-F01D699AF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</a:blip>
            <a:stretch>
              <a:fillRect/>
            </a:stretch>
          </p:blipFill>
          <p:spPr>
            <a:xfrm>
              <a:off x="10097142" y="6281570"/>
              <a:ext cx="164571" cy="164571"/>
            </a:xfrm>
            <a:custGeom>
              <a:avLst/>
              <a:gdLst>
                <a:gd name="connsiteX0" fmla="*/ 0 w 164571"/>
                <a:gd name="connsiteY0" fmla="*/ 0 h 164571"/>
                <a:gd name="connsiteX1" fmla="*/ 164571 w 164571"/>
                <a:gd name="connsiteY1" fmla="*/ 0 h 164571"/>
                <a:gd name="connsiteX2" fmla="*/ 164571 w 164571"/>
                <a:gd name="connsiteY2" fmla="*/ 164571 h 164571"/>
                <a:gd name="connsiteX3" fmla="*/ 0 w 164571"/>
                <a:gd name="connsiteY3" fmla="*/ 164571 h 16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71" h="164571">
                  <a:moveTo>
                    <a:pt x="0" y="0"/>
                  </a:moveTo>
                  <a:lnTo>
                    <a:pt x="164571" y="0"/>
                  </a:lnTo>
                  <a:lnTo>
                    <a:pt x="164571" y="164571"/>
                  </a:lnTo>
                  <a:lnTo>
                    <a:pt x="0" y="164571"/>
                  </a:lnTo>
                  <a:close/>
                </a:path>
              </a:pathLst>
            </a:custGeom>
          </p:spPr>
        </p:pic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FEDA837-B2E6-5D7A-9AB0-BD3233575C46}"/>
              </a:ext>
            </a:extLst>
          </p:cNvPr>
          <p:cNvSpPr/>
          <p:nvPr/>
        </p:nvSpPr>
        <p:spPr>
          <a:xfrm>
            <a:off x="0" y="339856"/>
            <a:ext cx="6222901" cy="6222822"/>
          </a:xfrm>
          <a:custGeom>
            <a:avLst/>
            <a:gdLst>
              <a:gd name="connsiteX0" fmla="*/ 5862696 w 6222901"/>
              <a:gd name="connsiteY0" fmla="*/ 3806880 h 6222822"/>
              <a:gd name="connsiteX1" fmla="*/ 5948205 w 6222901"/>
              <a:gd name="connsiteY1" fmla="*/ 3151646 h 6222822"/>
              <a:gd name="connsiteX2" fmla="*/ 6222902 w 6222901"/>
              <a:gd name="connsiteY2" fmla="*/ 3151646 h 6222822"/>
              <a:gd name="connsiteX3" fmla="*/ 6128171 w 6222901"/>
              <a:gd name="connsiteY3" fmla="*/ 3877989 h 6222822"/>
              <a:gd name="connsiteX4" fmla="*/ 5948205 w 6222901"/>
              <a:gd name="connsiteY4" fmla="*/ 3071109 h 6222822"/>
              <a:gd name="connsiteX5" fmla="*/ 5862696 w 6222901"/>
              <a:gd name="connsiteY5" fmla="*/ 2415871 h 6222822"/>
              <a:gd name="connsiteX6" fmla="*/ 6128136 w 6222901"/>
              <a:gd name="connsiteY6" fmla="*/ 2344742 h 6222822"/>
              <a:gd name="connsiteX7" fmla="*/ 6222902 w 6222901"/>
              <a:gd name="connsiteY7" fmla="*/ 3071112 h 6222822"/>
              <a:gd name="connsiteX8" fmla="*/ 5948205 w 6222901"/>
              <a:gd name="connsiteY8" fmla="*/ 3071112 h 6222822"/>
              <a:gd name="connsiteX9" fmla="*/ 5841988 w 6222901"/>
              <a:gd name="connsiteY9" fmla="*/ 2338056 h 6222822"/>
              <a:gd name="connsiteX10" fmla="*/ 5588719 w 6222901"/>
              <a:gd name="connsiteY10" fmla="*/ 1727633 h 6222822"/>
              <a:gd name="connsiteX11" fmla="*/ 5826662 w 6222901"/>
              <a:gd name="connsiteY11" fmla="*/ 1590254 h 6222822"/>
              <a:gd name="connsiteX12" fmla="*/ 6107394 w 6222901"/>
              <a:gd name="connsiteY12" fmla="*/ 2266948 h 6222822"/>
              <a:gd name="connsiteX13" fmla="*/ 5548433 w 6222901"/>
              <a:gd name="connsiteY13" fmla="*/ 1657920 h 6222822"/>
              <a:gd name="connsiteX14" fmla="*/ 5145816 w 6222901"/>
              <a:gd name="connsiteY14" fmla="*/ 1133986 h 6222822"/>
              <a:gd name="connsiteX15" fmla="*/ 5340045 w 6222901"/>
              <a:gd name="connsiteY15" fmla="*/ 939744 h 6222822"/>
              <a:gd name="connsiteX16" fmla="*/ 5786376 w 6222901"/>
              <a:gd name="connsiteY16" fmla="*/ 1520544 h 6222822"/>
              <a:gd name="connsiteX17" fmla="*/ 5088868 w 6222901"/>
              <a:gd name="connsiteY17" fmla="*/ 1077052 h 6222822"/>
              <a:gd name="connsiteX18" fmla="*/ 4564914 w 6222901"/>
              <a:gd name="connsiteY18" fmla="*/ 674458 h 6222822"/>
              <a:gd name="connsiteX19" fmla="*/ 4702296 w 6222901"/>
              <a:gd name="connsiteY19" fmla="*/ 436515 h 6222822"/>
              <a:gd name="connsiteX20" fmla="*/ 5283131 w 6222901"/>
              <a:gd name="connsiteY20" fmla="*/ 882806 h 6222822"/>
              <a:gd name="connsiteX21" fmla="*/ 4495210 w 6222901"/>
              <a:gd name="connsiteY21" fmla="*/ 634162 h 6222822"/>
              <a:gd name="connsiteX22" fmla="*/ 3884753 w 6222901"/>
              <a:gd name="connsiteY22" fmla="*/ 380914 h 6222822"/>
              <a:gd name="connsiteX23" fmla="*/ 3955862 w 6222901"/>
              <a:gd name="connsiteY23" fmla="*/ 115543 h 6222822"/>
              <a:gd name="connsiteX24" fmla="*/ 4632594 w 6222901"/>
              <a:gd name="connsiteY24" fmla="*/ 396233 h 6222822"/>
              <a:gd name="connsiteX25" fmla="*/ 3806945 w 6222901"/>
              <a:gd name="connsiteY25" fmla="*/ 360219 h 6222822"/>
              <a:gd name="connsiteX26" fmla="*/ 3151872 w 6222901"/>
              <a:gd name="connsiteY26" fmla="*/ 274725 h 6222822"/>
              <a:gd name="connsiteX27" fmla="*/ 3151872 w 6222901"/>
              <a:gd name="connsiteY27" fmla="*/ 17 h 6222822"/>
              <a:gd name="connsiteX28" fmla="*/ 3878068 w 6222901"/>
              <a:gd name="connsiteY28" fmla="*/ 94766 h 6222822"/>
              <a:gd name="connsiteX29" fmla="*/ 3071359 w 6222901"/>
              <a:gd name="connsiteY29" fmla="*/ 274718 h 6222822"/>
              <a:gd name="connsiteX30" fmla="*/ 2415950 w 6222901"/>
              <a:gd name="connsiteY30" fmla="*/ 360223 h 6222822"/>
              <a:gd name="connsiteX31" fmla="*/ 2344824 w 6222901"/>
              <a:gd name="connsiteY31" fmla="*/ 94773 h 6222822"/>
              <a:gd name="connsiteX32" fmla="*/ 3071359 w 6222901"/>
              <a:gd name="connsiteY32" fmla="*/ 0 h 6222822"/>
              <a:gd name="connsiteX33" fmla="*/ 3071359 w 6222901"/>
              <a:gd name="connsiteY33" fmla="*/ 274704 h 6222822"/>
              <a:gd name="connsiteX34" fmla="*/ 2338125 w 6222901"/>
              <a:gd name="connsiteY34" fmla="*/ 380914 h 6222822"/>
              <a:gd name="connsiteX35" fmla="*/ 1727702 w 6222901"/>
              <a:gd name="connsiteY35" fmla="*/ 634176 h 6222822"/>
              <a:gd name="connsiteX36" fmla="*/ 1590322 w 6222901"/>
              <a:gd name="connsiteY36" fmla="*/ 396233 h 6222822"/>
              <a:gd name="connsiteX37" fmla="*/ 2267016 w 6222901"/>
              <a:gd name="connsiteY37" fmla="*/ 115543 h 6222822"/>
              <a:gd name="connsiteX38" fmla="*/ 1657978 w 6222901"/>
              <a:gd name="connsiteY38" fmla="*/ 674472 h 6222822"/>
              <a:gd name="connsiteX39" fmla="*/ 1134161 w 6222901"/>
              <a:gd name="connsiteY39" fmla="*/ 1076942 h 6222822"/>
              <a:gd name="connsiteX40" fmla="*/ 939912 w 6222901"/>
              <a:gd name="connsiteY40" fmla="*/ 882700 h 6222822"/>
              <a:gd name="connsiteX41" fmla="*/ 1520616 w 6222901"/>
              <a:gd name="connsiteY41" fmla="*/ 436539 h 6222822"/>
              <a:gd name="connsiteX42" fmla="*/ 1077219 w 6222901"/>
              <a:gd name="connsiteY42" fmla="*/ 1133877 h 6222822"/>
              <a:gd name="connsiteX43" fmla="*/ 674486 w 6222901"/>
              <a:gd name="connsiteY43" fmla="*/ 1657934 h 6222822"/>
              <a:gd name="connsiteX44" fmla="*/ 436546 w 6222901"/>
              <a:gd name="connsiteY44" fmla="*/ 1520572 h 6222822"/>
              <a:gd name="connsiteX45" fmla="*/ 882970 w 6222901"/>
              <a:gd name="connsiteY45" fmla="*/ 939631 h 6222822"/>
              <a:gd name="connsiteX46" fmla="*/ 634186 w 6222901"/>
              <a:gd name="connsiteY46" fmla="*/ 1727657 h 6222822"/>
              <a:gd name="connsiteX47" fmla="*/ 380921 w 6222901"/>
              <a:gd name="connsiteY47" fmla="*/ 2338066 h 6222822"/>
              <a:gd name="connsiteX48" fmla="*/ 115526 w 6222901"/>
              <a:gd name="connsiteY48" fmla="*/ 2266972 h 6222822"/>
              <a:gd name="connsiteX49" fmla="*/ 396237 w 6222901"/>
              <a:gd name="connsiteY49" fmla="*/ 1590268 h 6222822"/>
              <a:gd name="connsiteX50" fmla="*/ 360223 w 6222901"/>
              <a:gd name="connsiteY50" fmla="*/ 2415881 h 6222822"/>
              <a:gd name="connsiteX51" fmla="*/ 274711 w 6222901"/>
              <a:gd name="connsiteY51" fmla="*/ 3071112 h 6222822"/>
              <a:gd name="connsiteX52" fmla="*/ 0 w 6222901"/>
              <a:gd name="connsiteY52" fmla="*/ 3071112 h 6222822"/>
              <a:gd name="connsiteX53" fmla="*/ 94766 w 6222901"/>
              <a:gd name="connsiteY53" fmla="*/ 2344756 h 6222822"/>
              <a:gd name="connsiteX54" fmla="*/ 274711 w 6222901"/>
              <a:gd name="connsiteY54" fmla="*/ 3151646 h 6222822"/>
              <a:gd name="connsiteX55" fmla="*/ 360206 w 6222901"/>
              <a:gd name="connsiteY55" fmla="*/ 3806880 h 6222822"/>
              <a:gd name="connsiteX56" fmla="*/ 94749 w 6222901"/>
              <a:gd name="connsiteY56" fmla="*/ 3877989 h 6222822"/>
              <a:gd name="connsiteX57" fmla="*/ 0 w 6222901"/>
              <a:gd name="connsiteY57" fmla="*/ 3151646 h 6222822"/>
              <a:gd name="connsiteX58" fmla="*/ 274707 w 6222901"/>
              <a:gd name="connsiteY58" fmla="*/ 3151646 h 6222822"/>
              <a:gd name="connsiteX59" fmla="*/ 380904 w 6222901"/>
              <a:gd name="connsiteY59" fmla="*/ 3884675 h 6222822"/>
              <a:gd name="connsiteX60" fmla="*/ 634159 w 6222901"/>
              <a:gd name="connsiteY60" fmla="*/ 4495132 h 6222822"/>
              <a:gd name="connsiteX61" fmla="*/ 396216 w 6222901"/>
              <a:gd name="connsiteY61" fmla="*/ 4632515 h 6222822"/>
              <a:gd name="connsiteX62" fmla="*/ 115519 w 6222901"/>
              <a:gd name="connsiteY62" fmla="*/ 3955783 h 6222822"/>
              <a:gd name="connsiteX63" fmla="*/ 674445 w 6222901"/>
              <a:gd name="connsiteY63" fmla="*/ 4564835 h 6222822"/>
              <a:gd name="connsiteX64" fmla="*/ 1077051 w 6222901"/>
              <a:gd name="connsiteY64" fmla="*/ 5088789 h 6222822"/>
              <a:gd name="connsiteX65" fmla="*/ 882802 w 6222901"/>
              <a:gd name="connsiteY65" fmla="*/ 5283018 h 6222822"/>
              <a:gd name="connsiteX66" fmla="*/ 436502 w 6222901"/>
              <a:gd name="connsiteY66" fmla="*/ 4702217 h 6222822"/>
              <a:gd name="connsiteX67" fmla="*/ 1133986 w 6222901"/>
              <a:gd name="connsiteY67" fmla="*/ 5145703 h 6222822"/>
              <a:gd name="connsiteX68" fmla="*/ 1657941 w 6222901"/>
              <a:gd name="connsiteY68" fmla="*/ 5548320 h 6222822"/>
              <a:gd name="connsiteX69" fmla="*/ 1520565 w 6222901"/>
              <a:gd name="connsiteY69" fmla="*/ 5786263 h 6222822"/>
              <a:gd name="connsiteX70" fmla="*/ 939737 w 6222901"/>
              <a:gd name="connsiteY70" fmla="*/ 5339966 h 6222822"/>
              <a:gd name="connsiteX71" fmla="*/ 1727650 w 6222901"/>
              <a:gd name="connsiteY71" fmla="*/ 5588640 h 6222822"/>
              <a:gd name="connsiteX72" fmla="*/ 2338097 w 6222901"/>
              <a:gd name="connsiteY72" fmla="*/ 5841909 h 6222822"/>
              <a:gd name="connsiteX73" fmla="*/ 2266985 w 6222901"/>
              <a:gd name="connsiteY73" fmla="*/ 6107281 h 6222822"/>
              <a:gd name="connsiteX74" fmla="*/ 1590271 w 6222901"/>
              <a:gd name="connsiteY74" fmla="*/ 5826583 h 6222822"/>
              <a:gd name="connsiteX75" fmla="*/ 2415916 w 6222901"/>
              <a:gd name="connsiteY75" fmla="*/ 5862583 h 6222822"/>
              <a:gd name="connsiteX76" fmla="*/ 3071359 w 6222901"/>
              <a:gd name="connsiteY76" fmla="*/ 5948092 h 6222822"/>
              <a:gd name="connsiteX77" fmla="*/ 3071359 w 6222901"/>
              <a:gd name="connsiteY77" fmla="*/ 6222823 h 6222822"/>
              <a:gd name="connsiteX78" fmla="*/ 2344804 w 6222901"/>
              <a:gd name="connsiteY78" fmla="*/ 6128057 h 6222822"/>
              <a:gd name="connsiteX79" fmla="*/ 3151865 w 6222901"/>
              <a:gd name="connsiteY79" fmla="*/ 5948092 h 6222822"/>
              <a:gd name="connsiteX80" fmla="*/ 3806959 w 6222901"/>
              <a:gd name="connsiteY80" fmla="*/ 5862618 h 6222822"/>
              <a:gd name="connsiteX81" fmla="*/ 3878102 w 6222901"/>
              <a:gd name="connsiteY81" fmla="*/ 6128057 h 6222822"/>
              <a:gd name="connsiteX82" fmla="*/ 3151865 w 6222901"/>
              <a:gd name="connsiteY82" fmla="*/ 6222823 h 6222822"/>
              <a:gd name="connsiteX83" fmla="*/ 3151865 w 6222901"/>
              <a:gd name="connsiteY83" fmla="*/ 5948092 h 6222822"/>
              <a:gd name="connsiteX84" fmla="*/ 3884788 w 6222901"/>
              <a:gd name="connsiteY84" fmla="*/ 5841909 h 6222822"/>
              <a:gd name="connsiteX85" fmla="*/ 4495245 w 6222901"/>
              <a:gd name="connsiteY85" fmla="*/ 5588640 h 6222822"/>
              <a:gd name="connsiteX86" fmla="*/ 4632628 w 6222901"/>
              <a:gd name="connsiteY86" fmla="*/ 5826583 h 6222822"/>
              <a:gd name="connsiteX87" fmla="*/ 3955896 w 6222901"/>
              <a:gd name="connsiteY87" fmla="*/ 6107281 h 6222822"/>
              <a:gd name="connsiteX88" fmla="*/ 4564948 w 6222901"/>
              <a:gd name="connsiteY88" fmla="*/ 5548355 h 6222822"/>
              <a:gd name="connsiteX89" fmla="*/ 5089039 w 6222901"/>
              <a:gd name="connsiteY89" fmla="*/ 5145601 h 6222822"/>
              <a:gd name="connsiteX90" fmla="*/ 5283267 w 6222901"/>
              <a:gd name="connsiteY90" fmla="*/ 5339863 h 6222822"/>
              <a:gd name="connsiteX91" fmla="*/ 4702331 w 6222901"/>
              <a:gd name="connsiteY91" fmla="*/ 5786263 h 6222822"/>
              <a:gd name="connsiteX92" fmla="*/ 5145953 w 6222901"/>
              <a:gd name="connsiteY92" fmla="*/ 5088686 h 6222822"/>
              <a:gd name="connsiteX93" fmla="*/ 5548468 w 6222901"/>
              <a:gd name="connsiteY93" fmla="*/ 4564835 h 6222822"/>
              <a:gd name="connsiteX94" fmla="*/ 5786410 w 6222901"/>
              <a:gd name="connsiteY94" fmla="*/ 4702217 h 6222822"/>
              <a:gd name="connsiteX95" fmla="*/ 5340216 w 6222901"/>
              <a:gd name="connsiteY95" fmla="*/ 5282915 h 6222822"/>
              <a:gd name="connsiteX96" fmla="*/ 5826696 w 6222901"/>
              <a:gd name="connsiteY96" fmla="*/ 4632515 h 6222822"/>
              <a:gd name="connsiteX97" fmla="*/ 5588754 w 6222901"/>
              <a:gd name="connsiteY97" fmla="*/ 4495132 h 6222822"/>
              <a:gd name="connsiteX98" fmla="*/ 5842022 w 6222901"/>
              <a:gd name="connsiteY98" fmla="*/ 3884709 h 6222822"/>
              <a:gd name="connsiteX99" fmla="*/ 6107427 w 6222901"/>
              <a:gd name="connsiteY99" fmla="*/ 3955817 h 6222822"/>
              <a:gd name="connsiteX100" fmla="*/ 5826696 w 6222901"/>
              <a:gd name="connsiteY100" fmla="*/ 4632515 h 6222822"/>
              <a:gd name="connsiteX101" fmla="*/ 5098811 w 6222901"/>
              <a:gd name="connsiteY101" fmla="*/ 4212274 h 6222822"/>
              <a:gd name="connsiteX102" fmla="*/ 5301508 w 6222901"/>
              <a:gd name="connsiteY102" fmla="*/ 3739886 h 6222822"/>
              <a:gd name="connsiteX103" fmla="*/ 5515485 w 6222901"/>
              <a:gd name="connsiteY103" fmla="*/ 3797212 h 6222822"/>
              <a:gd name="connsiteX104" fmla="*/ 5290605 w 6222901"/>
              <a:gd name="connsiteY104" fmla="*/ 4322983 h 6222822"/>
              <a:gd name="connsiteX105" fmla="*/ 5323382 w 6222901"/>
              <a:gd name="connsiteY105" fmla="*/ 3662366 h 6222822"/>
              <a:gd name="connsiteX106" fmla="*/ 5396993 w 6222901"/>
              <a:gd name="connsiteY106" fmla="*/ 3151646 h 6222822"/>
              <a:gd name="connsiteX107" fmla="*/ 5618548 w 6222901"/>
              <a:gd name="connsiteY107" fmla="*/ 3151646 h 6222822"/>
              <a:gd name="connsiteX108" fmla="*/ 5537291 w 6222901"/>
              <a:gd name="connsiteY108" fmla="*/ 3719692 h 6222822"/>
              <a:gd name="connsiteX109" fmla="*/ 5398091 w 6222901"/>
              <a:gd name="connsiteY109" fmla="*/ 3071112 h 6222822"/>
              <a:gd name="connsiteX110" fmla="*/ 5337816 w 6222901"/>
              <a:gd name="connsiteY110" fmla="*/ 2556511 h 6222822"/>
              <a:gd name="connsiteX111" fmla="*/ 5551759 w 6222901"/>
              <a:gd name="connsiteY111" fmla="*/ 2499185 h 6222822"/>
              <a:gd name="connsiteX112" fmla="*/ 5619508 w 6222901"/>
              <a:gd name="connsiteY112" fmla="*/ 3071112 h 6222822"/>
              <a:gd name="connsiteX113" fmla="*/ 5398091 w 6222901"/>
              <a:gd name="connsiteY113" fmla="*/ 3071112 h 6222822"/>
              <a:gd name="connsiteX114" fmla="*/ 5317965 w 6222901"/>
              <a:gd name="connsiteY114" fmla="*/ 2478470 h 6222822"/>
              <a:gd name="connsiteX115" fmla="*/ 5124833 w 6222901"/>
              <a:gd name="connsiteY115" fmla="*/ 1995453 h 6222822"/>
              <a:gd name="connsiteX116" fmla="*/ 5316730 w 6222901"/>
              <a:gd name="connsiteY116" fmla="*/ 1884658 h 6222822"/>
              <a:gd name="connsiteX117" fmla="*/ 5531873 w 6222901"/>
              <a:gd name="connsiteY117" fmla="*/ 2421158 h 6222822"/>
              <a:gd name="connsiteX118" fmla="*/ 5085234 w 6222901"/>
              <a:gd name="connsiteY118" fmla="*/ 1925332 h 6222822"/>
              <a:gd name="connsiteX119" fmla="*/ 4771725 w 6222901"/>
              <a:gd name="connsiteY119" fmla="*/ 1508074 h 6222822"/>
              <a:gd name="connsiteX120" fmla="*/ 4928376 w 6222901"/>
              <a:gd name="connsiteY120" fmla="*/ 1351430 h 6222822"/>
              <a:gd name="connsiteX121" fmla="*/ 5277028 w 6222901"/>
              <a:gd name="connsiteY121" fmla="*/ 1814613 h 6222822"/>
              <a:gd name="connsiteX122" fmla="*/ 4715256 w 6222901"/>
              <a:gd name="connsiteY122" fmla="*/ 1450646 h 6222822"/>
              <a:gd name="connsiteX123" fmla="*/ 4302868 w 6222901"/>
              <a:gd name="connsiteY123" fmla="*/ 1128322 h 6222822"/>
              <a:gd name="connsiteX124" fmla="*/ 4413645 w 6222901"/>
              <a:gd name="connsiteY124" fmla="*/ 936456 h 6222822"/>
              <a:gd name="connsiteX125" fmla="*/ 4871839 w 6222901"/>
              <a:gd name="connsiteY125" fmla="*/ 1294090 h 6222822"/>
              <a:gd name="connsiteX126" fmla="*/ 4233405 w 6222901"/>
              <a:gd name="connsiteY126" fmla="*/ 1087594 h 6222822"/>
              <a:gd name="connsiteX127" fmla="*/ 3749904 w 6222901"/>
              <a:gd name="connsiteY127" fmla="*/ 884184 h 6222822"/>
              <a:gd name="connsiteX128" fmla="*/ 3807240 w 6222901"/>
              <a:gd name="connsiteY128" fmla="*/ 670207 h 6222822"/>
              <a:gd name="connsiteX129" fmla="*/ 4344148 w 6222901"/>
              <a:gd name="connsiteY129" fmla="*/ 895807 h 6222822"/>
              <a:gd name="connsiteX130" fmla="*/ 3672196 w 6222901"/>
              <a:gd name="connsiteY130" fmla="*/ 863105 h 6222822"/>
              <a:gd name="connsiteX131" fmla="*/ 3151872 w 6222901"/>
              <a:gd name="connsiteY131" fmla="*/ 794253 h 6222822"/>
              <a:gd name="connsiteX132" fmla="*/ 3151872 w 6222901"/>
              <a:gd name="connsiteY132" fmla="*/ 572849 h 6222822"/>
              <a:gd name="connsiteX133" fmla="*/ 3729521 w 6222901"/>
              <a:gd name="connsiteY133" fmla="*/ 649162 h 6222822"/>
              <a:gd name="connsiteX134" fmla="*/ 3071359 w 6222901"/>
              <a:gd name="connsiteY134" fmla="*/ 794249 h 6222822"/>
              <a:gd name="connsiteX135" fmla="*/ 2550703 w 6222901"/>
              <a:gd name="connsiteY135" fmla="*/ 863112 h 6222822"/>
              <a:gd name="connsiteX136" fmla="*/ 2493374 w 6222901"/>
              <a:gd name="connsiteY136" fmla="*/ 649169 h 6222822"/>
              <a:gd name="connsiteX137" fmla="*/ 3071359 w 6222901"/>
              <a:gd name="connsiteY137" fmla="*/ 572846 h 6222822"/>
              <a:gd name="connsiteX138" fmla="*/ 3071359 w 6222901"/>
              <a:gd name="connsiteY138" fmla="*/ 794249 h 6222822"/>
              <a:gd name="connsiteX139" fmla="*/ 2472977 w 6222901"/>
              <a:gd name="connsiteY139" fmla="*/ 884191 h 6222822"/>
              <a:gd name="connsiteX140" fmla="*/ 1989483 w 6222901"/>
              <a:gd name="connsiteY140" fmla="*/ 1087605 h 6222822"/>
              <a:gd name="connsiteX141" fmla="*/ 1878758 w 6222901"/>
              <a:gd name="connsiteY141" fmla="*/ 895824 h 6222822"/>
              <a:gd name="connsiteX142" fmla="*/ 2415641 w 6222901"/>
              <a:gd name="connsiteY142" fmla="*/ 670224 h 6222822"/>
              <a:gd name="connsiteX143" fmla="*/ 1920021 w 6222901"/>
              <a:gd name="connsiteY143" fmla="*/ 1128343 h 6222822"/>
              <a:gd name="connsiteX144" fmla="*/ 1507759 w 6222901"/>
              <a:gd name="connsiteY144" fmla="*/ 1450536 h 6222822"/>
              <a:gd name="connsiteX145" fmla="*/ 1351200 w 6222901"/>
              <a:gd name="connsiteY145" fmla="*/ 1293981 h 6222822"/>
              <a:gd name="connsiteX146" fmla="*/ 1809257 w 6222901"/>
              <a:gd name="connsiteY146" fmla="*/ 936470 h 6222822"/>
              <a:gd name="connsiteX147" fmla="*/ 1451308 w 6222901"/>
              <a:gd name="connsiteY147" fmla="*/ 1507958 h 6222822"/>
              <a:gd name="connsiteX148" fmla="*/ 1137645 w 6222901"/>
              <a:gd name="connsiteY148" fmla="*/ 1925342 h 6222822"/>
              <a:gd name="connsiteX149" fmla="*/ 945885 w 6222901"/>
              <a:gd name="connsiteY149" fmla="*/ 1814626 h 6222822"/>
              <a:gd name="connsiteX150" fmla="*/ 1294673 w 6222901"/>
              <a:gd name="connsiteY150" fmla="*/ 1351313 h 6222822"/>
              <a:gd name="connsiteX151" fmla="*/ 1098069 w 6222901"/>
              <a:gd name="connsiteY151" fmla="*/ 1995463 h 6222822"/>
              <a:gd name="connsiteX152" fmla="*/ 904951 w 6222901"/>
              <a:gd name="connsiteY152" fmla="*/ 2478477 h 6222822"/>
              <a:gd name="connsiteX153" fmla="*/ 691049 w 6222901"/>
              <a:gd name="connsiteY153" fmla="*/ 2421165 h 6222822"/>
              <a:gd name="connsiteX154" fmla="*/ 906168 w 6222901"/>
              <a:gd name="connsiteY154" fmla="*/ 1884686 h 6222822"/>
              <a:gd name="connsiteX155" fmla="*/ 885096 w 6222901"/>
              <a:gd name="connsiteY155" fmla="*/ 2556518 h 6222822"/>
              <a:gd name="connsiteX156" fmla="*/ 824829 w 6222901"/>
              <a:gd name="connsiteY156" fmla="*/ 3071112 h 6222822"/>
              <a:gd name="connsiteX157" fmla="*/ 603422 w 6222901"/>
              <a:gd name="connsiteY157" fmla="*/ 3071112 h 6222822"/>
              <a:gd name="connsiteX158" fmla="*/ 671150 w 6222901"/>
              <a:gd name="connsiteY158" fmla="*/ 2499192 h 6222822"/>
              <a:gd name="connsiteX159" fmla="*/ 825919 w 6222901"/>
              <a:gd name="connsiteY159" fmla="*/ 3151646 h 6222822"/>
              <a:gd name="connsiteX160" fmla="*/ 899527 w 6222901"/>
              <a:gd name="connsiteY160" fmla="*/ 3662366 h 6222822"/>
              <a:gd name="connsiteX161" fmla="*/ 685625 w 6222901"/>
              <a:gd name="connsiteY161" fmla="*/ 3719692 h 6222822"/>
              <a:gd name="connsiteX162" fmla="*/ 604368 w 6222901"/>
              <a:gd name="connsiteY162" fmla="*/ 3151646 h 6222822"/>
              <a:gd name="connsiteX163" fmla="*/ 825919 w 6222901"/>
              <a:gd name="connsiteY163" fmla="*/ 3151646 h 6222822"/>
              <a:gd name="connsiteX164" fmla="*/ 921398 w 6222901"/>
              <a:gd name="connsiteY164" fmla="*/ 3739852 h 6222822"/>
              <a:gd name="connsiteX165" fmla="*/ 1124095 w 6222901"/>
              <a:gd name="connsiteY165" fmla="*/ 4212240 h 6222822"/>
              <a:gd name="connsiteX166" fmla="*/ 932314 w 6222901"/>
              <a:gd name="connsiteY166" fmla="*/ 4322983 h 6222822"/>
              <a:gd name="connsiteX167" fmla="*/ 707400 w 6222901"/>
              <a:gd name="connsiteY167" fmla="*/ 3797212 h 6222822"/>
              <a:gd name="connsiteX168" fmla="*/ 1165299 w 6222901"/>
              <a:gd name="connsiteY168" fmla="*/ 4281429 h 6222822"/>
              <a:gd name="connsiteX169" fmla="*/ 1481630 w 6222901"/>
              <a:gd name="connsiteY169" fmla="*/ 4684217 h 6222822"/>
              <a:gd name="connsiteX170" fmla="*/ 1325071 w 6222901"/>
              <a:gd name="connsiteY170" fmla="*/ 4840766 h 6222822"/>
              <a:gd name="connsiteX171" fmla="*/ 973416 w 6222901"/>
              <a:gd name="connsiteY171" fmla="*/ 4392206 h 6222822"/>
              <a:gd name="connsiteX172" fmla="*/ 1539058 w 6222901"/>
              <a:gd name="connsiteY172" fmla="*/ 4740652 h 6222822"/>
              <a:gd name="connsiteX173" fmla="*/ 1946571 w 6222901"/>
              <a:gd name="connsiteY173" fmla="*/ 5048435 h 6222822"/>
              <a:gd name="connsiteX174" fmla="*/ 1835853 w 6222901"/>
              <a:gd name="connsiteY174" fmla="*/ 5240195 h 6222822"/>
              <a:gd name="connsiteX175" fmla="*/ 1382410 w 6222901"/>
              <a:gd name="connsiteY175" fmla="*/ 4897303 h 6222822"/>
              <a:gd name="connsiteX176" fmla="*/ 2016487 w 6222901"/>
              <a:gd name="connsiteY176" fmla="*/ 5088377 h 6222822"/>
              <a:gd name="connsiteX177" fmla="*/ 2488351 w 6222901"/>
              <a:gd name="connsiteY177" fmla="*/ 5281200 h 6222822"/>
              <a:gd name="connsiteX178" fmla="*/ 2431036 w 6222901"/>
              <a:gd name="connsiteY178" fmla="*/ 5495075 h 6222822"/>
              <a:gd name="connsiteX179" fmla="*/ 1905778 w 6222901"/>
              <a:gd name="connsiteY179" fmla="*/ 5280138 h 6222822"/>
              <a:gd name="connsiteX180" fmla="*/ 2566252 w 6222901"/>
              <a:gd name="connsiteY180" fmla="*/ 5301566 h 6222822"/>
              <a:gd name="connsiteX181" fmla="*/ 3071349 w 6222901"/>
              <a:gd name="connsiteY181" fmla="*/ 5366640 h 6222822"/>
              <a:gd name="connsiteX182" fmla="*/ 3071349 w 6222901"/>
              <a:gd name="connsiteY182" fmla="*/ 5588023 h 6222822"/>
              <a:gd name="connsiteX183" fmla="*/ 2508926 w 6222901"/>
              <a:gd name="connsiteY183" fmla="*/ 5515509 h 6222822"/>
              <a:gd name="connsiteX184" fmla="*/ 3151872 w 6222901"/>
              <a:gd name="connsiteY184" fmla="*/ 5366640 h 6222822"/>
              <a:gd name="connsiteX185" fmla="*/ 3656633 w 6222901"/>
              <a:gd name="connsiteY185" fmla="*/ 5301566 h 6222822"/>
              <a:gd name="connsiteX186" fmla="*/ 3713962 w 6222901"/>
              <a:gd name="connsiteY186" fmla="*/ 5515509 h 6222822"/>
              <a:gd name="connsiteX187" fmla="*/ 3151872 w 6222901"/>
              <a:gd name="connsiteY187" fmla="*/ 5588023 h 6222822"/>
              <a:gd name="connsiteX188" fmla="*/ 3151872 w 6222901"/>
              <a:gd name="connsiteY188" fmla="*/ 5366640 h 6222822"/>
              <a:gd name="connsiteX189" fmla="*/ 3734537 w 6222901"/>
              <a:gd name="connsiteY189" fmla="*/ 5281200 h 6222822"/>
              <a:gd name="connsiteX190" fmla="*/ 4206388 w 6222901"/>
              <a:gd name="connsiteY190" fmla="*/ 5088377 h 6222822"/>
              <a:gd name="connsiteX191" fmla="*/ 4317131 w 6222901"/>
              <a:gd name="connsiteY191" fmla="*/ 5280172 h 6222822"/>
              <a:gd name="connsiteX192" fmla="*/ 3791853 w 6222901"/>
              <a:gd name="connsiteY192" fmla="*/ 5495075 h 6222822"/>
              <a:gd name="connsiteX193" fmla="*/ 4276331 w 6222901"/>
              <a:gd name="connsiteY193" fmla="*/ 5048435 h 6222822"/>
              <a:gd name="connsiteX194" fmla="*/ 4683988 w 6222901"/>
              <a:gd name="connsiteY194" fmla="*/ 4740549 h 6222822"/>
              <a:gd name="connsiteX195" fmla="*/ 4840605 w 6222901"/>
              <a:gd name="connsiteY195" fmla="*/ 4897200 h 6222822"/>
              <a:gd name="connsiteX196" fmla="*/ 4387039 w 6222901"/>
              <a:gd name="connsiteY196" fmla="*/ 5240195 h 6222822"/>
              <a:gd name="connsiteX197" fmla="*/ 4897965 w 6222901"/>
              <a:gd name="connsiteY197" fmla="*/ 4840663 h 6222822"/>
              <a:gd name="connsiteX198" fmla="*/ 4741382 w 6222901"/>
              <a:gd name="connsiteY198" fmla="*/ 4684114 h 6222822"/>
              <a:gd name="connsiteX199" fmla="*/ 5057599 w 6222901"/>
              <a:gd name="connsiteY199" fmla="*/ 4281463 h 6222822"/>
              <a:gd name="connsiteX200" fmla="*/ 5249462 w 6222901"/>
              <a:gd name="connsiteY200" fmla="*/ 4392240 h 6222822"/>
              <a:gd name="connsiteX201" fmla="*/ 4897965 w 6222901"/>
              <a:gd name="connsiteY201" fmla="*/ 4840663 h 6222822"/>
              <a:gd name="connsiteX202" fmla="*/ 4427496 w 6222901"/>
              <a:gd name="connsiteY202" fmla="*/ 4370195 h 6222822"/>
              <a:gd name="connsiteX203" fmla="*/ 4672399 w 6222901"/>
              <a:gd name="connsiteY203" fmla="*/ 4059052 h 6222822"/>
              <a:gd name="connsiteX204" fmla="*/ 4825210 w 6222901"/>
              <a:gd name="connsiteY204" fmla="*/ 4147269 h 6222822"/>
              <a:gd name="connsiteX205" fmla="*/ 4552159 w 6222901"/>
              <a:gd name="connsiteY205" fmla="*/ 4494857 h 6222822"/>
              <a:gd name="connsiteX206" fmla="*/ 4713576 w 6222901"/>
              <a:gd name="connsiteY206" fmla="*/ 3989863 h 6222822"/>
              <a:gd name="connsiteX207" fmla="*/ 4869919 w 6222901"/>
              <a:gd name="connsiteY207" fmla="*/ 3624240 h 6222822"/>
              <a:gd name="connsiteX208" fmla="*/ 5040319 w 6222901"/>
              <a:gd name="connsiteY208" fmla="*/ 3669875 h 6222822"/>
              <a:gd name="connsiteX209" fmla="*/ 4866285 w 6222901"/>
              <a:gd name="connsiteY209" fmla="*/ 4078012 h 6222822"/>
              <a:gd name="connsiteX210" fmla="*/ 4891588 w 6222901"/>
              <a:gd name="connsiteY210" fmla="*/ 3546686 h 6222822"/>
              <a:gd name="connsiteX211" fmla="*/ 4946925 w 6222901"/>
              <a:gd name="connsiteY211" fmla="*/ 3151646 h 6222822"/>
              <a:gd name="connsiteX212" fmla="*/ 5123359 w 6222901"/>
              <a:gd name="connsiteY212" fmla="*/ 3151646 h 6222822"/>
              <a:gd name="connsiteX213" fmla="*/ 5061953 w 6222901"/>
              <a:gd name="connsiteY213" fmla="*/ 3592320 h 6222822"/>
              <a:gd name="connsiteX214" fmla="*/ 4947542 w 6222901"/>
              <a:gd name="connsiteY214" fmla="*/ 3071112 h 6222822"/>
              <a:gd name="connsiteX215" fmla="*/ 4898685 w 6222901"/>
              <a:gd name="connsiteY215" fmla="*/ 2674176 h 6222822"/>
              <a:gd name="connsiteX216" fmla="*/ 5069050 w 6222901"/>
              <a:gd name="connsiteY216" fmla="*/ 2628528 h 6222822"/>
              <a:gd name="connsiteX217" fmla="*/ 5123839 w 6222901"/>
              <a:gd name="connsiteY217" fmla="*/ 3071112 h 6222822"/>
              <a:gd name="connsiteX218" fmla="*/ 4947542 w 6222901"/>
              <a:gd name="connsiteY218" fmla="*/ 3071112 h 6222822"/>
              <a:gd name="connsiteX219" fmla="*/ 4878422 w 6222901"/>
              <a:gd name="connsiteY219" fmla="*/ 2596255 h 6222822"/>
              <a:gd name="connsiteX220" fmla="*/ 4726639 w 6222901"/>
              <a:gd name="connsiteY220" fmla="*/ 2225373 h 6222822"/>
              <a:gd name="connsiteX221" fmla="*/ 4879348 w 6222901"/>
              <a:gd name="connsiteY221" fmla="*/ 2137204 h 6222822"/>
              <a:gd name="connsiteX222" fmla="*/ 5048788 w 6222901"/>
              <a:gd name="connsiteY222" fmla="*/ 2550610 h 6222822"/>
              <a:gd name="connsiteX223" fmla="*/ 4686491 w 6222901"/>
              <a:gd name="connsiteY223" fmla="*/ 2155543 h 6222822"/>
              <a:gd name="connsiteX224" fmla="*/ 4442651 w 6222901"/>
              <a:gd name="connsiteY224" fmla="*/ 1837142 h 6222822"/>
              <a:gd name="connsiteX225" fmla="*/ 4567313 w 6222901"/>
              <a:gd name="connsiteY225" fmla="*/ 1712479 h 6222822"/>
              <a:gd name="connsiteX226" fmla="*/ 4839199 w 6222901"/>
              <a:gd name="connsiteY226" fmla="*/ 2067377 h 6222822"/>
              <a:gd name="connsiteX227" fmla="*/ 4385702 w 6222901"/>
              <a:gd name="connsiteY227" fmla="*/ 1780204 h 6222822"/>
              <a:gd name="connsiteX228" fmla="*/ 4067291 w 6222901"/>
              <a:gd name="connsiteY228" fmla="*/ 1536357 h 6222822"/>
              <a:gd name="connsiteX229" fmla="*/ 4155439 w 6222901"/>
              <a:gd name="connsiteY229" fmla="*/ 1383655 h 6222822"/>
              <a:gd name="connsiteX230" fmla="*/ 4510365 w 6222901"/>
              <a:gd name="connsiteY230" fmla="*/ 1655541 h 6222822"/>
              <a:gd name="connsiteX231" fmla="*/ 3997485 w 6222901"/>
              <a:gd name="connsiteY231" fmla="*/ 1496229 h 6222822"/>
              <a:gd name="connsiteX232" fmla="*/ 3626582 w 6222901"/>
              <a:gd name="connsiteY232" fmla="*/ 1344436 h 6222822"/>
              <a:gd name="connsiteX233" fmla="*/ 3672230 w 6222901"/>
              <a:gd name="connsiteY233" fmla="*/ 1174084 h 6222822"/>
              <a:gd name="connsiteX234" fmla="*/ 4085633 w 6222901"/>
              <a:gd name="connsiteY234" fmla="*/ 1343517 h 6222822"/>
              <a:gd name="connsiteX235" fmla="*/ 3548640 w 6222901"/>
              <a:gd name="connsiteY235" fmla="*/ 1324207 h 6222822"/>
              <a:gd name="connsiteX236" fmla="*/ 3151872 w 6222901"/>
              <a:gd name="connsiteY236" fmla="*/ 1275340 h 6222822"/>
              <a:gd name="connsiteX237" fmla="*/ 3151872 w 6222901"/>
              <a:gd name="connsiteY237" fmla="*/ 1099039 h 6222822"/>
              <a:gd name="connsiteX238" fmla="*/ 3594292 w 6222901"/>
              <a:gd name="connsiteY238" fmla="*/ 1153845 h 6222822"/>
              <a:gd name="connsiteX239" fmla="*/ 3071359 w 6222901"/>
              <a:gd name="connsiteY239" fmla="*/ 1275946 h 6222822"/>
              <a:gd name="connsiteX240" fmla="*/ 2676148 w 6222901"/>
              <a:gd name="connsiteY240" fmla="*/ 1331314 h 6222822"/>
              <a:gd name="connsiteX241" fmla="*/ 2630496 w 6222901"/>
              <a:gd name="connsiteY241" fmla="*/ 1160952 h 6222822"/>
              <a:gd name="connsiteX242" fmla="*/ 3071359 w 6222901"/>
              <a:gd name="connsiteY242" fmla="*/ 1099543 h 6222822"/>
              <a:gd name="connsiteX243" fmla="*/ 3071359 w 6222901"/>
              <a:gd name="connsiteY243" fmla="*/ 1275960 h 6222822"/>
              <a:gd name="connsiteX244" fmla="*/ 2598590 w 6222901"/>
              <a:gd name="connsiteY244" fmla="*/ 1352979 h 6222822"/>
              <a:gd name="connsiteX245" fmla="*/ 2232974 w 6222901"/>
              <a:gd name="connsiteY245" fmla="*/ 1509322 h 6222822"/>
              <a:gd name="connsiteX246" fmla="*/ 2144805 w 6222901"/>
              <a:gd name="connsiteY246" fmla="*/ 1356617 h 6222822"/>
              <a:gd name="connsiteX247" fmla="*/ 2552935 w 6222901"/>
              <a:gd name="connsiteY247" fmla="*/ 1182590 h 6222822"/>
              <a:gd name="connsiteX248" fmla="*/ 2163751 w 6222901"/>
              <a:gd name="connsiteY248" fmla="*/ 1550482 h 6222822"/>
              <a:gd name="connsiteX249" fmla="*/ 1852622 w 6222901"/>
              <a:gd name="connsiteY249" fmla="*/ 1795389 h 6222822"/>
              <a:gd name="connsiteX250" fmla="*/ 1727955 w 6222901"/>
              <a:gd name="connsiteY250" fmla="*/ 1670726 h 6222822"/>
              <a:gd name="connsiteX251" fmla="*/ 2075541 w 6222901"/>
              <a:gd name="connsiteY251" fmla="*/ 1397698 h 6222822"/>
              <a:gd name="connsiteX252" fmla="*/ 1796359 w 6222901"/>
              <a:gd name="connsiteY252" fmla="*/ 1852999 h 6222822"/>
              <a:gd name="connsiteX253" fmla="*/ 1559482 w 6222901"/>
              <a:gd name="connsiteY253" fmla="*/ 2168880 h 6222822"/>
              <a:gd name="connsiteX254" fmla="*/ 1406787 w 6222901"/>
              <a:gd name="connsiteY254" fmla="*/ 2080714 h 6222822"/>
              <a:gd name="connsiteX255" fmla="*/ 1671631 w 6222901"/>
              <a:gd name="connsiteY255" fmla="*/ 1728257 h 6222822"/>
              <a:gd name="connsiteX256" fmla="*/ 1519947 w 6222901"/>
              <a:gd name="connsiteY256" fmla="*/ 2239032 h 6222822"/>
              <a:gd name="connsiteX257" fmla="*/ 1373314 w 6222901"/>
              <a:gd name="connsiteY257" fmla="*/ 2603973 h 6222822"/>
              <a:gd name="connsiteX258" fmla="*/ 1202986 w 6222901"/>
              <a:gd name="connsiteY258" fmla="*/ 2558335 h 6222822"/>
              <a:gd name="connsiteX259" fmla="*/ 1367133 w 6222901"/>
              <a:gd name="connsiteY259" fmla="*/ 2150805 h 6222822"/>
              <a:gd name="connsiteX260" fmla="*/ 1353302 w 6222901"/>
              <a:gd name="connsiteY260" fmla="*/ 2681969 h 6222822"/>
              <a:gd name="connsiteX261" fmla="*/ 1306330 w 6222901"/>
              <a:gd name="connsiteY261" fmla="*/ 3071112 h 6222822"/>
              <a:gd name="connsiteX262" fmla="*/ 1130016 w 6222901"/>
              <a:gd name="connsiteY262" fmla="*/ 3071112 h 6222822"/>
              <a:gd name="connsiteX263" fmla="*/ 1182933 w 6222901"/>
              <a:gd name="connsiteY263" fmla="*/ 2636321 h 6222822"/>
              <a:gd name="connsiteX264" fmla="*/ 1306934 w 6222901"/>
              <a:gd name="connsiteY264" fmla="*/ 3151646 h 6222822"/>
              <a:gd name="connsiteX265" fmla="*/ 1360382 w 6222901"/>
              <a:gd name="connsiteY265" fmla="*/ 3538869 h 6222822"/>
              <a:gd name="connsiteX266" fmla="*/ 1190013 w 6222901"/>
              <a:gd name="connsiteY266" fmla="*/ 3584537 h 6222822"/>
              <a:gd name="connsiteX267" fmla="*/ 1130513 w 6222901"/>
              <a:gd name="connsiteY267" fmla="*/ 3151646 h 6222822"/>
              <a:gd name="connsiteX268" fmla="*/ 1306934 w 6222901"/>
              <a:gd name="connsiteY268" fmla="*/ 3151646 h 6222822"/>
              <a:gd name="connsiteX269" fmla="*/ 1381677 w 6222901"/>
              <a:gd name="connsiteY269" fmla="*/ 3616526 h 6222822"/>
              <a:gd name="connsiteX270" fmla="*/ 1532757 w 6222901"/>
              <a:gd name="connsiteY270" fmla="*/ 3976320 h 6222822"/>
              <a:gd name="connsiteX271" fmla="*/ 1380045 w 6222901"/>
              <a:gd name="connsiteY271" fmla="*/ 4064503 h 6222822"/>
              <a:gd name="connsiteX272" fmla="*/ 1211287 w 6222901"/>
              <a:gd name="connsiteY272" fmla="*/ 3662195 h 6222822"/>
              <a:gd name="connsiteX273" fmla="*/ 1573258 w 6222901"/>
              <a:gd name="connsiteY273" fmla="*/ 4045920 h 6222822"/>
              <a:gd name="connsiteX274" fmla="*/ 1811201 w 6222901"/>
              <a:gd name="connsiteY274" fmla="*/ 4354663 h 6222822"/>
              <a:gd name="connsiteX275" fmla="*/ 1686535 w 6222901"/>
              <a:gd name="connsiteY275" fmla="*/ 4479326 h 6222822"/>
              <a:gd name="connsiteX276" fmla="*/ 1420478 w 6222901"/>
              <a:gd name="connsiteY276" fmla="*/ 4134137 h 6222822"/>
              <a:gd name="connsiteX277" fmla="*/ 1868143 w 6222901"/>
              <a:gd name="connsiteY277" fmla="*/ 4411577 h 6222822"/>
              <a:gd name="connsiteX278" fmla="*/ 2176879 w 6222901"/>
              <a:gd name="connsiteY278" fmla="*/ 4649555 h 6222822"/>
              <a:gd name="connsiteX279" fmla="*/ 2088669 w 6222901"/>
              <a:gd name="connsiteY279" fmla="*/ 4802332 h 6222822"/>
              <a:gd name="connsiteX280" fmla="*/ 1743473 w 6222901"/>
              <a:gd name="connsiteY280" fmla="*/ 4536240 h 6222822"/>
              <a:gd name="connsiteX281" fmla="*/ 2246476 w 6222901"/>
              <a:gd name="connsiteY281" fmla="*/ 4690046 h 6222822"/>
              <a:gd name="connsiteX282" fmla="*/ 2606263 w 6222901"/>
              <a:gd name="connsiteY282" fmla="*/ 4841143 h 6222822"/>
              <a:gd name="connsiteX283" fmla="*/ 2560608 w 6222901"/>
              <a:gd name="connsiteY283" fmla="*/ 5011509 h 6222822"/>
              <a:gd name="connsiteX284" fmla="*/ 2158296 w 6222901"/>
              <a:gd name="connsiteY284" fmla="*/ 4842755 h 6222822"/>
              <a:gd name="connsiteX285" fmla="*/ 2683930 w 6222901"/>
              <a:gd name="connsiteY285" fmla="*/ 4862435 h 6222822"/>
              <a:gd name="connsiteX286" fmla="*/ 3071359 w 6222901"/>
              <a:gd name="connsiteY286" fmla="*/ 4915886 h 6222822"/>
              <a:gd name="connsiteX287" fmla="*/ 3071359 w 6222901"/>
              <a:gd name="connsiteY287" fmla="*/ 5092320 h 6222822"/>
              <a:gd name="connsiteX288" fmla="*/ 2638282 w 6222901"/>
              <a:gd name="connsiteY288" fmla="*/ 5032800 h 6222822"/>
              <a:gd name="connsiteX289" fmla="*/ 3151879 w 6222901"/>
              <a:gd name="connsiteY289" fmla="*/ 4916503 h 6222822"/>
              <a:gd name="connsiteX290" fmla="*/ 3540871 w 6222901"/>
              <a:gd name="connsiteY290" fmla="*/ 4869532 h 6222822"/>
              <a:gd name="connsiteX291" fmla="*/ 3586523 w 6222901"/>
              <a:gd name="connsiteY291" fmla="*/ 5039897 h 6222822"/>
              <a:gd name="connsiteX292" fmla="*/ 3151879 w 6222901"/>
              <a:gd name="connsiteY292" fmla="*/ 5092800 h 6222822"/>
              <a:gd name="connsiteX293" fmla="*/ 3151879 w 6222901"/>
              <a:gd name="connsiteY293" fmla="*/ 4916503 h 6222822"/>
              <a:gd name="connsiteX294" fmla="*/ 3618871 w 6222901"/>
              <a:gd name="connsiteY294" fmla="*/ 4849509 h 6222822"/>
              <a:gd name="connsiteX295" fmla="*/ 3983839 w 6222901"/>
              <a:gd name="connsiteY295" fmla="*/ 4702869 h 6222822"/>
              <a:gd name="connsiteX296" fmla="*/ 4072056 w 6222901"/>
              <a:gd name="connsiteY296" fmla="*/ 4855680 h 6222822"/>
              <a:gd name="connsiteX297" fmla="*/ 3664502 w 6222901"/>
              <a:gd name="connsiteY297" fmla="*/ 5019840 h 6222822"/>
              <a:gd name="connsiteX298" fmla="*/ 4142136 w 6222901"/>
              <a:gd name="connsiteY298" fmla="*/ 4816046 h 6222822"/>
              <a:gd name="connsiteX299" fmla="*/ 4053988 w 6222901"/>
              <a:gd name="connsiteY299" fmla="*/ 4663338 h 6222822"/>
              <a:gd name="connsiteX300" fmla="*/ 4369862 w 6222901"/>
              <a:gd name="connsiteY300" fmla="*/ 4426458 h 6222822"/>
              <a:gd name="connsiteX301" fmla="*/ 4494628 w 6222901"/>
              <a:gd name="connsiteY301" fmla="*/ 4551189 h 6222822"/>
              <a:gd name="connsiteX302" fmla="*/ 4142136 w 6222901"/>
              <a:gd name="connsiteY302" fmla="*/ 4816046 h 6222822"/>
              <a:gd name="connsiteX303" fmla="*/ 4120227 w 6222901"/>
              <a:gd name="connsiteY303" fmla="*/ 4062926 h 6222822"/>
              <a:gd name="connsiteX304" fmla="*/ 4294056 w 6222901"/>
              <a:gd name="connsiteY304" fmla="*/ 3840618 h 6222822"/>
              <a:gd name="connsiteX305" fmla="*/ 4411313 w 6222901"/>
              <a:gd name="connsiteY305" fmla="*/ 3908332 h 6222822"/>
              <a:gd name="connsiteX306" fmla="*/ 4215885 w 6222901"/>
              <a:gd name="connsiteY306" fmla="*/ 4158618 h 6222822"/>
              <a:gd name="connsiteX307" fmla="*/ 4335028 w 6222901"/>
              <a:gd name="connsiteY307" fmla="*/ 3771326 h 6222822"/>
              <a:gd name="connsiteX308" fmla="*/ 4446285 w 6222901"/>
              <a:gd name="connsiteY308" fmla="*/ 3510720 h 6222822"/>
              <a:gd name="connsiteX309" fmla="*/ 4577085 w 6222901"/>
              <a:gd name="connsiteY309" fmla="*/ 3545760 h 6222822"/>
              <a:gd name="connsiteX310" fmla="*/ 4452251 w 6222901"/>
              <a:gd name="connsiteY310" fmla="*/ 3838971 h 6222822"/>
              <a:gd name="connsiteX311" fmla="*/ 4467850 w 6222901"/>
              <a:gd name="connsiteY311" fmla="*/ 3433131 h 6222822"/>
              <a:gd name="connsiteX312" fmla="*/ 4507690 w 6222901"/>
              <a:gd name="connsiteY312" fmla="*/ 3151646 h 6222822"/>
              <a:gd name="connsiteX313" fmla="*/ 4643085 w 6222901"/>
              <a:gd name="connsiteY313" fmla="*/ 3151646 h 6222822"/>
              <a:gd name="connsiteX314" fmla="*/ 4598582 w 6222901"/>
              <a:gd name="connsiteY314" fmla="*/ 3468172 h 6222822"/>
              <a:gd name="connsiteX315" fmla="*/ 4508582 w 6222901"/>
              <a:gd name="connsiteY315" fmla="*/ 3071112 h 6222822"/>
              <a:gd name="connsiteX316" fmla="*/ 4474742 w 6222901"/>
              <a:gd name="connsiteY316" fmla="*/ 2787765 h 6222822"/>
              <a:gd name="connsiteX317" fmla="*/ 4605611 w 6222901"/>
              <a:gd name="connsiteY317" fmla="*/ 2752704 h 6222822"/>
              <a:gd name="connsiteX318" fmla="*/ 4643908 w 6222901"/>
              <a:gd name="connsiteY318" fmla="*/ 3071112 h 6222822"/>
              <a:gd name="connsiteX319" fmla="*/ 4508582 w 6222901"/>
              <a:gd name="connsiteY319" fmla="*/ 3071112 h 6222822"/>
              <a:gd name="connsiteX320" fmla="*/ 4454822 w 6222901"/>
              <a:gd name="connsiteY320" fmla="*/ 2709741 h 6222822"/>
              <a:gd name="connsiteX321" fmla="*/ 4347782 w 6222901"/>
              <a:gd name="connsiteY321" fmla="*/ 2444081 h 6222822"/>
              <a:gd name="connsiteX322" fmla="*/ 4465039 w 6222901"/>
              <a:gd name="connsiteY322" fmla="*/ 2376374 h 6222822"/>
              <a:gd name="connsiteX323" fmla="*/ 4585588 w 6222901"/>
              <a:gd name="connsiteY323" fmla="*/ 2674704 h 6222822"/>
              <a:gd name="connsiteX324" fmla="*/ 4308182 w 6222901"/>
              <a:gd name="connsiteY324" fmla="*/ 2373967 h 6222822"/>
              <a:gd name="connsiteX325" fmla="*/ 4135073 w 6222901"/>
              <a:gd name="connsiteY325" fmla="*/ 2144705 h 6222822"/>
              <a:gd name="connsiteX326" fmla="*/ 4230799 w 6222901"/>
              <a:gd name="connsiteY326" fmla="*/ 2048980 h 6222822"/>
              <a:gd name="connsiteX327" fmla="*/ 4425370 w 6222901"/>
              <a:gd name="connsiteY327" fmla="*/ 2306304 h 6222822"/>
              <a:gd name="connsiteX328" fmla="*/ 4078605 w 6222901"/>
              <a:gd name="connsiteY328" fmla="*/ 2087287 h 6222822"/>
              <a:gd name="connsiteX329" fmla="*/ 3851359 w 6222901"/>
              <a:gd name="connsiteY329" fmla="*/ 1910335 h 6222822"/>
              <a:gd name="connsiteX330" fmla="*/ 3919073 w 6222901"/>
              <a:gd name="connsiteY330" fmla="*/ 1793078 h 6222822"/>
              <a:gd name="connsiteX331" fmla="*/ 4174296 w 6222901"/>
              <a:gd name="connsiteY331" fmla="*/ 1991592 h 6222822"/>
              <a:gd name="connsiteX332" fmla="*/ 3781923 w 6222901"/>
              <a:gd name="connsiteY332" fmla="*/ 1869573 h 6222822"/>
              <a:gd name="connsiteX333" fmla="*/ 3515784 w 6222901"/>
              <a:gd name="connsiteY333" fmla="*/ 1757959 h 6222822"/>
              <a:gd name="connsiteX334" fmla="*/ 3550821 w 6222901"/>
              <a:gd name="connsiteY334" fmla="*/ 1627193 h 6222822"/>
              <a:gd name="connsiteX335" fmla="*/ 3849576 w 6222901"/>
              <a:gd name="connsiteY335" fmla="*/ 1752374 h 6222822"/>
              <a:gd name="connsiteX336" fmla="*/ 3438045 w 6222901"/>
              <a:gd name="connsiteY336" fmla="*/ 1736949 h 6222822"/>
              <a:gd name="connsiteX337" fmla="*/ 3151872 w 6222901"/>
              <a:gd name="connsiteY337" fmla="*/ 1699104 h 6222822"/>
              <a:gd name="connsiteX338" fmla="*/ 3151872 w 6222901"/>
              <a:gd name="connsiteY338" fmla="*/ 1563713 h 6222822"/>
              <a:gd name="connsiteX339" fmla="*/ 3473078 w 6222901"/>
              <a:gd name="connsiteY339" fmla="*/ 1606204 h 6222822"/>
              <a:gd name="connsiteX340" fmla="*/ 3071359 w 6222901"/>
              <a:gd name="connsiteY340" fmla="*/ 1699090 h 6222822"/>
              <a:gd name="connsiteX341" fmla="*/ 2784854 w 6222901"/>
              <a:gd name="connsiteY341" fmla="*/ 1736952 h 6222822"/>
              <a:gd name="connsiteX342" fmla="*/ 2749821 w 6222901"/>
              <a:gd name="connsiteY342" fmla="*/ 1606207 h 6222822"/>
              <a:gd name="connsiteX343" fmla="*/ 3071359 w 6222901"/>
              <a:gd name="connsiteY343" fmla="*/ 1563693 h 6222822"/>
              <a:gd name="connsiteX344" fmla="*/ 3071359 w 6222901"/>
              <a:gd name="connsiteY344" fmla="*/ 1699080 h 6222822"/>
              <a:gd name="connsiteX345" fmla="*/ 2707111 w 6222901"/>
              <a:gd name="connsiteY345" fmla="*/ 1757969 h 6222822"/>
              <a:gd name="connsiteX346" fmla="*/ 2440972 w 6222901"/>
              <a:gd name="connsiteY346" fmla="*/ 1869600 h 6222822"/>
              <a:gd name="connsiteX347" fmla="*/ 2373302 w 6222901"/>
              <a:gd name="connsiteY347" fmla="*/ 1752387 h 6222822"/>
              <a:gd name="connsiteX348" fmla="*/ 2672068 w 6222901"/>
              <a:gd name="connsiteY348" fmla="*/ 1627207 h 6222822"/>
              <a:gd name="connsiteX349" fmla="*/ 2371523 w 6222901"/>
              <a:gd name="connsiteY349" fmla="*/ 1910342 h 6222822"/>
              <a:gd name="connsiteX350" fmla="*/ 2144407 w 6222901"/>
              <a:gd name="connsiteY350" fmla="*/ 2087170 h 6222822"/>
              <a:gd name="connsiteX351" fmla="*/ 2048733 w 6222901"/>
              <a:gd name="connsiteY351" fmla="*/ 1991496 h 6222822"/>
              <a:gd name="connsiteX352" fmla="*/ 2303818 w 6222901"/>
              <a:gd name="connsiteY352" fmla="*/ 1793088 h 6222822"/>
              <a:gd name="connsiteX353" fmla="*/ 2087945 w 6222901"/>
              <a:gd name="connsiteY353" fmla="*/ 2144582 h 6222822"/>
              <a:gd name="connsiteX354" fmla="*/ 1914723 w 6222901"/>
              <a:gd name="connsiteY354" fmla="*/ 2373974 h 6222822"/>
              <a:gd name="connsiteX355" fmla="*/ 1797531 w 6222901"/>
              <a:gd name="connsiteY355" fmla="*/ 2306314 h 6222822"/>
              <a:gd name="connsiteX356" fmla="*/ 1992216 w 6222901"/>
              <a:gd name="connsiteY356" fmla="*/ 2048856 h 6222822"/>
              <a:gd name="connsiteX357" fmla="*/ 1875130 w 6222901"/>
              <a:gd name="connsiteY357" fmla="*/ 2444088 h 6222822"/>
              <a:gd name="connsiteX358" fmla="*/ 1768084 w 6222901"/>
              <a:gd name="connsiteY358" fmla="*/ 2709748 h 6222822"/>
              <a:gd name="connsiteX359" fmla="*/ 1637314 w 6222901"/>
              <a:gd name="connsiteY359" fmla="*/ 2674708 h 6222822"/>
              <a:gd name="connsiteX360" fmla="*/ 1757853 w 6222901"/>
              <a:gd name="connsiteY360" fmla="*/ 2376381 h 6222822"/>
              <a:gd name="connsiteX361" fmla="*/ 1748157 w 6222901"/>
              <a:gd name="connsiteY361" fmla="*/ 2787772 h 6222822"/>
              <a:gd name="connsiteX362" fmla="*/ 1714306 w 6222901"/>
              <a:gd name="connsiteY362" fmla="*/ 3071112 h 6222822"/>
              <a:gd name="connsiteX363" fmla="*/ 1579005 w 6222901"/>
              <a:gd name="connsiteY363" fmla="*/ 3071112 h 6222822"/>
              <a:gd name="connsiteX364" fmla="*/ 1617302 w 6222901"/>
              <a:gd name="connsiteY364" fmla="*/ 2752708 h 6222822"/>
              <a:gd name="connsiteX365" fmla="*/ 1715198 w 6222901"/>
              <a:gd name="connsiteY365" fmla="*/ 3151646 h 6222822"/>
              <a:gd name="connsiteX366" fmla="*/ 1755055 w 6222901"/>
              <a:gd name="connsiteY366" fmla="*/ 3433131 h 6222822"/>
              <a:gd name="connsiteX367" fmla="*/ 1624310 w 6222901"/>
              <a:gd name="connsiteY367" fmla="*/ 3468172 h 6222822"/>
              <a:gd name="connsiteX368" fmla="*/ 1579803 w 6222901"/>
              <a:gd name="connsiteY368" fmla="*/ 3151646 h 6222822"/>
              <a:gd name="connsiteX369" fmla="*/ 1715198 w 6222901"/>
              <a:gd name="connsiteY369" fmla="*/ 3151646 h 6222822"/>
              <a:gd name="connsiteX370" fmla="*/ 1776600 w 6222901"/>
              <a:gd name="connsiteY370" fmla="*/ 3510720 h 6222822"/>
              <a:gd name="connsiteX371" fmla="*/ 1887857 w 6222901"/>
              <a:gd name="connsiteY371" fmla="*/ 3771291 h 6222822"/>
              <a:gd name="connsiteX372" fmla="*/ 1770658 w 6222901"/>
              <a:gd name="connsiteY372" fmla="*/ 3838971 h 6222822"/>
              <a:gd name="connsiteX373" fmla="*/ 1645831 w 6222901"/>
              <a:gd name="connsiteY373" fmla="*/ 3545760 h 6222822"/>
              <a:gd name="connsiteX374" fmla="*/ 1928849 w 6222901"/>
              <a:gd name="connsiteY374" fmla="*/ 3840618 h 6222822"/>
              <a:gd name="connsiteX375" fmla="*/ 2102805 w 6222901"/>
              <a:gd name="connsiteY375" fmla="*/ 4063063 h 6222822"/>
              <a:gd name="connsiteX376" fmla="*/ 2007130 w 6222901"/>
              <a:gd name="connsiteY376" fmla="*/ 4158720 h 6222822"/>
              <a:gd name="connsiteX377" fmla="*/ 1811595 w 6222901"/>
              <a:gd name="connsiteY377" fmla="*/ 3908297 h 6222822"/>
              <a:gd name="connsiteX378" fmla="*/ 2160226 w 6222901"/>
              <a:gd name="connsiteY378" fmla="*/ 4119497 h 6222822"/>
              <a:gd name="connsiteX379" fmla="*/ 2384647 w 6222901"/>
              <a:gd name="connsiteY379" fmla="*/ 4289658 h 6222822"/>
              <a:gd name="connsiteX380" fmla="*/ 2316957 w 6222901"/>
              <a:gd name="connsiteY380" fmla="*/ 4406915 h 6222822"/>
              <a:gd name="connsiteX381" fmla="*/ 2064497 w 6222901"/>
              <a:gd name="connsiteY381" fmla="*/ 4215223 h 6222822"/>
              <a:gd name="connsiteX382" fmla="*/ 2454597 w 6222901"/>
              <a:gd name="connsiteY382" fmla="*/ 4329566 h 6222822"/>
              <a:gd name="connsiteX383" fmla="*/ 2714784 w 6222901"/>
              <a:gd name="connsiteY383" fmla="*/ 4436126 h 6222822"/>
              <a:gd name="connsiteX384" fmla="*/ 2679748 w 6222901"/>
              <a:gd name="connsiteY384" fmla="*/ 4566892 h 6222822"/>
              <a:gd name="connsiteX385" fmla="*/ 2386889 w 6222901"/>
              <a:gd name="connsiteY385" fmla="*/ 4446823 h 6222822"/>
              <a:gd name="connsiteX386" fmla="*/ 2792619 w 6222901"/>
              <a:gd name="connsiteY386" fmla="*/ 4456766 h 6222822"/>
              <a:gd name="connsiteX387" fmla="*/ 3071362 w 6222901"/>
              <a:gd name="connsiteY387" fmla="*/ 4492732 h 6222822"/>
              <a:gd name="connsiteX388" fmla="*/ 3071362 w 6222901"/>
              <a:gd name="connsiteY388" fmla="*/ 4628126 h 6222822"/>
              <a:gd name="connsiteX389" fmla="*/ 2757600 w 6222901"/>
              <a:gd name="connsiteY389" fmla="*/ 4587498 h 6222822"/>
              <a:gd name="connsiteX390" fmla="*/ 3151872 w 6222901"/>
              <a:gd name="connsiteY390" fmla="*/ 4492732 h 6222822"/>
              <a:gd name="connsiteX391" fmla="*/ 3430272 w 6222901"/>
              <a:gd name="connsiteY391" fmla="*/ 4456766 h 6222822"/>
              <a:gd name="connsiteX392" fmla="*/ 3465305 w 6222901"/>
              <a:gd name="connsiteY392" fmla="*/ 4587498 h 6222822"/>
              <a:gd name="connsiteX393" fmla="*/ 3151879 w 6222901"/>
              <a:gd name="connsiteY393" fmla="*/ 4628092 h 6222822"/>
              <a:gd name="connsiteX394" fmla="*/ 3151879 w 6222901"/>
              <a:gd name="connsiteY394" fmla="*/ 4492732 h 6222822"/>
              <a:gd name="connsiteX395" fmla="*/ 3508101 w 6222901"/>
              <a:gd name="connsiteY395" fmla="*/ 4436126 h 6222822"/>
              <a:gd name="connsiteX396" fmla="*/ 3768292 w 6222901"/>
              <a:gd name="connsiteY396" fmla="*/ 4329566 h 6222822"/>
              <a:gd name="connsiteX397" fmla="*/ 3835999 w 6222901"/>
              <a:gd name="connsiteY397" fmla="*/ 4446857 h 6222822"/>
              <a:gd name="connsiteX398" fmla="*/ 3543141 w 6222901"/>
              <a:gd name="connsiteY398" fmla="*/ 4566892 h 6222822"/>
              <a:gd name="connsiteX399" fmla="*/ 3905942 w 6222901"/>
              <a:gd name="connsiteY399" fmla="*/ 4406915 h 6222822"/>
              <a:gd name="connsiteX400" fmla="*/ 3838227 w 6222901"/>
              <a:gd name="connsiteY400" fmla="*/ 4289692 h 6222822"/>
              <a:gd name="connsiteX401" fmla="*/ 4062799 w 6222901"/>
              <a:gd name="connsiteY401" fmla="*/ 4119394 h 6222822"/>
              <a:gd name="connsiteX402" fmla="*/ 4158525 w 6222901"/>
              <a:gd name="connsiteY402" fmla="*/ 4215120 h 6222822"/>
              <a:gd name="connsiteX403" fmla="*/ 3905942 w 6222901"/>
              <a:gd name="connsiteY403" fmla="*/ 4406915 h 6222822"/>
              <a:gd name="connsiteX404" fmla="*/ 3532684 w 6222901"/>
              <a:gd name="connsiteY404" fmla="*/ 3475406 h 6222822"/>
              <a:gd name="connsiteX405" fmla="*/ 3572582 w 6222901"/>
              <a:gd name="connsiteY405" fmla="*/ 3424080 h 6222822"/>
              <a:gd name="connsiteX406" fmla="*/ 3621315 w 6222901"/>
              <a:gd name="connsiteY406" fmla="*/ 3452229 h 6222822"/>
              <a:gd name="connsiteX407" fmla="*/ 3572397 w 6222901"/>
              <a:gd name="connsiteY407" fmla="*/ 3515143 h 6222822"/>
              <a:gd name="connsiteX408" fmla="*/ 3613557 w 6222901"/>
              <a:gd name="connsiteY408" fmla="*/ 3354789 h 6222822"/>
              <a:gd name="connsiteX409" fmla="*/ 3639689 w 6222901"/>
              <a:gd name="connsiteY409" fmla="*/ 3294583 h 6222822"/>
              <a:gd name="connsiteX410" fmla="*/ 3693926 w 6222901"/>
              <a:gd name="connsiteY410" fmla="*/ 3309120 h 6222822"/>
              <a:gd name="connsiteX411" fmla="*/ 3662140 w 6222901"/>
              <a:gd name="connsiteY411" fmla="*/ 3382835 h 6222822"/>
              <a:gd name="connsiteX412" fmla="*/ 3661879 w 6222901"/>
              <a:gd name="connsiteY412" fmla="*/ 3217166 h 6222822"/>
              <a:gd name="connsiteX413" fmla="*/ 3671983 w 6222901"/>
              <a:gd name="connsiteY413" fmla="*/ 3151646 h 6222822"/>
              <a:gd name="connsiteX414" fmla="*/ 3728163 w 6222901"/>
              <a:gd name="connsiteY414" fmla="*/ 3151646 h 6222822"/>
              <a:gd name="connsiteX415" fmla="*/ 3716033 w 6222901"/>
              <a:gd name="connsiteY415" fmla="*/ 3231703 h 6222822"/>
              <a:gd name="connsiteX416" fmla="*/ 3674081 w 6222901"/>
              <a:gd name="connsiteY416" fmla="*/ 3071109 h 6222822"/>
              <a:gd name="connsiteX417" fmla="*/ 3667385 w 6222901"/>
              <a:gd name="connsiteY417" fmla="*/ 3004090 h 6222822"/>
              <a:gd name="connsiteX418" fmla="*/ 3721697 w 6222901"/>
              <a:gd name="connsiteY418" fmla="*/ 2989536 h 6222822"/>
              <a:gd name="connsiteX419" fmla="*/ 3730118 w 6222901"/>
              <a:gd name="connsiteY419" fmla="*/ 3071109 h 6222822"/>
              <a:gd name="connsiteX420" fmla="*/ 3674081 w 6222901"/>
              <a:gd name="connsiteY420" fmla="*/ 3071109 h 6222822"/>
              <a:gd name="connsiteX421" fmla="*/ 3649200 w 6222901"/>
              <a:gd name="connsiteY421" fmla="*/ 2925600 h 6222822"/>
              <a:gd name="connsiteX422" fmla="*/ 3625032 w 6222901"/>
              <a:gd name="connsiteY422" fmla="*/ 2861345 h 6222822"/>
              <a:gd name="connsiteX423" fmla="*/ 3673797 w 6222901"/>
              <a:gd name="connsiteY423" fmla="*/ 2833190 h 6222822"/>
              <a:gd name="connsiteX424" fmla="*/ 3703330 w 6222901"/>
              <a:gd name="connsiteY424" fmla="*/ 2911097 h 6222822"/>
              <a:gd name="connsiteX425" fmla="*/ 3587301 w 6222901"/>
              <a:gd name="connsiteY425" fmla="*/ 2790172 h 6222822"/>
              <a:gd name="connsiteX426" fmla="*/ 3546706 w 6222901"/>
              <a:gd name="connsiteY426" fmla="*/ 2733076 h 6222822"/>
              <a:gd name="connsiteX427" fmla="*/ 3586601 w 6222901"/>
              <a:gd name="connsiteY427" fmla="*/ 2693177 h 6222822"/>
              <a:gd name="connsiteX428" fmla="*/ 3635870 w 6222901"/>
              <a:gd name="connsiteY428" fmla="*/ 2762129 h 6222822"/>
              <a:gd name="connsiteX429" fmla="*/ 3491897 w 6222901"/>
              <a:gd name="connsiteY429" fmla="*/ 2674008 h 6222822"/>
              <a:gd name="connsiteX430" fmla="*/ 3436845 w 6222901"/>
              <a:gd name="connsiteY430" fmla="*/ 2628302 h 6222822"/>
              <a:gd name="connsiteX431" fmla="*/ 3464983 w 6222901"/>
              <a:gd name="connsiteY431" fmla="*/ 2579568 h 6222822"/>
              <a:gd name="connsiteX432" fmla="*/ 3531525 w 6222901"/>
              <a:gd name="connsiteY432" fmla="*/ 2634367 h 6222822"/>
              <a:gd name="connsiteX433" fmla="*/ 3368640 w 6222901"/>
              <a:gd name="connsiteY433" fmla="*/ 2585400 h 6222822"/>
              <a:gd name="connsiteX434" fmla="*/ 3302174 w 6222901"/>
              <a:gd name="connsiteY434" fmla="*/ 2555146 h 6222822"/>
              <a:gd name="connsiteX435" fmla="*/ 3316769 w 6222901"/>
              <a:gd name="connsiteY435" fmla="*/ 2500670 h 6222822"/>
              <a:gd name="connsiteX436" fmla="*/ 3396689 w 6222901"/>
              <a:gd name="connsiteY436" fmla="*/ 2536817 h 6222822"/>
              <a:gd name="connsiteX437" fmla="*/ 3225062 w 6222901"/>
              <a:gd name="connsiteY437" fmla="*/ 2531801 h 6222822"/>
              <a:gd name="connsiteX438" fmla="*/ 3151872 w 6222901"/>
              <a:gd name="connsiteY438" fmla="*/ 2519904 h 6222822"/>
              <a:gd name="connsiteX439" fmla="*/ 3151872 w 6222901"/>
              <a:gd name="connsiteY439" fmla="*/ 2463727 h 6222822"/>
              <a:gd name="connsiteX440" fmla="*/ 3239572 w 6222901"/>
              <a:gd name="connsiteY440" fmla="*/ 2477647 h 6222822"/>
              <a:gd name="connsiteX441" fmla="*/ 3071359 w 6222901"/>
              <a:gd name="connsiteY441" fmla="*/ 2517789 h 6222822"/>
              <a:gd name="connsiteX442" fmla="*/ 2996273 w 6222901"/>
              <a:gd name="connsiteY442" fmla="*/ 2525904 h 6222822"/>
              <a:gd name="connsiteX443" fmla="*/ 2981719 w 6222901"/>
              <a:gd name="connsiteY443" fmla="*/ 2471589 h 6222822"/>
              <a:gd name="connsiteX444" fmla="*/ 3071376 w 6222901"/>
              <a:gd name="connsiteY444" fmla="*/ 2461756 h 6222822"/>
              <a:gd name="connsiteX445" fmla="*/ 3071376 w 6222901"/>
              <a:gd name="connsiteY445" fmla="*/ 2517789 h 6222822"/>
              <a:gd name="connsiteX446" fmla="*/ 2918050 w 6222901"/>
              <a:gd name="connsiteY446" fmla="*/ 2545156 h 6222822"/>
              <a:gd name="connsiteX447" fmla="*/ 2847250 w 6222901"/>
              <a:gd name="connsiteY447" fmla="*/ 2573249 h 6222822"/>
              <a:gd name="connsiteX448" fmla="*/ 2819136 w 6222901"/>
              <a:gd name="connsiteY448" fmla="*/ 2524564 h 6222822"/>
              <a:gd name="connsiteX449" fmla="*/ 2903513 w 6222901"/>
              <a:gd name="connsiteY449" fmla="*/ 2490919 h 6222822"/>
              <a:gd name="connsiteX450" fmla="*/ 2777188 w 6222901"/>
              <a:gd name="connsiteY450" fmla="*/ 2612935 h 6222822"/>
              <a:gd name="connsiteX451" fmla="*/ 2716450 w 6222901"/>
              <a:gd name="connsiteY451" fmla="*/ 2659186 h 6222822"/>
              <a:gd name="connsiteX452" fmla="*/ 2676730 w 6222901"/>
              <a:gd name="connsiteY452" fmla="*/ 2619473 h 6222822"/>
              <a:gd name="connsiteX453" fmla="*/ 2749138 w 6222901"/>
              <a:gd name="connsiteY453" fmla="*/ 2564363 h 6222822"/>
              <a:gd name="connsiteX454" fmla="*/ 2659481 w 6222901"/>
              <a:gd name="connsiteY454" fmla="*/ 2716115 h 6222822"/>
              <a:gd name="connsiteX455" fmla="*/ 2612993 w 6222901"/>
              <a:gd name="connsiteY455" fmla="*/ 2777109 h 6222822"/>
              <a:gd name="connsiteX456" fmla="*/ 2564421 w 6222901"/>
              <a:gd name="connsiteY456" fmla="*/ 2749066 h 6222822"/>
              <a:gd name="connsiteX457" fmla="*/ 2619768 w 6222901"/>
              <a:gd name="connsiteY457" fmla="*/ 2676381 h 6222822"/>
              <a:gd name="connsiteX458" fmla="*/ 2573304 w 6222901"/>
              <a:gd name="connsiteY458" fmla="*/ 2847182 h 6222822"/>
              <a:gd name="connsiteX459" fmla="*/ 2545211 w 6222901"/>
              <a:gd name="connsiteY459" fmla="*/ 2917982 h 6222822"/>
              <a:gd name="connsiteX460" fmla="*/ 2490974 w 6222901"/>
              <a:gd name="connsiteY460" fmla="*/ 2903448 h 6222822"/>
              <a:gd name="connsiteX461" fmla="*/ 2524618 w 6222901"/>
              <a:gd name="connsiteY461" fmla="*/ 2819071 h 6222822"/>
              <a:gd name="connsiteX462" fmla="*/ 2525956 w 6222901"/>
              <a:gd name="connsiteY462" fmla="*/ 2996184 h 6222822"/>
              <a:gd name="connsiteX463" fmla="*/ 2517847 w 6222901"/>
              <a:gd name="connsiteY463" fmla="*/ 3071119 h 6222822"/>
              <a:gd name="connsiteX464" fmla="*/ 2461810 w 6222901"/>
              <a:gd name="connsiteY464" fmla="*/ 3071119 h 6222822"/>
              <a:gd name="connsiteX465" fmla="*/ 2471644 w 6222901"/>
              <a:gd name="connsiteY465" fmla="*/ 2981633 h 6222822"/>
              <a:gd name="connsiteX466" fmla="*/ 2519945 w 6222901"/>
              <a:gd name="connsiteY466" fmla="*/ 3151646 h 6222822"/>
              <a:gd name="connsiteX467" fmla="*/ 2531853 w 6222901"/>
              <a:gd name="connsiteY467" fmla="*/ 3224983 h 6222822"/>
              <a:gd name="connsiteX468" fmla="*/ 2477698 w 6222901"/>
              <a:gd name="connsiteY468" fmla="*/ 3239486 h 6222822"/>
              <a:gd name="connsiteX469" fmla="*/ 2463765 w 6222901"/>
              <a:gd name="connsiteY469" fmla="*/ 3151646 h 6222822"/>
              <a:gd name="connsiteX470" fmla="*/ 2519945 w 6222901"/>
              <a:gd name="connsiteY470" fmla="*/ 3151646 h 6222822"/>
              <a:gd name="connsiteX471" fmla="*/ 2555181 w 6222901"/>
              <a:gd name="connsiteY471" fmla="*/ 3302092 h 6222822"/>
              <a:gd name="connsiteX472" fmla="*/ 2585438 w 6222901"/>
              <a:gd name="connsiteY472" fmla="*/ 3368572 h 6222822"/>
              <a:gd name="connsiteX473" fmla="*/ 2536851 w 6222901"/>
              <a:gd name="connsiteY473" fmla="*/ 3396618 h 6222822"/>
              <a:gd name="connsiteX474" fmla="*/ 2500704 w 6222901"/>
              <a:gd name="connsiteY474" fmla="*/ 3316697 h 6222822"/>
              <a:gd name="connsiteX475" fmla="*/ 2628357 w 6222901"/>
              <a:gd name="connsiteY475" fmla="*/ 3436766 h 6222822"/>
              <a:gd name="connsiteX476" fmla="*/ 2674046 w 6222901"/>
              <a:gd name="connsiteY476" fmla="*/ 3491829 h 6222822"/>
              <a:gd name="connsiteX477" fmla="*/ 2634425 w 6222901"/>
              <a:gd name="connsiteY477" fmla="*/ 3531429 h 6222822"/>
              <a:gd name="connsiteX478" fmla="*/ 2579623 w 6222901"/>
              <a:gd name="connsiteY478" fmla="*/ 3464914 h 6222822"/>
              <a:gd name="connsiteX479" fmla="*/ 2733113 w 6222901"/>
              <a:gd name="connsiteY479" fmla="*/ 3546618 h 6222822"/>
              <a:gd name="connsiteX480" fmla="*/ 2790213 w 6222901"/>
              <a:gd name="connsiteY480" fmla="*/ 3587212 h 6222822"/>
              <a:gd name="connsiteX481" fmla="*/ 2762170 w 6222901"/>
              <a:gd name="connsiteY481" fmla="*/ 3635794 h 6222822"/>
              <a:gd name="connsiteX482" fmla="*/ 2693218 w 6222901"/>
              <a:gd name="connsiteY482" fmla="*/ 3586526 h 6222822"/>
              <a:gd name="connsiteX483" fmla="*/ 2861410 w 6222901"/>
              <a:gd name="connsiteY483" fmla="*/ 3624960 h 6222822"/>
              <a:gd name="connsiteX484" fmla="*/ 2925669 w 6222901"/>
              <a:gd name="connsiteY484" fmla="*/ 3649131 h 6222822"/>
              <a:gd name="connsiteX485" fmla="*/ 2911162 w 6222901"/>
              <a:gd name="connsiteY485" fmla="*/ 3703269 h 6222822"/>
              <a:gd name="connsiteX486" fmla="*/ 2833255 w 6222901"/>
              <a:gd name="connsiteY486" fmla="*/ 3673714 h 6222822"/>
              <a:gd name="connsiteX487" fmla="*/ 3004159 w 6222901"/>
              <a:gd name="connsiteY487" fmla="*/ 3667303 h 6222822"/>
              <a:gd name="connsiteX488" fmla="*/ 3071359 w 6222901"/>
              <a:gd name="connsiteY488" fmla="*/ 3674023 h 6222822"/>
              <a:gd name="connsiteX489" fmla="*/ 3071359 w 6222901"/>
              <a:gd name="connsiteY489" fmla="*/ 3730046 h 6222822"/>
              <a:gd name="connsiteX490" fmla="*/ 2989615 w 6222901"/>
              <a:gd name="connsiteY490" fmla="*/ 3721612 h 6222822"/>
              <a:gd name="connsiteX491" fmla="*/ 3151872 w 6222901"/>
              <a:gd name="connsiteY491" fmla="*/ 3671897 h 6222822"/>
              <a:gd name="connsiteX492" fmla="*/ 3217252 w 6222901"/>
              <a:gd name="connsiteY492" fmla="*/ 3661817 h 6222822"/>
              <a:gd name="connsiteX493" fmla="*/ 3231761 w 6222901"/>
              <a:gd name="connsiteY493" fmla="*/ 3715954 h 6222822"/>
              <a:gd name="connsiteX494" fmla="*/ 3151876 w 6222901"/>
              <a:gd name="connsiteY494" fmla="*/ 3728057 h 6222822"/>
              <a:gd name="connsiteX495" fmla="*/ 3151876 w 6222901"/>
              <a:gd name="connsiteY495" fmla="*/ 3671897 h 6222822"/>
              <a:gd name="connsiteX496" fmla="*/ 3294669 w 6222901"/>
              <a:gd name="connsiteY496" fmla="*/ 3639600 h 6222822"/>
              <a:gd name="connsiteX497" fmla="*/ 3354850 w 6222901"/>
              <a:gd name="connsiteY497" fmla="*/ 3613475 h 6222822"/>
              <a:gd name="connsiteX498" fmla="*/ 3382900 w 6222901"/>
              <a:gd name="connsiteY498" fmla="*/ 3662057 h 6222822"/>
              <a:gd name="connsiteX499" fmla="*/ 3309185 w 6222901"/>
              <a:gd name="connsiteY499" fmla="*/ 3693840 h 6222822"/>
              <a:gd name="connsiteX500" fmla="*/ 3452307 w 6222901"/>
              <a:gd name="connsiteY500" fmla="*/ 3621223 h 6222822"/>
              <a:gd name="connsiteX501" fmla="*/ 3424173 w 6222901"/>
              <a:gd name="connsiteY501" fmla="*/ 3572503 h 6222822"/>
              <a:gd name="connsiteX502" fmla="*/ 3475766 w 6222901"/>
              <a:gd name="connsiteY502" fmla="*/ 3532389 h 6222822"/>
              <a:gd name="connsiteX503" fmla="*/ 3515479 w 6222901"/>
              <a:gd name="connsiteY503" fmla="*/ 3572092 h 6222822"/>
              <a:gd name="connsiteX504" fmla="*/ 3452307 w 6222901"/>
              <a:gd name="connsiteY504" fmla="*/ 3621223 h 622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</a:cxnLst>
            <a:rect l="l" t="t" r="r" b="b"/>
            <a:pathLst>
              <a:path w="6222901" h="6222822">
                <a:moveTo>
                  <a:pt x="5862696" y="3806880"/>
                </a:moveTo>
                <a:cubicBezTo>
                  <a:pt x="5916628" y="3592560"/>
                  <a:pt x="5945325" y="3372651"/>
                  <a:pt x="5948205" y="3151646"/>
                </a:cubicBezTo>
                <a:lnTo>
                  <a:pt x="6222902" y="3151646"/>
                </a:lnTo>
                <a:cubicBezTo>
                  <a:pt x="6220022" y="3396651"/>
                  <a:pt x="6188205" y="3640458"/>
                  <a:pt x="6128171" y="3877989"/>
                </a:cubicBezTo>
                <a:close/>
                <a:moveTo>
                  <a:pt x="5948205" y="3071109"/>
                </a:moveTo>
                <a:cubicBezTo>
                  <a:pt x="5945291" y="2850113"/>
                  <a:pt x="5916594" y="2630215"/>
                  <a:pt x="5862696" y="2415871"/>
                </a:cubicBezTo>
                <a:lnTo>
                  <a:pt x="6128136" y="2344742"/>
                </a:lnTo>
                <a:cubicBezTo>
                  <a:pt x="6188205" y="2582291"/>
                  <a:pt x="6220022" y="2826103"/>
                  <a:pt x="6222902" y="3071112"/>
                </a:cubicBezTo>
                <a:lnTo>
                  <a:pt x="5948205" y="3071112"/>
                </a:lnTo>
                <a:close/>
                <a:moveTo>
                  <a:pt x="5841988" y="2338056"/>
                </a:moveTo>
                <a:cubicBezTo>
                  <a:pt x="5781782" y="2125355"/>
                  <a:pt x="5696788" y="1920473"/>
                  <a:pt x="5588719" y="1727633"/>
                </a:cubicBezTo>
                <a:lnTo>
                  <a:pt x="5826662" y="1590254"/>
                </a:lnTo>
                <a:cubicBezTo>
                  <a:pt x="5946730" y="1803892"/>
                  <a:pt x="6040982" y="2031052"/>
                  <a:pt x="6107394" y="2266948"/>
                </a:cubicBezTo>
                <a:close/>
                <a:moveTo>
                  <a:pt x="5548433" y="1657920"/>
                </a:moveTo>
                <a:cubicBezTo>
                  <a:pt x="5434982" y="1468255"/>
                  <a:pt x="5299896" y="1292428"/>
                  <a:pt x="5145816" y="1133986"/>
                </a:cubicBezTo>
                <a:lnTo>
                  <a:pt x="5340045" y="939744"/>
                </a:lnTo>
                <a:cubicBezTo>
                  <a:pt x="5511096" y="1115174"/>
                  <a:pt x="5660890" y="1310112"/>
                  <a:pt x="5786376" y="1520544"/>
                </a:cubicBezTo>
                <a:close/>
                <a:moveTo>
                  <a:pt x="5088868" y="1077052"/>
                </a:moveTo>
                <a:cubicBezTo>
                  <a:pt x="4930433" y="922985"/>
                  <a:pt x="4754582" y="787879"/>
                  <a:pt x="4564914" y="674458"/>
                </a:cubicBezTo>
                <a:lnTo>
                  <a:pt x="4702296" y="436515"/>
                </a:lnTo>
                <a:cubicBezTo>
                  <a:pt x="4912742" y="561994"/>
                  <a:pt x="5107690" y="711789"/>
                  <a:pt x="5283131" y="882806"/>
                </a:cubicBezTo>
                <a:close/>
                <a:moveTo>
                  <a:pt x="4495210" y="634162"/>
                </a:moveTo>
                <a:cubicBezTo>
                  <a:pt x="4302353" y="526107"/>
                  <a:pt x="4097462" y="441106"/>
                  <a:pt x="3884753" y="380914"/>
                </a:cubicBezTo>
                <a:lnTo>
                  <a:pt x="3955862" y="115543"/>
                </a:lnTo>
                <a:cubicBezTo>
                  <a:pt x="4191747" y="181968"/>
                  <a:pt x="4418925" y="276192"/>
                  <a:pt x="4632594" y="396233"/>
                </a:cubicBezTo>
                <a:close/>
                <a:moveTo>
                  <a:pt x="3806945" y="360219"/>
                </a:moveTo>
                <a:cubicBezTo>
                  <a:pt x="3592656" y="306339"/>
                  <a:pt x="3372813" y="277646"/>
                  <a:pt x="3151872" y="274725"/>
                </a:cubicBezTo>
                <a:lnTo>
                  <a:pt x="3151872" y="17"/>
                </a:lnTo>
                <a:cubicBezTo>
                  <a:pt x="3396820" y="2942"/>
                  <a:pt x="3640570" y="34745"/>
                  <a:pt x="3878068" y="94766"/>
                </a:cubicBezTo>
                <a:close/>
                <a:moveTo>
                  <a:pt x="3071359" y="274718"/>
                </a:moveTo>
                <a:cubicBezTo>
                  <a:pt x="2850305" y="277618"/>
                  <a:pt x="2630349" y="306315"/>
                  <a:pt x="2415950" y="360223"/>
                </a:cubicBezTo>
                <a:lnTo>
                  <a:pt x="2344824" y="94773"/>
                </a:lnTo>
                <a:cubicBezTo>
                  <a:pt x="2582431" y="34718"/>
                  <a:pt x="2826295" y="2908"/>
                  <a:pt x="3071359" y="0"/>
                </a:cubicBezTo>
                <a:lnTo>
                  <a:pt x="3071359" y="274704"/>
                </a:lnTo>
                <a:close/>
                <a:moveTo>
                  <a:pt x="2338125" y="380914"/>
                </a:moveTo>
                <a:cubicBezTo>
                  <a:pt x="2125426" y="441113"/>
                  <a:pt x="1920545" y="526118"/>
                  <a:pt x="1727702" y="634176"/>
                </a:cubicBezTo>
                <a:lnTo>
                  <a:pt x="1590322" y="396233"/>
                </a:lnTo>
                <a:cubicBezTo>
                  <a:pt x="1803970" y="276189"/>
                  <a:pt x="2031127" y="181965"/>
                  <a:pt x="2267016" y="115543"/>
                </a:cubicBezTo>
                <a:close/>
                <a:moveTo>
                  <a:pt x="1657978" y="674472"/>
                </a:moveTo>
                <a:cubicBezTo>
                  <a:pt x="1468354" y="787858"/>
                  <a:pt x="1292565" y="922923"/>
                  <a:pt x="1134161" y="1076942"/>
                </a:cubicBezTo>
                <a:lnTo>
                  <a:pt x="939912" y="882700"/>
                </a:lnTo>
                <a:cubicBezTo>
                  <a:pt x="1115318" y="711727"/>
                  <a:pt x="1310225" y="561977"/>
                  <a:pt x="1520616" y="436539"/>
                </a:cubicBezTo>
                <a:close/>
                <a:moveTo>
                  <a:pt x="1077219" y="1133877"/>
                </a:moveTo>
                <a:cubicBezTo>
                  <a:pt x="923091" y="1292342"/>
                  <a:pt x="787937" y="1468210"/>
                  <a:pt x="674486" y="1657934"/>
                </a:cubicBezTo>
                <a:lnTo>
                  <a:pt x="436546" y="1520572"/>
                </a:lnTo>
                <a:cubicBezTo>
                  <a:pt x="562052" y="1310085"/>
                  <a:pt x="711891" y="1115098"/>
                  <a:pt x="882970" y="939631"/>
                </a:cubicBezTo>
                <a:close/>
                <a:moveTo>
                  <a:pt x="634186" y="1727657"/>
                </a:moveTo>
                <a:cubicBezTo>
                  <a:pt x="526128" y="1920494"/>
                  <a:pt x="441122" y="2125372"/>
                  <a:pt x="380921" y="2338066"/>
                </a:cubicBezTo>
                <a:lnTo>
                  <a:pt x="115526" y="2266972"/>
                </a:lnTo>
                <a:cubicBezTo>
                  <a:pt x="181952" y="2031079"/>
                  <a:pt x="276183" y="1803916"/>
                  <a:pt x="396237" y="1590268"/>
                </a:cubicBezTo>
                <a:close/>
                <a:moveTo>
                  <a:pt x="360223" y="2415881"/>
                </a:moveTo>
                <a:cubicBezTo>
                  <a:pt x="306324" y="2630222"/>
                  <a:pt x="277626" y="2850120"/>
                  <a:pt x="274711" y="3071112"/>
                </a:cubicBezTo>
                <a:lnTo>
                  <a:pt x="0" y="3071112"/>
                </a:lnTo>
                <a:cubicBezTo>
                  <a:pt x="2918" y="2826110"/>
                  <a:pt x="34725" y="2582304"/>
                  <a:pt x="94766" y="2344756"/>
                </a:cubicBezTo>
                <a:close/>
                <a:moveTo>
                  <a:pt x="274711" y="3151646"/>
                </a:moveTo>
                <a:cubicBezTo>
                  <a:pt x="277624" y="3372651"/>
                  <a:pt x="306316" y="3592560"/>
                  <a:pt x="360206" y="3806880"/>
                </a:cubicBezTo>
                <a:lnTo>
                  <a:pt x="94749" y="3877989"/>
                </a:lnTo>
                <a:cubicBezTo>
                  <a:pt x="34714" y="3640458"/>
                  <a:pt x="2911" y="3396651"/>
                  <a:pt x="0" y="3151646"/>
                </a:cubicBezTo>
                <a:lnTo>
                  <a:pt x="274707" y="3151646"/>
                </a:lnTo>
                <a:close/>
                <a:moveTo>
                  <a:pt x="380904" y="3884675"/>
                </a:moveTo>
                <a:cubicBezTo>
                  <a:pt x="441098" y="4097383"/>
                  <a:pt x="526101" y="4302274"/>
                  <a:pt x="634159" y="4495132"/>
                </a:cubicBezTo>
                <a:lnTo>
                  <a:pt x="396216" y="4632515"/>
                </a:lnTo>
                <a:cubicBezTo>
                  <a:pt x="276168" y="4418846"/>
                  <a:pt x="181942" y="4191703"/>
                  <a:pt x="115519" y="3955783"/>
                </a:cubicBezTo>
                <a:close/>
                <a:moveTo>
                  <a:pt x="674445" y="4564835"/>
                </a:moveTo>
                <a:cubicBezTo>
                  <a:pt x="787869" y="4754503"/>
                  <a:pt x="922982" y="4930355"/>
                  <a:pt x="1077051" y="5088789"/>
                </a:cubicBezTo>
                <a:lnTo>
                  <a:pt x="882802" y="5283018"/>
                </a:lnTo>
                <a:cubicBezTo>
                  <a:pt x="711773" y="5107577"/>
                  <a:pt x="561976" y="4912663"/>
                  <a:pt x="436502" y="4702217"/>
                </a:cubicBezTo>
                <a:close/>
                <a:moveTo>
                  <a:pt x="1133986" y="5145703"/>
                </a:moveTo>
                <a:cubicBezTo>
                  <a:pt x="1292417" y="5299783"/>
                  <a:pt x="1468255" y="5434903"/>
                  <a:pt x="1657941" y="5548320"/>
                </a:cubicBezTo>
                <a:lnTo>
                  <a:pt x="1520565" y="5786263"/>
                </a:lnTo>
                <a:cubicBezTo>
                  <a:pt x="1310126" y="5660778"/>
                  <a:pt x="1115177" y="5510983"/>
                  <a:pt x="939737" y="5339966"/>
                </a:cubicBezTo>
                <a:close/>
                <a:moveTo>
                  <a:pt x="1727650" y="5588640"/>
                </a:moveTo>
                <a:cubicBezTo>
                  <a:pt x="1920508" y="5696675"/>
                  <a:pt x="2125396" y="5781703"/>
                  <a:pt x="2338097" y="5841909"/>
                </a:cubicBezTo>
                <a:lnTo>
                  <a:pt x="2266985" y="6107281"/>
                </a:lnTo>
                <a:cubicBezTo>
                  <a:pt x="2031089" y="6040869"/>
                  <a:pt x="1803922" y="5946618"/>
                  <a:pt x="1590271" y="5826583"/>
                </a:cubicBezTo>
                <a:close/>
                <a:moveTo>
                  <a:pt x="2415916" y="5862583"/>
                </a:moveTo>
                <a:cubicBezTo>
                  <a:pt x="2630321" y="5916515"/>
                  <a:pt x="2850295" y="5945212"/>
                  <a:pt x="3071359" y="5948092"/>
                </a:cubicBezTo>
                <a:lnTo>
                  <a:pt x="3071359" y="6222823"/>
                </a:lnTo>
                <a:cubicBezTo>
                  <a:pt x="2826292" y="6219909"/>
                  <a:pt x="2582421" y="6188092"/>
                  <a:pt x="2344804" y="6128057"/>
                </a:cubicBezTo>
                <a:close/>
                <a:moveTo>
                  <a:pt x="3151865" y="5948092"/>
                </a:moveTo>
                <a:cubicBezTo>
                  <a:pt x="3372809" y="5945178"/>
                  <a:pt x="3592660" y="5916480"/>
                  <a:pt x="3806959" y="5862618"/>
                </a:cubicBezTo>
                <a:lnTo>
                  <a:pt x="3878102" y="6128057"/>
                </a:lnTo>
                <a:cubicBezTo>
                  <a:pt x="3640584" y="6188057"/>
                  <a:pt x="3396827" y="6219875"/>
                  <a:pt x="3151865" y="6222823"/>
                </a:cubicBezTo>
                <a:lnTo>
                  <a:pt x="3151865" y="5948092"/>
                </a:lnTo>
                <a:close/>
                <a:moveTo>
                  <a:pt x="3884788" y="5841909"/>
                </a:moveTo>
                <a:cubicBezTo>
                  <a:pt x="4097496" y="5781703"/>
                  <a:pt x="4302388" y="5696709"/>
                  <a:pt x="4495245" y="5588640"/>
                </a:cubicBezTo>
                <a:lnTo>
                  <a:pt x="4632628" y="5826583"/>
                </a:lnTo>
                <a:cubicBezTo>
                  <a:pt x="4418959" y="5946618"/>
                  <a:pt x="4191782" y="6040869"/>
                  <a:pt x="3955896" y="6107281"/>
                </a:cubicBezTo>
                <a:close/>
                <a:moveTo>
                  <a:pt x="4564948" y="5548355"/>
                </a:moveTo>
                <a:cubicBezTo>
                  <a:pt x="4754685" y="5434903"/>
                  <a:pt x="4930570" y="5299749"/>
                  <a:pt x="5089039" y="5145601"/>
                </a:cubicBezTo>
                <a:lnTo>
                  <a:pt x="5283267" y="5339863"/>
                </a:lnTo>
                <a:cubicBezTo>
                  <a:pt x="5107793" y="5510949"/>
                  <a:pt x="4912811" y="5660778"/>
                  <a:pt x="4702331" y="5786263"/>
                </a:cubicBezTo>
                <a:close/>
                <a:moveTo>
                  <a:pt x="5145953" y="5088686"/>
                </a:moveTo>
                <a:cubicBezTo>
                  <a:pt x="5299965" y="4930252"/>
                  <a:pt x="5435050" y="4754469"/>
                  <a:pt x="5548468" y="4564835"/>
                </a:cubicBezTo>
                <a:lnTo>
                  <a:pt x="5786410" y="4702217"/>
                </a:lnTo>
                <a:cubicBezTo>
                  <a:pt x="5660959" y="4912595"/>
                  <a:pt x="5511199" y="5107509"/>
                  <a:pt x="5340216" y="5282915"/>
                </a:cubicBezTo>
                <a:close/>
                <a:moveTo>
                  <a:pt x="5826696" y="4632515"/>
                </a:moveTo>
                <a:lnTo>
                  <a:pt x="5588754" y="4495132"/>
                </a:lnTo>
                <a:cubicBezTo>
                  <a:pt x="5696822" y="4302274"/>
                  <a:pt x="5781816" y="4097417"/>
                  <a:pt x="5842022" y="3884709"/>
                </a:cubicBezTo>
                <a:lnTo>
                  <a:pt x="6107427" y="3955817"/>
                </a:lnTo>
                <a:cubicBezTo>
                  <a:pt x="6040982" y="4191703"/>
                  <a:pt x="5946730" y="4418846"/>
                  <a:pt x="5826696" y="4632515"/>
                </a:cubicBezTo>
                <a:close/>
                <a:moveTo>
                  <a:pt x="5098811" y="4212274"/>
                </a:moveTo>
                <a:cubicBezTo>
                  <a:pt x="5184011" y="4062960"/>
                  <a:pt x="5251999" y="3904492"/>
                  <a:pt x="5301508" y="3739886"/>
                </a:cubicBezTo>
                <a:lnTo>
                  <a:pt x="5515485" y="3797212"/>
                </a:lnTo>
                <a:cubicBezTo>
                  <a:pt x="5460936" y="3980503"/>
                  <a:pt x="5385473" y="4156937"/>
                  <a:pt x="5290605" y="4322983"/>
                </a:cubicBezTo>
                <a:close/>
                <a:moveTo>
                  <a:pt x="5323382" y="3662366"/>
                </a:moveTo>
                <a:cubicBezTo>
                  <a:pt x="5367131" y="3495463"/>
                  <a:pt x="5391816" y="3324103"/>
                  <a:pt x="5396993" y="3151646"/>
                </a:cubicBezTo>
                <a:lnTo>
                  <a:pt x="5618548" y="3151646"/>
                </a:lnTo>
                <a:cubicBezTo>
                  <a:pt x="5613302" y="3343475"/>
                  <a:pt x="5586011" y="3534069"/>
                  <a:pt x="5537291" y="3719692"/>
                </a:cubicBezTo>
                <a:close/>
                <a:moveTo>
                  <a:pt x="5398091" y="3071112"/>
                </a:moveTo>
                <a:cubicBezTo>
                  <a:pt x="5397508" y="2897853"/>
                  <a:pt x="5377279" y="2725217"/>
                  <a:pt x="5337816" y="2556511"/>
                </a:cubicBezTo>
                <a:lnTo>
                  <a:pt x="5551759" y="2499185"/>
                </a:lnTo>
                <a:cubicBezTo>
                  <a:pt x="5596159" y="2686605"/>
                  <a:pt x="5618890" y="2878505"/>
                  <a:pt x="5619508" y="3071112"/>
                </a:cubicBezTo>
                <a:lnTo>
                  <a:pt x="5398091" y="3071112"/>
                </a:lnTo>
                <a:close/>
                <a:moveTo>
                  <a:pt x="5317965" y="2478470"/>
                </a:moveTo>
                <a:cubicBezTo>
                  <a:pt x="5272296" y="2310600"/>
                  <a:pt x="5207496" y="2148532"/>
                  <a:pt x="5124833" y="1995453"/>
                </a:cubicBezTo>
                <a:lnTo>
                  <a:pt x="5316730" y="1884658"/>
                </a:lnTo>
                <a:cubicBezTo>
                  <a:pt x="5408993" y="2054541"/>
                  <a:pt x="5481199" y="2234585"/>
                  <a:pt x="5531873" y="2421158"/>
                </a:cubicBezTo>
                <a:close/>
                <a:moveTo>
                  <a:pt x="5085234" y="1925332"/>
                </a:moveTo>
                <a:cubicBezTo>
                  <a:pt x="4996914" y="1774779"/>
                  <a:pt x="4891725" y="1634791"/>
                  <a:pt x="4771725" y="1508074"/>
                </a:cubicBezTo>
                <a:lnTo>
                  <a:pt x="4928376" y="1351430"/>
                </a:lnTo>
                <a:cubicBezTo>
                  <a:pt x="5062022" y="1491885"/>
                  <a:pt x="5179039" y="1647309"/>
                  <a:pt x="5277028" y="1814613"/>
                </a:cubicBezTo>
                <a:close/>
                <a:moveTo>
                  <a:pt x="4715256" y="1450646"/>
                </a:moveTo>
                <a:cubicBezTo>
                  <a:pt x="4590525" y="1327834"/>
                  <a:pt x="4452148" y="1219690"/>
                  <a:pt x="4302868" y="1128322"/>
                </a:cubicBezTo>
                <a:lnTo>
                  <a:pt x="4413645" y="936456"/>
                </a:lnTo>
                <a:cubicBezTo>
                  <a:pt x="4579656" y="1037585"/>
                  <a:pt x="4733427" y="1157595"/>
                  <a:pt x="4871839" y="1294090"/>
                </a:cubicBezTo>
                <a:close/>
                <a:moveTo>
                  <a:pt x="4233405" y="1087594"/>
                </a:moveTo>
                <a:cubicBezTo>
                  <a:pt x="4080628" y="1001359"/>
                  <a:pt x="3918387" y="933099"/>
                  <a:pt x="3749904" y="884184"/>
                </a:cubicBezTo>
                <a:lnTo>
                  <a:pt x="3807240" y="670207"/>
                </a:lnTo>
                <a:cubicBezTo>
                  <a:pt x="3994399" y="724173"/>
                  <a:pt x="4174605" y="799889"/>
                  <a:pt x="4344148" y="895807"/>
                </a:cubicBezTo>
                <a:close/>
                <a:moveTo>
                  <a:pt x="3672196" y="863105"/>
                </a:moveTo>
                <a:cubicBezTo>
                  <a:pt x="3501967" y="820279"/>
                  <a:pt x="3327381" y="797174"/>
                  <a:pt x="3151872" y="794253"/>
                </a:cubicBezTo>
                <a:lnTo>
                  <a:pt x="3151872" y="572849"/>
                </a:lnTo>
                <a:cubicBezTo>
                  <a:pt x="3346732" y="575781"/>
                  <a:pt x="3540586" y="601392"/>
                  <a:pt x="3729521" y="649162"/>
                </a:cubicBezTo>
                <a:close/>
                <a:moveTo>
                  <a:pt x="3071359" y="794249"/>
                </a:moveTo>
                <a:cubicBezTo>
                  <a:pt x="2895741" y="797150"/>
                  <a:pt x="2721038" y="820258"/>
                  <a:pt x="2550703" y="863112"/>
                </a:cubicBezTo>
                <a:lnTo>
                  <a:pt x="2493374" y="649169"/>
                </a:lnTo>
                <a:cubicBezTo>
                  <a:pt x="2682418" y="601368"/>
                  <a:pt x="2876386" y="575753"/>
                  <a:pt x="3071359" y="572846"/>
                </a:cubicBezTo>
                <a:lnTo>
                  <a:pt x="3071359" y="794249"/>
                </a:lnTo>
                <a:close/>
                <a:moveTo>
                  <a:pt x="2472977" y="884191"/>
                </a:moveTo>
                <a:cubicBezTo>
                  <a:pt x="2304504" y="933110"/>
                  <a:pt x="2142257" y="1001369"/>
                  <a:pt x="1989483" y="1087605"/>
                </a:cubicBezTo>
                <a:lnTo>
                  <a:pt x="1878758" y="895824"/>
                </a:lnTo>
                <a:cubicBezTo>
                  <a:pt x="2048290" y="799910"/>
                  <a:pt x="2228482" y="724193"/>
                  <a:pt x="2415641" y="670224"/>
                </a:cubicBezTo>
                <a:close/>
                <a:moveTo>
                  <a:pt x="1920021" y="1128343"/>
                </a:moveTo>
                <a:cubicBezTo>
                  <a:pt x="1770772" y="1219680"/>
                  <a:pt x="1632453" y="1327780"/>
                  <a:pt x="1507759" y="1450536"/>
                </a:cubicBezTo>
                <a:lnTo>
                  <a:pt x="1351200" y="1293981"/>
                </a:lnTo>
                <a:cubicBezTo>
                  <a:pt x="1489581" y="1157537"/>
                  <a:pt x="1643290" y="1037568"/>
                  <a:pt x="1809257" y="936470"/>
                </a:cubicBezTo>
                <a:close/>
                <a:moveTo>
                  <a:pt x="1451308" y="1507958"/>
                </a:moveTo>
                <a:cubicBezTo>
                  <a:pt x="1331218" y="1634702"/>
                  <a:pt x="1225982" y="1774735"/>
                  <a:pt x="1137645" y="1925342"/>
                </a:cubicBezTo>
                <a:lnTo>
                  <a:pt x="945885" y="1814626"/>
                </a:lnTo>
                <a:cubicBezTo>
                  <a:pt x="1043911" y="1647268"/>
                  <a:pt x="1160949" y="1491799"/>
                  <a:pt x="1294673" y="1351313"/>
                </a:cubicBezTo>
                <a:close/>
                <a:moveTo>
                  <a:pt x="1098069" y="1995463"/>
                </a:moveTo>
                <a:cubicBezTo>
                  <a:pt x="1015416" y="2148542"/>
                  <a:pt x="950619" y="2310610"/>
                  <a:pt x="904951" y="2478477"/>
                </a:cubicBezTo>
                <a:lnTo>
                  <a:pt x="691049" y="2421165"/>
                </a:lnTo>
                <a:cubicBezTo>
                  <a:pt x="741703" y="2234599"/>
                  <a:pt x="813895" y="2054561"/>
                  <a:pt x="906168" y="1884686"/>
                </a:cubicBezTo>
                <a:close/>
                <a:moveTo>
                  <a:pt x="885096" y="2556518"/>
                </a:moveTo>
                <a:cubicBezTo>
                  <a:pt x="845626" y="2725221"/>
                  <a:pt x="825408" y="2897853"/>
                  <a:pt x="824829" y="3071112"/>
                </a:cubicBezTo>
                <a:lnTo>
                  <a:pt x="603422" y="3071112"/>
                </a:lnTo>
                <a:cubicBezTo>
                  <a:pt x="604016" y="2878509"/>
                  <a:pt x="626741" y="2686608"/>
                  <a:pt x="671150" y="2499192"/>
                </a:cubicBezTo>
                <a:close/>
                <a:moveTo>
                  <a:pt x="825919" y="3151646"/>
                </a:moveTo>
                <a:cubicBezTo>
                  <a:pt x="831099" y="3324103"/>
                  <a:pt x="855795" y="3495463"/>
                  <a:pt x="899527" y="3662366"/>
                </a:cubicBezTo>
                <a:lnTo>
                  <a:pt x="685625" y="3719692"/>
                </a:lnTo>
                <a:cubicBezTo>
                  <a:pt x="636896" y="3534069"/>
                  <a:pt x="609632" y="3343475"/>
                  <a:pt x="604368" y="3151646"/>
                </a:cubicBezTo>
                <a:lnTo>
                  <a:pt x="825919" y="3151646"/>
                </a:lnTo>
                <a:close/>
                <a:moveTo>
                  <a:pt x="921398" y="3739852"/>
                </a:moveTo>
                <a:cubicBezTo>
                  <a:pt x="970886" y="3904458"/>
                  <a:pt x="1038885" y="4062960"/>
                  <a:pt x="1124095" y="4212240"/>
                </a:cubicBezTo>
                <a:lnTo>
                  <a:pt x="932314" y="4322983"/>
                </a:lnTo>
                <a:cubicBezTo>
                  <a:pt x="837432" y="4156937"/>
                  <a:pt x="761962" y="3980503"/>
                  <a:pt x="707400" y="3797212"/>
                </a:cubicBezTo>
                <a:close/>
                <a:moveTo>
                  <a:pt x="1165299" y="4281429"/>
                </a:moveTo>
                <a:cubicBezTo>
                  <a:pt x="1255385" y="4427075"/>
                  <a:pt x="1361489" y="4562195"/>
                  <a:pt x="1481630" y="4684217"/>
                </a:cubicBezTo>
                <a:lnTo>
                  <a:pt x="1325071" y="4840766"/>
                </a:lnTo>
                <a:cubicBezTo>
                  <a:pt x="1191247" y="4705029"/>
                  <a:pt x="1073273" y="4554549"/>
                  <a:pt x="973416" y="4392206"/>
                </a:cubicBezTo>
                <a:close/>
                <a:moveTo>
                  <a:pt x="1539058" y="4740652"/>
                </a:moveTo>
                <a:cubicBezTo>
                  <a:pt x="1663018" y="4858080"/>
                  <a:pt x="1799702" y="4961315"/>
                  <a:pt x="1946571" y="5048435"/>
                </a:cubicBezTo>
                <a:lnTo>
                  <a:pt x="1835853" y="5240195"/>
                </a:lnTo>
                <a:cubicBezTo>
                  <a:pt x="1672241" y="5143406"/>
                  <a:pt x="1520122" y="5028343"/>
                  <a:pt x="1382410" y="4897303"/>
                </a:cubicBezTo>
                <a:close/>
                <a:moveTo>
                  <a:pt x="2016487" y="5088377"/>
                </a:moveTo>
                <a:cubicBezTo>
                  <a:pt x="2166045" y="5170149"/>
                  <a:pt x="2324328" y="5234812"/>
                  <a:pt x="2488351" y="5281200"/>
                </a:cubicBezTo>
                <a:lnTo>
                  <a:pt x="2431036" y="5495075"/>
                </a:lnTo>
                <a:cubicBezTo>
                  <a:pt x="2248334" y="5443680"/>
                  <a:pt x="2072109" y="5371543"/>
                  <a:pt x="1905778" y="5280138"/>
                </a:cubicBezTo>
                <a:close/>
                <a:moveTo>
                  <a:pt x="2566252" y="5301566"/>
                </a:moveTo>
                <a:cubicBezTo>
                  <a:pt x="2731673" y="5341989"/>
                  <a:pt x="2901086" y="5363794"/>
                  <a:pt x="3071349" y="5366640"/>
                </a:cubicBezTo>
                <a:lnTo>
                  <a:pt x="3071349" y="5588023"/>
                </a:lnTo>
                <a:cubicBezTo>
                  <a:pt x="2881738" y="5585178"/>
                  <a:pt x="2693057" y="5560835"/>
                  <a:pt x="2508926" y="5515509"/>
                </a:cubicBezTo>
                <a:close/>
                <a:moveTo>
                  <a:pt x="3151872" y="5366640"/>
                </a:moveTo>
                <a:cubicBezTo>
                  <a:pt x="3322022" y="5363761"/>
                  <a:pt x="3491321" y="5341954"/>
                  <a:pt x="3656633" y="5301566"/>
                </a:cubicBezTo>
                <a:lnTo>
                  <a:pt x="3713962" y="5515509"/>
                </a:lnTo>
                <a:cubicBezTo>
                  <a:pt x="3529937" y="5560800"/>
                  <a:pt x="3341373" y="5585143"/>
                  <a:pt x="3151872" y="5588023"/>
                </a:cubicBezTo>
                <a:lnTo>
                  <a:pt x="3151872" y="5366640"/>
                </a:lnTo>
                <a:close/>
                <a:moveTo>
                  <a:pt x="3734537" y="5281200"/>
                </a:moveTo>
                <a:cubicBezTo>
                  <a:pt x="3898570" y="5234812"/>
                  <a:pt x="4056833" y="5170149"/>
                  <a:pt x="4206388" y="5088377"/>
                </a:cubicBezTo>
                <a:lnTo>
                  <a:pt x="4317131" y="5280172"/>
                </a:lnTo>
                <a:cubicBezTo>
                  <a:pt x="4150776" y="5371577"/>
                  <a:pt x="3974547" y="5443680"/>
                  <a:pt x="3791853" y="5495075"/>
                </a:cubicBezTo>
                <a:close/>
                <a:moveTo>
                  <a:pt x="4276331" y="5048435"/>
                </a:moveTo>
                <a:cubicBezTo>
                  <a:pt x="4423245" y="4961280"/>
                  <a:pt x="4559976" y="4858012"/>
                  <a:pt x="4683988" y="4740549"/>
                </a:cubicBezTo>
                <a:lnTo>
                  <a:pt x="4840605" y="4897200"/>
                </a:lnTo>
                <a:cubicBezTo>
                  <a:pt x="4702845" y="5028309"/>
                  <a:pt x="4550685" y="5143372"/>
                  <a:pt x="4387039" y="5240195"/>
                </a:cubicBezTo>
                <a:close/>
                <a:moveTo>
                  <a:pt x="4897965" y="4840663"/>
                </a:moveTo>
                <a:lnTo>
                  <a:pt x="4741382" y="4684114"/>
                </a:lnTo>
                <a:cubicBezTo>
                  <a:pt x="4861485" y="4562126"/>
                  <a:pt x="4967530" y="4427040"/>
                  <a:pt x="5057599" y="4281463"/>
                </a:cubicBezTo>
                <a:lnTo>
                  <a:pt x="5249462" y="4392240"/>
                </a:lnTo>
                <a:cubicBezTo>
                  <a:pt x="5149622" y="4554515"/>
                  <a:pt x="5031713" y="4704960"/>
                  <a:pt x="4897965" y="4840663"/>
                </a:cubicBezTo>
                <a:close/>
                <a:moveTo>
                  <a:pt x="4427496" y="4370195"/>
                </a:moveTo>
                <a:cubicBezTo>
                  <a:pt x="4520171" y="4275669"/>
                  <a:pt x="4602285" y="4171337"/>
                  <a:pt x="4672399" y="4059052"/>
                </a:cubicBezTo>
                <a:lnTo>
                  <a:pt x="4825210" y="4147269"/>
                </a:lnTo>
                <a:cubicBezTo>
                  <a:pt x="4747279" y="4272823"/>
                  <a:pt x="4655702" y="4389395"/>
                  <a:pt x="4552159" y="4494857"/>
                </a:cubicBezTo>
                <a:close/>
                <a:moveTo>
                  <a:pt x="4713576" y="3989863"/>
                </a:moveTo>
                <a:cubicBezTo>
                  <a:pt x="4778959" y="3874080"/>
                  <a:pt x="4831382" y="3751475"/>
                  <a:pt x="4869919" y="3624240"/>
                </a:cubicBezTo>
                <a:lnTo>
                  <a:pt x="5040319" y="3669875"/>
                </a:lnTo>
                <a:cubicBezTo>
                  <a:pt x="4997736" y="3811989"/>
                  <a:pt x="4939348" y="3948892"/>
                  <a:pt x="4866285" y="4078012"/>
                </a:cubicBezTo>
                <a:close/>
                <a:moveTo>
                  <a:pt x="4891588" y="3546686"/>
                </a:moveTo>
                <a:cubicBezTo>
                  <a:pt x="4924468" y="3417429"/>
                  <a:pt x="4943016" y="3284949"/>
                  <a:pt x="4946925" y="3151646"/>
                </a:cubicBezTo>
                <a:lnTo>
                  <a:pt x="5123359" y="3151646"/>
                </a:lnTo>
                <a:cubicBezTo>
                  <a:pt x="5119348" y="3300377"/>
                  <a:pt x="5098776" y="3448183"/>
                  <a:pt x="5061953" y="3592320"/>
                </a:cubicBezTo>
                <a:close/>
                <a:moveTo>
                  <a:pt x="4947542" y="3071112"/>
                </a:moveTo>
                <a:cubicBezTo>
                  <a:pt x="4945828" y="2937412"/>
                  <a:pt x="4929473" y="2804301"/>
                  <a:pt x="4898685" y="2674176"/>
                </a:cubicBezTo>
                <a:lnTo>
                  <a:pt x="5069050" y="2628528"/>
                </a:lnTo>
                <a:cubicBezTo>
                  <a:pt x="5103748" y="2773557"/>
                  <a:pt x="5122125" y="2922004"/>
                  <a:pt x="5123839" y="3071112"/>
                </a:cubicBezTo>
                <a:lnTo>
                  <a:pt x="4947542" y="3071112"/>
                </a:lnTo>
                <a:close/>
                <a:moveTo>
                  <a:pt x="4878422" y="2596255"/>
                </a:moveTo>
                <a:cubicBezTo>
                  <a:pt x="4841702" y="2467389"/>
                  <a:pt x="4790822" y="2343000"/>
                  <a:pt x="4726639" y="2225373"/>
                </a:cubicBezTo>
                <a:lnTo>
                  <a:pt x="4879348" y="2137204"/>
                </a:lnTo>
                <a:cubicBezTo>
                  <a:pt x="4951210" y="2268189"/>
                  <a:pt x="5008056" y="2406871"/>
                  <a:pt x="5048788" y="2550610"/>
                </a:cubicBezTo>
                <a:close/>
                <a:moveTo>
                  <a:pt x="4686491" y="2155543"/>
                </a:moveTo>
                <a:cubicBezTo>
                  <a:pt x="4617131" y="2040785"/>
                  <a:pt x="4535359" y="1934009"/>
                  <a:pt x="4442651" y="1837142"/>
                </a:cubicBezTo>
                <a:lnTo>
                  <a:pt x="4567313" y="1712479"/>
                </a:lnTo>
                <a:cubicBezTo>
                  <a:pt x="4670890" y="1820273"/>
                  <a:pt x="4762091" y="1939310"/>
                  <a:pt x="4839199" y="2067377"/>
                </a:cubicBezTo>
                <a:close/>
                <a:moveTo>
                  <a:pt x="4385702" y="1780204"/>
                </a:moveTo>
                <a:cubicBezTo>
                  <a:pt x="4288845" y="1687488"/>
                  <a:pt x="4182045" y="1605713"/>
                  <a:pt x="4067291" y="1536357"/>
                </a:cubicBezTo>
                <a:lnTo>
                  <a:pt x="4155439" y="1383655"/>
                </a:lnTo>
                <a:cubicBezTo>
                  <a:pt x="4283530" y="1460767"/>
                  <a:pt x="4402570" y="1551964"/>
                  <a:pt x="4510365" y="1655541"/>
                </a:cubicBezTo>
                <a:close/>
                <a:moveTo>
                  <a:pt x="3997485" y="1496229"/>
                </a:moveTo>
                <a:cubicBezTo>
                  <a:pt x="3879850" y="1432056"/>
                  <a:pt x="3755455" y="1381149"/>
                  <a:pt x="3626582" y="1344436"/>
                </a:cubicBezTo>
                <a:lnTo>
                  <a:pt x="3672230" y="1174084"/>
                </a:lnTo>
                <a:cubicBezTo>
                  <a:pt x="3815969" y="1214818"/>
                  <a:pt x="3954662" y="1271657"/>
                  <a:pt x="4085633" y="1343517"/>
                </a:cubicBezTo>
                <a:close/>
                <a:moveTo>
                  <a:pt x="3548640" y="1324207"/>
                </a:moveTo>
                <a:cubicBezTo>
                  <a:pt x="3418574" y="1293432"/>
                  <a:pt x="3285518" y="1277047"/>
                  <a:pt x="3151872" y="1275340"/>
                </a:cubicBezTo>
                <a:lnTo>
                  <a:pt x="3151872" y="1099039"/>
                </a:lnTo>
                <a:cubicBezTo>
                  <a:pt x="3300926" y="1100770"/>
                  <a:pt x="3449321" y="1119151"/>
                  <a:pt x="3594292" y="1153845"/>
                </a:cubicBezTo>
                <a:close/>
                <a:moveTo>
                  <a:pt x="3071359" y="1275946"/>
                </a:moveTo>
                <a:cubicBezTo>
                  <a:pt x="2937991" y="1279869"/>
                  <a:pt x="2805459" y="1298438"/>
                  <a:pt x="2676148" y="1331314"/>
                </a:cubicBezTo>
                <a:lnTo>
                  <a:pt x="2630496" y="1160952"/>
                </a:lnTo>
                <a:cubicBezTo>
                  <a:pt x="2774705" y="1124122"/>
                  <a:pt x="2922576" y="1103523"/>
                  <a:pt x="3071359" y="1099543"/>
                </a:cubicBezTo>
                <a:lnTo>
                  <a:pt x="3071359" y="1275960"/>
                </a:lnTo>
                <a:close/>
                <a:moveTo>
                  <a:pt x="2598590" y="1352979"/>
                </a:moveTo>
                <a:cubicBezTo>
                  <a:pt x="2471345" y="1391510"/>
                  <a:pt x="2348736" y="1443939"/>
                  <a:pt x="2232974" y="1509322"/>
                </a:cubicBezTo>
                <a:lnTo>
                  <a:pt x="2144805" y="1356617"/>
                </a:lnTo>
                <a:cubicBezTo>
                  <a:pt x="2273918" y="1283541"/>
                  <a:pt x="2410817" y="1225169"/>
                  <a:pt x="2552935" y="1182590"/>
                </a:cubicBezTo>
                <a:close/>
                <a:moveTo>
                  <a:pt x="2163751" y="1550482"/>
                </a:moveTo>
                <a:cubicBezTo>
                  <a:pt x="2051482" y="1620614"/>
                  <a:pt x="1947161" y="1702732"/>
                  <a:pt x="1852622" y="1795389"/>
                </a:cubicBezTo>
                <a:lnTo>
                  <a:pt x="1727955" y="1670726"/>
                </a:lnTo>
                <a:cubicBezTo>
                  <a:pt x="1833405" y="1567186"/>
                  <a:pt x="1949973" y="1475623"/>
                  <a:pt x="2075541" y="1397698"/>
                </a:cubicBezTo>
                <a:close/>
                <a:moveTo>
                  <a:pt x="1796359" y="1852999"/>
                </a:moveTo>
                <a:cubicBezTo>
                  <a:pt x="1706222" y="1949428"/>
                  <a:pt x="1626799" y="2055340"/>
                  <a:pt x="1559482" y="2168880"/>
                </a:cubicBezTo>
                <a:lnTo>
                  <a:pt x="1406787" y="2080714"/>
                </a:lnTo>
                <a:cubicBezTo>
                  <a:pt x="1481839" y="1953847"/>
                  <a:pt x="1570660" y="1835647"/>
                  <a:pt x="1671631" y="1728257"/>
                </a:cubicBezTo>
                <a:close/>
                <a:moveTo>
                  <a:pt x="1519947" y="2239032"/>
                </a:moveTo>
                <a:cubicBezTo>
                  <a:pt x="1457952" y="2354990"/>
                  <a:pt x="1408783" y="2477359"/>
                  <a:pt x="1373314" y="2603973"/>
                </a:cubicBezTo>
                <a:lnTo>
                  <a:pt x="1202986" y="2558335"/>
                </a:lnTo>
                <a:cubicBezTo>
                  <a:pt x="1242449" y="2416834"/>
                  <a:pt x="1297502" y="2280154"/>
                  <a:pt x="1367133" y="2150805"/>
                </a:cubicBezTo>
                <a:close/>
                <a:moveTo>
                  <a:pt x="1353302" y="2681969"/>
                </a:moveTo>
                <a:cubicBezTo>
                  <a:pt x="1323717" y="2809622"/>
                  <a:pt x="1307969" y="2940089"/>
                  <a:pt x="1306330" y="3071112"/>
                </a:cubicBezTo>
                <a:lnTo>
                  <a:pt x="1130016" y="3071112"/>
                </a:lnTo>
                <a:cubicBezTo>
                  <a:pt x="1131693" y="2924681"/>
                  <a:pt x="1149439" y="2778878"/>
                  <a:pt x="1182933" y="2636321"/>
                </a:cubicBezTo>
                <a:close/>
                <a:moveTo>
                  <a:pt x="1306934" y="3151646"/>
                </a:moveTo>
                <a:cubicBezTo>
                  <a:pt x="1310805" y="3282274"/>
                  <a:pt x="1328722" y="3412080"/>
                  <a:pt x="1360382" y="3538869"/>
                </a:cubicBezTo>
                <a:lnTo>
                  <a:pt x="1190013" y="3584537"/>
                </a:lnTo>
                <a:cubicBezTo>
                  <a:pt x="1154410" y="3442835"/>
                  <a:pt x="1134460" y="3297669"/>
                  <a:pt x="1130513" y="3151646"/>
                </a:cubicBezTo>
                <a:lnTo>
                  <a:pt x="1306934" y="3151646"/>
                </a:lnTo>
                <a:close/>
                <a:moveTo>
                  <a:pt x="1381677" y="3616526"/>
                </a:moveTo>
                <a:cubicBezTo>
                  <a:pt x="1418918" y="3741566"/>
                  <a:pt x="1469571" y="3862183"/>
                  <a:pt x="1532757" y="3976320"/>
                </a:cubicBezTo>
                <a:lnTo>
                  <a:pt x="1380045" y="4064503"/>
                </a:lnTo>
                <a:cubicBezTo>
                  <a:pt x="1309183" y="3936995"/>
                  <a:pt x="1252591" y="3802080"/>
                  <a:pt x="1211287" y="3662195"/>
                </a:cubicBezTo>
                <a:close/>
                <a:moveTo>
                  <a:pt x="1573258" y="4045920"/>
                </a:moveTo>
                <a:cubicBezTo>
                  <a:pt x="1641350" y="4157006"/>
                  <a:pt x="1721116" y="4260515"/>
                  <a:pt x="1811201" y="4354663"/>
                </a:cubicBezTo>
                <a:lnTo>
                  <a:pt x="1686535" y="4479326"/>
                </a:lnTo>
                <a:cubicBezTo>
                  <a:pt x="1585577" y="4374274"/>
                  <a:pt x="1496366" y="4258526"/>
                  <a:pt x="1420478" y="4134137"/>
                </a:cubicBezTo>
                <a:close/>
                <a:moveTo>
                  <a:pt x="1868143" y="4411577"/>
                </a:moveTo>
                <a:cubicBezTo>
                  <a:pt x="1962278" y="4501680"/>
                  <a:pt x="2065776" y="4581463"/>
                  <a:pt x="2176879" y="4649555"/>
                </a:cubicBezTo>
                <a:lnTo>
                  <a:pt x="2088669" y="4802332"/>
                </a:lnTo>
                <a:cubicBezTo>
                  <a:pt x="1964277" y="4726458"/>
                  <a:pt x="1848528" y="4637212"/>
                  <a:pt x="1743473" y="4536240"/>
                </a:cubicBezTo>
                <a:close/>
                <a:moveTo>
                  <a:pt x="2246476" y="4690046"/>
                </a:moveTo>
                <a:cubicBezTo>
                  <a:pt x="2360609" y="4753235"/>
                  <a:pt x="2481240" y="4803875"/>
                  <a:pt x="2606263" y="4841143"/>
                </a:cubicBezTo>
                <a:lnTo>
                  <a:pt x="2560608" y="5011509"/>
                </a:lnTo>
                <a:cubicBezTo>
                  <a:pt x="2420709" y="4970229"/>
                  <a:pt x="2285788" y="4913623"/>
                  <a:pt x="2158296" y="4842755"/>
                </a:cubicBezTo>
                <a:close/>
                <a:moveTo>
                  <a:pt x="2683930" y="4862435"/>
                </a:moveTo>
                <a:cubicBezTo>
                  <a:pt x="2810781" y="4894080"/>
                  <a:pt x="2940672" y="4912012"/>
                  <a:pt x="3071359" y="4915886"/>
                </a:cubicBezTo>
                <a:lnTo>
                  <a:pt x="3071359" y="5092320"/>
                </a:lnTo>
                <a:cubicBezTo>
                  <a:pt x="2925257" y="5088377"/>
                  <a:pt x="2780033" y="5068423"/>
                  <a:pt x="2638282" y="5032800"/>
                </a:cubicBezTo>
                <a:close/>
                <a:moveTo>
                  <a:pt x="3151879" y="4916503"/>
                </a:moveTo>
                <a:cubicBezTo>
                  <a:pt x="3282854" y="4914857"/>
                  <a:pt x="3413266" y="4899086"/>
                  <a:pt x="3540871" y="4869532"/>
                </a:cubicBezTo>
                <a:lnTo>
                  <a:pt x="3586523" y="5039897"/>
                </a:lnTo>
                <a:cubicBezTo>
                  <a:pt x="3444010" y="5073360"/>
                  <a:pt x="3298258" y="5091086"/>
                  <a:pt x="3151879" y="5092800"/>
                </a:cubicBezTo>
                <a:lnTo>
                  <a:pt x="3151879" y="4916503"/>
                </a:lnTo>
                <a:close/>
                <a:moveTo>
                  <a:pt x="3618871" y="4849509"/>
                </a:moveTo>
                <a:cubicBezTo>
                  <a:pt x="3745495" y="4814023"/>
                  <a:pt x="3867885" y="4764857"/>
                  <a:pt x="3983839" y="4702869"/>
                </a:cubicBezTo>
                <a:lnTo>
                  <a:pt x="4072056" y="4855680"/>
                </a:lnTo>
                <a:cubicBezTo>
                  <a:pt x="3942696" y="4925315"/>
                  <a:pt x="3806013" y="4980377"/>
                  <a:pt x="3664502" y="5019840"/>
                </a:cubicBezTo>
                <a:close/>
                <a:moveTo>
                  <a:pt x="4142136" y="4816046"/>
                </a:moveTo>
                <a:lnTo>
                  <a:pt x="4053988" y="4663338"/>
                </a:lnTo>
                <a:cubicBezTo>
                  <a:pt x="4167542" y="4596035"/>
                  <a:pt x="4273451" y="4516595"/>
                  <a:pt x="4369862" y="4426458"/>
                </a:cubicBezTo>
                <a:lnTo>
                  <a:pt x="4494628" y="4551189"/>
                </a:lnTo>
                <a:cubicBezTo>
                  <a:pt x="4387245" y="4652160"/>
                  <a:pt x="4269028" y="4740995"/>
                  <a:pt x="4142136" y="4816046"/>
                </a:cubicBezTo>
                <a:close/>
                <a:moveTo>
                  <a:pt x="4120227" y="4062926"/>
                </a:moveTo>
                <a:cubicBezTo>
                  <a:pt x="4185508" y="3994869"/>
                  <a:pt x="4243725" y="3920366"/>
                  <a:pt x="4294056" y="3840618"/>
                </a:cubicBezTo>
                <a:lnTo>
                  <a:pt x="4411313" y="3908332"/>
                </a:lnTo>
                <a:cubicBezTo>
                  <a:pt x="4354982" y="3998263"/>
                  <a:pt x="4289496" y="4082126"/>
                  <a:pt x="4215885" y="4158618"/>
                </a:cubicBezTo>
                <a:close/>
                <a:moveTo>
                  <a:pt x="4335028" y="3771326"/>
                </a:moveTo>
                <a:cubicBezTo>
                  <a:pt x="4380902" y="3688492"/>
                  <a:pt x="4418171" y="3601166"/>
                  <a:pt x="4446285" y="3510720"/>
                </a:cubicBezTo>
                <a:lnTo>
                  <a:pt x="4577085" y="3545760"/>
                </a:lnTo>
                <a:cubicBezTo>
                  <a:pt x="4545850" y="3647589"/>
                  <a:pt x="4503988" y="3745852"/>
                  <a:pt x="4452251" y="3838971"/>
                </a:cubicBezTo>
                <a:close/>
                <a:moveTo>
                  <a:pt x="4467850" y="3433131"/>
                </a:moveTo>
                <a:cubicBezTo>
                  <a:pt x="4490685" y="3340903"/>
                  <a:pt x="4504022" y="3246583"/>
                  <a:pt x="4507690" y="3151646"/>
                </a:cubicBezTo>
                <a:lnTo>
                  <a:pt x="4643085" y="3151646"/>
                </a:lnTo>
                <a:cubicBezTo>
                  <a:pt x="4639348" y="3258412"/>
                  <a:pt x="4624433" y="3364492"/>
                  <a:pt x="4598582" y="3468172"/>
                </a:cubicBezTo>
                <a:close/>
                <a:moveTo>
                  <a:pt x="4508582" y="3071112"/>
                </a:moveTo>
                <a:cubicBezTo>
                  <a:pt x="4507005" y="2975757"/>
                  <a:pt x="4495656" y="2880813"/>
                  <a:pt x="4474742" y="2787765"/>
                </a:cubicBezTo>
                <a:lnTo>
                  <a:pt x="4605611" y="2752704"/>
                </a:lnTo>
                <a:cubicBezTo>
                  <a:pt x="4629439" y="2857217"/>
                  <a:pt x="4642262" y="2963932"/>
                  <a:pt x="4643908" y="3071112"/>
                </a:cubicBezTo>
                <a:lnTo>
                  <a:pt x="4508582" y="3071112"/>
                </a:lnTo>
                <a:close/>
                <a:moveTo>
                  <a:pt x="4454822" y="2709741"/>
                </a:moveTo>
                <a:cubicBezTo>
                  <a:pt x="4428388" y="2617735"/>
                  <a:pt x="4392525" y="2528709"/>
                  <a:pt x="4347782" y="2444081"/>
                </a:cubicBezTo>
                <a:lnTo>
                  <a:pt x="4465039" y="2376374"/>
                </a:lnTo>
                <a:cubicBezTo>
                  <a:pt x="4515645" y="2471277"/>
                  <a:pt x="4556068" y="2571281"/>
                  <a:pt x="4585588" y="2674704"/>
                </a:cubicBezTo>
                <a:close/>
                <a:moveTo>
                  <a:pt x="4308182" y="2373967"/>
                </a:moveTo>
                <a:cubicBezTo>
                  <a:pt x="4258468" y="2291829"/>
                  <a:pt x="4200456" y="2215005"/>
                  <a:pt x="4135073" y="2144705"/>
                </a:cubicBezTo>
                <a:lnTo>
                  <a:pt x="4230799" y="2048980"/>
                </a:lnTo>
                <a:cubicBezTo>
                  <a:pt x="4304513" y="2127693"/>
                  <a:pt x="4369725" y="2213945"/>
                  <a:pt x="4425370" y="2306304"/>
                </a:cubicBezTo>
                <a:close/>
                <a:moveTo>
                  <a:pt x="4078605" y="2087287"/>
                </a:moveTo>
                <a:cubicBezTo>
                  <a:pt x="4009142" y="2020663"/>
                  <a:pt x="3932993" y="1961366"/>
                  <a:pt x="3851359" y="1910335"/>
                </a:cubicBezTo>
                <a:lnTo>
                  <a:pt x="3919073" y="1793078"/>
                </a:lnTo>
                <a:cubicBezTo>
                  <a:pt x="4010890" y="1850105"/>
                  <a:pt x="4096433" y="1916644"/>
                  <a:pt x="4174296" y="1991592"/>
                </a:cubicBezTo>
                <a:close/>
                <a:moveTo>
                  <a:pt x="3781923" y="1869573"/>
                </a:moveTo>
                <a:cubicBezTo>
                  <a:pt x="3697327" y="1823229"/>
                  <a:pt x="3608133" y="1785823"/>
                  <a:pt x="3515784" y="1757959"/>
                </a:cubicBezTo>
                <a:lnTo>
                  <a:pt x="3550821" y="1627193"/>
                </a:lnTo>
                <a:cubicBezTo>
                  <a:pt x="3654573" y="1658184"/>
                  <a:pt x="3754728" y="1700146"/>
                  <a:pt x="3849576" y="1752374"/>
                </a:cubicBezTo>
                <a:close/>
                <a:moveTo>
                  <a:pt x="3438045" y="1736949"/>
                </a:moveTo>
                <a:cubicBezTo>
                  <a:pt x="3344215" y="1714495"/>
                  <a:pt x="3248314" y="1701813"/>
                  <a:pt x="3151872" y="1699104"/>
                </a:cubicBezTo>
                <a:lnTo>
                  <a:pt x="3151872" y="1563713"/>
                </a:lnTo>
                <a:cubicBezTo>
                  <a:pt x="3260140" y="1566497"/>
                  <a:pt x="3367810" y="1580740"/>
                  <a:pt x="3473078" y="1606204"/>
                </a:cubicBezTo>
                <a:close/>
                <a:moveTo>
                  <a:pt x="3071359" y="1699090"/>
                </a:moveTo>
                <a:cubicBezTo>
                  <a:pt x="2974807" y="1701785"/>
                  <a:pt x="2878793" y="1714471"/>
                  <a:pt x="2784854" y="1736952"/>
                </a:cubicBezTo>
                <a:lnTo>
                  <a:pt x="2749821" y="1606207"/>
                </a:lnTo>
                <a:cubicBezTo>
                  <a:pt x="2855198" y="1580712"/>
                  <a:pt x="2962979" y="1566459"/>
                  <a:pt x="3071359" y="1563693"/>
                </a:cubicBezTo>
                <a:lnTo>
                  <a:pt x="3071359" y="1699080"/>
                </a:lnTo>
                <a:close/>
                <a:moveTo>
                  <a:pt x="2707111" y="1757969"/>
                </a:moveTo>
                <a:cubicBezTo>
                  <a:pt x="2614762" y="1785837"/>
                  <a:pt x="2525568" y="1823249"/>
                  <a:pt x="2440972" y="1869600"/>
                </a:cubicBezTo>
                <a:lnTo>
                  <a:pt x="2373302" y="1752387"/>
                </a:lnTo>
                <a:cubicBezTo>
                  <a:pt x="2468157" y="1700160"/>
                  <a:pt x="2568312" y="1658198"/>
                  <a:pt x="2672068" y="1627207"/>
                </a:cubicBezTo>
                <a:close/>
                <a:moveTo>
                  <a:pt x="2371523" y="1910342"/>
                </a:moveTo>
                <a:cubicBezTo>
                  <a:pt x="2289957" y="1961345"/>
                  <a:pt x="2213853" y="2020598"/>
                  <a:pt x="2144407" y="2087170"/>
                </a:cubicBezTo>
                <a:lnTo>
                  <a:pt x="2048733" y="1991496"/>
                </a:lnTo>
                <a:cubicBezTo>
                  <a:pt x="2126565" y="1916592"/>
                  <a:pt x="2212063" y="1850088"/>
                  <a:pt x="2303818" y="1793088"/>
                </a:cubicBezTo>
                <a:close/>
                <a:moveTo>
                  <a:pt x="2087945" y="2144582"/>
                </a:moveTo>
                <a:cubicBezTo>
                  <a:pt x="2022501" y="2214912"/>
                  <a:pt x="1964455" y="2291781"/>
                  <a:pt x="1914723" y="2373974"/>
                </a:cubicBezTo>
                <a:lnTo>
                  <a:pt x="1797531" y="2306314"/>
                </a:lnTo>
                <a:cubicBezTo>
                  <a:pt x="1853218" y="2213908"/>
                  <a:pt x="1918474" y="2127610"/>
                  <a:pt x="1992216" y="2048856"/>
                </a:cubicBezTo>
                <a:close/>
                <a:moveTo>
                  <a:pt x="1875130" y="2444088"/>
                </a:moveTo>
                <a:cubicBezTo>
                  <a:pt x="1830384" y="2528712"/>
                  <a:pt x="1794511" y="2617742"/>
                  <a:pt x="1768084" y="2709748"/>
                </a:cubicBezTo>
                <a:lnTo>
                  <a:pt x="1637314" y="2674708"/>
                </a:lnTo>
                <a:cubicBezTo>
                  <a:pt x="1666848" y="2571288"/>
                  <a:pt x="1707250" y="2471287"/>
                  <a:pt x="1757853" y="2376381"/>
                </a:cubicBezTo>
                <a:close/>
                <a:moveTo>
                  <a:pt x="1748157" y="2787772"/>
                </a:moveTo>
                <a:cubicBezTo>
                  <a:pt x="1727256" y="2880820"/>
                  <a:pt x="1715914" y="2975760"/>
                  <a:pt x="1714306" y="3071112"/>
                </a:cubicBezTo>
                <a:lnTo>
                  <a:pt x="1579005" y="3071112"/>
                </a:lnTo>
                <a:cubicBezTo>
                  <a:pt x="1580626" y="2963932"/>
                  <a:pt x="1593460" y="2857214"/>
                  <a:pt x="1617302" y="2752708"/>
                </a:cubicBezTo>
                <a:close/>
                <a:moveTo>
                  <a:pt x="1715198" y="3151646"/>
                </a:moveTo>
                <a:cubicBezTo>
                  <a:pt x="1718877" y="3246583"/>
                  <a:pt x="1732231" y="3340903"/>
                  <a:pt x="1755055" y="3433131"/>
                </a:cubicBezTo>
                <a:lnTo>
                  <a:pt x="1624310" y="3468172"/>
                </a:lnTo>
                <a:cubicBezTo>
                  <a:pt x="1598486" y="3364492"/>
                  <a:pt x="1583568" y="3258412"/>
                  <a:pt x="1579803" y="3151646"/>
                </a:cubicBezTo>
                <a:lnTo>
                  <a:pt x="1715198" y="3151646"/>
                </a:lnTo>
                <a:close/>
                <a:moveTo>
                  <a:pt x="1776600" y="3510720"/>
                </a:moveTo>
                <a:cubicBezTo>
                  <a:pt x="1804704" y="3601131"/>
                  <a:pt x="1841983" y="3688458"/>
                  <a:pt x="1887857" y="3771291"/>
                </a:cubicBezTo>
                <a:lnTo>
                  <a:pt x="1770658" y="3838971"/>
                </a:lnTo>
                <a:cubicBezTo>
                  <a:pt x="1718918" y="3745852"/>
                  <a:pt x="1677079" y="3647589"/>
                  <a:pt x="1645831" y="3545760"/>
                </a:cubicBezTo>
                <a:close/>
                <a:moveTo>
                  <a:pt x="1928849" y="3840618"/>
                </a:moveTo>
                <a:cubicBezTo>
                  <a:pt x="1979211" y="3920434"/>
                  <a:pt x="2037490" y="3994937"/>
                  <a:pt x="2102805" y="4063063"/>
                </a:cubicBezTo>
                <a:lnTo>
                  <a:pt x="2007130" y="4158720"/>
                </a:lnTo>
                <a:cubicBezTo>
                  <a:pt x="1933481" y="4082229"/>
                  <a:pt x="1867954" y="3998298"/>
                  <a:pt x="1811595" y="3908297"/>
                </a:cubicBezTo>
                <a:close/>
                <a:moveTo>
                  <a:pt x="2160226" y="4119497"/>
                </a:moveTo>
                <a:cubicBezTo>
                  <a:pt x="2229130" y="4183612"/>
                  <a:pt x="2304319" y="4240629"/>
                  <a:pt x="2384647" y="4289658"/>
                </a:cubicBezTo>
                <a:lnTo>
                  <a:pt x="2316957" y="4406915"/>
                </a:lnTo>
                <a:cubicBezTo>
                  <a:pt x="2226422" y="4351886"/>
                  <a:pt x="2141818" y="4287635"/>
                  <a:pt x="2064497" y="4215223"/>
                </a:cubicBezTo>
                <a:close/>
                <a:moveTo>
                  <a:pt x="2454597" y="4329566"/>
                </a:moveTo>
                <a:cubicBezTo>
                  <a:pt x="2537496" y="4373794"/>
                  <a:pt x="2624675" y="4409486"/>
                  <a:pt x="2714784" y="4436126"/>
                </a:cubicBezTo>
                <a:lnTo>
                  <a:pt x="2679748" y="4566892"/>
                </a:lnTo>
                <a:cubicBezTo>
                  <a:pt x="2578224" y="4537166"/>
                  <a:pt x="2480074" y="4496915"/>
                  <a:pt x="2386889" y="4446823"/>
                </a:cubicBezTo>
                <a:close/>
                <a:moveTo>
                  <a:pt x="2792619" y="4456766"/>
                </a:moveTo>
                <a:cubicBezTo>
                  <a:pt x="2884090" y="4478092"/>
                  <a:pt x="2977478" y="4490126"/>
                  <a:pt x="3071362" y="4492732"/>
                </a:cubicBezTo>
                <a:lnTo>
                  <a:pt x="3071362" y="4628126"/>
                </a:lnTo>
                <a:cubicBezTo>
                  <a:pt x="2965656" y="4625417"/>
                  <a:pt x="2860509" y="4611806"/>
                  <a:pt x="2757600" y="4587498"/>
                </a:cubicBezTo>
                <a:close/>
                <a:moveTo>
                  <a:pt x="3151872" y="4492732"/>
                </a:moveTo>
                <a:cubicBezTo>
                  <a:pt x="3245644" y="4490092"/>
                  <a:pt x="3338911" y="4478057"/>
                  <a:pt x="3430272" y="4456766"/>
                </a:cubicBezTo>
                <a:lnTo>
                  <a:pt x="3465305" y="4587498"/>
                </a:lnTo>
                <a:cubicBezTo>
                  <a:pt x="3362510" y="4611806"/>
                  <a:pt x="3257476" y="4625417"/>
                  <a:pt x="3151879" y="4628092"/>
                </a:cubicBezTo>
                <a:lnTo>
                  <a:pt x="3151879" y="4492732"/>
                </a:lnTo>
                <a:close/>
                <a:moveTo>
                  <a:pt x="3508101" y="4436126"/>
                </a:moveTo>
                <a:cubicBezTo>
                  <a:pt x="3598217" y="4409520"/>
                  <a:pt x="3685395" y="4373829"/>
                  <a:pt x="3768292" y="4329566"/>
                </a:cubicBezTo>
                <a:lnTo>
                  <a:pt x="3835999" y="4446857"/>
                </a:lnTo>
                <a:cubicBezTo>
                  <a:pt x="3742814" y="4496949"/>
                  <a:pt x="3644664" y="4537166"/>
                  <a:pt x="3543141" y="4566892"/>
                </a:cubicBezTo>
                <a:close/>
                <a:moveTo>
                  <a:pt x="3905942" y="4406915"/>
                </a:moveTo>
                <a:lnTo>
                  <a:pt x="3838227" y="4289692"/>
                </a:lnTo>
                <a:cubicBezTo>
                  <a:pt x="3918593" y="4240595"/>
                  <a:pt x="3993850" y="4183543"/>
                  <a:pt x="4062799" y="4119394"/>
                </a:cubicBezTo>
                <a:lnTo>
                  <a:pt x="4158525" y="4215120"/>
                </a:lnTo>
                <a:cubicBezTo>
                  <a:pt x="4081176" y="4287566"/>
                  <a:pt x="3996525" y="4351852"/>
                  <a:pt x="3905942" y="4406915"/>
                </a:cubicBezTo>
                <a:close/>
                <a:moveTo>
                  <a:pt x="3532684" y="3475406"/>
                </a:moveTo>
                <a:cubicBezTo>
                  <a:pt x="3546940" y="3459052"/>
                  <a:pt x="3560263" y="3441943"/>
                  <a:pt x="3572582" y="3424080"/>
                </a:cubicBezTo>
                <a:lnTo>
                  <a:pt x="3621315" y="3452229"/>
                </a:lnTo>
                <a:cubicBezTo>
                  <a:pt x="3606336" y="3474206"/>
                  <a:pt x="3589999" y="3495223"/>
                  <a:pt x="3572397" y="3515143"/>
                </a:cubicBezTo>
                <a:close/>
                <a:moveTo>
                  <a:pt x="3613557" y="3354789"/>
                </a:moveTo>
                <a:cubicBezTo>
                  <a:pt x="3623404" y="3335246"/>
                  <a:pt x="3632129" y="3315120"/>
                  <a:pt x="3639689" y="3294583"/>
                </a:cubicBezTo>
                <a:lnTo>
                  <a:pt x="3693926" y="3309120"/>
                </a:lnTo>
                <a:cubicBezTo>
                  <a:pt x="3684909" y="3334355"/>
                  <a:pt x="3674291" y="3358971"/>
                  <a:pt x="3662140" y="3382835"/>
                </a:cubicBezTo>
                <a:close/>
                <a:moveTo>
                  <a:pt x="3661879" y="3217166"/>
                </a:moveTo>
                <a:cubicBezTo>
                  <a:pt x="3666501" y="3195532"/>
                  <a:pt x="3669874" y="3173657"/>
                  <a:pt x="3671983" y="3151646"/>
                </a:cubicBezTo>
                <a:lnTo>
                  <a:pt x="3728163" y="3151646"/>
                </a:lnTo>
                <a:cubicBezTo>
                  <a:pt x="3725829" y="3178560"/>
                  <a:pt x="3721776" y="3205303"/>
                  <a:pt x="3716033" y="3231703"/>
                </a:cubicBezTo>
                <a:close/>
                <a:moveTo>
                  <a:pt x="3674081" y="3071109"/>
                </a:moveTo>
                <a:cubicBezTo>
                  <a:pt x="3673149" y="3048659"/>
                  <a:pt x="3670913" y="3026280"/>
                  <a:pt x="3667385" y="3004090"/>
                </a:cubicBezTo>
                <a:lnTo>
                  <a:pt x="3721697" y="2989536"/>
                </a:lnTo>
                <a:cubicBezTo>
                  <a:pt x="3726254" y="3016519"/>
                  <a:pt x="3729065" y="3043766"/>
                  <a:pt x="3730118" y="3071109"/>
                </a:cubicBezTo>
                <a:lnTo>
                  <a:pt x="3674081" y="3071109"/>
                </a:lnTo>
                <a:close/>
                <a:moveTo>
                  <a:pt x="3649200" y="2925600"/>
                </a:moveTo>
                <a:cubicBezTo>
                  <a:pt x="3642432" y="2903719"/>
                  <a:pt x="3634365" y="2882263"/>
                  <a:pt x="3625032" y="2861345"/>
                </a:cubicBezTo>
                <a:lnTo>
                  <a:pt x="3673797" y="2833190"/>
                </a:lnTo>
                <a:cubicBezTo>
                  <a:pt x="3685348" y="2858479"/>
                  <a:pt x="3695215" y="2884505"/>
                  <a:pt x="3703330" y="2911097"/>
                </a:cubicBezTo>
                <a:close/>
                <a:moveTo>
                  <a:pt x="3587301" y="2790172"/>
                </a:moveTo>
                <a:cubicBezTo>
                  <a:pt x="3574934" y="2770337"/>
                  <a:pt x="3561377" y="2751271"/>
                  <a:pt x="3546706" y="2733076"/>
                </a:cubicBezTo>
                <a:lnTo>
                  <a:pt x="3586601" y="2693177"/>
                </a:lnTo>
                <a:cubicBezTo>
                  <a:pt x="3604536" y="2715041"/>
                  <a:pt x="3620997" y="2738078"/>
                  <a:pt x="3635870" y="2762129"/>
                </a:cubicBezTo>
                <a:close/>
                <a:moveTo>
                  <a:pt x="3491897" y="2674008"/>
                </a:moveTo>
                <a:cubicBezTo>
                  <a:pt x="3474501" y="2657657"/>
                  <a:pt x="3456117" y="2642393"/>
                  <a:pt x="3436845" y="2628302"/>
                </a:cubicBezTo>
                <a:lnTo>
                  <a:pt x="3464983" y="2579568"/>
                </a:lnTo>
                <a:cubicBezTo>
                  <a:pt x="3488376" y="2596313"/>
                  <a:pt x="3510607" y="2614622"/>
                  <a:pt x="3531525" y="2634367"/>
                </a:cubicBezTo>
                <a:close/>
                <a:moveTo>
                  <a:pt x="3368640" y="2585400"/>
                </a:moveTo>
                <a:cubicBezTo>
                  <a:pt x="3347146" y="2573918"/>
                  <a:pt x="3324946" y="2563814"/>
                  <a:pt x="3302174" y="2555146"/>
                </a:cubicBezTo>
                <a:lnTo>
                  <a:pt x="3316769" y="2500670"/>
                </a:lnTo>
                <a:cubicBezTo>
                  <a:pt x="3344215" y="2510853"/>
                  <a:pt x="3370920" y="2522928"/>
                  <a:pt x="3396689" y="2536817"/>
                </a:cubicBezTo>
                <a:close/>
                <a:moveTo>
                  <a:pt x="3225062" y="2531801"/>
                </a:moveTo>
                <a:cubicBezTo>
                  <a:pt x="3200945" y="2526271"/>
                  <a:pt x="3176500" y="2522297"/>
                  <a:pt x="3151872" y="2519904"/>
                </a:cubicBezTo>
                <a:lnTo>
                  <a:pt x="3151872" y="2463727"/>
                </a:lnTo>
                <a:cubicBezTo>
                  <a:pt x="3181395" y="2466309"/>
                  <a:pt x="3210699" y="2470961"/>
                  <a:pt x="3239572" y="2477647"/>
                </a:cubicBezTo>
                <a:close/>
                <a:moveTo>
                  <a:pt x="3071359" y="2517789"/>
                </a:moveTo>
                <a:cubicBezTo>
                  <a:pt x="3046180" y="2518858"/>
                  <a:pt x="3021100" y="2521570"/>
                  <a:pt x="2996273" y="2525904"/>
                </a:cubicBezTo>
                <a:lnTo>
                  <a:pt x="2981719" y="2471589"/>
                </a:lnTo>
                <a:cubicBezTo>
                  <a:pt x="3011335" y="2466196"/>
                  <a:pt x="3041294" y="2462908"/>
                  <a:pt x="3071376" y="2461756"/>
                </a:cubicBezTo>
                <a:lnTo>
                  <a:pt x="3071376" y="2517789"/>
                </a:lnTo>
                <a:close/>
                <a:moveTo>
                  <a:pt x="2918050" y="2545156"/>
                </a:moveTo>
                <a:cubicBezTo>
                  <a:pt x="2893855" y="2552942"/>
                  <a:pt x="2870201" y="2562329"/>
                  <a:pt x="2847250" y="2573249"/>
                </a:cubicBezTo>
                <a:lnTo>
                  <a:pt x="2819136" y="2524564"/>
                </a:lnTo>
                <a:cubicBezTo>
                  <a:pt x="2846417" y="2511336"/>
                  <a:pt x="2874617" y="2500090"/>
                  <a:pt x="2903513" y="2490919"/>
                </a:cubicBezTo>
                <a:close/>
                <a:moveTo>
                  <a:pt x="2777188" y="2612935"/>
                </a:moveTo>
                <a:cubicBezTo>
                  <a:pt x="2755951" y="2627002"/>
                  <a:pt x="2735661" y="2642455"/>
                  <a:pt x="2716450" y="2659186"/>
                </a:cubicBezTo>
                <a:lnTo>
                  <a:pt x="2676730" y="2619473"/>
                </a:lnTo>
                <a:cubicBezTo>
                  <a:pt x="2699520" y="2599399"/>
                  <a:pt x="2723719" y="2580984"/>
                  <a:pt x="2749138" y="2564363"/>
                </a:cubicBezTo>
                <a:close/>
                <a:moveTo>
                  <a:pt x="2659481" y="2716115"/>
                </a:moveTo>
                <a:cubicBezTo>
                  <a:pt x="2642657" y="2735400"/>
                  <a:pt x="2627129" y="2755776"/>
                  <a:pt x="2612993" y="2777109"/>
                </a:cubicBezTo>
                <a:lnTo>
                  <a:pt x="2564421" y="2749066"/>
                </a:lnTo>
                <a:cubicBezTo>
                  <a:pt x="2581108" y="2723544"/>
                  <a:pt x="2599605" y="2699253"/>
                  <a:pt x="2619768" y="2676381"/>
                </a:cubicBezTo>
                <a:close/>
                <a:moveTo>
                  <a:pt x="2573304" y="2847182"/>
                </a:moveTo>
                <a:cubicBezTo>
                  <a:pt x="2562384" y="2870136"/>
                  <a:pt x="2553000" y="2893786"/>
                  <a:pt x="2545211" y="2917982"/>
                </a:cubicBezTo>
                <a:lnTo>
                  <a:pt x="2490974" y="2903448"/>
                </a:lnTo>
                <a:cubicBezTo>
                  <a:pt x="2500145" y="2874549"/>
                  <a:pt x="2511391" y="2846352"/>
                  <a:pt x="2524618" y="2819071"/>
                </a:cubicBezTo>
                <a:close/>
                <a:moveTo>
                  <a:pt x="2525956" y="2996184"/>
                </a:moveTo>
                <a:cubicBezTo>
                  <a:pt x="2521632" y="3020959"/>
                  <a:pt x="2518923" y="3045991"/>
                  <a:pt x="2517847" y="3071119"/>
                </a:cubicBezTo>
                <a:lnTo>
                  <a:pt x="2461810" y="3071119"/>
                </a:lnTo>
                <a:cubicBezTo>
                  <a:pt x="2462973" y="3041095"/>
                  <a:pt x="2466257" y="3011191"/>
                  <a:pt x="2471644" y="2981633"/>
                </a:cubicBezTo>
                <a:close/>
                <a:moveTo>
                  <a:pt x="2519945" y="3151646"/>
                </a:moveTo>
                <a:cubicBezTo>
                  <a:pt x="2522335" y="3176332"/>
                  <a:pt x="2526312" y="3200811"/>
                  <a:pt x="2531853" y="3224983"/>
                </a:cubicBezTo>
                <a:lnTo>
                  <a:pt x="2477698" y="3239486"/>
                </a:lnTo>
                <a:cubicBezTo>
                  <a:pt x="2470999" y="3210583"/>
                  <a:pt x="2466343" y="3181234"/>
                  <a:pt x="2463765" y="3151646"/>
                </a:cubicBezTo>
                <a:lnTo>
                  <a:pt x="2519945" y="3151646"/>
                </a:lnTo>
                <a:close/>
                <a:moveTo>
                  <a:pt x="2555181" y="3302092"/>
                </a:moveTo>
                <a:cubicBezTo>
                  <a:pt x="2563848" y="3324892"/>
                  <a:pt x="2573956" y="3347074"/>
                  <a:pt x="2585438" y="3368572"/>
                </a:cubicBezTo>
                <a:lnTo>
                  <a:pt x="2536851" y="3396618"/>
                </a:lnTo>
                <a:cubicBezTo>
                  <a:pt x="2522966" y="3370869"/>
                  <a:pt x="2510890" y="3344160"/>
                  <a:pt x="2500704" y="3316697"/>
                </a:cubicBezTo>
                <a:close/>
                <a:moveTo>
                  <a:pt x="2628357" y="3436766"/>
                </a:moveTo>
                <a:cubicBezTo>
                  <a:pt x="2642441" y="3456035"/>
                  <a:pt x="2657698" y="3474446"/>
                  <a:pt x="2674046" y="3491829"/>
                </a:cubicBezTo>
                <a:lnTo>
                  <a:pt x="2634425" y="3531429"/>
                </a:lnTo>
                <a:cubicBezTo>
                  <a:pt x="2614677" y="3510515"/>
                  <a:pt x="2596365" y="3488297"/>
                  <a:pt x="2579623" y="3464914"/>
                </a:cubicBezTo>
                <a:close/>
                <a:moveTo>
                  <a:pt x="2733113" y="3546618"/>
                </a:moveTo>
                <a:cubicBezTo>
                  <a:pt x="2751309" y="3561291"/>
                  <a:pt x="2770375" y="3574869"/>
                  <a:pt x="2790213" y="3587212"/>
                </a:cubicBezTo>
                <a:lnTo>
                  <a:pt x="2762170" y="3635794"/>
                </a:lnTo>
                <a:cubicBezTo>
                  <a:pt x="2738112" y="3620949"/>
                  <a:pt x="2715075" y="3604492"/>
                  <a:pt x="2693218" y="3586526"/>
                </a:cubicBezTo>
                <a:close/>
                <a:moveTo>
                  <a:pt x="2861410" y="3624960"/>
                </a:moveTo>
                <a:cubicBezTo>
                  <a:pt x="2882328" y="3634286"/>
                  <a:pt x="2903788" y="3642377"/>
                  <a:pt x="2925669" y="3649131"/>
                </a:cubicBezTo>
                <a:lnTo>
                  <a:pt x="2911162" y="3703269"/>
                </a:lnTo>
                <a:cubicBezTo>
                  <a:pt x="2884574" y="3695143"/>
                  <a:pt x="2858547" y="3685269"/>
                  <a:pt x="2833255" y="3673714"/>
                </a:cubicBezTo>
                <a:close/>
                <a:moveTo>
                  <a:pt x="3004159" y="3667303"/>
                </a:moveTo>
                <a:cubicBezTo>
                  <a:pt x="3026410" y="3670835"/>
                  <a:pt x="3048847" y="3673097"/>
                  <a:pt x="3071359" y="3674023"/>
                </a:cubicBezTo>
                <a:lnTo>
                  <a:pt x="3071359" y="3730046"/>
                </a:lnTo>
                <a:cubicBezTo>
                  <a:pt x="3043958" y="3729017"/>
                  <a:pt x="3016653" y="3726206"/>
                  <a:pt x="2989615" y="3721612"/>
                </a:cubicBezTo>
                <a:close/>
                <a:moveTo>
                  <a:pt x="3151872" y="3671897"/>
                </a:moveTo>
                <a:cubicBezTo>
                  <a:pt x="3173839" y="3669806"/>
                  <a:pt x="3195669" y="3666446"/>
                  <a:pt x="3217252" y="3661817"/>
                </a:cubicBezTo>
                <a:lnTo>
                  <a:pt x="3231761" y="3715954"/>
                </a:lnTo>
                <a:cubicBezTo>
                  <a:pt x="3205420" y="3721680"/>
                  <a:pt x="3178735" y="3725726"/>
                  <a:pt x="3151876" y="3728057"/>
                </a:cubicBezTo>
                <a:lnTo>
                  <a:pt x="3151876" y="3671897"/>
                </a:lnTo>
                <a:close/>
                <a:moveTo>
                  <a:pt x="3294669" y="3639600"/>
                </a:moveTo>
                <a:cubicBezTo>
                  <a:pt x="3315213" y="3632057"/>
                  <a:pt x="3335307" y="3623349"/>
                  <a:pt x="3354850" y="3613475"/>
                </a:cubicBezTo>
                <a:lnTo>
                  <a:pt x="3382900" y="3662057"/>
                </a:lnTo>
                <a:cubicBezTo>
                  <a:pt x="3359026" y="3674229"/>
                  <a:pt x="3334406" y="3684823"/>
                  <a:pt x="3309185" y="3693840"/>
                </a:cubicBezTo>
                <a:close/>
                <a:moveTo>
                  <a:pt x="3452307" y="3621223"/>
                </a:moveTo>
                <a:lnTo>
                  <a:pt x="3424173" y="3572503"/>
                </a:lnTo>
                <a:cubicBezTo>
                  <a:pt x="3442104" y="3560126"/>
                  <a:pt x="3459329" y="3546720"/>
                  <a:pt x="3475766" y="3532389"/>
                </a:cubicBezTo>
                <a:lnTo>
                  <a:pt x="3515479" y="3572092"/>
                </a:lnTo>
                <a:cubicBezTo>
                  <a:pt x="3495473" y="3589783"/>
                  <a:pt x="3474374" y="3606206"/>
                  <a:pt x="3452307" y="3621223"/>
                </a:cubicBezTo>
                <a:close/>
              </a:path>
            </a:pathLst>
          </a:custGeom>
          <a:solidFill>
            <a:schemeClr val="accent4">
              <a:lumMod val="50000"/>
              <a:alpha val="17000"/>
            </a:schemeClr>
          </a:soli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6B39AC8-2F28-6A68-653B-9F0394A5337D}"/>
              </a:ext>
            </a:extLst>
          </p:cNvPr>
          <p:cNvSpPr/>
          <p:nvPr/>
        </p:nvSpPr>
        <p:spPr>
          <a:xfrm>
            <a:off x="10927219" y="1821027"/>
            <a:ext cx="2523102" cy="2478749"/>
          </a:xfrm>
          <a:custGeom>
            <a:avLst/>
            <a:gdLst>
              <a:gd name="connsiteX0" fmla="*/ 1759979 w 2523102"/>
              <a:gd name="connsiteY0" fmla="*/ 2179172 h 2478749"/>
              <a:gd name="connsiteX1" fmla="*/ 1738311 w 2523102"/>
              <a:gd name="connsiteY1" fmla="*/ 2097504 h 2478749"/>
              <a:gd name="connsiteX2" fmla="*/ 1819979 w 2523102"/>
              <a:gd name="connsiteY2" fmla="*/ 2075869 h 2478749"/>
              <a:gd name="connsiteX3" fmla="*/ 1841716 w 2523102"/>
              <a:gd name="connsiteY3" fmla="*/ 2157366 h 2478749"/>
              <a:gd name="connsiteX4" fmla="*/ 1759979 w 2523102"/>
              <a:gd name="connsiteY4" fmla="*/ 2179172 h 2478749"/>
              <a:gd name="connsiteX5" fmla="*/ 1928253 w 2523102"/>
              <a:gd name="connsiteY5" fmla="*/ 1887743 h 2478749"/>
              <a:gd name="connsiteX6" fmla="*/ 1906584 w 2523102"/>
              <a:gd name="connsiteY6" fmla="*/ 1806109 h 2478749"/>
              <a:gd name="connsiteX7" fmla="*/ 1988253 w 2523102"/>
              <a:gd name="connsiteY7" fmla="*/ 1784440 h 2478749"/>
              <a:gd name="connsiteX8" fmla="*/ 2009991 w 2523102"/>
              <a:gd name="connsiteY8" fmla="*/ 1865938 h 2478749"/>
              <a:gd name="connsiteX9" fmla="*/ 1928287 w 2523102"/>
              <a:gd name="connsiteY9" fmla="*/ 1887743 h 2478749"/>
              <a:gd name="connsiteX10" fmla="*/ 1928253 w 2523102"/>
              <a:gd name="connsiteY10" fmla="*/ 1887743 h 2478749"/>
              <a:gd name="connsiteX11" fmla="*/ 2096733 w 2523102"/>
              <a:gd name="connsiteY11" fmla="*/ 1596027 h 2478749"/>
              <a:gd name="connsiteX12" fmla="*/ 2075065 w 2523102"/>
              <a:gd name="connsiteY12" fmla="*/ 1514389 h 2478749"/>
              <a:gd name="connsiteX13" fmla="*/ 2156699 w 2523102"/>
              <a:gd name="connsiteY13" fmla="*/ 1492703 h 2478749"/>
              <a:gd name="connsiteX14" fmla="*/ 2178436 w 2523102"/>
              <a:gd name="connsiteY14" fmla="*/ 1574231 h 2478749"/>
              <a:gd name="connsiteX15" fmla="*/ 2096836 w 2523102"/>
              <a:gd name="connsiteY15" fmla="*/ 1596085 h 2478749"/>
              <a:gd name="connsiteX16" fmla="*/ 2096733 w 2523102"/>
              <a:gd name="connsiteY16" fmla="*/ 1596027 h 2478749"/>
              <a:gd name="connsiteX17" fmla="*/ 2265007 w 2523102"/>
              <a:gd name="connsiteY17" fmla="*/ 1304619 h 2478749"/>
              <a:gd name="connsiteX18" fmla="*/ 2243339 w 2523102"/>
              <a:gd name="connsiteY18" fmla="*/ 1222981 h 2478749"/>
              <a:gd name="connsiteX19" fmla="*/ 2324973 w 2523102"/>
              <a:gd name="connsiteY19" fmla="*/ 1201295 h 2478749"/>
              <a:gd name="connsiteX20" fmla="*/ 2346711 w 2523102"/>
              <a:gd name="connsiteY20" fmla="*/ 1282823 h 2478749"/>
              <a:gd name="connsiteX21" fmla="*/ 2265007 w 2523102"/>
              <a:gd name="connsiteY21" fmla="*/ 1304619 h 2478749"/>
              <a:gd name="connsiteX22" fmla="*/ 2433316 w 2523102"/>
              <a:gd name="connsiteY22" fmla="*/ 1013132 h 2478749"/>
              <a:gd name="connsiteX23" fmla="*/ 2411510 w 2523102"/>
              <a:gd name="connsiteY23" fmla="*/ 931391 h 2478749"/>
              <a:gd name="connsiteX24" fmla="*/ 2493248 w 2523102"/>
              <a:gd name="connsiteY24" fmla="*/ 909575 h 2478749"/>
              <a:gd name="connsiteX25" fmla="*/ 2515087 w 2523102"/>
              <a:gd name="connsiteY25" fmla="*/ 991258 h 2478749"/>
              <a:gd name="connsiteX26" fmla="*/ 2433351 w 2523102"/>
              <a:gd name="connsiteY26" fmla="*/ 1013159 h 2478749"/>
              <a:gd name="connsiteX27" fmla="*/ 2433316 w 2523102"/>
              <a:gd name="connsiteY27" fmla="*/ 1013132 h 2478749"/>
              <a:gd name="connsiteX28" fmla="*/ 1279190 w 2523102"/>
              <a:gd name="connsiteY28" fmla="*/ 2290498 h 2478749"/>
              <a:gd name="connsiteX29" fmla="*/ 1257385 w 2523102"/>
              <a:gd name="connsiteY29" fmla="*/ 2208898 h 2478749"/>
              <a:gd name="connsiteX30" fmla="*/ 1339018 w 2523102"/>
              <a:gd name="connsiteY30" fmla="*/ 2187092 h 2478749"/>
              <a:gd name="connsiteX31" fmla="*/ 1360825 w 2523102"/>
              <a:gd name="connsiteY31" fmla="*/ 2268658 h 2478749"/>
              <a:gd name="connsiteX32" fmla="*/ 1279224 w 2523102"/>
              <a:gd name="connsiteY32" fmla="*/ 2290498 h 2478749"/>
              <a:gd name="connsiteX33" fmla="*/ 1279190 w 2523102"/>
              <a:gd name="connsiteY33" fmla="*/ 2290498 h 2478749"/>
              <a:gd name="connsiteX34" fmla="*/ 1447602 w 2523102"/>
              <a:gd name="connsiteY34" fmla="*/ 1998863 h 2478749"/>
              <a:gd name="connsiteX35" fmla="*/ 1425830 w 2523102"/>
              <a:gd name="connsiteY35" fmla="*/ 1917229 h 2478749"/>
              <a:gd name="connsiteX36" fmla="*/ 1507465 w 2523102"/>
              <a:gd name="connsiteY36" fmla="*/ 1895458 h 2478749"/>
              <a:gd name="connsiteX37" fmla="*/ 1529270 w 2523102"/>
              <a:gd name="connsiteY37" fmla="*/ 1977023 h 2478749"/>
              <a:gd name="connsiteX38" fmla="*/ 1447671 w 2523102"/>
              <a:gd name="connsiteY38" fmla="*/ 1998898 h 2478749"/>
              <a:gd name="connsiteX39" fmla="*/ 1447602 w 2523102"/>
              <a:gd name="connsiteY39" fmla="*/ 1998863 h 2478749"/>
              <a:gd name="connsiteX40" fmla="*/ 1615910 w 2523102"/>
              <a:gd name="connsiteY40" fmla="*/ 1707435 h 2478749"/>
              <a:gd name="connsiteX41" fmla="*/ 1594139 w 2523102"/>
              <a:gd name="connsiteY41" fmla="*/ 1625835 h 2478749"/>
              <a:gd name="connsiteX42" fmla="*/ 1675739 w 2523102"/>
              <a:gd name="connsiteY42" fmla="*/ 1604050 h 2478749"/>
              <a:gd name="connsiteX43" fmla="*/ 1697544 w 2523102"/>
              <a:gd name="connsiteY43" fmla="*/ 1685595 h 2478749"/>
              <a:gd name="connsiteX44" fmla="*/ 1615944 w 2523102"/>
              <a:gd name="connsiteY44" fmla="*/ 1707469 h 2478749"/>
              <a:gd name="connsiteX45" fmla="*/ 1615910 w 2523102"/>
              <a:gd name="connsiteY45" fmla="*/ 1707435 h 2478749"/>
              <a:gd name="connsiteX46" fmla="*/ 1784356 w 2523102"/>
              <a:gd name="connsiteY46" fmla="*/ 1415722 h 2478749"/>
              <a:gd name="connsiteX47" fmla="*/ 1762550 w 2523102"/>
              <a:gd name="connsiteY47" fmla="*/ 1334111 h 2478749"/>
              <a:gd name="connsiteX48" fmla="*/ 1844184 w 2523102"/>
              <a:gd name="connsiteY48" fmla="*/ 1312316 h 2478749"/>
              <a:gd name="connsiteX49" fmla="*/ 1865991 w 2523102"/>
              <a:gd name="connsiteY49" fmla="*/ 1393882 h 2478749"/>
              <a:gd name="connsiteX50" fmla="*/ 1784356 w 2523102"/>
              <a:gd name="connsiteY50" fmla="*/ 1415729 h 2478749"/>
              <a:gd name="connsiteX51" fmla="*/ 1784356 w 2523102"/>
              <a:gd name="connsiteY51" fmla="*/ 1415722 h 2478749"/>
              <a:gd name="connsiteX52" fmla="*/ 1952631 w 2523102"/>
              <a:gd name="connsiteY52" fmla="*/ 1124314 h 2478749"/>
              <a:gd name="connsiteX53" fmla="*/ 1930825 w 2523102"/>
              <a:gd name="connsiteY53" fmla="*/ 1042696 h 2478749"/>
              <a:gd name="connsiteX54" fmla="*/ 2012425 w 2523102"/>
              <a:gd name="connsiteY54" fmla="*/ 1020891 h 2478749"/>
              <a:gd name="connsiteX55" fmla="*/ 2034264 w 2523102"/>
              <a:gd name="connsiteY55" fmla="*/ 1102474 h 2478749"/>
              <a:gd name="connsiteX56" fmla="*/ 1952631 w 2523102"/>
              <a:gd name="connsiteY56" fmla="*/ 1124321 h 2478749"/>
              <a:gd name="connsiteX57" fmla="*/ 1952631 w 2523102"/>
              <a:gd name="connsiteY57" fmla="*/ 1124314 h 2478749"/>
              <a:gd name="connsiteX58" fmla="*/ 2120973 w 2523102"/>
              <a:gd name="connsiteY58" fmla="*/ 832827 h 2478749"/>
              <a:gd name="connsiteX59" fmla="*/ 2098996 w 2523102"/>
              <a:gd name="connsiteY59" fmla="*/ 751127 h 2478749"/>
              <a:gd name="connsiteX60" fmla="*/ 2180699 w 2523102"/>
              <a:gd name="connsiteY60" fmla="*/ 729157 h 2478749"/>
              <a:gd name="connsiteX61" fmla="*/ 2202676 w 2523102"/>
              <a:gd name="connsiteY61" fmla="*/ 810857 h 2478749"/>
              <a:gd name="connsiteX62" fmla="*/ 2202642 w 2523102"/>
              <a:gd name="connsiteY62" fmla="*/ 810908 h 2478749"/>
              <a:gd name="connsiteX63" fmla="*/ 2120973 w 2523102"/>
              <a:gd name="connsiteY63" fmla="*/ 832830 h 2478749"/>
              <a:gd name="connsiteX64" fmla="*/ 2120973 w 2523102"/>
              <a:gd name="connsiteY64" fmla="*/ 832827 h 2478749"/>
              <a:gd name="connsiteX65" fmla="*/ 966882 w 2523102"/>
              <a:gd name="connsiteY65" fmla="*/ 2110223 h 2478749"/>
              <a:gd name="connsiteX66" fmla="*/ 945007 w 2523102"/>
              <a:gd name="connsiteY66" fmla="*/ 2028623 h 2478749"/>
              <a:gd name="connsiteX67" fmla="*/ 1026607 w 2523102"/>
              <a:gd name="connsiteY67" fmla="*/ 2006749 h 2478749"/>
              <a:gd name="connsiteX68" fmla="*/ 1048481 w 2523102"/>
              <a:gd name="connsiteY68" fmla="*/ 2088349 h 2478749"/>
              <a:gd name="connsiteX69" fmla="*/ 966916 w 2523102"/>
              <a:gd name="connsiteY69" fmla="*/ 2110223 h 2478749"/>
              <a:gd name="connsiteX70" fmla="*/ 966882 w 2523102"/>
              <a:gd name="connsiteY70" fmla="*/ 2110223 h 2478749"/>
              <a:gd name="connsiteX71" fmla="*/ 1135293 w 2523102"/>
              <a:gd name="connsiteY71" fmla="*/ 1818555 h 2478749"/>
              <a:gd name="connsiteX72" fmla="*/ 1113453 w 2523102"/>
              <a:gd name="connsiteY72" fmla="*/ 1736955 h 2478749"/>
              <a:gd name="connsiteX73" fmla="*/ 1195053 w 2523102"/>
              <a:gd name="connsiteY73" fmla="*/ 1715149 h 2478749"/>
              <a:gd name="connsiteX74" fmla="*/ 1216893 w 2523102"/>
              <a:gd name="connsiteY74" fmla="*/ 1796715 h 2478749"/>
              <a:gd name="connsiteX75" fmla="*/ 1135362 w 2523102"/>
              <a:gd name="connsiteY75" fmla="*/ 1818589 h 2478749"/>
              <a:gd name="connsiteX76" fmla="*/ 1135293 w 2523102"/>
              <a:gd name="connsiteY76" fmla="*/ 1818555 h 2478749"/>
              <a:gd name="connsiteX77" fmla="*/ 1303568 w 2523102"/>
              <a:gd name="connsiteY77" fmla="*/ 1527161 h 2478749"/>
              <a:gd name="connsiteX78" fmla="*/ 1281693 w 2523102"/>
              <a:gd name="connsiteY78" fmla="*/ 1445561 h 2478749"/>
              <a:gd name="connsiteX79" fmla="*/ 1363293 w 2523102"/>
              <a:gd name="connsiteY79" fmla="*/ 1423693 h 2478749"/>
              <a:gd name="connsiteX80" fmla="*/ 1385168 w 2523102"/>
              <a:gd name="connsiteY80" fmla="*/ 1505296 h 2478749"/>
              <a:gd name="connsiteX81" fmla="*/ 1385168 w 2523102"/>
              <a:gd name="connsiteY81" fmla="*/ 1505296 h 2478749"/>
              <a:gd name="connsiteX82" fmla="*/ 1303568 w 2523102"/>
              <a:gd name="connsiteY82" fmla="*/ 1527161 h 2478749"/>
              <a:gd name="connsiteX83" fmla="*/ 1472013 w 2523102"/>
              <a:gd name="connsiteY83" fmla="*/ 1235440 h 2478749"/>
              <a:gd name="connsiteX84" fmla="*/ 1450173 w 2523102"/>
              <a:gd name="connsiteY84" fmla="*/ 1153830 h 2478749"/>
              <a:gd name="connsiteX85" fmla="*/ 1531808 w 2523102"/>
              <a:gd name="connsiteY85" fmla="*/ 1132004 h 2478749"/>
              <a:gd name="connsiteX86" fmla="*/ 1553647 w 2523102"/>
              <a:gd name="connsiteY86" fmla="*/ 1213577 h 2478749"/>
              <a:gd name="connsiteX87" fmla="*/ 1472047 w 2523102"/>
              <a:gd name="connsiteY87" fmla="*/ 1235471 h 2478749"/>
              <a:gd name="connsiteX88" fmla="*/ 1472013 w 2523102"/>
              <a:gd name="connsiteY88" fmla="*/ 1235440 h 2478749"/>
              <a:gd name="connsiteX89" fmla="*/ 1640322 w 2523102"/>
              <a:gd name="connsiteY89" fmla="*/ 944033 h 2478749"/>
              <a:gd name="connsiteX90" fmla="*/ 1618481 w 2523102"/>
              <a:gd name="connsiteY90" fmla="*/ 862439 h 2478749"/>
              <a:gd name="connsiteX91" fmla="*/ 1700047 w 2523102"/>
              <a:gd name="connsiteY91" fmla="*/ 840586 h 2478749"/>
              <a:gd name="connsiteX92" fmla="*/ 1721922 w 2523102"/>
              <a:gd name="connsiteY92" fmla="*/ 922169 h 2478749"/>
              <a:gd name="connsiteX93" fmla="*/ 1640356 w 2523102"/>
              <a:gd name="connsiteY93" fmla="*/ 944060 h 2478749"/>
              <a:gd name="connsiteX94" fmla="*/ 1640322 w 2523102"/>
              <a:gd name="connsiteY94" fmla="*/ 944033 h 2478749"/>
              <a:gd name="connsiteX95" fmla="*/ 1808631 w 2523102"/>
              <a:gd name="connsiteY95" fmla="*/ 652546 h 2478749"/>
              <a:gd name="connsiteX96" fmla="*/ 1786653 w 2523102"/>
              <a:gd name="connsiteY96" fmla="*/ 570853 h 2478749"/>
              <a:gd name="connsiteX97" fmla="*/ 1868322 w 2523102"/>
              <a:gd name="connsiteY97" fmla="*/ 548866 h 2478749"/>
              <a:gd name="connsiteX98" fmla="*/ 1890333 w 2523102"/>
              <a:gd name="connsiteY98" fmla="*/ 630558 h 2478749"/>
              <a:gd name="connsiteX99" fmla="*/ 1890299 w 2523102"/>
              <a:gd name="connsiteY99" fmla="*/ 630603 h 2478749"/>
              <a:gd name="connsiteX100" fmla="*/ 1808698 w 2523102"/>
              <a:gd name="connsiteY100" fmla="*/ 652577 h 2478749"/>
              <a:gd name="connsiteX101" fmla="*/ 1808631 w 2523102"/>
              <a:gd name="connsiteY101" fmla="*/ 652546 h 2478749"/>
              <a:gd name="connsiteX102" fmla="*/ 654436 w 2523102"/>
              <a:gd name="connsiteY102" fmla="*/ 1929846 h 2478749"/>
              <a:gd name="connsiteX103" fmla="*/ 632596 w 2523102"/>
              <a:gd name="connsiteY103" fmla="*/ 1848246 h 2478749"/>
              <a:gd name="connsiteX104" fmla="*/ 714196 w 2523102"/>
              <a:gd name="connsiteY104" fmla="*/ 1826440 h 2478749"/>
              <a:gd name="connsiteX105" fmla="*/ 736036 w 2523102"/>
              <a:gd name="connsiteY105" fmla="*/ 1908006 h 2478749"/>
              <a:gd name="connsiteX106" fmla="*/ 654504 w 2523102"/>
              <a:gd name="connsiteY106" fmla="*/ 1929881 h 2478749"/>
              <a:gd name="connsiteX107" fmla="*/ 654436 w 2523102"/>
              <a:gd name="connsiteY107" fmla="*/ 1929846 h 2478749"/>
              <a:gd name="connsiteX108" fmla="*/ 822848 w 2523102"/>
              <a:gd name="connsiteY108" fmla="*/ 1638212 h 2478749"/>
              <a:gd name="connsiteX109" fmla="*/ 801007 w 2523102"/>
              <a:gd name="connsiteY109" fmla="*/ 1556622 h 2478749"/>
              <a:gd name="connsiteX110" fmla="*/ 882607 w 2523102"/>
              <a:gd name="connsiteY110" fmla="*/ 1534796 h 2478749"/>
              <a:gd name="connsiteX111" fmla="*/ 904447 w 2523102"/>
              <a:gd name="connsiteY111" fmla="*/ 1616372 h 2478749"/>
              <a:gd name="connsiteX112" fmla="*/ 822848 w 2523102"/>
              <a:gd name="connsiteY112" fmla="*/ 1638212 h 2478749"/>
              <a:gd name="connsiteX113" fmla="*/ 822848 w 2523102"/>
              <a:gd name="connsiteY113" fmla="*/ 1638212 h 2478749"/>
              <a:gd name="connsiteX114" fmla="*/ 991121 w 2523102"/>
              <a:gd name="connsiteY114" fmla="*/ 1346811 h 2478749"/>
              <a:gd name="connsiteX115" fmla="*/ 969248 w 2523102"/>
              <a:gd name="connsiteY115" fmla="*/ 1265211 h 2478749"/>
              <a:gd name="connsiteX116" fmla="*/ 1050848 w 2523102"/>
              <a:gd name="connsiteY116" fmla="*/ 1243343 h 2478749"/>
              <a:gd name="connsiteX117" fmla="*/ 1072722 w 2523102"/>
              <a:gd name="connsiteY117" fmla="*/ 1324947 h 2478749"/>
              <a:gd name="connsiteX118" fmla="*/ 1072722 w 2523102"/>
              <a:gd name="connsiteY118" fmla="*/ 1324947 h 2478749"/>
              <a:gd name="connsiteX119" fmla="*/ 991121 w 2523102"/>
              <a:gd name="connsiteY119" fmla="*/ 1346811 h 2478749"/>
              <a:gd name="connsiteX120" fmla="*/ 1159602 w 2523102"/>
              <a:gd name="connsiteY120" fmla="*/ 1055091 h 2478749"/>
              <a:gd name="connsiteX121" fmla="*/ 1137762 w 2523102"/>
              <a:gd name="connsiteY121" fmla="*/ 973498 h 2478749"/>
              <a:gd name="connsiteX122" fmla="*/ 1219327 w 2523102"/>
              <a:gd name="connsiteY122" fmla="*/ 951644 h 2478749"/>
              <a:gd name="connsiteX123" fmla="*/ 1241202 w 2523102"/>
              <a:gd name="connsiteY123" fmla="*/ 1033227 h 2478749"/>
              <a:gd name="connsiteX124" fmla="*/ 1159636 w 2523102"/>
              <a:gd name="connsiteY124" fmla="*/ 1055118 h 2478749"/>
              <a:gd name="connsiteX125" fmla="*/ 1159602 w 2523102"/>
              <a:gd name="connsiteY125" fmla="*/ 1055091 h 2478749"/>
              <a:gd name="connsiteX126" fmla="*/ 1327876 w 2523102"/>
              <a:gd name="connsiteY126" fmla="*/ 763683 h 2478749"/>
              <a:gd name="connsiteX127" fmla="*/ 1306036 w 2523102"/>
              <a:gd name="connsiteY127" fmla="*/ 682090 h 2478749"/>
              <a:gd name="connsiteX128" fmla="*/ 1387602 w 2523102"/>
              <a:gd name="connsiteY128" fmla="*/ 660236 h 2478749"/>
              <a:gd name="connsiteX129" fmla="*/ 1409476 w 2523102"/>
              <a:gd name="connsiteY129" fmla="*/ 741819 h 2478749"/>
              <a:gd name="connsiteX130" fmla="*/ 1327910 w 2523102"/>
              <a:gd name="connsiteY130" fmla="*/ 763710 h 2478749"/>
              <a:gd name="connsiteX131" fmla="*/ 1327876 w 2523102"/>
              <a:gd name="connsiteY131" fmla="*/ 763683 h 2478749"/>
              <a:gd name="connsiteX132" fmla="*/ 1496184 w 2523102"/>
              <a:gd name="connsiteY132" fmla="*/ 472196 h 2478749"/>
              <a:gd name="connsiteX133" fmla="*/ 1474208 w 2523102"/>
              <a:gd name="connsiteY133" fmla="*/ 390503 h 2478749"/>
              <a:gd name="connsiteX134" fmla="*/ 1555876 w 2523102"/>
              <a:gd name="connsiteY134" fmla="*/ 368516 h 2478749"/>
              <a:gd name="connsiteX135" fmla="*/ 1577888 w 2523102"/>
              <a:gd name="connsiteY135" fmla="*/ 450208 h 2478749"/>
              <a:gd name="connsiteX136" fmla="*/ 1577853 w 2523102"/>
              <a:gd name="connsiteY136" fmla="*/ 450253 h 2478749"/>
              <a:gd name="connsiteX137" fmla="*/ 1496253 w 2523102"/>
              <a:gd name="connsiteY137" fmla="*/ 472227 h 2478749"/>
              <a:gd name="connsiteX138" fmla="*/ 1496184 w 2523102"/>
              <a:gd name="connsiteY138" fmla="*/ 472196 h 2478749"/>
              <a:gd name="connsiteX139" fmla="*/ 342093 w 2523102"/>
              <a:gd name="connsiteY139" fmla="*/ 1749572 h 2478749"/>
              <a:gd name="connsiteX140" fmla="*/ 320322 w 2523102"/>
              <a:gd name="connsiteY140" fmla="*/ 1667938 h 2478749"/>
              <a:gd name="connsiteX141" fmla="*/ 401956 w 2523102"/>
              <a:gd name="connsiteY141" fmla="*/ 1646201 h 2478749"/>
              <a:gd name="connsiteX142" fmla="*/ 423761 w 2523102"/>
              <a:gd name="connsiteY142" fmla="*/ 1727732 h 2478749"/>
              <a:gd name="connsiteX143" fmla="*/ 342161 w 2523102"/>
              <a:gd name="connsiteY143" fmla="*/ 1749606 h 2478749"/>
              <a:gd name="connsiteX144" fmla="*/ 342093 w 2523102"/>
              <a:gd name="connsiteY144" fmla="*/ 1749572 h 2478749"/>
              <a:gd name="connsiteX145" fmla="*/ 510504 w 2523102"/>
              <a:gd name="connsiteY145" fmla="*/ 1457938 h 2478749"/>
              <a:gd name="connsiteX146" fmla="*/ 488733 w 2523102"/>
              <a:gd name="connsiteY146" fmla="*/ 1376310 h 2478749"/>
              <a:gd name="connsiteX147" fmla="*/ 570367 w 2523102"/>
              <a:gd name="connsiteY147" fmla="*/ 1354542 h 2478749"/>
              <a:gd name="connsiteX148" fmla="*/ 592173 w 2523102"/>
              <a:gd name="connsiteY148" fmla="*/ 1436098 h 2478749"/>
              <a:gd name="connsiteX149" fmla="*/ 510642 w 2523102"/>
              <a:gd name="connsiteY149" fmla="*/ 1458010 h 2478749"/>
              <a:gd name="connsiteX150" fmla="*/ 510504 w 2523102"/>
              <a:gd name="connsiteY150" fmla="*/ 1457938 h 2478749"/>
              <a:gd name="connsiteX151" fmla="*/ 678813 w 2523102"/>
              <a:gd name="connsiteY151" fmla="*/ 1166530 h 2478749"/>
              <a:gd name="connsiteX152" fmla="*/ 657007 w 2523102"/>
              <a:gd name="connsiteY152" fmla="*/ 1084919 h 2478749"/>
              <a:gd name="connsiteX153" fmla="*/ 738642 w 2523102"/>
              <a:gd name="connsiteY153" fmla="*/ 1063124 h 2478749"/>
              <a:gd name="connsiteX154" fmla="*/ 760447 w 2523102"/>
              <a:gd name="connsiteY154" fmla="*/ 1144690 h 2478749"/>
              <a:gd name="connsiteX155" fmla="*/ 678813 w 2523102"/>
              <a:gd name="connsiteY155" fmla="*/ 1166537 h 2478749"/>
              <a:gd name="connsiteX156" fmla="*/ 678813 w 2523102"/>
              <a:gd name="connsiteY156" fmla="*/ 1166530 h 2478749"/>
              <a:gd name="connsiteX157" fmla="*/ 847259 w 2523102"/>
              <a:gd name="connsiteY157" fmla="*/ 874810 h 2478749"/>
              <a:gd name="connsiteX158" fmla="*/ 825453 w 2523102"/>
              <a:gd name="connsiteY158" fmla="*/ 793196 h 2478749"/>
              <a:gd name="connsiteX159" fmla="*/ 907053 w 2523102"/>
              <a:gd name="connsiteY159" fmla="*/ 771383 h 2478749"/>
              <a:gd name="connsiteX160" fmla="*/ 928893 w 2523102"/>
              <a:gd name="connsiteY160" fmla="*/ 852966 h 2478749"/>
              <a:gd name="connsiteX161" fmla="*/ 847259 w 2523102"/>
              <a:gd name="connsiteY161" fmla="*/ 874820 h 2478749"/>
              <a:gd name="connsiteX162" fmla="*/ 847259 w 2523102"/>
              <a:gd name="connsiteY162" fmla="*/ 874810 h 2478749"/>
              <a:gd name="connsiteX163" fmla="*/ 1015533 w 2523102"/>
              <a:gd name="connsiteY163" fmla="*/ 583402 h 2478749"/>
              <a:gd name="connsiteX164" fmla="*/ 993761 w 2523102"/>
              <a:gd name="connsiteY164" fmla="*/ 501774 h 2478749"/>
              <a:gd name="connsiteX165" fmla="*/ 1075396 w 2523102"/>
              <a:gd name="connsiteY165" fmla="*/ 480006 h 2478749"/>
              <a:gd name="connsiteX166" fmla="*/ 1097202 w 2523102"/>
              <a:gd name="connsiteY166" fmla="*/ 561562 h 2478749"/>
              <a:gd name="connsiteX167" fmla="*/ 1015602 w 2523102"/>
              <a:gd name="connsiteY167" fmla="*/ 583433 h 2478749"/>
              <a:gd name="connsiteX168" fmla="*/ 1015533 w 2523102"/>
              <a:gd name="connsiteY168" fmla="*/ 583402 h 2478749"/>
              <a:gd name="connsiteX169" fmla="*/ 1183876 w 2523102"/>
              <a:gd name="connsiteY169" fmla="*/ 291915 h 2478749"/>
              <a:gd name="connsiteX170" fmla="*/ 1161899 w 2523102"/>
              <a:gd name="connsiteY170" fmla="*/ 210215 h 2478749"/>
              <a:gd name="connsiteX171" fmla="*/ 1243602 w 2523102"/>
              <a:gd name="connsiteY171" fmla="*/ 188245 h 2478749"/>
              <a:gd name="connsiteX172" fmla="*/ 1265579 w 2523102"/>
              <a:gd name="connsiteY172" fmla="*/ 269945 h 2478749"/>
              <a:gd name="connsiteX173" fmla="*/ 1265544 w 2523102"/>
              <a:gd name="connsiteY173" fmla="*/ 269996 h 2478749"/>
              <a:gd name="connsiteX174" fmla="*/ 1183876 w 2523102"/>
              <a:gd name="connsiteY174" fmla="*/ 291918 h 2478749"/>
              <a:gd name="connsiteX175" fmla="*/ 1183876 w 2523102"/>
              <a:gd name="connsiteY175" fmla="*/ 291915 h 2478749"/>
              <a:gd name="connsiteX176" fmla="*/ 29750 w 2523102"/>
              <a:gd name="connsiteY176" fmla="*/ 1569277 h 2478749"/>
              <a:gd name="connsiteX177" fmla="*/ 8081 w 2523102"/>
              <a:gd name="connsiteY177" fmla="*/ 1487639 h 2478749"/>
              <a:gd name="connsiteX178" fmla="*/ 89716 w 2523102"/>
              <a:gd name="connsiteY178" fmla="*/ 1465954 h 2478749"/>
              <a:gd name="connsiteX179" fmla="*/ 111453 w 2523102"/>
              <a:gd name="connsiteY179" fmla="*/ 1547482 h 2478749"/>
              <a:gd name="connsiteX180" fmla="*/ 29853 w 2523102"/>
              <a:gd name="connsiteY180" fmla="*/ 1569332 h 2478749"/>
              <a:gd name="connsiteX181" fmla="*/ 29750 w 2523102"/>
              <a:gd name="connsiteY181" fmla="*/ 1569277 h 2478749"/>
              <a:gd name="connsiteX182" fmla="*/ 198161 w 2523102"/>
              <a:gd name="connsiteY182" fmla="*/ 1277633 h 2478749"/>
              <a:gd name="connsiteX183" fmla="*/ 176493 w 2523102"/>
              <a:gd name="connsiteY183" fmla="*/ 1195998 h 2478749"/>
              <a:gd name="connsiteX184" fmla="*/ 258127 w 2523102"/>
              <a:gd name="connsiteY184" fmla="*/ 1174319 h 2478749"/>
              <a:gd name="connsiteX185" fmla="*/ 279864 w 2523102"/>
              <a:gd name="connsiteY185" fmla="*/ 1255837 h 2478749"/>
              <a:gd name="connsiteX186" fmla="*/ 198161 w 2523102"/>
              <a:gd name="connsiteY186" fmla="*/ 1277633 h 2478749"/>
              <a:gd name="connsiteX187" fmla="*/ 366436 w 2523102"/>
              <a:gd name="connsiteY187" fmla="*/ 986224 h 2478749"/>
              <a:gd name="connsiteX188" fmla="*/ 344801 w 2523102"/>
              <a:gd name="connsiteY188" fmla="*/ 904580 h 2478749"/>
              <a:gd name="connsiteX189" fmla="*/ 426436 w 2523102"/>
              <a:gd name="connsiteY189" fmla="*/ 882939 h 2478749"/>
              <a:gd name="connsiteX190" fmla="*/ 448173 w 2523102"/>
              <a:gd name="connsiteY190" fmla="*/ 964429 h 2478749"/>
              <a:gd name="connsiteX191" fmla="*/ 366470 w 2523102"/>
              <a:gd name="connsiteY191" fmla="*/ 986242 h 2478749"/>
              <a:gd name="connsiteX192" fmla="*/ 366436 w 2523102"/>
              <a:gd name="connsiteY192" fmla="*/ 986224 h 2478749"/>
              <a:gd name="connsiteX193" fmla="*/ 534882 w 2523102"/>
              <a:gd name="connsiteY193" fmla="*/ 694505 h 2478749"/>
              <a:gd name="connsiteX194" fmla="*/ 513213 w 2523102"/>
              <a:gd name="connsiteY194" fmla="*/ 612850 h 2478749"/>
              <a:gd name="connsiteX195" fmla="*/ 594882 w 2523102"/>
              <a:gd name="connsiteY195" fmla="*/ 591191 h 2478749"/>
              <a:gd name="connsiteX196" fmla="*/ 616619 w 2523102"/>
              <a:gd name="connsiteY196" fmla="*/ 672709 h 2478749"/>
              <a:gd name="connsiteX197" fmla="*/ 534916 w 2523102"/>
              <a:gd name="connsiteY197" fmla="*/ 694525 h 2478749"/>
              <a:gd name="connsiteX198" fmla="*/ 534882 w 2523102"/>
              <a:gd name="connsiteY198" fmla="*/ 694505 h 2478749"/>
              <a:gd name="connsiteX199" fmla="*/ 703190 w 2523102"/>
              <a:gd name="connsiteY199" fmla="*/ 403097 h 2478749"/>
              <a:gd name="connsiteX200" fmla="*/ 681522 w 2523102"/>
              <a:gd name="connsiteY200" fmla="*/ 321459 h 2478749"/>
              <a:gd name="connsiteX201" fmla="*/ 763156 w 2523102"/>
              <a:gd name="connsiteY201" fmla="*/ 299773 h 2478749"/>
              <a:gd name="connsiteX202" fmla="*/ 784893 w 2523102"/>
              <a:gd name="connsiteY202" fmla="*/ 381301 h 2478749"/>
              <a:gd name="connsiteX203" fmla="*/ 703293 w 2523102"/>
              <a:gd name="connsiteY203" fmla="*/ 403155 h 2478749"/>
              <a:gd name="connsiteX204" fmla="*/ 703190 w 2523102"/>
              <a:gd name="connsiteY204" fmla="*/ 403097 h 2478749"/>
              <a:gd name="connsiteX205" fmla="*/ 871499 w 2523102"/>
              <a:gd name="connsiteY205" fmla="*/ 111610 h 2478749"/>
              <a:gd name="connsiteX206" fmla="*/ 849693 w 2523102"/>
              <a:gd name="connsiteY206" fmla="*/ 29869 h 2478749"/>
              <a:gd name="connsiteX207" fmla="*/ 931430 w 2523102"/>
              <a:gd name="connsiteY207" fmla="*/ 8053 h 2478749"/>
              <a:gd name="connsiteX208" fmla="*/ 953270 w 2523102"/>
              <a:gd name="connsiteY208" fmla="*/ 89735 h 2478749"/>
              <a:gd name="connsiteX209" fmla="*/ 871533 w 2523102"/>
              <a:gd name="connsiteY209" fmla="*/ 111623 h 2478749"/>
              <a:gd name="connsiteX210" fmla="*/ 871499 w 2523102"/>
              <a:gd name="connsiteY210" fmla="*/ 111610 h 2478749"/>
              <a:gd name="connsiteX211" fmla="*/ 1651293 w 2523102"/>
              <a:gd name="connsiteY211" fmla="*/ 2367332 h 2478749"/>
              <a:gd name="connsiteX212" fmla="*/ 1672996 w 2523102"/>
              <a:gd name="connsiteY212" fmla="*/ 2448966 h 2478749"/>
              <a:gd name="connsiteX213" fmla="*/ 1591362 w 2523102"/>
              <a:gd name="connsiteY213" fmla="*/ 2470669 h 2478749"/>
              <a:gd name="connsiteX214" fmla="*/ 1569590 w 2523102"/>
              <a:gd name="connsiteY214" fmla="*/ 2389138 h 2478749"/>
              <a:gd name="connsiteX215" fmla="*/ 1651224 w 2523102"/>
              <a:gd name="connsiteY215" fmla="*/ 2367298 h 2478749"/>
              <a:gd name="connsiteX216" fmla="*/ 1651293 w 2523102"/>
              <a:gd name="connsiteY216" fmla="*/ 2367332 h 2478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2523102" h="2478749">
                <a:moveTo>
                  <a:pt x="1759979" y="2179172"/>
                </a:moveTo>
                <a:cubicBezTo>
                  <a:pt x="1731453" y="2162612"/>
                  <a:pt x="1721750" y="2126063"/>
                  <a:pt x="1738311" y="2097504"/>
                </a:cubicBezTo>
                <a:cubicBezTo>
                  <a:pt x="1754870" y="2068978"/>
                  <a:pt x="1791453" y="2059275"/>
                  <a:pt x="1819979" y="2075869"/>
                </a:cubicBezTo>
                <a:cubicBezTo>
                  <a:pt x="1848436" y="2092395"/>
                  <a:pt x="1858173" y="2128841"/>
                  <a:pt x="1841716" y="2157366"/>
                </a:cubicBezTo>
                <a:cubicBezTo>
                  <a:pt x="1825156" y="2185960"/>
                  <a:pt x="1788573" y="2195732"/>
                  <a:pt x="1759979" y="2179172"/>
                </a:cubicBezTo>
                <a:close/>
                <a:moveTo>
                  <a:pt x="1928253" y="1887743"/>
                </a:moveTo>
                <a:cubicBezTo>
                  <a:pt x="1899727" y="1871183"/>
                  <a:pt x="1890025" y="1834635"/>
                  <a:pt x="1906584" y="1806109"/>
                </a:cubicBezTo>
                <a:cubicBezTo>
                  <a:pt x="1923179" y="1777549"/>
                  <a:pt x="1959727" y="1767881"/>
                  <a:pt x="1988253" y="1784440"/>
                </a:cubicBezTo>
                <a:cubicBezTo>
                  <a:pt x="2016710" y="1800966"/>
                  <a:pt x="2026447" y="1837412"/>
                  <a:pt x="2009991" y="1865938"/>
                </a:cubicBezTo>
                <a:cubicBezTo>
                  <a:pt x="1993465" y="1894532"/>
                  <a:pt x="1956882" y="1904304"/>
                  <a:pt x="1928287" y="1887743"/>
                </a:cubicBezTo>
                <a:cubicBezTo>
                  <a:pt x="1928253" y="1887743"/>
                  <a:pt x="1928253" y="1887743"/>
                  <a:pt x="1928253" y="1887743"/>
                </a:cubicBezTo>
                <a:close/>
                <a:moveTo>
                  <a:pt x="2096733" y="1596027"/>
                </a:moveTo>
                <a:cubicBezTo>
                  <a:pt x="2068208" y="1579470"/>
                  <a:pt x="2058505" y="1542918"/>
                  <a:pt x="2075065" y="1514389"/>
                </a:cubicBezTo>
                <a:cubicBezTo>
                  <a:pt x="2091590" y="1485857"/>
                  <a:pt x="2128139" y="1476147"/>
                  <a:pt x="2156699" y="1492703"/>
                </a:cubicBezTo>
                <a:cubicBezTo>
                  <a:pt x="2185190" y="1509233"/>
                  <a:pt x="2194893" y="1545706"/>
                  <a:pt x="2178436" y="1574231"/>
                </a:cubicBezTo>
                <a:cubicBezTo>
                  <a:pt x="2161944" y="1602802"/>
                  <a:pt x="2125396" y="1612600"/>
                  <a:pt x="2096836" y="1596085"/>
                </a:cubicBezTo>
                <a:cubicBezTo>
                  <a:pt x="2096801" y="1596064"/>
                  <a:pt x="2096767" y="1596047"/>
                  <a:pt x="2096733" y="1596027"/>
                </a:cubicBezTo>
                <a:close/>
                <a:moveTo>
                  <a:pt x="2265007" y="1304619"/>
                </a:moveTo>
                <a:cubicBezTo>
                  <a:pt x="2236481" y="1288062"/>
                  <a:pt x="2226779" y="1251510"/>
                  <a:pt x="2243339" y="1222981"/>
                </a:cubicBezTo>
                <a:cubicBezTo>
                  <a:pt x="2259865" y="1194448"/>
                  <a:pt x="2296413" y="1184739"/>
                  <a:pt x="2324973" y="1201295"/>
                </a:cubicBezTo>
                <a:cubicBezTo>
                  <a:pt x="2353465" y="1217824"/>
                  <a:pt x="2363168" y="1254298"/>
                  <a:pt x="2346711" y="1282823"/>
                </a:cubicBezTo>
                <a:cubicBezTo>
                  <a:pt x="2330150" y="1311401"/>
                  <a:pt x="2293602" y="1321158"/>
                  <a:pt x="2265007" y="1304619"/>
                </a:cubicBezTo>
                <a:close/>
                <a:moveTo>
                  <a:pt x="2433316" y="1013132"/>
                </a:moveTo>
                <a:cubicBezTo>
                  <a:pt x="2404722" y="996586"/>
                  <a:pt x="2394951" y="959989"/>
                  <a:pt x="2411510" y="931391"/>
                </a:cubicBezTo>
                <a:cubicBezTo>
                  <a:pt x="2428036" y="902797"/>
                  <a:pt x="2464653" y="893029"/>
                  <a:pt x="2493248" y="909575"/>
                </a:cubicBezTo>
                <a:cubicBezTo>
                  <a:pt x="2521808" y="926108"/>
                  <a:pt x="2531579" y="962667"/>
                  <a:pt x="2515087" y="991258"/>
                </a:cubicBezTo>
                <a:cubicBezTo>
                  <a:pt x="2498562" y="1019873"/>
                  <a:pt x="2461979" y="1029678"/>
                  <a:pt x="2433351" y="1013159"/>
                </a:cubicBezTo>
                <a:cubicBezTo>
                  <a:pt x="2433351" y="1013152"/>
                  <a:pt x="2433351" y="1013142"/>
                  <a:pt x="2433316" y="1013132"/>
                </a:cubicBezTo>
                <a:close/>
                <a:moveTo>
                  <a:pt x="1279190" y="2290498"/>
                </a:moveTo>
                <a:cubicBezTo>
                  <a:pt x="1250631" y="2273972"/>
                  <a:pt x="1240893" y="2237458"/>
                  <a:pt x="1257385" y="2208898"/>
                </a:cubicBezTo>
                <a:cubicBezTo>
                  <a:pt x="1273910" y="2180338"/>
                  <a:pt x="1310459" y="2170566"/>
                  <a:pt x="1339018" y="2187092"/>
                </a:cubicBezTo>
                <a:cubicBezTo>
                  <a:pt x="1367544" y="2203583"/>
                  <a:pt x="1377316" y="2240098"/>
                  <a:pt x="1360825" y="2268658"/>
                </a:cubicBezTo>
                <a:cubicBezTo>
                  <a:pt x="1344333" y="2297218"/>
                  <a:pt x="1307785" y="2307024"/>
                  <a:pt x="1279224" y="2290498"/>
                </a:cubicBezTo>
                <a:cubicBezTo>
                  <a:pt x="1279190" y="2290498"/>
                  <a:pt x="1279190" y="2290498"/>
                  <a:pt x="1279190" y="2290498"/>
                </a:cubicBezTo>
                <a:close/>
                <a:moveTo>
                  <a:pt x="1447602" y="1998863"/>
                </a:moveTo>
                <a:cubicBezTo>
                  <a:pt x="1419042" y="1982338"/>
                  <a:pt x="1409304" y="1945789"/>
                  <a:pt x="1425830" y="1917229"/>
                </a:cubicBezTo>
                <a:cubicBezTo>
                  <a:pt x="1442356" y="1888669"/>
                  <a:pt x="1478904" y="1878898"/>
                  <a:pt x="1507465" y="1895458"/>
                </a:cubicBezTo>
                <a:cubicBezTo>
                  <a:pt x="1535991" y="1911949"/>
                  <a:pt x="1545762" y="1948464"/>
                  <a:pt x="1529270" y="1977023"/>
                </a:cubicBezTo>
                <a:cubicBezTo>
                  <a:pt x="1512779" y="2005583"/>
                  <a:pt x="1476264" y="2015389"/>
                  <a:pt x="1447671" y="1998898"/>
                </a:cubicBezTo>
                <a:cubicBezTo>
                  <a:pt x="1447671" y="1998898"/>
                  <a:pt x="1447636" y="1998863"/>
                  <a:pt x="1447602" y="1998863"/>
                </a:cubicBezTo>
                <a:close/>
                <a:moveTo>
                  <a:pt x="1615910" y="1707435"/>
                </a:moveTo>
                <a:cubicBezTo>
                  <a:pt x="1587351" y="1690909"/>
                  <a:pt x="1577613" y="1654395"/>
                  <a:pt x="1594139" y="1625835"/>
                </a:cubicBezTo>
                <a:cubicBezTo>
                  <a:pt x="1610631" y="1597282"/>
                  <a:pt x="1647179" y="1587531"/>
                  <a:pt x="1675739" y="1604050"/>
                </a:cubicBezTo>
                <a:cubicBezTo>
                  <a:pt x="1704264" y="1620555"/>
                  <a:pt x="1714036" y="1657035"/>
                  <a:pt x="1697544" y="1685595"/>
                </a:cubicBezTo>
                <a:cubicBezTo>
                  <a:pt x="1681053" y="1714155"/>
                  <a:pt x="1644505" y="1723960"/>
                  <a:pt x="1615944" y="1707469"/>
                </a:cubicBezTo>
                <a:cubicBezTo>
                  <a:pt x="1615944" y="1707435"/>
                  <a:pt x="1615910" y="1707435"/>
                  <a:pt x="1615910" y="1707435"/>
                </a:cubicBezTo>
                <a:close/>
                <a:moveTo>
                  <a:pt x="1784356" y="1415722"/>
                </a:moveTo>
                <a:cubicBezTo>
                  <a:pt x="1755796" y="1399206"/>
                  <a:pt x="1746059" y="1362668"/>
                  <a:pt x="1762550" y="1334111"/>
                </a:cubicBezTo>
                <a:cubicBezTo>
                  <a:pt x="1779076" y="1305558"/>
                  <a:pt x="1815624" y="1295801"/>
                  <a:pt x="1844184" y="1312316"/>
                </a:cubicBezTo>
                <a:cubicBezTo>
                  <a:pt x="1872710" y="1328824"/>
                  <a:pt x="1882481" y="1365329"/>
                  <a:pt x="1865991" y="1393882"/>
                </a:cubicBezTo>
                <a:cubicBezTo>
                  <a:pt x="1849499" y="1422455"/>
                  <a:pt x="1812951" y="1432237"/>
                  <a:pt x="1784356" y="1415729"/>
                </a:cubicBezTo>
                <a:cubicBezTo>
                  <a:pt x="1784356" y="1415729"/>
                  <a:pt x="1784356" y="1415725"/>
                  <a:pt x="1784356" y="1415722"/>
                </a:cubicBezTo>
                <a:close/>
                <a:moveTo>
                  <a:pt x="1952631" y="1124314"/>
                </a:moveTo>
                <a:cubicBezTo>
                  <a:pt x="1924070" y="1107798"/>
                  <a:pt x="1914299" y="1071257"/>
                  <a:pt x="1930825" y="1042696"/>
                </a:cubicBezTo>
                <a:cubicBezTo>
                  <a:pt x="1947351" y="1014136"/>
                  <a:pt x="1983864" y="1004375"/>
                  <a:pt x="2012425" y="1020891"/>
                </a:cubicBezTo>
                <a:cubicBezTo>
                  <a:pt x="2040984" y="1037396"/>
                  <a:pt x="2050756" y="1073917"/>
                  <a:pt x="2034264" y="1102474"/>
                </a:cubicBezTo>
                <a:cubicBezTo>
                  <a:pt x="2017774" y="1131044"/>
                  <a:pt x="1981224" y="1140829"/>
                  <a:pt x="1952631" y="1124321"/>
                </a:cubicBezTo>
                <a:cubicBezTo>
                  <a:pt x="1952631" y="1124321"/>
                  <a:pt x="1952631" y="1124317"/>
                  <a:pt x="1952631" y="1124314"/>
                </a:cubicBezTo>
                <a:close/>
                <a:moveTo>
                  <a:pt x="2120973" y="832827"/>
                </a:moveTo>
                <a:cubicBezTo>
                  <a:pt x="2092345" y="816332"/>
                  <a:pt x="2082505" y="779756"/>
                  <a:pt x="2098996" y="751127"/>
                </a:cubicBezTo>
                <a:cubicBezTo>
                  <a:pt x="2115488" y="722502"/>
                  <a:pt x="2152070" y="712666"/>
                  <a:pt x="2180699" y="729157"/>
                </a:cubicBezTo>
                <a:cubicBezTo>
                  <a:pt x="2209327" y="745652"/>
                  <a:pt x="2219168" y="782228"/>
                  <a:pt x="2202676" y="810857"/>
                </a:cubicBezTo>
                <a:cubicBezTo>
                  <a:pt x="2202676" y="810874"/>
                  <a:pt x="2202642" y="810891"/>
                  <a:pt x="2202642" y="810908"/>
                </a:cubicBezTo>
                <a:cubicBezTo>
                  <a:pt x="2186150" y="839513"/>
                  <a:pt x="2149602" y="849329"/>
                  <a:pt x="2120973" y="832830"/>
                </a:cubicBezTo>
                <a:cubicBezTo>
                  <a:pt x="2120973" y="832830"/>
                  <a:pt x="2120973" y="832827"/>
                  <a:pt x="2120973" y="832827"/>
                </a:cubicBezTo>
                <a:close/>
                <a:moveTo>
                  <a:pt x="966882" y="2110223"/>
                </a:moveTo>
                <a:cubicBezTo>
                  <a:pt x="938322" y="2093732"/>
                  <a:pt x="928516" y="2057183"/>
                  <a:pt x="945007" y="2028623"/>
                </a:cubicBezTo>
                <a:cubicBezTo>
                  <a:pt x="961499" y="2000063"/>
                  <a:pt x="998047" y="1990258"/>
                  <a:pt x="1026607" y="2006749"/>
                </a:cubicBezTo>
                <a:cubicBezTo>
                  <a:pt x="1055168" y="2023241"/>
                  <a:pt x="1064973" y="2059789"/>
                  <a:pt x="1048481" y="2088349"/>
                </a:cubicBezTo>
                <a:cubicBezTo>
                  <a:pt x="1031991" y="2116909"/>
                  <a:pt x="995476" y="2126715"/>
                  <a:pt x="966916" y="2110223"/>
                </a:cubicBezTo>
                <a:cubicBezTo>
                  <a:pt x="966916" y="2110223"/>
                  <a:pt x="966882" y="2110223"/>
                  <a:pt x="966882" y="2110223"/>
                </a:cubicBezTo>
                <a:close/>
                <a:moveTo>
                  <a:pt x="1135293" y="1818555"/>
                </a:moveTo>
                <a:cubicBezTo>
                  <a:pt x="1106733" y="1802063"/>
                  <a:pt x="1096962" y="1765515"/>
                  <a:pt x="1113453" y="1736955"/>
                </a:cubicBezTo>
                <a:cubicBezTo>
                  <a:pt x="1129979" y="1708395"/>
                  <a:pt x="1166493" y="1698623"/>
                  <a:pt x="1195053" y="1715149"/>
                </a:cubicBezTo>
                <a:cubicBezTo>
                  <a:pt x="1223613" y="1731640"/>
                  <a:pt x="1233385" y="1768155"/>
                  <a:pt x="1216893" y="1796715"/>
                </a:cubicBezTo>
                <a:cubicBezTo>
                  <a:pt x="1200436" y="1825275"/>
                  <a:pt x="1163922" y="1835081"/>
                  <a:pt x="1135362" y="1818589"/>
                </a:cubicBezTo>
                <a:cubicBezTo>
                  <a:pt x="1135362" y="1818589"/>
                  <a:pt x="1135327" y="1818555"/>
                  <a:pt x="1135293" y="1818555"/>
                </a:cubicBezTo>
                <a:close/>
                <a:moveTo>
                  <a:pt x="1303568" y="1527161"/>
                </a:moveTo>
                <a:cubicBezTo>
                  <a:pt x="1275007" y="1510666"/>
                  <a:pt x="1265202" y="1474131"/>
                  <a:pt x="1281693" y="1445561"/>
                </a:cubicBezTo>
                <a:cubicBezTo>
                  <a:pt x="1298184" y="1416987"/>
                  <a:pt x="1334733" y="1407198"/>
                  <a:pt x="1363293" y="1423693"/>
                </a:cubicBezTo>
                <a:cubicBezTo>
                  <a:pt x="1391888" y="1440192"/>
                  <a:pt x="1401659" y="1476723"/>
                  <a:pt x="1385168" y="1505296"/>
                </a:cubicBezTo>
                <a:cubicBezTo>
                  <a:pt x="1385168" y="1505296"/>
                  <a:pt x="1385168" y="1505296"/>
                  <a:pt x="1385168" y="1505296"/>
                </a:cubicBezTo>
                <a:cubicBezTo>
                  <a:pt x="1368676" y="1533867"/>
                  <a:pt x="1332127" y="1543656"/>
                  <a:pt x="1303568" y="1527161"/>
                </a:cubicBezTo>
                <a:close/>
                <a:moveTo>
                  <a:pt x="1472013" y="1235440"/>
                </a:moveTo>
                <a:cubicBezTo>
                  <a:pt x="1443453" y="1218932"/>
                  <a:pt x="1433682" y="1182390"/>
                  <a:pt x="1450173" y="1153830"/>
                </a:cubicBezTo>
                <a:cubicBezTo>
                  <a:pt x="1466698" y="1125267"/>
                  <a:pt x="1503248" y="1115495"/>
                  <a:pt x="1531808" y="1132004"/>
                </a:cubicBezTo>
                <a:cubicBezTo>
                  <a:pt x="1560333" y="1148506"/>
                  <a:pt x="1570139" y="1185017"/>
                  <a:pt x="1553647" y="1213577"/>
                </a:cubicBezTo>
                <a:cubicBezTo>
                  <a:pt x="1537156" y="1242150"/>
                  <a:pt x="1500642" y="1251953"/>
                  <a:pt x="1472047" y="1235471"/>
                </a:cubicBezTo>
                <a:cubicBezTo>
                  <a:pt x="1472047" y="1235461"/>
                  <a:pt x="1472013" y="1235451"/>
                  <a:pt x="1472013" y="1235440"/>
                </a:cubicBezTo>
                <a:close/>
                <a:moveTo>
                  <a:pt x="1640322" y="944033"/>
                </a:moveTo>
                <a:cubicBezTo>
                  <a:pt x="1611762" y="927534"/>
                  <a:pt x="1601956" y="891006"/>
                  <a:pt x="1618481" y="862439"/>
                </a:cubicBezTo>
                <a:cubicBezTo>
                  <a:pt x="1634973" y="833873"/>
                  <a:pt x="1671488" y="824087"/>
                  <a:pt x="1700047" y="840586"/>
                </a:cubicBezTo>
                <a:cubicBezTo>
                  <a:pt x="1728607" y="857080"/>
                  <a:pt x="1738413" y="893602"/>
                  <a:pt x="1721922" y="922169"/>
                </a:cubicBezTo>
                <a:cubicBezTo>
                  <a:pt x="1705430" y="950735"/>
                  <a:pt x="1668951" y="960534"/>
                  <a:pt x="1640356" y="944060"/>
                </a:cubicBezTo>
                <a:cubicBezTo>
                  <a:pt x="1640356" y="944050"/>
                  <a:pt x="1640322" y="944043"/>
                  <a:pt x="1640322" y="944033"/>
                </a:cubicBezTo>
                <a:close/>
                <a:moveTo>
                  <a:pt x="1808631" y="652546"/>
                </a:moveTo>
                <a:cubicBezTo>
                  <a:pt x="1780002" y="636058"/>
                  <a:pt x="1770161" y="599482"/>
                  <a:pt x="1786653" y="570853"/>
                </a:cubicBezTo>
                <a:cubicBezTo>
                  <a:pt x="1803145" y="542221"/>
                  <a:pt x="1839693" y="532378"/>
                  <a:pt x="1868322" y="548866"/>
                </a:cubicBezTo>
                <a:cubicBezTo>
                  <a:pt x="1896984" y="565354"/>
                  <a:pt x="1906825" y="601930"/>
                  <a:pt x="1890333" y="630558"/>
                </a:cubicBezTo>
                <a:cubicBezTo>
                  <a:pt x="1890333" y="630575"/>
                  <a:pt x="1890299" y="630589"/>
                  <a:pt x="1890299" y="630603"/>
                </a:cubicBezTo>
                <a:cubicBezTo>
                  <a:pt x="1873841" y="659207"/>
                  <a:pt x="1837293" y="669047"/>
                  <a:pt x="1808698" y="652577"/>
                </a:cubicBezTo>
                <a:cubicBezTo>
                  <a:pt x="1808665" y="652566"/>
                  <a:pt x="1808665" y="652556"/>
                  <a:pt x="1808631" y="652546"/>
                </a:cubicBezTo>
                <a:close/>
                <a:moveTo>
                  <a:pt x="654436" y="1929846"/>
                </a:moveTo>
                <a:cubicBezTo>
                  <a:pt x="625876" y="1913355"/>
                  <a:pt x="616105" y="1876806"/>
                  <a:pt x="632596" y="1848246"/>
                </a:cubicBezTo>
                <a:cubicBezTo>
                  <a:pt x="649121" y="1819686"/>
                  <a:pt x="685636" y="1809915"/>
                  <a:pt x="714196" y="1826440"/>
                </a:cubicBezTo>
                <a:cubicBezTo>
                  <a:pt x="742756" y="1842932"/>
                  <a:pt x="752528" y="1879446"/>
                  <a:pt x="736036" y="1908006"/>
                </a:cubicBezTo>
                <a:cubicBezTo>
                  <a:pt x="719579" y="1936566"/>
                  <a:pt x="683065" y="1946372"/>
                  <a:pt x="654504" y="1929881"/>
                </a:cubicBezTo>
                <a:cubicBezTo>
                  <a:pt x="654504" y="1929881"/>
                  <a:pt x="654470" y="1929846"/>
                  <a:pt x="654436" y="1929846"/>
                </a:cubicBezTo>
                <a:close/>
                <a:moveTo>
                  <a:pt x="822848" y="1638212"/>
                </a:moveTo>
                <a:cubicBezTo>
                  <a:pt x="794287" y="1621721"/>
                  <a:pt x="784516" y="1585179"/>
                  <a:pt x="801007" y="1556622"/>
                </a:cubicBezTo>
                <a:cubicBezTo>
                  <a:pt x="817533" y="1528062"/>
                  <a:pt x="854047" y="1518291"/>
                  <a:pt x="882607" y="1534796"/>
                </a:cubicBezTo>
                <a:cubicBezTo>
                  <a:pt x="911168" y="1551298"/>
                  <a:pt x="920939" y="1587815"/>
                  <a:pt x="904447" y="1616372"/>
                </a:cubicBezTo>
                <a:cubicBezTo>
                  <a:pt x="887956" y="1644932"/>
                  <a:pt x="851407" y="1654703"/>
                  <a:pt x="822848" y="1638212"/>
                </a:cubicBezTo>
                <a:cubicBezTo>
                  <a:pt x="822848" y="1638212"/>
                  <a:pt x="822848" y="1638212"/>
                  <a:pt x="822848" y="1638212"/>
                </a:cubicBezTo>
                <a:close/>
                <a:moveTo>
                  <a:pt x="991121" y="1346811"/>
                </a:moveTo>
                <a:cubicBezTo>
                  <a:pt x="962562" y="1330316"/>
                  <a:pt x="952756" y="1293781"/>
                  <a:pt x="969248" y="1265211"/>
                </a:cubicBezTo>
                <a:cubicBezTo>
                  <a:pt x="985739" y="1236637"/>
                  <a:pt x="1022287" y="1226849"/>
                  <a:pt x="1050848" y="1243343"/>
                </a:cubicBezTo>
                <a:cubicBezTo>
                  <a:pt x="1079441" y="1259842"/>
                  <a:pt x="1089213" y="1296373"/>
                  <a:pt x="1072722" y="1324947"/>
                </a:cubicBezTo>
                <a:cubicBezTo>
                  <a:pt x="1072722" y="1324947"/>
                  <a:pt x="1072722" y="1324947"/>
                  <a:pt x="1072722" y="1324947"/>
                </a:cubicBezTo>
                <a:cubicBezTo>
                  <a:pt x="1056230" y="1353517"/>
                  <a:pt x="1019682" y="1363306"/>
                  <a:pt x="991121" y="1346811"/>
                </a:cubicBezTo>
                <a:close/>
                <a:moveTo>
                  <a:pt x="1159602" y="1055091"/>
                </a:moveTo>
                <a:cubicBezTo>
                  <a:pt x="1131042" y="1038593"/>
                  <a:pt x="1121236" y="1002064"/>
                  <a:pt x="1137762" y="973498"/>
                </a:cubicBezTo>
                <a:cubicBezTo>
                  <a:pt x="1154253" y="944931"/>
                  <a:pt x="1190767" y="935146"/>
                  <a:pt x="1219327" y="951644"/>
                </a:cubicBezTo>
                <a:cubicBezTo>
                  <a:pt x="1247888" y="968139"/>
                  <a:pt x="1257693" y="1004660"/>
                  <a:pt x="1241202" y="1033227"/>
                </a:cubicBezTo>
                <a:cubicBezTo>
                  <a:pt x="1224710" y="1061794"/>
                  <a:pt x="1188230" y="1071593"/>
                  <a:pt x="1159636" y="1055118"/>
                </a:cubicBezTo>
                <a:cubicBezTo>
                  <a:pt x="1159636" y="1055108"/>
                  <a:pt x="1159602" y="1055101"/>
                  <a:pt x="1159602" y="1055091"/>
                </a:cubicBezTo>
                <a:close/>
                <a:moveTo>
                  <a:pt x="1327876" y="763683"/>
                </a:moveTo>
                <a:cubicBezTo>
                  <a:pt x="1299316" y="747185"/>
                  <a:pt x="1289510" y="710657"/>
                  <a:pt x="1306036" y="682090"/>
                </a:cubicBezTo>
                <a:cubicBezTo>
                  <a:pt x="1322528" y="653523"/>
                  <a:pt x="1359042" y="643738"/>
                  <a:pt x="1387602" y="660236"/>
                </a:cubicBezTo>
                <a:cubicBezTo>
                  <a:pt x="1416161" y="676731"/>
                  <a:pt x="1425967" y="713252"/>
                  <a:pt x="1409476" y="741819"/>
                </a:cubicBezTo>
                <a:cubicBezTo>
                  <a:pt x="1392984" y="770386"/>
                  <a:pt x="1356505" y="780185"/>
                  <a:pt x="1327910" y="763710"/>
                </a:cubicBezTo>
                <a:cubicBezTo>
                  <a:pt x="1327910" y="763700"/>
                  <a:pt x="1327876" y="763693"/>
                  <a:pt x="1327876" y="763683"/>
                </a:cubicBezTo>
                <a:close/>
                <a:moveTo>
                  <a:pt x="1496184" y="472196"/>
                </a:moveTo>
                <a:cubicBezTo>
                  <a:pt x="1467556" y="455708"/>
                  <a:pt x="1457716" y="419132"/>
                  <a:pt x="1474208" y="390503"/>
                </a:cubicBezTo>
                <a:cubicBezTo>
                  <a:pt x="1490698" y="361871"/>
                  <a:pt x="1527248" y="352028"/>
                  <a:pt x="1555876" y="368516"/>
                </a:cubicBezTo>
                <a:cubicBezTo>
                  <a:pt x="1584539" y="385004"/>
                  <a:pt x="1594379" y="421580"/>
                  <a:pt x="1577888" y="450208"/>
                </a:cubicBezTo>
                <a:cubicBezTo>
                  <a:pt x="1577853" y="450226"/>
                  <a:pt x="1577853" y="450239"/>
                  <a:pt x="1577853" y="450253"/>
                </a:cubicBezTo>
                <a:cubicBezTo>
                  <a:pt x="1561396" y="478858"/>
                  <a:pt x="1524848" y="488698"/>
                  <a:pt x="1496253" y="472227"/>
                </a:cubicBezTo>
                <a:cubicBezTo>
                  <a:pt x="1496219" y="472216"/>
                  <a:pt x="1496219" y="472206"/>
                  <a:pt x="1496184" y="472196"/>
                </a:cubicBezTo>
                <a:close/>
                <a:moveTo>
                  <a:pt x="342093" y="1749572"/>
                </a:moveTo>
                <a:cubicBezTo>
                  <a:pt x="313533" y="1733046"/>
                  <a:pt x="303796" y="1696498"/>
                  <a:pt x="320322" y="1667938"/>
                </a:cubicBezTo>
                <a:cubicBezTo>
                  <a:pt x="336848" y="1639412"/>
                  <a:pt x="373396" y="1629641"/>
                  <a:pt x="401956" y="1646201"/>
                </a:cubicBezTo>
                <a:cubicBezTo>
                  <a:pt x="430481" y="1662692"/>
                  <a:pt x="440219" y="1699172"/>
                  <a:pt x="423761" y="1727732"/>
                </a:cubicBezTo>
                <a:cubicBezTo>
                  <a:pt x="407270" y="1756292"/>
                  <a:pt x="370756" y="1766098"/>
                  <a:pt x="342161" y="1749606"/>
                </a:cubicBezTo>
                <a:cubicBezTo>
                  <a:pt x="342161" y="1749606"/>
                  <a:pt x="342127" y="1749572"/>
                  <a:pt x="342093" y="1749572"/>
                </a:cubicBezTo>
                <a:close/>
                <a:moveTo>
                  <a:pt x="510504" y="1457938"/>
                </a:moveTo>
                <a:cubicBezTo>
                  <a:pt x="481944" y="1441409"/>
                  <a:pt x="472208" y="1404863"/>
                  <a:pt x="488733" y="1376310"/>
                </a:cubicBezTo>
                <a:cubicBezTo>
                  <a:pt x="505259" y="1347760"/>
                  <a:pt x="541808" y="1338013"/>
                  <a:pt x="570367" y="1354542"/>
                </a:cubicBezTo>
                <a:cubicBezTo>
                  <a:pt x="598893" y="1371058"/>
                  <a:pt x="608631" y="1407551"/>
                  <a:pt x="592173" y="1436098"/>
                </a:cubicBezTo>
                <a:cubicBezTo>
                  <a:pt x="575716" y="1464668"/>
                  <a:pt x="539202" y="1474477"/>
                  <a:pt x="510642" y="1458010"/>
                </a:cubicBezTo>
                <a:cubicBezTo>
                  <a:pt x="510573" y="1457986"/>
                  <a:pt x="510539" y="1457962"/>
                  <a:pt x="510504" y="1457938"/>
                </a:cubicBezTo>
                <a:close/>
                <a:moveTo>
                  <a:pt x="678813" y="1166530"/>
                </a:moveTo>
                <a:cubicBezTo>
                  <a:pt x="650253" y="1150014"/>
                  <a:pt x="640516" y="1113476"/>
                  <a:pt x="657007" y="1084919"/>
                </a:cubicBezTo>
                <a:cubicBezTo>
                  <a:pt x="673533" y="1056366"/>
                  <a:pt x="710082" y="1046608"/>
                  <a:pt x="738642" y="1063124"/>
                </a:cubicBezTo>
                <a:cubicBezTo>
                  <a:pt x="767168" y="1079633"/>
                  <a:pt x="776939" y="1116136"/>
                  <a:pt x="760447" y="1144690"/>
                </a:cubicBezTo>
                <a:cubicBezTo>
                  <a:pt x="743956" y="1173260"/>
                  <a:pt x="707407" y="1183042"/>
                  <a:pt x="678813" y="1166537"/>
                </a:cubicBezTo>
                <a:cubicBezTo>
                  <a:pt x="678813" y="1166533"/>
                  <a:pt x="678813" y="1166533"/>
                  <a:pt x="678813" y="1166530"/>
                </a:cubicBezTo>
                <a:close/>
                <a:moveTo>
                  <a:pt x="847259" y="874810"/>
                </a:moveTo>
                <a:cubicBezTo>
                  <a:pt x="818698" y="858294"/>
                  <a:pt x="808927" y="821756"/>
                  <a:pt x="825453" y="793196"/>
                </a:cubicBezTo>
                <a:cubicBezTo>
                  <a:pt x="841979" y="764633"/>
                  <a:pt x="878493" y="754868"/>
                  <a:pt x="907053" y="771383"/>
                </a:cubicBezTo>
                <a:cubicBezTo>
                  <a:pt x="935613" y="787892"/>
                  <a:pt x="945385" y="824410"/>
                  <a:pt x="928893" y="852966"/>
                </a:cubicBezTo>
                <a:cubicBezTo>
                  <a:pt x="912402" y="881540"/>
                  <a:pt x="875853" y="891322"/>
                  <a:pt x="847259" y="874820"/>
                </a:cubicBezTo>
                <a:cubicBezTo>
                  <a:pt x="847259" y="874817"/>
                  <a:pt x="847259" y="874813"/>
                  <a:pt x="847259" y="874810"/>
                </a:cubicBezTo>
                <a:close/>
                <a:moveTo>
                  <a:pt x="1015533" y="583402"/>
                </a:moveTo>
                <a:cubicBezTo>
                  <a:pt x="986973" y="566873"/>
                  <a:pt x="977236" y="530327"/>
                  <a:pt x="993761" y="501774"/>
                </a:cubicBezTo>
                <a:cubicBezTo>
                  <a:pt x="1010287" y="473224"/>
                  <a:pt x="1046836" y="463477"/>
                  <a:pt x="1075396" y="480006"/>
                </a:cubicBezTo>
                <a:cubicBezTo>
                  <a:pt x="1103922" y="496522"/>
                  <a:pt x="1113659" y="533015"/>
                  <a:pt x="1097202" y="561562"/>
                </a:cubicBezTo>
                <a:cubicBezTo>
                  <a:pt x="1080710" y="590139"/>
                  <a:pt x="1044161" y="599931"/>
                  <a:pt x="1015602" y="583433"/>
                </a:cubicBezTo>
                <a:cubicBezTo>
                  <a:pt x="1015568" y="583422"/>
                  <a:pt x="1015568" y="583412"/>
                  <a:pt x="1015533" y="583402"/>
                </a:cubicBezTo>
                <a:close/>
                <a:moveTo>
                  <a:pt x="1183876" y="291915"/>
                </a:moveTo>
                <a:cubicBezTo>
                  <a:pt x="1155248" y="275420"/>
                  <a:pt x="1145407" y="238844"/>
                  <a:pt x="1161899" y="210215"/>
                </a:cubicBezTo>
                <a:cubicBezTo>
                  <a:pt x="1178390" y="181590"/>
                  <a:pt x="1214973" y="171754"/>
                  <a:pt x="1243602" y="188245"/>
                </a:cubicBezTo>
                <a:cubicBezTo>
                  <a:pt x="1272230" y="204740"/>
                  <a:pt x="1282070" y="241316"/>
                  <a:pt x="1265579" y="269945"/>
                </a:cubicBezTo>
                <a:cubicBezTo>
                  <a:pt x="1265579" y="269962"/>
                  <a:pt x="1265544" y="269979"/>
                  <a:pt x="1265544" y="269996"/>
                </a:cubicBezTo>
                <a:cubicBezTo>
                  <a:pt x="1249053" y="298600"/>
                  <a:pt x="1212505" y="308417"/>
                  <a:pt x="1183876" y="291918"/>
                </a:cubicBezTo>
                <a:cubicBezTo>
                  <a:pt x="1183876" y="291918"/>
                  <a:pt x="1183876" y="291915"/>
                  <a:pt x="1183876" y="291915"/>
                </a:cubicBezTo>
                <a:close/>
                <a:moveTo>
                  <a:pt x="29750" y="1569277"/>
                </a:moveTo>
                <a:cubicBezTo>
                  <a:pt x="1224" y="1552721"/>
                  <a:pt x="-8478" y="1516169"/>
                  <a:pt x="8081" y="1487639"/>
                </a:cubicBezTo>
                <a:cubicBezTo>
                  <a:pt x="24607" y="1459107"/>
                  <a:pt x="61156" y="1449397"/>
                  <a:pt x="89716" y="1465954"/>
                </a:cubicBezTo>
                <a:cubicBezTo>
                  <a:pt x="118208" y="1482483"/>
                  <a:pt x="127910" y="1518956"/>
                  <a:pt x="111453" y="1547482"/>
                </a:cubicBezTo>
                <a:cubicBezTo>
                  <a:pt x="94962" y="1576052"/>
                  <a:pt x="58413" y="1585834"/>
                  <a:pt x="29853" y="1569332"/>
                </a:cubicBezTo>
                <a:cubicBezTo>
                  <a:pt x="29819" y="1569311"/>
                  <a:pt x="29785" y="1569294"/>
                  <a:pt x="29750" y="1569277"/>
                </a:cubicBezTo>
                <a:close/>
                <a:moveTo>
                  <a:pt x="198161" y="1277633"/>
                </a:moveTo>
                <a:cubicBezTo>
                  <a:pt x="169636" y="1261076"/>
                  <a:pt x="159933" y="1224527"/>
                  <a:pt x="176493" y="1195998"/>
                </a:cubicBezTo>
                <a:cubicBezTo>
                  <a:pt x="193053" y="1167469"/>
                  <a:pt x="229602" y="1157763"/>
                  <a:pt x="258127" y="1174319"/>
                </a:cubicBezTo>
                <a:cubicBezTo>
                  <a:pt x="286619" y="1190849"/>
                  <a:pt x="296322" y="1227315"/>
                  <a:pt x="279864" y="1255837"/>
                </a:cubicBezTo>
                <a:cubicBezTo>
                  <a:pt x="263304" y="1284414"/>
                  <a:pt x="226756" y="1294172"/>
                  <a:pt x="198161" y="1277633"/>
                </a:cubicBezTo>
                <a:close/>
                <a:moveTo>
                  <a:pt x="366436" y="986224"/>
                </a:moveTo>
                <a:cubicBezTo>
                  <a:pt x="337910" y="969654"/>
                  <a:pt x="328242" y="933099"/>
                  <a:pt x="344801" y="904580"/>
                </a:cubicBezTo>
                <a:cubicBezTo>
                  <a:pt x="361362" y="876058"/>
                  <a:pt x="397910" y="866368"/>
                  <a:pt x="426436" y="882939"/>
                </a:cubicBezTo>
                <a:cubicBezTo>
                  <a:pt x="454893" y="899475"/>
                  <a:pt x="464631" y="935917"/>
                  <a:pt x="448173" y="964429"/>
                </a:cubicBezTo>
                <a:cubicBezTo>
                  <a:pt x="431647" y="993017"/>
                  <a:pt x="395065" y="1002781"/>
                  <a:pt x="366470" y="986242"/>
                </a:cubicBezTo>
                <a:cubicBezTo>
                  <a:pt x="366470" y="986238"/>
                  <a:pt x="366436" y="986231"/>
                  <a:pt x="366436" y="986224"/>
                </a:cubicBezTo>
                <a:close/>
                <a:moveTo>
                  <a:pt x="534882" y="694505"/>
                </a:moveTo>
                <a:cubicBezTo>
                  <a:pt x="506356" y="677938"/>
                  <a:pt x="496653" y="641375"/>
                  <a:pt x="513213" y="612850"/>
                </a:cubicBezTo>
                <a:cubicBezTo>
                  <a:pt x="529808" y="584321"/>
                  <a:pt x="566356" y="574624"/>
                  <a:pt x="594882" y="591191"/>
                </a:cubicBezTo>
                <a:cubicBezTo>
                  <a:pt x="623373" y="607727"/>
                  <a:pt x="633076" y="644190"/>
                  <a:pt x="616619" y="672709"/>
                </a:cubicBezTo>
                <a:cubicBezTo>
                  <a:pt x="600094" y="701296"/>
                  <a:pt x="563510" y="711061"/>
                  <a:pt x="534916" y="694525"/>
                </a:cubicBezTo>
                <a:cubicBezTo>
                  <a:pt x="534916" y="694518"/>
                  <a:pt x="534882" y="694511"/>
                  <a:pt x="534882" y="694505"/>
                </a:cubicBezTo>
                <a:close/>
                <a:moveTo>
                  <a:pt x="703190" y="403097"/>
                </a:moveTo>
                <a:cubicBezTo>
                  <a:pt x="674665" y="386540"/>
                  <a:pt x="664962" y="349991"/>
                  <a:pt x="681522" y="321459"/>
                </a:cubicBezTo>
                <a:cubicBezTo>
                  <a:pt x="698047" y="292926"/>
                  <a:pt x="734596" y="283216"/>
                  <a:pt x="763156" y="299773"/>
                </a:cubicBezTo>
                <a:cubicBezTo>
                  <a:pt x="791647" y="316302"/>
                  <a:pt x="801350" y="352775"/>
                  <a:pt x="784893" y="381301"/>
                </a:cubicBezTo>
                <a:cubicBezTo>
                  <a:pt x="768402" y="409871"/>
                  <a:pt x="731853" y="419653"/>
                  <a:pt x="703293" y="403155"/>
                </a:cubicBezTo>
                <a:cubicBezTo>
                  <a:pt x="703259" y="403134"/>
                  <a:pt x="703224" y="403117"/>
                  <a:pt x="703190" y="403097"/>
                </a:cubicBezTo>
                <a:close/>
                <a:moveTo>
                  <a:pt x="871499" y="111610"/>
                </a:moveTo>
                <a:cubicBezTo>
                  <a:pt x="842904" y="95063"/>
                  <a:pt x="833133" y="58467"/>
                  <a:pt x="849693" y="29869"/>
                </a:cubicBezTo>
                <a:cubicBezTo>
                  <a:pt x="866219" y="1275"/>
                  <a:pt x="902836" y="-8493"/>
                  <a:pt x="931430" y="8053"/>
                </a:cubicBezTo>
                <a:cubicBezTo>
                  <a:pt x="959991" y="24586"/>
                  <a:pt x="969761" y="61141"/>
                  <a:pt x="953270" y="89735"/>
                </a:cubicBezTo>
                <a:cubicBezTo>
                  <a:pt x="936745" y="118354"/>
                  <a:pt x="900127" y="128152"/>
                  <a:pt x="871533" y="111623"/>
                </a:cubicBezTo>
                <a:cubicBezTo>
                  <a:pt x="871533" y="111620"/>
                  <a:pt x="871499" y="111613"/>
                  <a:pt x="871499" y="111610"/>
                </a:cubicBezTo>
                <a:close/>
                <a:moveTo>
                  <a:pt x="1651293" y="2367332"/>
                </a:moveTo>
                <a:cubicBezTo>
                  <a:pt x="1679819" y="2383892"/>
                  <a:pt x="1689556" y="2420441"/>
                  <a:pt x="1672996" y="2448966"/>
                </a:cubicBezTo>
                <a:cubicBezTo>
                  <a:pt x="1656436" y="2477526"/>
                  <a:pt x="1619888" y="2487229"/>
                  <a:pt x="1591362" y="2470669"/>
                </a:cubicBezTo>
                <a:cubicBezTo>
                  <a:pt x="1562870" y="2454144"/>
                  <a:pt x="1553133" y="2417664"/>
                  <a:pt x="1569590" y="2389138"/>
                </a:cubicBezTo>
                <a:cubicBezTo>
                  <a:pt x="1586116" y="2360578"/>
                  <a:pt x="1622665" y="2350772"/>
                  <a:pt x="1651224" y="2367298"/>
                </a:cubicBezTo>
                <a:cubicBezTo>
                  <a:pt x="1651259" y="2367298"/>
                  <a:pt x="1651259" y="2367332"/>
                  <a:pt x="1651293" y="2367332"/>
                </a:cubicBezTo>
                <a:close/>
              </a:path>
            </a:pathLst>
          </a:custGeom>
          <a:solidFill>
            <a:schemeClr val="bg1">
              <a:alpha val="17000"/>
            </a:schemeClr>
          </a:soli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D109CE1-EE12-0EE3-AD79-1CC184461DB2}"/>
              </a:ext>
            </a:extLst>
          </p:cNvPr>
          <p:cNvSpPr/>
          <p:nvPr/>
        </p:nvSpPr>
        <p:spPr>
          <a:xfrm flipV="1">
            <a:off x="11540771" y="6361796"/>
            <a:ext cx="647999" cy="45719"/>
          </a:xfrm>
          <a:custGeom>
            <a:avLst/>
            <a:gdLst>
              <a:gd name="connsiteX0" fmla="*/ 1686857 w 1700571"/>
              <a:gd name="connsiteY0" fmla="*/ 0 h 27428"/>
              <a:gd name="connsiteX1" fmla="*/ 1700571 w 1700571"/>
              <a:gd name="connsiteY1" fmla="*/ 13714 h 27428"/>
              <a:gd name="connsiteX2" fmla="*/ 1700571 w 1700571"/>
              <a:gd name="connsiteY2" fmla="*/ 13714 h 27428"/>
              <a:gd name="connsiteX3" fmla="*/ 1686857 w 1700571"/>
              <a:gd name="connsiteY3" fmla="*/ 27429 h 27428"/>
              <a:gd name="connsiteX4" fmla="*/ 13714 w 1700571"/>
              <a:gd name="connsiteY4" fmla="*/ 27429 h 27428"/>
              <a:gd name="connsiteX5" fmla="*/ 0 w 1700571"/>
              <a:gd name="connsiteY5" fmla="*/ 13714 h 27428"/>
              <a:gd name="connsiteX6" fmla="*/ 0 w 1700571"/>
              <a:gd name="connsiteY6" fmla="*/ 13714 h 27428"/>
              <a:gd name="connsiteX7" fmla="*/ 13714 w 1700571"/>
              <a:gd name="connsiteY7" fmla="*/ 0 h 2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0571" h="27428">
                <a:moveTo>
                  <a:pt x="1686857" y="0"/>
                </a:moveTo>
                <a:cubicBezTo>
                  <a:pt x="1694432" y="0"/>
                  <a:pt x="1700571" y="6140"/>
                  <a:pt x="1700571" y="13714"/>
                </a:cubicBezTo>
                <a:lnTo>
                  <a:pt x="1700571" y="13714"/>
                </a:lnTo>
                <a:cubicBezTo>
                  <a:pt x="1700571" y="21288"/>
                  <a:pt x="1694432" y="27429"/>
                  <a:pt x="1686857" y="27429"/>
                </a:cubicBezTo>
                <a:lnTo>
                  <a:pt x="13714" y="27429"/>
                </a:lnTo>
                <a:cubicBezTo>
                  <a:pt x="6140" y="27429"/>
                  <a:pt x="0" y="21288"/>
                  <a:pt x="0" y="13714"/>
                </a:cubicBezTo>
                <a:lnTo>
                  <a:pt x="0" y="13714"/>
                </a:lnTo>
                <a:cubicBezTo>
                  <a:pt x="0" y="6140"/>
                  <a:pt x="6140" y="0"/>
                  <a:pt x="13714" y="0"/>
                </a:cubicBezTo>
                <a:close/>
              </a:path>
            </a:pathLst>
          </a:custGeom>
          <a:solidFill>
            <a:schemeClr val="accent4"/>
          </a:soli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94F929F-0423-0059-9162-300CF962EA95}"/>
              </a:ext>
            </a:extLst>
          </p:cNvPr>
          <p:cNvSpPr/>
          <p:nvPr/>
        </p:nvSpPr>
        <p:spPr>
          <a:xfrm>
            <a:off x="7563010" y="4647628"/>
            <a:ext cx="1477714" cy="469714"/>
          </a:xfrm>
          <a:custGeom>
            <a:avLst/>
            <a:gdLst>
              <a:gd name="connsiteX0" fmla="*/ 1253143 w 1477714"/>
              <a:gd name="connsiteY0" fmla="*/ 0 h 469714"/>
              <a:gd name="connsiteX1" fmla="*/ 1477714 w 1477714"/>
              <a:gd name="connsiteY1" fmla="*/ 224571 h 469714"/>
              <a:gd name="connsiteX2" fmla="*/ 1477714 w 1477714"/>
              <a:gd name="connsiteY2" fmla="*/ 245143 h 469714"/>
              <a:gd name="connsiteX3" fmla="*/ 1253143 w 1477714"/>
              <a:gd name="connsiteY3" fmla="*/ 469714 h 469714"/>
              <a:gd name="connsiteX4" fmla="*/ 224571 w 1477714"/>
              <a:gd name="connsiteY4" fmla="*/ 469714 h 469714"/>
              <a:gd name="connsiteX5" fmla="*/ 0 w 1477714"/>
              <a:gd name="connsiteY5" fmla="*/ 245143 h 469714"/>
              <a:gd name="connsiteX6" fmla="*/ 0 w 1477714"/>
              <a:gd name="connsiteY6" fmla="*/ 224571 h 469714"/>
              <a:gd name="connsiteX7" fmla="*/ 224571 w 1477714"/>
              <a:gd name="connsiteY7" fmla="*/ 0 h 469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77714" h="469714">
                <a:moveTo>
                  <a:pt x="1253143" y="0"/>
                </a:moveTo>
                <a:cubicBezTo>
                  <a:pt x="1377170" y="0"/>
                  <a:pt x="1477714" y="100544"/>
                  <a:pt x="1477714" y="224571"/>
                </a:cubicBezTo>
                <a:lnTo>
                  <a:pt x="1477714" y="245143"/>
                </a:lnTo>
                <a:cubicBezTo>
                  <a:pt x="1477714" y="369170"/>
                  <a:pt x="1377170" y="469714"/>
                  <a:pt x="1253143" y="469714"/>
                </a:cubicBezTo>
                <a:lnTo>
                  <a:pt x="224571" y="469714"/>
                </a:lnTo>
                <a:cubicBezTo>
                  <a:pt x="100544" y="469714"/>
                  <a:pt x="0" y="369170"/>
                  <a:pt x="0" y="245143"/>
                </a:cubicBezTo>
                <a:lnTo>
                  <a:pt x="0" y="224571"/>
                </a:lnTo>
                <a:cubicBezTo>
                  <a:pt x="0" y="100544"/>
                  <a:pt x="100544" y="0"/>
                  <a:pt x="224571" y="0"/>
                </a:cubicBezTo>
                <a:close/>
              </a:path>
            </a:pathLst>
          </a:custGeom>
          <a:noFill/>
          <a:ln w="20571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" panose="00000500000000000000" pitchFamily="2" charset="0"/>
              </a:rPr>
              <a:t>Start</a:t>
            </a:r>
            <a:endParaRPr lang="en-IN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B758B8-FD8B-B23F-F638-7B726A49A2D0}"/>
              </a:ext>
            </a:extLst>
          </p:cNvPr>
          <p:cNvSpPr txBox="1"/>
          <p:nvPr/>
        </p:nvSpPr>
        <p:spPr>
          <a:xfrm>
            <a:off x="10261713" y="6206539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400" spc="0" baseline="0" dirty="0">
                <a:ln/>
                <a:solidFill>
                  <a:srgbClr val="FFFFFF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  <a:rtl val="0"/>
              </a:rPr>
              <a:t>#dancenow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1A5D3A3-25C5-4E38-ADE5-C0088319A66D}"/>
              </a:ext>
            </a:extLst>
          </p:cNvPr>
          <p:cNvGrpSpPr/>
          <p:nvPr/>
        </p:nvGrpSpPr>
        <p:grpSpPr>
          <a:xfrm>
            <a:off x="10110857" y="524999"/>
            <a:ext cx="1858752" cy="325714"/>
            <a:chOff x="10110857" y="524999"/>
            <a:chExt cx="1858752" cy="325714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221D7BC-DE5B-5B4B-A74F-4FF4B398E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10857" y="524999"/>
              <a:ext cx="305142" cy="325714"/>
            </a:xfrm>
            <a:custGeom>
              <a:avLst/>
              <a:gdLst>
                <a:gd name="connsiteX0" fmla="*/ 0 w 305142"/>
                <a:gd name="connsiteY0" fmla="*/ 0 h 325714"/>
                <a:gd name="connsiteX1" fmla="*/ 305143 w 305142"/>
                <a:gd name="connsiteY1" fmla="*/ 0 h 325714"/>
                <a:gd name="connsiteX2" fmla="*/ 305143 w 305142"/>
                <a:gd name="connsiteY2" fmla="*/ 325714 h 325714"/>
                <a:gd name="connsiteX3" fmla="*/ 0 w 305142"/>
                <a:gd name="connsiteY3" fmla="*/ 325714 h 32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142" h="325714">
                  <a:moveTo>
                    <a:pt x="0" y="0"/>
                  </a:moveTo>
                  <a:lnTo>
                    <a:pt x="305143" y="0"/>
                  </a:lnTo>
                  <a:lnTo>
                    <a:pt x="305143" y="325714"/>
                  </a:lnTo>
                  <a:lnTo>
                    <a:pt x="0" y="325714"/>
                  </a:lnTo>
                  <a:close/>
                </a:path>
              </a:pathLst>
            </a:cu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E39EE18-50D5-2DBF-B2BB-77A430C882C5}"/>
                </a:ext>
              </a:extLst>
            </p:cNvPr>
            <p:cNvSpPr txBox="1"/>
            <p:nvPr/>
          </p:nvSpPr>
          <p:spPr>
            <a:xfrm>
              <a:off x="10372697" y="557051"/>
              <a:ext cx="15969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1100" spc="0" baseline="0" dirty="0">
                  <a:ln/>
                  <a:solidFill>
                    <a:schemeClr val="bg1"/>
                  </a:solidFill>
                  <a:latin typeface="Montserrat" panose="00000500000000000000" pitchFamily="2" charset="0"/>
                  <a:ea typeface="Roboto"/>
                  <a:cs typeface="Roboto"/>
                  <a:sym typeface="Roboto"/>
                  <a:rtl val="0"/>
                </a:rPr>
                <a:t>Dance Presentation</a:t>
              </a:r>
              <a:endParaRPr lang="en-IN" sz="3200" spc="0" baseline="0" dirty="0">
                <a:ln/>
                <a:solidFill>
                  <a:schemeClr val="bg1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  <a:rtl val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CDDE29-D3A9-F2E0-0E4D-36715F830362}"/>
              </a:ext>
            </a:extLst>
          </p:cNvPr>
          <p:cNvGrpSpPr/>
          <p:nvPr/>
        </p:nvGrpSpPr>
        <p:grpSpPr>
          <a:xfrm>
            <a:off x="319046" y="22267"/>
            <a:ext cx="4775468" cy="6959600"/>
            <a:chOff x="319046" y="22267"/>
            <a:chExt cx="4775468" cy="6959600"/>
          </a:xfrm>
        </p:grpSpPr>
        <p:pic>
          <p:nvPicPr>
            <p:cNvPr id="36" name="Picture 35" descr="A person jumping in the air&#10;&#10;Description automatically generated with medium confidence">
              <a:extLst>
                <a:ext uri="{FF2B5EF4-FFF2-40B4-BE49-F238E27FC236}">
                  <a16:creationId xmlns:a16="http://schemas.microsoft.com/office/drawing/2014/main" id="{42890CC1-30E3-9110-CBD8-08AB76E08A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8"/>
            <a:stretch/>
          </p:blipFill>
          <p:spPr>
            <a:xfrm>
              <a:off x="319046" y="22267"/>
              <a:ext cx="4775468" cy="6858000"/>
            </a:xfrm>
            <a:prstGeom prst="rect">
              <a:avLst/>
            </a:prstGeom>
          </p:spPr>
        </p:pic>
        <p:pic>
          <p:nvPicPr>
            <p:cNvPr id="32" name="Picture 31" descr="Yellow letters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EF2AD5D1-C76D-BD54-646B-B45E5BD55F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4"/>
            <a:stretch/>
          </p:blipFill>
          <p:spPr>
            <a:xfrm>
              <a:off x="319046" y="123867"/>
              <a:ext cx="4634554" cy="685800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993C94B-13A7-1DD2-CB95-92E6498E7E1A}"/>
              </a:ext>
            </a:extLst>
          </p:cNvPr>
          <p:cNvSpPr txBox="1"/>
          <p:nvPr/>
        </p:nvSpPr>
        <p:spPr>
          <a:xfrm>
            <a:off x="4938182" y="2372849"/>
            <a:ext cx="672737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500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DANCE</a:t>
            </a:r>
            <a:endParaRPr lang="en-IN" sz="115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B2B390-2EE4-A883-A9DF-33C7D91CE5C8}"/>
              </a:ext>
            </a:extLst>
          </p:cNvPr>
          <p:cNvSpPr txBox="1"/>
          <p:nvPr/>
        </p:nvSpPr>
        <p:spPr>
          <a:xfrm>
            <a:off x="4938182" y="4032044"/>
            <a:ext cx="67273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"Dance is the hidden language of the soul." </a:t>
            </a:r>
            <a:endParaRPr lang="en-IN" sz="14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583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F5BA7F7-C4CA-3831-4662-0BD6E716A98F}"/>
              </a:ext>
            </a:extLst>
          </p:cNvPr>
          <p:cNvGrpSpPr/>
          <p:nvPr/>
        </p:nvGrpSpPr>
        <p:grpSpPr>
          <a:xfrm>
            <a:off x="4332515" y="0"/>
            <a:ext cx="6946900" cy="6858000"/>
            <a:chOff x="3759200" y="0"/>
            <a:chExt cx="6946900" cy="6858000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5F3D3CDF-06D5-5412-DA51-4F365839E157}"/>
                </a:ext>
              </a:extLst>
            </p:cNvPr>
            <p:cNvSpPr/>
            <p:nvPr/>
          </p:nvSpPr>
          <p:spPr>
            <a:xfrm>
              <a:off x="3759200" y="0"/>
              <a:ext cx="6946900" cy="6858000"/>
            </a:xfrm>
            <a:prstGeom prst="chevron">
              <a:avLst>
                <a:gd name="adj" fmla="val 3133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pic>
          <p:nvPicPr>
            <p:cNvPr id="16" name="Picture 15" descr="A picture containing sport, choreography, dance, entertainment&#10;&#10;Description automatically generated">
              <a:extLst>
                <a:ext uri="{FF2B5EF4-FFF2-40B4-BE49-F238E27FC236}">
                  <a16:creationId xmlns:a16="http://schemas.microsoft.com/office/drawing/2014/main" id="{F71E9758-6C8A-2D38-EF3E-8750BCC95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9084" y="0"/>
              <a:ext cx="6707015" cy="6858000"/>
            </a:xfrm>
            <a:prstGeom prst="rect">
              <a:avLst/>
            </a:prstGeom>
          </p:spPr>
        </p:pic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22958D4-45DB-7B50-E117-D5013433CD71}"/>
              </a:ext>
            </a:extLst>
          </p:cNvPr>
          <p:cNvSpPr/>
          <p:nvPr/>
        </p:nvSpPr>
        <p:spPr>
          <a:xfrm>
            <a:off x="0" y="326440"/>
            <a:ext cx="1068240" cy="1548174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F1D98DD-38F1-22A2-986B-AA457301B6E1}"/>
              </a:ext>
            </a:extLst>
          </p:cNvPr>
          <p:cNvGrpSpPr/>
          <p:nvPr/>
        </p:nvGrpSpPr>
        <p:grpSpPr>
          <a:xfrm>
            <a:off x="875470" y="2098351"/>
            <a:ext cx="4670913" cy="2628220"/>
            <a:chOff x="1088047" y="2564925"/>
            <a:chExt cx="4670913" cy="2628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F554225-DBCC-222F-0D85-DB039BD34C68}"/>
                </a:ext>
              </a:extLst>
            </p:cNvPr>
            <p:cNvSpPr txBox="1"/>
            <p:nvPr/>
          </p:nvSpPr>
          <p:spPr>
            <a:xfrm>
              <a:off x="1088047" y="2564925"/>
              <a:ext cx="467091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As A Form Of Expression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9C04404-6B03-B990-01AE-11BBD8655199}"/>
                </a:ext>
              </a:extLst>
            </p:cNvPr>
            <p:cNvSpPr txBox="1"/>
            <p:nvPr/>
          </p:nvSpPr>
          <p:spPr>
            <a:xfrm>
              <a:off x="1088048" y="3519032"/>
              <a:ext cx="4046660" cy="16741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Montserrat" panose="00000500000000000000" pitchFamily="2" charset="0"/>
                </a:rPr>
                <a:t>Explore how dance serves as a powerful means of self-expression, allowing individuals to communicate emotions, tell stories, and convey messages through movement.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97057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1B1B27D-1EAF-BE44-2760-3E5CD8FBC5FC}"/>
              </a:ext>
            </a:extLst>
          </p:cNvPr>
          <p:cNvGrpSpPr/>
          <p:nvPr/>
        </p:nvGrpSpPr>
        <p:grpSpPr>
          <a:xfrm>
            <a:off x="273958" y="-172357"/>
            <a:ext cx="6219367" cy="7030357"/>
            <a:chOff x="273958" y="-172357"/>
            <a:chExt cx="6219367" cy="703035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5A6E934-9F6E-F672-B8F2-306EC29BE6E3}"/>
                </a:ext>
              </a:extLst>
            </p:cNvPr>
            <p:cNvSpPr/>
            <p:nvPr/>
          </p:nvSpPr>
          <p:spPr>
            <a:xfrm rot="5400000">
              <a:off x="667658" y="-393700"/>
              <a:ext cx="1752600" cy="2540000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D9D74F0-D6C0-C401-9C84-3997BEAC98D0}"/>
                </a:ext>
              </a:extLst>
            </p:cNvPr>
            <p:cNvSpPr/>
            <p:nvPr/>
          </p:nvSpPr>
          <p:spPr>
            <a:xfrm rot="16200000">
              <a:off x="3949700" y="4711700"/>
              <a:ext cx="1752600" cy="2540000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9" name="Diamond 8">
              <a:extLst>
                <a:ext uri="{FF2B5EF4-FFF2-40B4-BE49-F238E27FC236}">
                  <a16:creationId xmlns:a16="http://schemas.microsoft.com/office/drawing/2014/main" id="{FF8D0FB8-DCEC-133A-8B57-D0430C905EFA}"/>
                </a:ext>
              </a:extLst>
            </p:cNvPr>
            <p:cNvSpPr/>
            <p:nvPr/>
          </p:nvSpPr>
          <p:spPr>
            <a:xfrm>
              <a:off x="273958" y="2495550"/>
              <a:ext cx="4147458" cy="4147458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Diamond 9">
              <a:extLst>
                <a:ext uri="{FF2B5EF4-FFF2-40B4-BE49-F238E27FC236}">
                  <a16:creationId xmlns:a16="http://schemas.microsoft.com/office/drawing/2014/main" id="{F0006B7F-EACE-58CC-F79C-EA8B86DF7F9F}"/>
                </a:ext>
              </a:extLst>
            </p:cNvPr>
            <p:cNvSpPr/>
            <p:nvPr/>
          </p:nvSpPr>
          <p:spPr>
            <a:xfrm>
              <a:off x="2166256" y="-172357"/>
              <a:ext cx="4147458" cy="4147458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7" name="Picture 16" descr="A group of people dancing&#10;&#10;Description automatically generated">
              <a:extLst>
                <a:ext uri="{FF2B5EF4-FFF2-40B4-BE49-F238E27FC236}">
                  <a16:creationId xmlns:a16="http://schemas.microsoft.com/office/drawing/2014/main" id="{CA05E385-70F5-DB6F-A1E7-1AD0E3C56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33" r="-9" b="39156"/>
            <a:stretch>
              <a:fillRect/>
            </a:stretch>
          </p:blipFill>
          <p:spPr>
            <a:xfrm>
              <a:off x="2345867" y="-172357"/>
              <a:ext cx="4147458" cy="4147458"/>
            </a:xfrm>
            <a:custGeom>
              <a:avLst/>
              <a:gdLst>
                <a:gd name="connsiteX0" fmla="*/ 2073729 w 4147458"/>
                <a:gd name="connsiteY0" fmla="*/ 0 h 4147458"/>
                <a:gd name="connsiteX1" fmla="*/ 4147458 w 4147458"/>
                <a:gd name="connsiteY1" fmla="*/ 2073729 h 4147458"/>
                <a:gd name="connsiteX2" fmla="*/ 2073729 w 4147458"/>
                <a:gd name="connsiteY2" fmla="*/ 4147458 h 4147458"/>
                <a:gd name="connsiteX3" fmla="*/ 0 w 4147458"/>
                <a:gd name="connsiteY3" fmla="*/ 2073729 h 4147458"/>
                <a:gd name="connsiteX4" fmla="*/ 2073729 w 4147458"/>
                <a:gd name="connsiteY4" fmla="*/ 0 h 414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7458" h="4147458">
                  <a:moveTo>
                    <a:pt x="2073729" y="0"/>
                  </a:moveTo>
                  <a:lnTo>
                    <a:pt x="4147458" y="2073729"/>
                  </a:lnTo>
                  <a:lnTo>
                    <a:pt x="2073729" y="4147458"/>
                  </a:lnTo>
                  <a:lnTo>
                    <a:pt x="0" y="2073729"/>
                  </a:lnTo>
                  <a:lnTo>
                    <a:pt x="2073729" y="0"/>
                  </a:lnTo>
                  <a:close/>
                </a:path>
              </a:pathLst>
            </a:custGeom>
          </p:spPr>
        </p:pic>
        <p:pic>
          <p:nvPicPr>
            <p:cNvPr id="16" name="Picture 15" descr="A group of people dancing&#10;&#10;Description automatically generated">
              <a:extLst>
                <a:ext uri="{FF2B5EF4-FFF2-40B4-BE49-F238E27FC236}">
                  <a16:creationId xmlns:a16="http://schemas.microsoft.com/office/drawing/2014/main" id="{A9069569-FAD9-ACC1-6B63-F2F8C7D49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139" r="31324" b="17"/>
            <a:stretch>
              <a:fillRect/>
            </a:stretch>
          </p:blipFill>
          <p:spPr>
            <a:xfrm>
              <a:off x="453569" y="2495550"/>
              <a:ext cx="4147458" cy="4147458"/>
            </a:xfrm>
            <a:custGeom>
              <a:avLst/>
              <a:gdLst>
                <a:gd name="connsiteX0" fmla="*/ 2073729 w 4147458"/>
                <a:gd name="connsiteY0" fmla="*/ 0 h 4147458"/>
                <a:gd name="connsiteX1" fmla="*/ 4147458 w 4147458"/>
                <a:gd name="connsiteY1" fmla="*/ 2073729 h 4147458"/>
                <a:gd name="connsiteX2" fmla="*/ 2073729 w 4147458"/>
                <a:gd name="connsiteY2" fmla="*/ 4147458 h 4147458"/>
                <a:gd name="connsiteX3" fmla="*/ 0 w 4147458"/>
                <a:gd name="connsiteY3" fmla="*/ 2073729 h 4147458"/>
                <a:gd name="connsiteX4" fmla="*/ 2073729 w 4147458"/>
                <a:gd name="connsiteY4" fmla="*/ 0 h 414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7458" h="4147458">
                  <a:moveTo>
                    <a:pt x="2073729" y="0"/>
                  </a:moveTo>
                  <a:lnTo>
                    <a:pt x="4147458" y="2073729"/>
                  </a:lnTo>
                  <a:lnTo>
                    <a:pt x="2073729" y="4147458"/>
                  </a:lnTo>
                  <a:lnTo>
                    <a:pt x="0" y="2073729"/>
                  </a:lnTo>
                  <a:lnTo>
                    <a:pt x="2073729" y="0"/>
                  </a:lnTo>
                  <a:close/>
                </a:path>
              </a:pathLst>
            </a:cu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A83DB6D-5394-A194-1438-B2C09E767F0B}"/>
              </a:ext>
            </a:extLst>
          </p:cNvPr>
          <p:cNvGrpSpPr/>
          <p:nvPr/>
        </p:nvGrpSpPr>
        <p:grpSpPr>
          <a:xfrm>
            <a:off x="7472241" y="1952504"/>
            <a:ext cx="4081829" cy="2625847"/>
            <a:chOff x="7040441" y="2358406"/>
            <a:chExt cx="4081829" cy="262584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44972D8-3802-7AA4-0C30-72AD8376BF36}"/>
                </a:ext>
              </a:extLst>
            </p:cNvPr>
            <p:cNvSpPr txBox="1"/>
            <p:nvPr/>
          </p:nvSpPr>
          <p:spPr>
            <a:xfrm>
              <a:off x="7040441" y="2358406"/>
              <a:ext cx="408182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And Cultural Identity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43B73D6-EEBA-49EB-0C4D-FE1EAE840527}"/>
                </a:ext>
              </a:extLst>
            </p:cNvPr>
            <p:cNvSpPr txBox="1"/>
            <p:nvPr/>
          </p:nvSpPr>
          <p:spPr>
            <a:xfrm>
              <a:off x="7040441" y="3312513"/>
              <a:ext cx="4081829" cy="16717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Investigate how various dance forms are deeply rooted in cultural traditions and play a significant role in preserving and celebrating a community's heritage, values, and customs.</a:t>
              </a:r>
              <a:endPara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694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F6CD31B-9D39-9DCA-BE72-39374890B0AE}"/>
              </a:ext>
            </a:extLst>
          </p:cNvPr>
          <p:cNvSpPr/>
          <p:nvPr/>
        </p:nvSpPr>
        <p:spPr>
          <a:xfrm rot="10800000" flipH="1">
            <a:off x="0" y="-42122"/>
            <a:ext cx="3668484" cy="5316644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pic>
        <p:nvPicPr>
          <p:cNvPr id="4098" name="Picture 2" descr="Free photo dynamic portrait of young man and woman dancing hiphop isolated over black background with mixed lights effect">
            <a:extLst>
              <a:ext uri="{FF2B5EF4-FFF2-40B4-BE49-F238E27FC236}">
                <a16:creationId xmlns:a16="http://schemas.microsoft.com/office/drawing/2014/main" id="{46FD89A6-A756-ACA3-C21B-1DB11BAA2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85" y="1113994"/>
            <a:ext cx="4499430" cy="300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ree photo elegant ballet dancer in silk dress performing gracefully generated by ai">
            <a:extLst>
              <a:ext uri="{FF2B5EF4-FFF2-40B4-BE49-F238E27FC236}">
                <a16:creationId xmlns:a16="http://schemas.microsoft.com/office/drawing/2014/main" id="{33ADD9EF-37D0-38FB-6642-5AF198DBA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34"/>
          <a:stretch/>
        </p:blipFill>
        <p:spPr bwMode="auto">
          <a:xfrm>
            <a:off x="5634265" y="1113994"/>
            <a:ext cx="5962650" cy="300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815D6A1-D7C6-5C4D-63D5-683005CDF967}"/>
              </a:ext>
            </a:extLst>
          </p:cNvPr>
          <p:cNvGrpSpPr/>
          <p:nvPr/>
        </p:nvGrpSpPr>
        <p:grpSpPr>
          <a:xfrm>
            <a:off x="595085" y="4479493"/>
            <a:ext cx="11001830" cy="1499645"/>
            <a:chOff x="429985" y="4479493"/>
            <a:chExt cx="11001830" cy="149964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A0514A8-751D-0A42-392F-6610452D1DAD}"/>
                </a:ext>
              </a:extLst>
            </p:cNvPr>
            <p:cNvSpPr txBox="1"/>
            <p:nvPr/>
          </p:nvSpPr>
          <p:spPr>
            <a:xfrm>
              <a:off x="429985" y="4479493"/>
              <a:ext cx="11001830" cy="665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As A Physical Fitness Activity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7EC0DA-10AF-3B90-2E4A-6144AF11A244}"/>
                </a:ext>
              </a:extLst>
            </p:cNvPr>
            <p:cNvSpPr txBox="1"/>
            <p:nvPr/>
          </p:nvSpPr>
          <p:spPr>
            <a:xfrm>
              <a:off x="825500" y="5274522"/>
              <a:ext cx="10210800" cy="7046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Discover how engaging in dance can provide a fun and effective way to stay fit, improve cardiovascular health, enhance flexibility, and strengthen muscles while enjoying rhythmic movement.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2415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3">
            <a:extLst>
              <a:ext uri="{FF2B5EF4-FFF2-40B4-BE49-F238E27FC236}">
                <a16:creationId xmlns:a16="http://schemas.microsoft.com/office/drawing/2014/main" id="{01ABB14B-1363-0151-1EFF-9A925708C2BC}"/>
              </a:ext>
            </a:extLst>
          </p:cNvPr>
          <p:cNvSpPr/>
          <p:nvPr/>
        </p:nvSpPr>
        <p:spPr>
          <a:xfrm>
            <a:off x="5239657" y="584199"/>
            <a:ext cx="3628572" cy="3628572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7BBCE6-E9E9-14BB-0610-A18D3F4A81B3}"/>
              </a:ext>
            </a:extLst>
          </p:cNvPr>
          <p:cNvSpPr/>
          <p:nvPr/>
        </p:nvSpPr>
        <p:spPr>
          <a:xfrm>
            <a:off x="1915886" y="0"/>
            <a:ext cx="4470400" cy="3178628"/>
          </a:xfrm>
          <a:custGeom>
            <a:avLst/>
            <a:gdLst>
              <a:gd name="connsiteX0" fmla="*/ 943428 w 4470400"/>
              <a:gd name="connsiteY0" fmla="*/ 0 h 3178628"/>
              <a:gd name="connsiteX1" fmla="*/ 3526972 w 4470400"/>
              <a:gd name="connsiteY1" fmla="*/ 0 h 3178628"/>
              <a:gd name="connsiteX2" fmla="*/ 4470400 w 4470400"/>
              <a:gd name="connsiteY2" fmla="*/ 943428 h 3178628"/>
              <a:gd name="connsiteX3" fmla="*/ 2235200 w 4470400"/>
              <a:gd name="connsiteY3" fmla="*/ 3178628 h 3178628"/>
              <a:gd name="connsiteX4" fmla="*/ 0 w 4470400"/>
              <a:gd name="connsiteY4" fmla="*/ 943428 h 3178628"/>
              <a:gd name="connsiteX5" fmla="*/ 943428 w 4470400"/>
              <a:gd name="connsiteY5" fmla="*/ 0 h 317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0400" h="3178628">
                <a:moveTo>
                  <a:pt x="943428" y="0"/>
                </a:moveTo>
                <a:lnTo>
                  <a:pt x="3526972" y="0"/>
                </a:lnTo>
                <a:lnTo>
                  <a:pt x="4470400" y="943428"/>
                </a:lnTo>
                <a:lnTo>
                  <a:pt x="2235200" y="3178628"/>
                </a:lnTo>
                <a:lnTo>
                  <a:pt x="0" y="943428"/>
                </a:lnTo>
                <a:lnTo>
                  <a:pt x="94342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0341E59-296A-41E7-BB9A-54772031BA84}"/>
              </a:ext>
            </a:extLst>
          </p:cNvPr>
          <p:cNvSpPr/>
          <p:nvPr/>
        </p:nvSpPr>
        <p:spPr>
          <a:xfrm>
            <a:off x="7721600" y="0"/>
            <a:ext cx="4470400" cy="3178628"/>
          </a:xfrm>
          <a:custGeom>
            <a:avLst/>
            <a:gdLst>
              <a:gd name="connsiteX0" fmla="*/ 943428 w 4470400"/>
              <a:gd name="connsiteY0" fmla="*/ 0 h 3178628"/>
              <a:gd name="connsiteX1" fmla="*/ 3526972 w 4470400"/>
              <a:gd name="connsiteY1" fmla="*/ 0 h 3178628"/>
              <a:gd name="connsiteX2" fmla="*/ 4470400 w 4470400"/>
              <a:gd name="connsiteY2" fmla="*/ 943428 h 3178628"/>
              <a:gd name="connsiteX3" fmla="*/ 2235200 w 4470400"/>
              <a:gd name="connsiteY3" fmla="*/ 3178628 h 3178628"/>
              <a:gd name="connsiteX4" fmla="*/ 0 w 4470400"/>
              <a:gd name="connsiteY4" fmla="*/ 943428 h 3178628"/>
              <a:gd name="connsiteX5" fmla="*/ 943428 w 4470400"/>
              <a:gd name="connsiteY5" fmla="*/ 0 h 317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0400" h="3178628">
                <a:moveTo>
                  <a:pt x="943428" y="0"/>
                </a:moveTo>
                <a:lnTo>
                  <a:pt x="3526972" y="0"/>
                </a:lnTo>
                <a:lnTo>
                  <a:pt x="4470400" y="943428"/>
                </a:lnTo>
                <a:lnTo>
                  <a:pt x="2235200" y="3178628"/>
                </a:lnTo>
                <a:lnTo>
                  <a:pt x="0" y="943428"/>
                </a:lnTo>
                <a:lnTo>
                  <a:pt x="94342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pic>
        <p:nvPicPr>
          <p:cNvPr id="22" name="Picture 21" descr="A collage of women dancing&#10;&#10;Description automatically generated with low confidence">
            <a:extLst>
              <a:ext uri="{FF2B5EF4-FFF2-40B4-BE49-F238E27FC236}">
                <a16:creationId xmlns:a16="http://schemas.microsoft.com/office/drawing/2014/main" id="{F500A160-D351-26CE-7755-95CF1160D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93" y="0"/>
            <a:ext cx="11163300" cy="4562475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1A95D09-49E3-EE4B-1AF7-E07A13E809F2}"/>
              </a:ext>
            </a:extLst>
          </p:cNvPr>
          <p:cNvSpPr/>
          <p:nvPr/>
        </p:nvSpPr>
        <p:spPr>
          <a:xfrm rot="10800000">
            <a:off x="10439400" y="2425700"/>
            <a:ext cx="1752600" cy="2540000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2B19FE3-CE83-DF43-263D-E131684FF89B}"/>
              </a:ext>
            </a:extLst>
          </p:cNvPr>
          <p:cNvSpPr/>
          <p:nvPr/>
        </p:nvSpPr>
        <p:spPr>
          <a:xfrm>
            <a:off x="-12700" y="797438"/>
            <a:ext cx="1752600" cy="2540000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DF39E21-AA6D-2EE4-D6DF-7A8BA710E495}"/>
              </a:ext>
            </a:extLst>
          </p:cNvPr>
          <p:cNvGrpSpPr/>
          <p:nvPr/>
        </p:nvGrpSpPr>
        <p:grpSpPr>
          <a:xfrm>
            <a:off x="863600" y="3842863"/>
            <a:ext cx="9220200" cy="2430938"/>
            <a:chOff x="927100" y="3829797"/>
            <a:chExt cx="9220200" cy="243093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930E2C0-BF57-F2AE-DE1E-3D501E28B961}"/>
                </a:ext>
              </a:extLst>
            </p:cNvPr>
            <p:cNvSpPr txBox="1"/>
            <p:nvPr/>
          </p:nvSpPr>
          <p:spPr>
            <a:xfrm>
              <a:off x="927100" y="3829797"/>
              <a:ext cx="5751286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and Social </a:t>
              </a:r>
            </a:p>
            <a:p>
              <a:pPr algn="l"/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Connection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96160B4-D634-8329-56E1-296DD9E422A6}"/>
                </a:ext>
              </a:extLst>
            </p:cNvPr>
            <p:cNvSpPr txBox="1"/>
            <p:nvPr/>
          </p:nvSpPr>
          <p:spPr>
            <a:xfrm>
              <a:off x="927100" y="4965700"/>
              <a:ext cx="9220200" cy="12950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Highlight the social aspect of dance, as it brings people together, fosters teamwork and cooperation, and creates a sense of belonging and camaraderie within dance communities.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832862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D8754AF-4B5D-DB86-355D-467DFF08A7A5}"/>
              </a:ext>
            </a:extLst>
          </p:cNvPr>
          <p:cNvSpPr/>
          <p:nvPr/>
        </p:nvSpPr>
        <p:spPr>
          <a:xfrm>
            <a:off x="0" y="0"/>
            <a:ext cx="6955974" cy="6858000"/>
          </a:xfrm>
          <a:custGeom>
            <a:avLst/>
            <a:gdLst>
              <a:gd name="connsiteX0" fmla="*/ 0 w 6955974"/>
              <a:gd name="connsiteY0" fmla="*/ 0 h 6858000"/>
              <a:gd name="connsiteX1" fmla="*/ 403245 w 6955974"/>
              <a:gd name="connsiteY1" fmla="*/ 0 h 6858000"/>
              <a:gd name="connsiteX2" fmla="*/ 6955974 w 6955974"/>
              <a:gd name="connsiteY2" fmla="*/ 5040561 h 6858000"/>
              <a:gd name="connsiteX3" fmla="*/ 4593304 w 6955974"/>
              <a:gd name="connsiteY3" fmla="*/ 6858000 h 6858000"/>
              <a:gd name="connsiteX4" fmla="*/ 1064912 w 6955974"/>
              <a:gd name="connsiteY4" fmla="*/ 6858000 h 6858000"/>
              <a:gd name="connsiteX5" fmla="*/ 3427582 w 6955974"/>
              <a:gd name="connsiteY5" fmla="*/ 5040561 h 6858000"/>
              <a:gd name="connsiteX6" fmla="*/ 0 w 6955974"/>
              <a:gd name="connsiteY6" fmla="*/ 2403959 h 6858000"/>
              <a:gd name="connsiteX7" fmla="*/ 0 w 695597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55974" h="6858000">
                <a:moveTo>
                  <a:pt x="0" y="0"/>
                </a:moveTo>
                <a:lnTo>
                  <a:pt x="403245" y="0"/>
                </a:lnTo>
                <a:lnTo>
                  <a:pt x="6955974" y="5040561"/>
                </a:lnTo>
                <a:lnTo>
                  <a:pt x="4593304" y="6858000"/>
                </a:lnTo>
                <a:lnTo>
                  <a:pt x="1064912" y="6858000"/>
                </a:lnTo>
                <a:lnTo>
                  <a:pt x="3427582" y="5040561"/>
                </a:lnTo>
                <a:lnTo>
                  <a:pt x="0" y="24039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7" name="Diamond 6">
            <a:extLst>
              <a:ext uri="{FF2B5EF4-FFF2-40B4-BE49-F238E27FC236}">
                <a16:creationId xmlns:a16="http://schemas.microsoft.com/office/drawing/2014/main" id="{43FFC594-7941-EEFA-7456-4FE4F5C026BA}"/>
              </a:ext>
            </a:extLst>
          </p:cNvPr>
          <p:cNvSpPr/>
          <p:nvPr/>
        </p:nvSpPr>
        <p:spPr>
          <a:xfrm>
            <a:off x="881748" y="391887"/>
            <a:ext cx="6074226" cy="6074226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01CE3D-4638-C50C-CCC7-B89E54CFFB9F}"/>
              </a:ext>
            </a:extLst>
          </p:cNvPr>
          <p:cNvSpPr/>
          <p:nvPr/>
        </p:nvSpPr>
        <p:spPr>
          <a:xfrm flipH="1">
            <a:off x="10439400" y="146422"/>
            <a:ext cx="1752600" cy="2540000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pic>
        <p:nvPicPr>
          <p:cNvPr id="13" name="Picture 12" descr="A picture containing human face, clothing, person&#10;&#10;Description automatically generated">
            <a:extLst>
              <a:ext uri="{FF2B5EF4-FFF2-40B4-BE49-F238E27FC236}">
                <a16:creationId xmlns:a16="http://schemas.microsoft.com/office/drawing/2014/main" id="{B462F132-0B6C-08F8-C9FD-A8F593CC4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8" y="721181"/>
            <a:ext cx="6074226" cy="607422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5EC8F37-6CC2-37B5-E1AB-9D80ADCA861E}"/>
              </a:ext>
            </a:extLst>
          </p:cNvPr>
          <p:cNvGrpSpPr/>
          <p:nvPr/>
        </p:nvGrpSpPr>
        <p:grpSpPr>
          <a:xfrm>
            <a:off x="7289800" y="2114890"/>
            <a:ext cx="3907974" cy="2628220"/>
            <a:chOff x="7289800" y="2281287"/>
            <a:chExt cx="3907974" cy="262822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35188E-0950-BBAB-A967-EEC291E39DEE}"/>
                </a:ext>
              </a:extLst>
            </p:cNvPr>
            <p:cNvSpPr txBox="1"/>
            <p:nvPr/>
          </p:nvSpPr>
          <p:spPr>
            <a:xfrm>
              <a:off x="7289800" y="2281287"/>
              <a:ext cx="390797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and Mental Well-being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E44ED1-BAB8-6D4E-E1F7-F879EF99B661}"/>
                </a:ext>
              </a:extLst>
            </p:cNvPr>
            <p:cNvSpPr txBox="1"/>
            <p:nvPr/>
          </p:nvSpPr>
          <p:spPr>
            <a:xfrm>
              <a:off x="7289800" y="3235394"/>
              <a:ext cx="3606800" cy="16741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Examine the positive impact of dance on mental health, such as reducing stress, boosting mood, enhancing self-confidence, and promoting mindfulness and body awareness.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8385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62824F2-AF34-2FB8-0884-42EC35D3D3E6}"/>
              </a:ext>
            </a:extLst>
          </p:cNvPr>
          <p:cNvGrpSpPr/>
          <p:nvPr/>
        </p:nvGrpSpPr>
        <p:grpSpPr>
          <a:xfrm>
            <a:off x="0" y="0"/>
            <a:ext cx="12221799" cy="6690185"/>
            <a:chOff x="0" y="0"/>
            <a:chExt cx="12221799" cy="669018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E67F92F-93F0-2912-1131-C166851FE02A}"/>
                </a:ext>
              </a:extLst>
            </p:cNvPr>
            <p:cNvSpPr/>
            <p:nvPr/>
          </p:nvSpPr>
          <p:spPr>
            <a:xfrm rot="16200000" flipH="1">
              <a:off x="8048602" y="283015"/>
              <a:ext cx="4426413" cy="3860383"/>
            </a:xfrm>
            <a:custGeom>
              <a:avLst/>
              <a:gdLst>
                <a:gd name="connsiteX0" fmla="*/ 0 w 4426413"/>
                <a:gd name="connsiteY0" fmla="*/ 3860383 h 3860383"/>
                <a:gd name="connsiteX1" fmla="*/ 0 w 4426413"/>
                <a:gd name="connsiteY1" fmla="*/ 1795522 h 3860383"/>
                <a:gd name="connsiteX2" fmla="*/ 1107564 w 4426413"/>
                <a:gd name="connsiteY2" fmla="*/ 0 h 3860383"/>
                <a:gd name="connsiteX3" fmla="*/ 4426413 w 4426413"/>
                <a:gd name="connsiteY3" fmla="*/ 2047225 h 3860383"/>
                <a:gd name="connsiteX4" fmla="*/ 3307970 w 4426413"/>
                <a:gd name="connsiteY4" fmla="*/ 3860383 h 3860383"/>
                <a:gd name="connsiteX5" fmla="*/ 0 w 4426413"/>
                <a:gd name="connsiteY5" fmla="*/ 3860383 h 3860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6413" h="3860383">
                  <a:moveTo>
                    <a:pt x="0" y="3860383"/>
                  </a:moveTo>
                  <a:lnTo>
                    <a:pt x="0" y="1795522"/>
                  </a:lnTo>
                  <a:lnTo>
                    <a:pt x="1107564" y="0"/>
                  </a:lnTo>
                  <a:lnTo>
                    <a:pt x="4426413" y="2047225"/>
                  </a:lnTo>
                  <a:lnTo>
                    <a:pt x="3307970" y="3860383"/>
                  </a:lnTo>
                  <a:lnTo>
                    <a:pt x="0" y="386038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563FCAC3-F3FA-A158-8C91-BB3E83FBFA9D}"/>
                </a:ext>
              </a:extLst>
            </p:cNvPr>
            <p:cNvSpPr/>
            <p:nvPr/>
          </p:nvSpPr>
          <p:spPr>
            <a:xfrm rot="772606" flipH="1">
              <a:off x="6763270" y="2518083"/>
              <a:ext cx="3431666" cy="3431666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1" name="Picture 10" descr="A collage of people running&#10;&#10;Description automatically generated with low confidence">
              <a:extLst>
                <a:ext uri="{FF2B5EF4-FFF2-40B4-BE49-F238E27FC236}">
                  <a16:creationId xmlns:a16="http://schemas.microsoft.com/office/drawing/2014/main" id="{1A24D0A7-087E-5C06-3EA7-2A1446FDA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534" y="0"/>
              <a:ext cx="5289466" cy="5807314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2841416-6AEE-1437-7C8B-8D15699DC81F}"/>
                </a:ext>
              </a:extLst>
            </p:cNvPr>
            <p:cNvSpPr/>
            <p:nvPr/>
          </p:nvSpPr>
          <p:spPr>
            <a:xfrm rot="5400000">
              <a:off x="5823742" y="-981337"/>
              <a:ext cx="2296608" cy="4259282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8B8BBD2-B613-4A16-64AD-C740E351D0B7}"/>
                </a:ext>
              </a:extLst>
            </p:cNvPr>
            <p:cNvSpPr/>
            <p:nvPr/>
          </p:nvSpPr>
          <p:spPr>
            <a:xfrm rot="5400000">
              <a:off x="6676434" y="-249170"/>
              <a:ext cx="591224" cy="1096480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82E849E-2B3A-41D4-C4AF-FE97BC1ADAF4}"/>
                </a:ext>
              </a:extLst>
            </p:cNvPr>
            <p:cNvSpPr/>
            <p:nvPr/>
          </p:nvSpPr>
          <p:spPr>
            <a:xfrm rot="10800000">
              <a:off x="10897217" y="3438967"/>
              <a:ext cx="1324582" cy="2456560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504F0E2-EA2A-2331-6F77-DC45457928EE}"/>
                </a:ext>
              </a:extLst>
            </p:cNvPr>
            <p:cNvSpPr/>
            <p:nvPr/>
          </p:nvSpPr>
          <p:spPr>
            <a:xfrm rot="10800000" flipH="1">
              <a:off x="0" y="4233625"/>
              <a:ext cx="1324582" cy="2456560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F915275-51AF-0A63-804F-B4DE9D19F58C}"/>
              </a:ext>
            </a:extLst>
          </p:cNvPr>
          <p:cNvGrpSpPr/>
          <p:nvPr/>
        </p:nvGrpSpPr>
        <p:grpSpPr>
          <a:xfrm>
            <a:off x="971550" y="2412679"/>
            <a:ext cx="6108700" cy="2032642"/>
            <a:chOff x="971550" y="2296608"/>
            <a:chExt cx="6108700" cy="203264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6C8A2B3-228F-7DFB-8D16-3347CFF98D30}"/>
                </a:ext>
              </a:extLst>
            </p:cNvPr>
            <p:cNvSpPr txBox="1"/>
            <p:nvPr/>
          </p:nvSpPr>
          <p:spPr>
            <a:xfrm>
              <a:off x="971550" y="2296608"/>
              <a:ext cx="6108700" cy="665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In Education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5C8F58-9C6D-1DA7-9C5E-489991392368}"/>
                </a:ext>
              </a:extLst>
            </p:cNvPr>
            <p:cNvSpPr txBox="1"/>
            <p:nvPr/>
          </p:nvSpPr>
          <p:spPr>
            <a:xfrm>
              <a:off x="971550" y="2978303"/>
              <a:ext cx="4984750" cy="13509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Discuss the inclusion of dance in educational settings, exploring its role in promoting creativity, discipline, self-expression, and fostering holistic development in students.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6067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amond 16">
            <a:extLst>
              <a:ext uri="{FF2B5EF4-FFF2-40B4-BE49-F238E27FC236}">
                <a16:creationId xmlns:a16="http://schemas.microsoft.com/office/drawing/2014/main" id="{8FBA0E40-A6E2-D483-B38F-9DF8D9984F6E}"/>
              </a:ext>
            </a:extLst>
          </p:cNvPr>
          <p:cNvSpPr/>
          <p:nvPr/>
        </p:nvSpPr>
        <p:spPr>
          <a:xfrm rot="20827394">
            <a:off x="1997064" y="2518084"/>
            <a:ext cx="3431666" cy="3431666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BC3C0A-2661-D2CF-D94F-8D45D08419E8}"/>
              </a:ext>
            </a:extLst>
          </p:cNvPr>
          <p:cNvGrpSpPr/>
          <p:nvPr/>
        </p:nvGrpSpPr>
        <p:grpSpPr>
          <a:xfrm>
            <a:off x="-23143" y="-38100"/>
            <a:ext cx="5312609" cy="6896100"/>
            <a:chOff x="-23143" y="-38100"/>
            <a:chExt cx="5312609" cy="6896100"/>
          </a:xfrm>
        </p:grpSpPr>
        <p:sp>
          <p:nvSpPr>
            <p:cNvPr id="18" name="Diamond 17">
              <a:extLst>
                <a:ext uri="{FF2B5EF4-FFF2-40B4-BE49-F238E27FC236}">
                  <a16:creationId xmlns:a16="http://schemas.microsoft.com/office/drawing/2014/main" id="{5BB3376C-0D1E-9ACF-2315-65F45C49CE63}"/>
                </a:ext>
              </a:extLst>
            </p:cNvPr>
            <p:cNvSpPr/>
            <p:nvPr/>
          </p:nvSpPr>
          <p:spPr>
            <a:xfrm rot="20917073">
              <a:off x="760230" y="1978637"/>
              <a:ext cx="3431666" cy="3431666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DDED5E9-9FA3-B35F-38BB-CBCF41D3BBA5}"/>
                </a:ext>
              </a:extLst>
            </p:cNvPr>
            <p:cNvSpPr/>
            <p:nvPr/>
          </p:nvSpPr>
          <p:spPr>
            <a:xfrm rot="5400000">
              <a:off x="-283015" y="283016"/>
              <a:ext cx="4426413" cy="3860383"/>
            </a:xfrm>
            <a:custGeom>
              <a:avLst/>
              <a:gdLst>
                <a:gd name="connsiteX0" fmla="*/ 0 w 4426413"/>
                <a:gd name="connsiteY0" fmla="*/ 3860383 h 3860383"/>
                <a:gd name="connsiteX1" fmla="*/ 0 w 4426413"/>
                <a:gd name="connsiteY1" fmla="*/ 1795522 h 3860383"/>
                <a:gd name="connsiteX2" fmla="*/ 1107564 w 4426413"/>
                <a:gd name="connsiteY2" fmla="*/ 0 h 3860383"/>
                <a:gd name="connsiteX3" fmla="*/ 4426413 w 4426413"/>
                <a:gd name="connsiteY3" fmla="*/ 2047225 h 3860383"/>
                <a:gd name="connsiteX4" fmla="*/ 3307970 w 4426413"/>
                <a:gd name="connsiteY4" fmla="*/ 3860383 h 3860383"/>
                <a:gd name="connsiteX5" fmla="*/ 0 w 4426413"/>
                <a:gd name="connsiteY5" fmla="*/ 3860383 h 3860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6413" h="3860383">
                  <a:moveTo>
                    <a:pt x="0" y="3860383"/>
                  </a:moveTo>
                  <a:lnTo>
                    <a:pt x="0" y="1795522"/>
                  </a:lnTo>
                  <a:lnTo>
                    <a:pt x="1107564" y="0"/>
                  </a:lnTo>
                  <a:lnTo>
                    <a:pt x="4426413" y="2047225"/>
                  </a:lnTo>
                  <a:lnTo>
                    <a:pt x="3307970" y="3860383"/>
                  </a:lnTo>
                  <a:lnTo>
                    <a:pt x="0" y="386038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FD96771-4573-DA10-118C-7493A58B7CE6}"/>
                </a:ext>
              </a:extLst>
            </p:cNvPr>
            <p:cNvSpPr/>
            <p:nvPr/>
          </p:nvSpPr>
          <p:spPr>
            <a:xfrm>
              <a:off x="-23143" y="4318000"/>
              <a:ext cx="1752600" cy="2540000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pic>
          <p:nvPicPr>
            <p:cNvPr id="29" name="Picture 28" descr="A collage of a person dancing&#10;&#10;Description automatically generated with medium confidence">
              <a:extLst>
                <a:ext uri="{FF2B5EF4-FFF2-40B4-BE49-F238E27FC236}">
                  <a16:creationId xmlns:a16="http://schemas.microsoft.com/office/drawing/2014/main" id="{4B84CB68-7339-E5DE-0136-D72F3278D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8100"/>
              <a:ext cx="5289466" cy="5807314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8BB59D2-ECF8-6BE3-660F-3C7943E289F5}"/>
              </a:ext>
            </a:extLst>
          </p:cNvPr>
          <p:cNvGrpSpPr/>
          <p:nvPr/>
        </p:nvGrpSpPr>
        <p:grpSpPr>
          <a:xfrm>
            <a:off x="5699252" y="2213207"/>
            <a:ext cx="6108700" cy="2362883"/>
            <a:chOff x="5795607" y="2213207"/>
            <a:chExt cx="6108700" cy="236288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A4AE04-EFEB-71CF-CF76-0C9A500AE2D2}"/>
                </a:ext>
              </a:extLst>
            </p:cNvPr>
            <p:cNvSpPr txBox="1"/>
            <p:nvPr/>
          </p:nvSpPr>
          <p:spPr>
            <a:xfrm>
              <a:off x="5795607" y="2213207"/>
              <a:ext cx="5022850" cy="665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And Gender Roles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36575A4-E989-0FF1-4015-56D331A6CFF1}"/>
                </a:ext>
              </a:extLst>
            </p:cNvPr>
            <p:cNvSpPr txBox="1"/>
            <p:nvPr/>
          </p:nvSpPr>
          <p:spPr>
            <a:xfrm>
              <a:off x="5795607" y="2865557"/>
              <a:ext cx="6108700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Explore how dance challenges or reinforces traditional gender roles, examining the evolution of gender representation in dance and its impact on societal perceptions.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999868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C10CAD4-9B6B-3E14-4BEA-330C6D1CA86F}"/>
              </a:ext>
            </a:extLst>
          </p:cNvPr>
          <p:cNvSpPr/>
          <p:nvPr/>
        </p:nvSpPr>
        <p:spPr>
          <a:xfrm flipH="1">
            <a:off x="5236026" y="0"/>
            <a:ext cx="6955974" cy="6858000"/>
          </a:xfrm>
          <a:custGeom>
            <a:avLst/>
            <a:gdLst>
              <a:gd name="connsiteX0" fmla="*/ 0 w 6955974"/>
              <a:gd name="connsiteY0" fmla="*/ 0 h 6858000"/>
              <a:gd name="connsiteX1" fmla="*/ 403245 w 6955974"/>
              <a:gd name="connsiteY1" fmla="*/ 0 h 6858000"/>
              <a:gd name="connsiteX2" fmla="*/ 6955974 w 6955974"/>
              <a:gd name="connsiteY2" fmla="*/ 5040561 h 6858000"/>
              <a:gd name="connsiteX3" fmla="*/ 4593304 w 6955974"/>
              <a:gd name="connsiteY3" fmla="*/ 6858000 h 6858000"/>
              <a:gd name="connsiteX4" fmla="*/ 1064912 w 6955974"/>
              <a:gd name="connsiteY4" fmla="*/ 6858000 h 6858000"/>
              <a:gd name="connsiteX5" fmla="*/ 3427582 w 6955974"/>
              <a:gd name="connsiteY5" fmla="*/ 5040561 h 6858000"/>
              <a:gd name="connsiteX6" fmla="*/ 0 w 6955974"/>
              <a:gd name="connsiteY6" fmla="*/ 2403959 h 6858000"/>
              <a:gd name="connsiteX7" fmla="*/ 0 w 695597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55974" h="6858000">
                <a:moveTo>
                  <a:pt x="0" y="0"/>
                </a:moveTo>
                <a:lnTo>
                  <a:pt x="403245" y="0"/>
                </a:lnTo>
                <a:lnTo>
                  <a:pt x="6955974" y="5040561"/>
                </a:lnTo>
                <a:lnTo>
                  <a:pt x="4593304" y="6858000"/>
                </a:lnTo>
                <a:lnTo>
                  <a:pt x="1064912" y="6858000"/>
                </a:lnTo>
                <a:lnTo>
                  <a:pt x="3427582" y="5040561"/>
                </a:lnTo>
                <a:lnTo>
                  <a:pt x="0" y="24039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pic>
        <p:nvPicPr>
          <p:cNvPr id="7" name="Picture 6" descr="A person and person dancing&#10;&#10;Description automatically generated">
            <a:extLst>
              <a:ext uri="{FF2B5EF4-FFF2-40B4-BE49-F238E27FC236}">
                <a16:creationId xmlns:a16="http://schemas.microsoft.com/office/drawing/2014/main" id="{380850F6-7386-BCBB-964F-7A6706B7F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300" y="438150"/>
            <a:ext cx="5981700" cy="59817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1801103-9692-1E42-380F-7F80EB523328}"/>
              </a:ext>
            </a:extLst>
          </p:cNvPr>
          <p:cNvGrpSpPr/>
          <p:nvPr/>
        </p:nvGrpSpPr>
        <p:grpSpPr>
          <a:xfrm>
            <a:off x="464457" y="1756898"/>
            <a:ext cx="6096000" cy="3344204"/>
            <a:chOff x="464457" y="2497408"/>
            <a:chExt cx="6096000" cy="334420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1D9A7A-F9CE-55C1-16F0-7B2327725A28}"/>
                </a:ext>
              </a:extLst>
            </p:cNvPr>
            <p:cNvSpPr txBox="1"/>
            <p:nvPr/>
          </p:nvSpPr>
          <p:spPr>
            <a:xfrm>
              <a:off x="464457" y="2497408"/>
              <a:ext cx="6096000" cy="665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Therapy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300C0D3-5D96-C571-57B0-E9AC97F701D1}"/>
                </a:ext>
              </a:extLst>
            </p:cNvPr>
            <p:cNvSpPr txBox="1"/>
            <p:nvPr/>
          </p:nvSpPr>
          <p:spPr>
            <a:xfrm>
              <a:off x="464457" y="3300082"/>
              <a:ext cx="4771569" cy="25415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Delve into the therapeutic benefits of dance, including its use as a form of rehabilitation, self-discovery, and healing for individuals dealing with physical, emotional, or psychological challenges.</a:t>
              </a:r>
              <a:endParaRPr lang="en-IN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CA09875-9F45-FCAD-EA14-EC9141FFC12D}"/>
              </a:ext>
            </a:extLst>
          </p:cNvPr>
          <p:cNvSpPr/>
          <p:nvPr/>
        </p:nvSpPr>
        <p:spPr>
          <a:xfrm rot="10800000" flipH="1">
            <a:off x="-24757" y="234981"/>
            <a:ext cx="782480" cy="1451180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40A9FB6-0BD3-FF12-0410-7BDD2A5275A2}"/>
              </a:ext>
            </a:extLst>
          </p:cNvPr>
          <p:cNvSpPr/>
          <p:nvPr/>
        </p:nvSpPr>
        <p:spPr>
          <a:xfrm rot="5400000" flipH="1">
            <a:off x="3846807" y="5755684"/>
            <a:ext cx="782480" cy="1451180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5172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E6ED3F2-5D1A-8E65-CE14-7FF0B107E0A1}"/>
              </a:ext>
            </a:extLst>
          </p:cNvPr>
          <p:cNvGrpSpPr/>
          <p:nvPr/>
        </p:nvGrpSpPr>
        <p:grpSpPr>
          <a:xfrm>
            <a:off x="-1895926" y="357368"/>
            <a:ext cx="6448876" cy="6143264"/>
            <a:chOff x="-1038676" y="1173993"/>
            <a:chExt cx="4734376" cy="4510014"/>
          </a:xfrm>
        </p:grpSpPr>
        <p:sp>
          <p:nvSpPr>
            <p:cNvPr id="3" name="Diamond 2">
              <a:extLst>
                <a:ext uri="{FF2B5EF4-FFF2-40B4-BE49-F238E27FC236}">
                  <a16:creationId xmlns:a16="http://schemas.microsoft.com/office/drawing/2014/main" id="{5FD18693-7FB4-276D-BE7A-565D0B42110E}"/>
                </a:ext>
              </a:extLst>
            </p:cNvPr>
            <p:cNvSpPr/>
            <p:nvPr/>
          </p:nvSpPr>
          <p:spPr>
            <a:xfrm>
              <a:off x="-814315" y="1173993"/>
              <a:ext cx="4510015" cy="4510014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" name="Diamond 1">
              <a:extLst>
                <a:ext uri="{FF2B5EF4-FFF2-40B4-BE49-F238E27FC236}">
                  <a16:creationId xmlns:a16="http://schemas.microsoft.com/office/drawing/2014/main" id="{D253474E-A18E-1785-CA78-CA092ECA107B}"/>
                </a:ext>
              </a:extLst>
            </p:cNvPr>
            <p:cNvSpPr/>
            <p:nvPr/>
          </p:nvSpPr>
          <p:spPr>
            <a:xfrm>
              <a:off x="-1038676" y="1173993"/>
              <a:ext cx="4510015" cy="4510014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0" name="Picture 9" descr="A person in a yellow shirt&#10;&#10;Description automatically generated with medium confidence">
              <a:extLst>
                <a:ext uri="{FF2B5EF4-FFF2-40B4-BE49-F238E27FC236}">
                  <a16:creationId xmlns:a16="http://schemas.microsoft.com/office/drawing/2014/main" id="{A8C87813-A7C5-BED5-B2B8-0B0B8663C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82038" y="1330631"/>
              <a:ext cx="4196738" cy="4196738"/>
            </a:xfrm>
            <a:prstGeom prst="rect">
              <a:avLst/>
            </a:prstGeom>
          </p:spPr>
        </p:pic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727E8DB-27E3-1629-13E5-89BE9BFB7F45}"/>
              </a:ext>
            </a:extLst>
          </p:cNvPr>
          <p:cNvSpPr/>
          <p:nvPr/>
        </p:nvSpPr>
        <p:spPr>
          <a:xfrm rot="10800000">
            <a:off x="10449332" y="2923157"/>
            <a:ext cx="1752600" cy="3071306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BB97774-5C6A-A985-7FB6-7127B092D876}"/>
              </a:ext>
            </a:extLst>
          </p:cNvPr>
          <p:cNvSpPr/>
          <p:nvPr/>
        </p:nvSpPr>
        <p:spPr>
          <a:xfrm rot="5400000">
            <a:off x="9780047" y="-659353"/>
            <a:ext cx="1752600" cy="3071306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2F79BB-3C42-9D56-AEE1-1B299A6F84B4}"/>
              </a:ext>
            </a:extLst>
          </p:cNvPr>
          <p:cNvGrpSpPr/>
          <p:nvPr/>
        </p:nvGrpSpPr>
        <p:grpSpPr>
          <a:xfrm>
            <a:off x="5010104" y="2493103"/>
            <a:ext cx="5257896" cy="1871794"/>
            <a:chOff x="5010104" y="2410844"/>
            <a:chExt cx="5257896" cy="187179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22729E3-9FF0-C996-C1A5-B5584A6CB9C5}"/>
                </a:ext>
              </a:extLst>
            </p:cNvPr>
            <p:cNvSpPr txBox="1"/>
            <p:nvPr/>
          </p:nvSpPr>
          <p:spPr>
            <a:xfrm>
              <a:off x="5010104" y="2934064"/>
              <a:ext cx="5257896" cy="13485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Investigate the integration of technology in dance performances, discussing innovative techniques like motion capture, projection mapping, or virtual reality in enhancing artistic expressions.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AF53B61-5C4E-7DA8-88DE-92CD50DF3B99}"/>
                </a:ext>
              </a:extLst>
            </p:cNvPr>
            <p:cNvSpPr txBox="1"/>
            <p:nvPr/>
          </p:nvSpPr>
          <p:spPr>
            <a:xfrm>
              <a:off x="5026432" y="2410844"/>
              <a:ext cx="49039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and Technology</a:t>
              </a:r>
              <a:endParaRPr lang="en-I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4841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AF76A32-8174-362A-262B-BC3F7A2F954A}"/>
              </a:ext>
            </a:extLst>
          </p:cNvPr>
          <p:cNvGrpSpPr/>
          <p:nvPr/>
        </p:nvGrpSpPr>
        <p:grpSpPr>
          <a:xfrm>
            <a:off x="0" y="-1"/>
            <a:ext cx="12201932" cy="6858000"/>
            <a:chOff x="0" y="-1"/>
            <a:chExt cx="1220193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86BA181-BE5E-67D0-B0F5-23F198F1F361}"/>
                </a:ext>
              </a:extLst>
            </p:cNvPr>
            <p:cNvSpPr/>
            <p:nvPr/>
          </p:nvSpPr>
          <p:spPr>
            <a:xfrm rot="10800000">
              <a:off x="10449332" y="2923157"/>
              <a:ext cx="1752600" cy="3071306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EE0D3E4-8056-16A7-EC63-962DE8C33972}"/>
                </a:ext>
              </a:extLst>
            </p:cNvPr>
            <p:cNvGrpSpPr/>
            <p:nvPr/>
          </p:nvGrpSpPr>
          <p:grpSpPr>
            <a:xfrm>
              <a:off x="0" y="-1"/>
              <a:ext cx="12201932" cy="4707168"/>
              <a:chOff x="0" y="-1"/>
              <a:chExt cx="12201932" cy="4707168"/>
            </a:xfrm>
          </p:grpSpPr>
          <p:pic>
            <p:nvPicPr>
              <p:cNvPr id="26" name="Picture 25" descr="A picture containing sport, dancing, dance, dancer&#10;&#10;Description automatically generated">
                <a:extLst>
                  <a:ext uri="{FF2B5EF4-FFF2-40B4-BE49-F238E27FC236}">
                    <a16:creationId xmlns:a16="http://schemas.microsoft.com/office/drawing/2014/main" id="{A2E9F229-C0E4-77D5-40BD-899359178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018" r="6" b="27781"/>
              <a:stretch>
                <a:fillRect/>
              </a:stretch>
            </p:blipFill>
            <p:spPr>
              <a:xfrm>
                <a:off x="7305734" y="-1"/>
                <a:ext cx="4896198" cy="3399128"/>
              </a:xfrm>
              <a:custGeom>
                <a:avLst/>
                <a:gdLst>
                  <a:gd name="connsiteX0" fmla="*/ 0 w 4896198"/>
                  <a:gd name="connsiteY0" fmla="*/ 0 h 3399128"/>
                  <a:gd name="connsiteX1" fmla="*/ 4896198 w 4896198"/>
                  <a:gd name="connsiteY1" fmla="*/ 1 h 3399128"/>
                  <a:gd name="connsiteX2" fmla="*/ 4896198 w 4896198"/>
                  <a:gd name="connsiteY2" fmla="*/ 1914582 h 3399128"/>
                  <a:gd name="connsiteX3" fmla="*/ 3421254 w 4896198"/>
                  <a:gd name="connsiteY3" fmla="*/ 3399128 h 3399128"/>
                  <a:gd name="connsiteX4" fmla="*/ 0 w 4896198"/>
                  <a:gd name="connsiteY4" fmla="*/ 0 h 3399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6198" h="3399128">
                    <a:moveTo>
                      <a:pt x="0" y="0"/>
                    </a:moveTo>
                    <a:lnTo>
                      <a:pt x="4896198" y="1"/>
                    </a:lnTo>
                    <a:lnTo>
                      <a:pt x="4896198" y="1914582"/>
                    </a:lnTo>
                    <a:lnTo>
                      <a:pt x="3421254" y="339912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25" name="Picture 24" descr="A picture containing sport, dancing, dance, dancer&#10;&#10;Description automatically generated">
                <a:extLst>
                  <a:ext uri="{FF2B5EF4-FFF2-40B4-BE49-F238E27FC236}">
                    <a16:creationId xmlns:a16="http://schemas.microsoft.com/office/drawing/2014/main" id="{161A319A-132C-C579-2398-2EABE41D6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1557" b="67312"/>
              <a:stretch>
                <a:fillRect/>
              </a:stretch>
            </p:blipFill>
            <p:spPr>
              <a:xfrm>
                <a:off x="3900387" y="0"/>
                <a:ext cx="3191505" cy="1538514"/>
              </a:xfrm>
              <a:custGeom>
                <a:avLst/>
                <a:gdLst>
                  <a:gd name="connsiteX0" fmla="*/ 0 w 3191505"/>
                  <a:gd name="connsiteY0" fmla="*/ 0 h 1538514"/>
                  <a:gd name="connsiteX1" fmla="*/ 3191505 w 3191505"/>
                  <a:gd name="connsiteY1" fmla="*/ 0 h 1538514"/>
                  <a:gd name="connsiteX2" fmla="*/ 1595752 w 3191505"/>
                  <a:gd name="connsiteY2" fmla="*/ 1538514 h 1538514"/>
                  <a:gd name="connsiteX3" fmla="*/ 0 w 3191505"/>
                  <a:gd name="connsiteY3" fmla="*/ 0 h 1538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91505" h="1538514">
                    <a:moveTo>
                      <a:pt x="0" y="0"/>
                    </a:moveTo>
                    <a:lnTo>
                      <a:pt x="3191505" y="0"/>
                    </a:lnTo>
                    <a:lnTo>
                      <a:pt x="1595752" y="153851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24" name="Picture 23" descr="A picture containing sport, dancing, dance, dancer&#10;&#10;Description automatically generated">
                <a:extLst>
                  <a:ext uri="{FF2B5EF4-FFF2-40B4-BE49-F238E27FC236}">
                    <a16:creationId xmlns:a16="http://schemas.microsoft.com/office/drawing/2014/main" id="{3F098A9B-41F9-929A-4062-5B59D82DF5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713" t="5340" r="43828" b="33121"/>
              <a:stretch>
                <a:fillRect/>
              </a:stretch>
            </p:blipFill>
            <p:spPr>
              <a:xfrm>
                <a:off x="5619940" y="251339"/>
                <a:ext cx="2943903" cy="2896448"/>
              </a:xfrm>
              <a:custGeom>
                <a:avLst/>
                <a:gdLst>
                  <a:gd name="connsiteX0" fmla="*/ 1471952 w 2943903"/>
                  <a:gd name="connsiteY0" fmla="*/ 0 h 2896448"/>
                  <a:gd name="connsiteX1" fmla="*/ 2943903 w 2943903"/>
                  <a:gd name="connsiteY1" fmla="*/ 1448224 h 2896448"/>
                  <a:gd name="connsiteX2" fmla="*/ 1471952 w 2943903"/>
                  <a:gd name="connsiteY2" fmla="*/ 2896448 h 2896448"/>
                  <a:gd name="connsiteX3" fmla="*/ 0 w 2943903"/>
                  <a:gd name="connsiteY3" fmla="*/ 1448224 h 2896448"/>
                  <a:gd name="connsiteX4" fmla="*/ 1471952 w 2943903"/>
                  <a:gd name="connsiteY4" fmla="*/ 0 h 2896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3903" h="2896448">
                    <a:moveTo>
                      <a:pt x="1471952" y="0"/>
                    </a:moveTo>
                    <a:lnTo>
                      <a:pt x="2943903" y="1448224"/>
                    </a:lnTo>
                    <a:lnTo>
                      <a:pt x="1471952" y="2896448"/>
                    </a:lnTo>
                    <a:lnTo>
                      <a:pt x="0" y="1448224"/>
                    </a:lnTo>
                    <a:lnTo>
                      <a:pt x="1471952" y="0"/>
                    </a:lnTo>
                    <a:close/>
                  </a:path>
                </a:pathLst>
              </a:custGeom>
            </p:spPr>
          </p:pic>
          <p:pic>
            <p:nvPicPr>
              <p:cNvPr id="23" name="Picture 22" descr="A picture containing sport, dancing, dance, dancer&#10;&#10;Description automatically generated">
                <a:extLst>
                  <a:ext uri="{FF2B5EF4-FFF2-40B4-BE49-F238E27FC236}">
                    <a16:creationId xmlns:a16="http://schemas.microsoft.com/office/drawing/2014/main" id="{213818AA-ABA7-1B8D-EA8C-176762ADDD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841" t="38471" r="24700" b="-10"/>
              <a:stretch>
                <a:fillRect/>
              </a:stretch>
            </p:blipFill>
            <p:spPr>
              <a:xfrm>
                <a:off x="7208003" y="1810719"/>
                <a:ext cx="2943903" cy="2896448"/>
              </a:xfrm>
              <a:custGeom>
                <a:avLst/>
                <a:gdLst>
                  <a:gd name="connsiteX0" fmla="*/ 1471952 w 2943903"/>
                  <a:gd name="connsiteY0" fmla="*/ 0 h 2896448"/>
                  <a:gd name="connsiteX1" fmla="*/ 2943903 w 2943903"/>
                  <a:gd name="connsiteY1" fmla="*/ 1448224 h 2896448"/>
                  <a:gd name="connsiteX2" fmla="*/ 1471952 w 2943903"/>
                  <a:gd name="connsiteY2" fmla="*/ 2896448 h 2896448"/>
                  <a:gd name="connsiteX3" fmla="*/ 0 w 2943903"/>
                  <a:gd name="connsiteY3" fmla="*/ 1448224 h 2896448"/>
                  <a:gd name="connsiteX4" fmla="*/ 1471952 w 2943903"/>
                  <a:gd name="connsiteY4" fmla="*/ 0 h 2896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3903" h="2896448">
                    <a:moveTo>
                      <a:pt x="1471952" y="0"/>
                    </a:moveTo>
                    <a:lnTo>
                      <a:pt x="2943903" y="1448224"/>
                    </a:lnTo>
                    <a:lnTo>
                      <a:pt x="1471952" y="2896448"/>
                    </a:lnTo>
                    <a:lnTo>
                      <a:pt x="0" y="1448224"/>
                    </a:lnTo>
                    <a:lnTo>
                      <a:pt x="1471952" y="0"/>
                    </a:lnTo>
                    <a:close/>
                  </a:path>
                </a:pathLst>
              </a:custGeom>
            </p:spPr>
          </p:pic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6D0FB48-9ADC-3385-9FF2-896D4FDD87B2}"/>
                  </a:ext>
                </a:extLst>
              </p:cNvPr>
              <p:cNvSpPr/>
              <p:nvPr/>
            </p:nvSpPr>
            <p:spPr>
              <a:xfrm rot="16200000" flipH="1">
                <a:off x="869026" y="-869027"/>
                <a:ext cx="1752600" cy="3490652"/>
              </a:xfrm>
              <a:custGeom>
                <a:avLst/>
                <a:gdLst>
                  <a:gd name="connsiteX0" fmla="*/ 0 w 1752600"/>
                  <a:gd name="connsiteY0" fmla="*/ 0 h 2540000"/>
                  <a:gd name="connsiteX1" fmla="*/ 101600 w 1752600"/>
                  <a:gd name="connsiteY1" fmla="*/ 0 h 2540000"/>
                  <a:gd name="connsiteX2" fmla="*/ 1752600 w 1752600"/>
                  <a:gd name="connsiteY2" fmla="*/ 1270000 h 2540000"/>
                  <a:gd name="connsiteX3" fmla="*/ 101600 w 1752600"/>
                  <a:gd name="connsiteY3" fmla="*/ 2540000 h 2540000"/>
                  <a:gd name="connsiteX4" fmla="*/ 0 w 1752600"/>
                  <a:gd name="connsiteY4" fmla="*/ 2540000 h 2540000"/>
                  <a:gd name="connsiteX5" fmla="*/ 0 w 1752600"/>
                  <a:gd name="connsiteY5" fmla="*/ 1934308 h 2540000"/>
                  <a:gd name="connsiteX6" fmla="*/ 863600 w 1752600"/>
                  <a:gd name="connsiteY6" fmla="*/ 1270000 h 2540000"/>
                  <a:gd name="connsiteX7" fmla="*/ 0 w 1752600"/>
                  <a:gd name="connsiteY7" fmla="*/ 605692 h 2540000"/>
                  <a:gd name="connsiteX8" fmla="*/ 0 w 1752600"/>
                  <a:gd name="connsiteY8" fmla="*/ 0 h 25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2600" h="2540000">
                    <a:moveTo>
                      <a:pt x="0" y="0"/>
                    </a:moveTo>
                    <a:lnTo>
                      <a:pt x="101600" y="0"/>
                    </a:lnTo>
                    <a:lnTo>
                      <a:pt x="1752600" y="1270000"/>
                    </a:lnTo>
                    <a:lnTo>
                      <a:pt x="101600" y="2540000"/>
                    </a:lnTo>
                    <a:lnTo>
                      <a:pt x="0" y="2540000"/>
                    </a:lnTo>
                    <a:lnTo>
                      <a:pt x="0" y="1934308"/>
                    </a:lnTo>
                    <a:lnTo>
                      <a:pt x="863600" y="1270000"/>
                    </a:lnTo>
                    <a:lnTo>
                      <a:pt x="0" y="605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A86103D-591C-D703-62EC-0084F6D05571}"/>
                </a:ext>
              </a:extLst>
            </p:cNvPr>
            <p:cNvSpPr/>
            <p:nvPr/>
          </p:nvSpPr>
          <p:spPr>
            <a:xfrm rot="16200000">
              <a:off x="5426957" y="5193065"/>
              <a:ext cx="1209792" cy="2120076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3DC5E63-F704-BC47-348B-88218B11816A}"/>
              </a:ext>
            </a:extLst>
          </p:cNvPr>
          <p:cNvGrpSpPr/>
          <p:nvPr/>
        </p:nvGrpSpPr>
        <p:grpSpPr>
          <a:xfrm>
            <a:off x="674035" y="2802721"/>
            <a:ext cx="4626428" cy="2302681"/>
            <a:chOff x="656772" y="3078773"/>
            <a:chExt cx="4626428" cy="23026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85988C7-1BA8-7872-1C24-ECC24FD29249}"/>
                </a:ext>
              </a:extLst>
            </p:cNvPr>
            <p:cNvSpPr txBox="1"/>
            <p:nvPr/>
          </p:nvSpPr>
          <p:spPr>
            <a:xfrm>
              <a:off x="656772" y="4032880"/>
              <a:ext cx="4626428" cy="13485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Examine the influence of dance in mainstream media, analyzing its portrayal in music videos, films, and television shows, and its impact on shaping contemporary trends and styles.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8F898E8-B3CD-D77A-5199-B79BFAF694D0}"/>
                </a:ext>
              </a:extLst>
            </p:cNvPr>
            <p:cNvSpPr txBox="1"/>
            <p:nvPr/>
          </p:nvSpPr>
          <p:spPr>
            <a:xfrm>
              <a:off x="656772" y="3078773"/>
              <a:ext cx="450120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In Popular Culture</a:t>
              </a:r>
              <a:endParaRPr lang="en-IN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4438B8-709E-0B7C-9FF1-8FD6B1AB0B8C}"/>
              </a:ext>
            </a:extLst>
          </p:cNvPr>
          <p:cNvGrpSpPr/>
          <p:nvPr/>
        </p:nvGrpSpPr>
        <p:grpSpPr>
          <a:xfrm>
            <a:off x="0" y="0"/>
            <a:ext cx="12201932" cy="5994464"/>
            <a:chOff x="0" y="-1"/>
            <a:chExt cx="12201932" cy="599446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6F1974D-3AFE-C67A-1E15-077F2B4C5D1A}"/>
                </a:ext>
              </a:extLst>
            </p:cNvPr>
            <p:cNvSpPr/>
            <p:nvPr/>
          </p:nvSpPr>
          <p:spPr>
            <a:xfrm rot="10800000">
              <a:off x="10449332" y="2923157"/>
              <a:ext cx="1752600" cy="3071306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789A041-861F-6DF2-D910-7BE8A440295A}"/>
                </a:ext>
              </a:extLst>
            </p:cNvPr>
            <p:cNvGrpSpPr/>
            <p:nvPr/>
          </p:nvGrpSpPr>
          <p:grpSpPr>
            <a:xfrm>
              <a:off x="0" y="-1"/>
              <a:ext cx="12201932" cy="4707168"/>
              <a:chOff x="0" y="-1"/>
              <a:chExt cx="12201932" cy="4707168"/>
            </a:xfrm>
          </p:grpSpPr>
          <p:pic>
            <p:nvPicPr>
              <p:cNvPr id="14" name="Picture 13" descr="A picture containing sport, dancing, dance, dancer&#10;&#10;Description automatically generated">
                <a:extLst>
                  <a:ext uri="{FF2B5EF4-FFF2-40B4-BE49-F238E27FC236}">
                    <a16:creationId xmlns:a16="http://schemas.microsoft.com/office/drawing/2014/main" id="{476258A3-058C-5EE2-01EA-65C7CA239B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018" r="6" b="27781"/>
              <a:stretch>
                <a:fillRect/>
              </a:stretch>
            </p:blipFill>
            <p:spPr>
              <a:xfrm>
                <a:off x="7305734" y="-1"/>
                <a:ext cx="4896198" cy="3399128"/>
              </a:xfrm>
              <a:custGeom>
                <a:avLst/>
                <a:gdLst>
                  <a:gd name="connsiteX0" fmla="*/ 0 w 4896198"/>
                  <a:gd name="connsiteY0" fmla="*/ 0 h 3399128"/>
                  <a:gd name="connsiteX1" fmla="*/ 4896198 w 4896198"/>
                  <a:gd name="connsiteY1" fmla="*/ 1 h 3399128"/>
                  <a:gd name="connsiteX2" fmla="*/ 4896198 w 4896198"/>
                  <a:gd name="connsiteY2" fmla="*/ 1914582 h 3399128"/>
                  <a:gd name="connsiteX3" fmla="*/ 3421254 w 4896198"/>
                  <a:gd name="connsiteY3" fmla="*/ 3399128 h 3399128"/>
                  <a:gd name="connsiteX4" fmla="*/ 0 w 4896198"/>
                  <a:gd name="connsiteY4" fmla="*/ 0 h 3399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6198" h="3399128">
                    <a:moveTo>
                      <a:pt x="0" y="0"/>
                    </a:moveTo>
                    <a:lnTo>
                      <a:pt x="4896198" y="1"/>
                    </a:lnTo>
                    <a:lnTo>
                      <a:pt x="4896198" y="1914582"/>
                    </a:lnTo>
                    <a:lnTo>
                      <a:pt x="3421254" y="339912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15" name="Picture 14" descr="A picture containing sport, dancing, dance, dancer&#10;&#10;Description automatically generated">
                <a:extLst>
                  <a:ext uri="{FF2B5EF4-FFF2-40B4-BE49-F238E27FC236}">
                    <a16:creationId xmlns:a16="http://schemas.microsoft.com/office/drawing/2014/main" id="{6C5C0324-567D-0855-6260-603534497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1557" b="67312"/>
              <a:stretch>
                <a:fillRect/>
              </a:stretch>
            </p:blipFill>
            <p:spPr>
              <a:xfrm>
                <a:off x="3900387" y="0"/>
                <a:ext cx="3191505" cy="1538514"/>
              </a:xfrm>
              <a:custGeom>
                <a:avLst/>
                <a:gdLst>
                  <a:gd name="connsiteX0" fmla="*/ 0 w 3191505"/>
                  <a:gd name="connsiteY0" fmla="*/ 0 h 1538514"/>
                  <a:gd name="connsiteX1" fmla="*/ 3191505 w 3191505"/>
                  <a:gd name="connsiteY1" fmla="*/ 0 h 1538514"/>
                  <a:gd name="connsiteX2" fmla="*/ 1595752 w 3191505"/>
                  <a:gd name="connsiteY2" fmla="*/ 1538514 h 1538514"/>
                  <a:gd name="connsiteX3" fmla="*/ 0 w 3191505"/>
                  <a:gd name="connsiteY3" fmla="*/ 0 h 1538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91505" h="1538514">
                    <a:moveTo>
                      <a:pt x="0" y="0"/>
                    </a:moveTo>
                    <a:lnTo>
                      <a:pt x="3191505" y="0"/>
                    </a:lnTo>
                    <a:lnTo>
                      <a:pt x="1595752" y="153851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16" name="Picture 15" descr="A picture containing sport, dancing, dance, dancer&#10;&#10;Description automatically generated">
                <a:extLst>
                  <a:ext uri="{FF2B5EF4-FFF2-40B4-BE49-F238E27FC236}">
                    <a16:creationId xmlns:a16="http://schemas.microsoft.com/office/drawing/2014/main" id="{66B342CC-C73C-14DB-C148-84524C4CA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713" t="5340" r="43828" b="33121"/>
              <a:stretch>
                <a:fillRect/>
              </a:stretch>
            </p:blipFill>
            <p:spPr>
              <a:xfrm>
                <a:off x="5619940" y="251339"/>
                <a:ext cx="2943903" cy="2896448"/>
              </a:xfrm>
              <a:custGeom>
                <a:avLst/>
                <a:gdLst>
                  <a:gd name="connsiteX0" fmla="*/ 1471952 w 2943903"/>
                  <a:gd name="connsiteY0" fmla="*/ 0 h 2896448"/>
                  <a:gd name="connsiteX1" fmla="*/ 2943903 w 2943903"/>
                  <a:gd name="connsiteY1" fmla="*/ 1448224 h 2896448"/>
                  <a:gd name="connsiteX2" fmla="*/ 1471952 w 2943903"/>
                  <a:gd name="connsiteY2" fmla="*/ 2896448 h 2896448"/>
                  <a:gd name="connsiteX3" fmla="*/ 0 w 2943903"/>
                  <a:gd name="connsiteY3" fmla="*/ 1448224 h 2896448"/>
                  <a:gd name="connsiteX4" fmla="*/ 1471952 w 2943903"/>
                  <a:gd name="connsiteY4" fmla="*/ 0 h 2896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3903" h="2896448">
                    <a:moveTo>
                      <a:pt x="1471952" y="0"/>
                    </a:moveTo>
                    <a:lnTo>
                      <a:pt x="2943903" y="1448224"/>
                    </a:lnTo>
                    <a:lnTo>
                      <a:pt x="1471952" y="2896448"/>
                    </a:lnTo>
                    <a:lnTo>
                      <a:pt x="0" y="1448224"/>
                    </a:lnTo>
                    <a:lnTo>
                      <a:pt x="1471952" y="0"/>
                    </a:lnTo>
                    <a:close/>
                  </a:path>
                </a:pathLst>
              </a:custGeom>
            </p:spPr>
          </p:pic>
          <p:pic>
            <p:nvPicPr>
              <p:cNvPr id="17" name="Picture 16" descr="A picture containing sport, dancing, dance, dancer&#10;&#10;Description automatically generated">
                <a:extLst>
                  <a:ext uri="{FF2B5EF4-FFF2-40B4-BE49-F238E27FC236}">
                    <a16:creationId xmlns:a16="http://schemas.microsoft.com/office/drawing/2014/main" id="{B3BACE43-016B-84C1-20E0-5D94C11796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841" t="38471" r="24700" b="-10"/>
              <a:stretch>
                <a:fillRect/>
              </a:stretch>
            </p:blipFill>
            <p:spPr>
              <a:xfrm>
                <a:off x="7208003" y="1810719"/>
                <a:ext cx="2943903" cy="2896448"/>
              </a:xfrm>
              <a:custGeom>
                <a:avLst/>
                <a:gdLst>
                  <a:gd name="connsiteX0" fmla="*/ 1471952 w 2943903"/>
                  <a:gd name="connsiteY0" fmla="*/ 0 h 2896448"/>
                  <a:gd name="connsiteX1" fmla="*/ 2943903 w 2943903"/>
                  <a:gd name="connsiteY1" fmla="*/ 1448224 h 2896448"/>
                  <a:gd name="connsiteX2" fmla="*/ 1471952 w 2943903"/>
                  <a:gd name="connsiteY2" fmla="*/ 2896448 h 2896448"/>
                  <a:gd name="connsiteX3" fmla="*/ 0 w 2943903"/>
                  <a:gd name="connsiteY3" fmla="*/ 1448224 h 2896448"/>
                  <a:gd name="connsiteX4" fmla="*/ 1471952 w 2943903"/>
                  <a:gd name="connsiteY4" fmla="*/ 0 h 2896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3903" h="2896448">
                    <a:moveTo>
                      <a:pt x="1471952" y="0"/>
                    </a:moveTo>
                    <a:lnTo>
                      <a:pt x="2943903" y="1448224"/>
                    </a:lnTo>
                    <a:lnTo>
                      <a:pt x="1471952" y="2896448"/>
                    </a:lnTo>
                    <a:lnTo>
                      <a:pt x="0" y="1448224"/>
                    </a:lnTo>
                    <a:lnTo>
                      <a:pt x="1471952" y="0"/>
                    </a:lnTo>
                    <a:close/>
                  </a:path>
                </a:pathLst>
              </a:custGeom>
            </p:spPr>
          </p:pic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8C30112-DC72-521B-4356-F8EB444AB578}"/>
                  </a:ext>
                </a:extLst>
              </p:cNvPr>
              <p:cNvSpPr/>
              <p:nvPr/>
            </p:nvSpPr>
            <p:spPr>
              <a:xfrm rot="16200000" flipH="1">
                <a:off x="869026" y="-869027"/>
                <a:ext cx="1752600" cy="3490652"/>
              </a:xfrm>
              <a:custGeom>
                <a:avLst/>
                <a:gdLst>
                  <a:gd name="connsiteX0" fmla="*/ 0 w 1752600"/>
                  <a:gd name="connsiteY0" fmla="*/ 0 h 2540000"/>
                  <a:gd name="connsiteX1" fmla="*/ 101600 w 1752600"/>
                  <a:gd name="connsiteY1" fmla="*/ 0 h 2540000"/>
                  <a:gd name="connsiteX2" fmla="*/ 1752600 w 1752600"/>
                  <a:gd name="connsiteY2" fmla="*/ 1270000 h 2540000"/>
                  <a:gd name="connsiteX3" fmla="*/ 101600 w 1752600"/>
                  <a:gd name="connsiteY3" fmla="*/ 2540000 h 2540000"/>
                  <a:gd name="connsiteX4" fmla="*/ 0 w 1752600"/>
                  <a:gd name="connsiteY4" fmla="*/ 2540000 h 2540000"/>
                  <a:gd name="connsiteX5" fmla="*/ 0 w 1752600"/>
                  <a:gd name="connsiteY5" fmla="*/ 1934308 h 2540000"/>
                  <a:gd name="connsiteX6" fmla="*/ 863600 w 1752600"/>
                  <a:gd name="connsiteY6" fmla="*/ 1270000 h 2540000"/>
                  <a:gd name="connsiteX7" fmla="*/ 0 w 1752600"/>
                  <a:gd name="connsiteY7" fmla="*/ 605692 h 2540000"/>
                  <a:gd name="connsiteX8" fmla="*/ 0 w 1752600"/>
                  <a:gd name="connsiteY8" fmla="*/ 0 h 25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2600" h="2540000">
                    <a:moveTo>
                      <a:pt x="0" y="0"/>
                    </a:moveTo>
                    <a:lnTo>
                      <a:pt x="101600" y="0"/>
                    </a:lnTo>
                    <a:lnTo>
                      <a:pt x="1752600" y="1270000"/>
                    </a:lnTo>
                    <a:lnTo>
                      <a:pt x="101600" y="2540000"/>
                    </a:lnTo>
                    <a:lnTo>
                      <a:pt x="0" y="2540000"/>
                    </a:lnTo>
                    <a:lnTo>
                      <a:pt x="0" y="1934308"/>
                    </a:lnTo>
                    <a:lnTo>
                      <a:pt x="863600" y="1270000"/>
                    </a:lnTo>
                    <a:lnTo>
                      <a:pt x="0" y="605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2980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C05B9D3-2B0A-6834-121D-788B66CDB0B0}"/>
              </a:ext>
            </a:extLst>
          </p:cNvPr>
          <p:cNvGrpSpPr/>
          <p:nvPr/>
        </p:nvGrpSpPr>
        <p:grpSpPr>
          <a:xfrm>
            <a:off x="-1" y="-1109"/>
            <a:ext cx="5161937" cy="6860219"/>
            <a:chOff x="-1" y="-1109"/>
            <a:chExt cx="5161937" cy="686021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800DECE-FEB1-0120-DB11-C5CC112379CE}"/>
                </a:ext>
              </a:extLst>
            </p:cNvPr>
            <p:cNvSpPr/>
            <p:nvPr/>
          </p:nvSpPr>
          <p:spPr>
            <a:xfrm rot="5400000">
              <a:off x="-860675" y="859565"/>
              <a:ext cx="6374558" cy="4653210"/>
            </a:xfrm>
            <a:custGeom>
              <a:avLst/>
              <a:gdLst>
                <a:gd name="connsiteX0" fmla="*/ 0 w 6374558"/>
                <a:gd name="connsiteY0" fmla="*/ 4653210 h 4653210"/>
                <a:gd name="connsiteX1" fmla="*/ 0 w 6374558"/>
                <a:gd name="connsiteY1" fmla="*/ 3134068 h 4653210"/>
                <a:gd name="connsiteX2" fmla="*/ 3492197 w 6374558"/>
                <a:gd name="connsiteY2" fmla="*/ 0 h 4653210"/>
                <a:gd name="connsiteX3" fmla="*/ 6374558 w 6374558"/>
                <a:gd name="connsiteY3" fmla="*/ 3211728 h 4653210"/>
                <a:gd name="connsiteX4" fmla="*/ 4768358 w 6374558"/>
                <a:gd name="connsiteY4" fmla="*/ 4653210 h 4653210"/>
                <a:gd name="connsiteX5" fmla="*/ 0 w 6374558"/>
                <a:gd name="connsiteY5" fmla="*/ 4653210 h 4653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4558" h="4653210">
                  <a:moveTo>
                    <a:pt x="0" y="4653210"/>
                  </a:moveTo>
                  <a:lnTo>
                    <a:pt x="0" y="3134068"/>
                  </a:lnTo>
                  <a:lnTo>
                    <a:pt x="3492197" y="0"/>
                  </a:lnTo>
                  <a:lnTo>
                    <a:pt x="6374558" y="3211728"/>
                  </a:lnTo>
                  <a:lnTo>
                    <a:pt x="4768358" y="4653210"/>
                  </a:lnTo>
                  <a:lnTo>
                    <a:pt x="0" y="465321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A13DD77-047B-062B-C0D4-ED36CF08A50A}"/>
                </a:ext>
              </a:extLst>
            </p:cNvPr>
            <p:cNvSpPr/>
            <p:nvPr/>
          </p:nvSpPr>
          <p:spPr>
            <a:xfrm rot="5400000">
              <a:off x="2749983" y="-660462"/>
              <a:ext cx="1752600" cy="3071306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pic>
          <p:nvPicPr>
            <p:cNvPr id="27" name="Picture 26" descr="A group of kids jumping in the air&#10;&#10;Description automatically generated with low confidence">
              <a:extLst>
                <a:ext uri="{FF2B5EF4-FFF2-40B4-BE49-F238E27FC236}">
                  <a16:creationId xmlns:a16="http://schemas.microsoft.com/office/drawing/2014/main" id="{C94A782B-A39F-BFB3-1176-242107D62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4653209" cy="6383620"/>
            </a:xfrm>
            <a:prstGeom prst="rect">
              <a:avLst/>
            </a:prstGeom>
          </p:spPr>
        </p:pic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AE9AE93-1F8E-A96C-9B84-72B008CC31F2}"/>
                </a:ext>
              </a:extLst>
            </p:cNvPr>
            <p:cNvSpPr/>
            <p:nvPr/>
          </p:nvSpPr>
          <p:spPr>
            <a:xfrm rot="16200000">
              <a:off x="2749983" y="4447157"/>
              <a:ext cx="1752600" cy="3071306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FE9AB68-310E-E8DA-082C-ACCD473DAFF7}"/>
              </a:ext>
            </a:extLst>
          </p:cNvPr>
          <p:cNvGrpSpPr/>
          <p:nvPr/>
        </p:nvGrpSpPr>
        <p:grpSpPr>
          <a:xfrm>
            <a:off x="5457372" y="2240822"/>
            <a:ext cx="6096000" cy="2376356"/>
            <a:chOff x="4963886" y="2367491"/>
            <a:chExt cx="6096000" cy="237635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9E5AFE9-E42C-007F-EEDA-6B4006DF8BFE}"/>
                </a:ext>
              </a:extLst>
            </p:cNvPr>
            <p:cNvSpPr txBox="1"/>
            <p:nvPr/>
          </p:nvSpPr>
          <p:spPr>
            <a:xfrm>
              <a:off x="4963886" y="2367491"/>
              <a:ext cx="6096000" cy="665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Competitions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B0FC97-FE0D-8310-BD1D-E8CA4F655C1D}"/>
                </a:ext>
              </a:extLst>
            </p:cNvPr>
            <p:cNvSpPr txBox="1"/>
            <p:nvPr/>
          </p:nvSpPr>
          <p:spPr>
            <a:xfrm>
              <a:off x="4963886" y="3033314"/>
              <a:ext cx="6096000" cy="171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Explore the world of dance competitions, discussing their role in showcasing talent, fostering healthy competition, and providing opportunities for dancers to gain recognition and exposure.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803450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A148565-560C-377B-26A1-6CAF7D6BDB85}"/>
              </a:ext>
            </a:extLst>
          </p:cNvPr>
          <p:cNvSpPr/>
          <p:nvPr/>
        </p:nvSpPr>
        <p:spPr>
          <a:xfrm rot="2272644">
            <a:off x="8360228" y="2627089"/>
            <a:ext cx="2510971" cy="19993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6415485-5F4B-58A1-C235-EB0A2CB3159C}"/>
              </a:ext>
            </a:extLst>
          </p:cNvPr>
          <p:cNvSpPr/>
          <p:nvPr/>
        </p:nvSpPr>
        <p:spPr>
          <a:xfrm rot="5400000">
            <a:off x="6698294" y="668920"/>
            <a:ext cx="6162625" cy="4824786"/>
          </a:xfrm>
          <a:custGeom>
            <a:avLst/>
            <a:gdLst>
              <a:gd name="connsiteX0" fmla="*/ 0 w 6162625"/>
              <a:gd name="connsiteY0" fmla="*/ 2532801 h 4824786"/>
              <a:gd name="connsiteX1" fmla="*/ 0 w 6162625"/>
              <a:gd name="connsiteY1" fmla="*/ 0 h 4824786"/>
              <a:gd name="connsiteX2" fmla="*/ 5273897 w 6162625"/>
              <a:gd name="connsiteY2" fmla="*/ 0 h 4824786"/>
              <a:gd name="connsiteX3" fmla="*/ 6162625 w 6162625"/>
              <a:gd name="connsiteY3" fmla="*/ 689233 h 4824786"/>
              <a:gd name="connsiteX4" fmla="*/ 2955388 w 6162625"/>
              <a:gd name="connsiteY4" fmla="*/ 4824786 h 4824786"/>
              <a:gd name="connsiteX5" fmla="*/ 0 w 6162625"/>
              <a:gd name="connsiteY5" fmla="*/ 2532801 h 482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62625" h="4824786">
                <a:moveTo>
                  <a:pt x="0" y="2532801"/>
                </a:moveTo>
                <a:lnTo>
                  <a:pt x="0" y="0"/>
                </a:lnTo>
                <a:lnTo>
                  <a:pt x="5273897" y="0"/>
                </a:lnTo>
                <a:lnTo>
                  <a:pt x="6162625" y="689233"/>
                </a:lnTo>
                <a:lnTo>
                  <a:pt x="2955388" y="4824786"/>
                </a:lnTo>
                <a:lnTo>
                  <a:pt x="0" y="253280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DE101D-725B-C1E3-9D9D-3D5779A81C20}"/>
              </a:ext>
            </a:extLst>
          </p:cNvPr>
          <p:cNvSpPr/>
          <p:nvPr/>
        </p:nvSpPr>
        <p:spPr>
          <a:xfrm rot="5400000">
            <a:off x="6886555" y="-659353"/>
            <a:ext cx="1752600" cy="3071306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DC0DEF8-8D6C-1319-FE11-47497A7A62B4}"/>
              </a:ext>
            </a:extLst>
          </p:cNvPr>
          <p:cNvSpPr/>
          <p:nvPr/>
        </p:nvSpPr>
        <p:spPr>
          <a:xfrm rot="16200000">
            <a:off x="4582998" y="4460569"/>
            <a:ext cx="1752600" cy="3071306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B2518D5-24B9-AEE3-9805-3D4ABFCD28E1}"/>
              </a:ext>
            </a:extLst>
          </p:cNvPr>
          <p:cNvGrpSpPr/>
          <p:nvPr/>
        </p:nvGrpSpPr>
        <p:grpSpPr>
          <a:xfrm>
            <a:off x="478972" y="2033073"/>
            <a:ext cx="6096000" cy="2791854"/>
            <a:chOff x="478972" y="1989692"/>
            <a:chExt cx="6096000" cy="279185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7E56038-E734-482E-80DC-E4E1CABEEA03}"/>
                </a:ext>
              </a:extLst>
            </p:cNvPr>
            <p:cNvSpPr txBox="1"/>
            <p:nvPr/>
          </p:nvSpPr>
          <p:spPr>
            <a:xfrm>
              <a:off x="478972" y="1989692"/>
              <a:ext cx="6096000" cy="665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As A Career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8ED555-312E-A810-24B3-4A7856484006}"/>
                </a:ext>
              </a:extLst>
            </p:cNvPr>
            <p:cNvSpPr txBox="1"/>
            <p:nvPr/>
          </p:nvSpPr>
          <p:spPr>
            <a:xfrm>
              <a:off x="478972" y="2655515"/>
              <a:ext cx="6096000" cy="21260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Highlight the diverse career paths in dance, ranging from professional dancers and choreographers to dance educators, dance therapists, artistic directors, and dance company administrators.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262167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531C58B1-1954-1CA9-22C3-963088D00FAA}"/>
              </a:ext>
            </a:extLst>
          </p:cNvPr>
          <p:cNvGrpSpPr/>
          <p:nvPr/>
        </p:nvGrpSpPr>
        <p:grpSpPr>
          <a:xfrm>
            <a:off x="-1886858" y="357368"/>
            <a:ext cx="6549665" cy="6143264"/>
            <a:chOff x="7306132" y="255768"/>
            <a:chExt cx="6549665" cy="6143264"/>
          </a:xfrm>
        </p:grpSpPr>
        <p:sp>
          <p:nvSpPr>
            <p:cNvPr id="38" name="Diamond 37">
              <a:extLst>
                <a:ext uri="{FF2B5EF4-FFF2-40B4-BE49-F238E27FC236}">
                  <a16:creationId xmlns:a16="http://schemas.microsoft.com/office/drawing/2014/main" id="{B1025292-D777-62E2-ABA7-6FD5FFFD7047}"/>
                </a:ext>
              </a:extLst>
            </p:cNvPr>
            <p:cNvSpPr/>
            <p:nvPr/>
          </p:nvSpPr>
          <p:spPr>
            <a:xfrm>
              <a:off x="7306132" y="255768"/>
              <a:ext cx="6143265" cy="6143264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EE3A315D-79FA-B647-2727-68C50EC8609C}"/>
                </a:ext>
              </a:extLst>
            </p:cNvPr>
            <p:cNvSpPr/>
            <p:nvPr/>
          </p:nvSpPr>
          <p:spPr>
            <a:xfrm>
              <a:off x="7712532" y="255768"/>
              <a:ext cx="6143265" cy="6143264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3" name="Picture 42" descr="A person and person dancing&#10;&#10;Description automatically generated">
              <a:extLst>
                <a:ext uri="{FF2B5EF4-FFF2-40B4-BE49-F238E27FC236}">
                  <a16:creationId xmlns:a16="http://schemas.microsoft.com/office/drawing/2014/main" id="{7CDDADEF-589C-5211-5781-6273CC64AC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" b="-775"/>
            <a:stretch/>
          </p:blipFill>
          <p:spPr>
            <a:xfrm>
              <a:off x="7509332" y="255768"/>
              <a:ext cx="6143265" cy="6143264"/>
            </a:xfrm>
            <a:custGeom>
              <a:avLst/>
              <a:gdLst>
                <a:gd name="connsiteX0" fmla="*/ 3071633 w 6143265"/>
                <a:gd name="connsiteY0" fmla="*/ 0 h 6143264"/>
                <a:gd name="connsiteX1" fmla="*/ 6143265 w 6143265"/>
                <a:gd name="connsiteY1" fmla="*/ 3071632 h 6143264"/>
                <a:gd name="connsiteX2" fmla="*/ 3071633 w 6143265"/>
                <a:gd name="connsiteY2" fmla="*/ 6143264 h 6143264"/>
                <a:gd name="connsiteX3" fmla="*/ 0 w 6143265"/>
                <a:gd name="connsiteY3" fmla="*/ 3071632 h 6143264"/>
                <a:gd name="connsiteX4" fmla="*/ 3071633 w 6143265"/>
                <a:gd name="connsiteY4" fmla="*/ 0 h 614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3265" h="6143264">
                  <a:moveTo>
                    <a:pt x="3071633" y="0"/>
                  </a:moveTo>
                  <a:lnTo>
                    <a:pt x="6143265" y="3071632"/>
                  </a:lnTo>
                  <a:lnTo>
                    <a:pt x="3071633" y="6143264"/>
                  </a:lnTo>
                  <a:lnTo>
                    <a:pt x="0" y="3071632"/>
                  </a:lnTo>
                  <a:lnTo>
                    <a:pt x="3071633" y="0"/>
                  </a:lnTo>
                  <a:close/>
                </a:path>
              </a:pathLst>
            </a:custGeom>
          </p:spPr>
        </p:pic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BEBBCD-8353-0516-3DC3-50489BFBAEC3}"/>
              </a:ext>
            </a:extLst>
          </p:cNvPr>
          <p:cNvSpPr/>
          <p:nvPr/>
        </p:nvSpPr>
        <p:spPr>
          <a:xfrm rot="5400000">
            <a:off x="8227516" y="-412288"/>
            <a:ext cx="1095886" cy="1920462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FB56FEC-F4E1-FB1F-2833-A55DD8BB5180}"/>
              </a:ext>
            </a:extLst>
          </p:cNvPr>
          <p:cNvSpPr/>
          <p:nvPr/>
        </p:nvSpPr>
        <p:spPr>
          <a:xfrm rot="16200000">
            <a:off x="3684047" y="4446047"/>
            <a:ext cx="1752600" cy="3071306"/>
          </a:xfrm>
          <a:custGeom>
            <a:avLst/>
            <a:gdLst>
              <a:gd name="connsiteX0" fmla="*/ 0 w 1752600"/>
              <a:gd name="connsiteY0" fmla="*/ 0 h 2540000"/>
              <a:gd name="connsiteX1" fmla="*/ 101600 w 1752600"/>
              <a:gd name="connsiteY1" fmla="*/ 0 h 2540000"/>
              <a:gd name="connsiteX2" fmla="*/ 1752600 w 1752600"/>
              <a:gd name="connsiteY2" fmla="*/ 1270000 h 2540000"/>
              <a:gd name="connsiteX3" fmla="*/ 101600 w 1752600"/>
              <a:gd name="connsiteY3" fmla="*/ 2540000 h 2540000"/>
              <a:gd name="connsiteX4" fmla="*/ 0 w 1752600"/>
              <a:gd name="connsiteY4" fmla="*/ 2540000 h 2540000"/>
              <a:gd name="connsiteX5" fmla="*/ 0 w 1752600"/>
              <a:gd name="connsiteY5" fmla="*/ 1934308 h 2540000"/>
              <a:gd name="connsiteX6" fmla="*/ 863600 w 1752600"/>
              <a:gd name="connsiteY6" fmla="*/ 1270000 h 2540000"/>
              <a:gd name="connsiteX7" fmla="*/ 0 w 1752600"/>
              <a:gd name="connsiteY7" fmla="*/ 605692 h 2540000"/>
              <a:gd name="connsiteX8" fmla="*/ 0 w 1752600"/>
              <a:gd name="connsiteY8" fmla="*/ 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2540000">
                <a:moveTo>
                  <a:pt x="0" y="0"/>
                </a:moveTo>
                <a:lnTo>
                  <a:pt x="101600" y="0"/>
                </a:lnTo>
                <a:lnTo>
                  <a:pt x="1752600" y="1270000"/>
                </a:lnTo>
                <a:lnTo>
                  <a:pt x="101600" y="2540000"/>
                </a:lnTo>
                <a:lnTo>
                  <a:pt x="0" y="2540000"/>
                </a:lnTo>
                <a:lnTo>
                  <a:pt x="0" y="1934308"/>
                </a:lnTo>
                <a:lnTo>
                  <a:pt x="863600" y="1270000"/>
                </a:lnTo>
                <a:lnTo>
                  <a:pt x="0" y="605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BEFB26-948C-7186-3DD7-7B6E8CD7C374}"/>
              </a:ext>
            </a:extLst>
          </p:cNvPr>
          <p:cNvGrpSpPr/>
          <p:nvPr/>
        </p:nvGrpSpPr>
        <p:grpSpPr>
          <a:xfrm>
            <a:off x="6037943" y="2150247"/>
            <a:ext cx="5475033" cy="2557507"/>
            <a:chOff x="6037943" y="2474893"/>
            <a:chExt cx="5475033" cy="255750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BB2C2A-69C0-0BFB-AE93-F10DDC68CAC2}"/>
                </a:ext>
              </a:extLst>
            </p:cNvPr>
            <p:cNvSpPr txBox="1"/>
            <p:nvPr/>
          </p:nvSpPr>
          <p:spPr>
            <a:xfrm>
              <a:off x="6037943" y="2474893"/>
              <a:ext cx="547503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and Historical Movements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5D9485F-141B-D6BA-BDF1-2B77817C4130}"/>
                </a:ext>
              </a:extLst>
            </p:cNvPr>
            <p:cNvSpPr txBox="1"/>
            <p:nvPr/>
          </p:nvSpPr>
          <p:spPr>
            <a:xfrm>
              <a:off x="6037943" y="3358287"/>
              <a:ext cx="5283200" cy="16741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Investigate how dance has been intertwined with significant historical movements, such as the civil rights movement, feminist movement, or LGBTQ+ activism, serving as a form of protest, liberation, and cultural resistance.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0405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8662A89-E70F-2D28-2C80-89BA00C1DC80}"/>
              </a:ext>
            </a:extLst>
          </p:cNvPr>
          <p:cNvGrpSpPr/>
          <p:nvPr/>
        </p:nvGrpSpPr>
        <p:grpSpPr>
          <a:xfrm flipH="1">
            <a:off x="5272356" y="0"/>
            <a:ext cx="7044833" cy="6858000"/>
            <a:chOff x="-48944" y="0"/>
            <a:chExt cx="7044833" cy="68580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A0B4C0-A67B-C97D-ECB4-0B8C92415DD0}"/>
                </a:ext>
              </a:extLst>
            </p:cNvPr>
            <p:cNvSpPr/>
            <p:nvPr/>
          </p:nvSpPr>
          <p:spPr>
            <a:xfrm>
              <a:off x="-1" y="1238865"/>
              <a:ext cx="2241755" cy="4380270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pic>
          <p:nvPicPr>
            <p:cNvPr id="21" name="Picture 20" descr="A person and person dancing&#10;&#10;Description automatically generated">
              <a:extLst>
                <a:ext uri="{FF2B5EF4-FFF2-40B4-BE49-F238E27FC236}">
                  <a16:creationId xmlns:a16="http://schemas.microsoft.com/office/drawing/2014/main" id="{AD31B578-8FC3-CC57-5EB7-4E9193DF2C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38" b="-34"/>
            <a:stretch/>
          </p:blipFill>
          <p:spPr>
            <a:xfrm>
              <a:off x="2" y="0"/>
              <a:ext cx="6995887" cy="6858000"/>
            </a:xfrm>
            <a:custGeom>
              <a:avLst/>
              <a:gdLst>
                <a:gd name="connsiteX0" fmla="*/ 0 w 6995887"/>
                <a:gd name="connsiteY0" fmla="*/ 0 h 6858000"/>
                <a:gd name="connsiteX1" fmla="*/ 3566887 w 6995887"/>
                <a:gd name="connsiteY1" fmla="*/ 0 h 6858000"/>
                <a:gd name="connsiteX2" fmla="*/ 6995887 w 6995887"/>
                <a:gd name="connsiteY2" fmla="*/ 3429000 h 6858000"/>
                <a:gd name="connsiteX3" fmla="*/ 3566887 w 6995887"/>
                <a:gd name="connsiteY3" fmla="*/ 6858000 h 6858000"/>
                <a:gd name="connsiteX4" fmla="*/ 0 w 6995887"/>
                <a:gd name="connsiteY4" fmla="*/ 6858000 h 6858000"/>
                <a:gd name="connsiteX5" fmla="*/ 0 w 6995887"/>
                <a:gd name="connsiteY5" fmla="*/ 5620658 h 6858000"/>
                <a:gd name="connsiteX6" fmla="*/ 2191658 w 6995887"/>
                <a:gd name="connsiteY6" fmla="*/ 3429000 h 6858000"/>
                <a:gd name="connsiteX7" fmla="*/ 0 w 6995887"/>
                <a:gd name="connsiteY7" fmla="*/ 1237342 h 6858000"/>
                <a:gd name="connsiteX8" fmla="*/ 0 w 6995887"/>
                <a:gd name="connsiteY8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95887" h="6858000">
                  <a:moveTo>
                    <a:pt x="0" y="0"/>
                  </a:moveTo>
                  <a:lnTo>
                    <a:pt x="3566887" y="0"/>
                  </a:lnTo>
                  <a:lnTo>
                    <a:pt x="6995887" y="3429000"/>
                  </a:lnTo>
                  <a:lnTo>
                    <a:pt x="3566887" y="6858000"/>
                  </a:lnTo>
                  <a:lnTo>
                    <a:pt x="0" y="6858000"/>
                  </a:lnTo>
                  <a:lnTo>
                    <a:pt x="0" y="5620658"/>
                  </a:lnTo>
                  <a:lnTo>
                    <a:pt x="2191658" y="3429000"/>
                  </a:lnTo>
                  <a:lnTo>
                    <a:pt x="0" y="1237342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28A222-2159-646E-163D-E7530A89161A}"/>
                </a:ext>
              </a:extLst>
            </p:cNvPr>
            <p:cNvSpPr/>
            <p:nvPr/>
          </p:nvSpPr>
          <p:spPr>
            <a:xfrm>
              <a:off x="-48944" y="2403987"/>
              <a:ext cx="933847" cy="2050026"/>
            </a:xfrm>
            <a:custGeom>
              <a:avLst/>
              <a:gdLst>
                <a:gd name="connsiteX0" fmla="*/ 0 w 1752600"/>
                <a:gd name="connsiteY0" fmla="*/ 0 h 2540000"/>
                <a:gd name="connsiteX1" fmla="*/ 101600 w 1752600"/>
                <a:gd name="connsiteY1" fmla="*/ 0 h 2540000"/>
                <a:gd name="connsiteX2" fmla="*/ 1752600 w 1752600"/>
                <a:gd name="connsiteY2" fmla="*/ 1270000 h 2540000"/>
                <a:gd name="connsiteX3" fmla="*/ 101600 w 1752600"/>
                <a:gd name="connsiteY3" fmla="*/ 2540000 h 2540000"/>
                <a:gd name="connsiteX4" fmla="*/ 0 w 1752600"/>
                <a:gd name="connsiteY4" fmla="*/ 2540000 h 2540000"/>
                <a:gd name="connsiteX5" fmla="*/ 0 w 1752600"/>
                <a:gd name="connsiteY5" fmla="*/ 1934308 h 2540000"/>
                <a:gd name="connsiteX6" fmla="*/ 863600 w 1752600"/>
                <a:gd name="connsiteY6" fmla="*/ 1270000 h 2540000"/>
                <a:gd name="connsiteX7" fmla="*/ 0 w 1752600"/>
                <a:gd name="connsiteY7" fmla="*/ 605692 h 2540000"/>
                <a:gd name="connsiteX8" fmla="*/ 0 w 1752600"/>
                <a:gd name="connsiteY8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2540000">
                  <a:moveTo>
                    <a:pt x="0" y="0"/>
                  </a:moveTo>
                  <a:lnTo>
                    <a:pt x="101600" y="0"/>
                  </a:lnTo>
                  <a:lnTo>
                    <a:pt x="1752600" y="1270000"/>
                  </a:lnTo>
                  <a:lnTo>
                    <a:pt x="101600" y="2540000"/>
                  </a:lnTo>
                  <a:lnTo>
                    <a:pt x="0" y="2540000"/>
                  </a:lnTo>
                  <a:lnTo>
                    <a:pt x="0" y="1934308"/>
                  </a:lnTo>
                  <a:lnTo>
                    <a:pt x="863600" y="1270000"/>
                  </a:lnTo>
                  <a:lnTo>
                    <a:pt x="0" y="60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056F8B7-6445-F1AC-FDBF-D42CB2CE9AC2}"/>
              </a:ext>
            </a:extLst>
          </p:cNvPr>
          <p:cNvGrpSpPr/>
          <p:nvPr/>
        </p:nvGrpSpPr>
        <p:grpSpPr>
          <a:xfrm>
            <a:off x="447221" y="1773294"/>
            <a:ext cx="4825132" cy="3311411"/>
            <a:chOff x="95211" y="1874521"/>
            <a:chExt cx="4825132" cy="331141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EBCC62A-9E24-5605-653A-CF9AE2AEE2F1}"/>
                </a:ext>
              </a:extLst>
            </p:cNvPr>
            <p:cNvSpPr txBox="1"/>
            <p:nvPr/>
          </p:nvSpPr>
          <p:spPr>
            <a:xfrm>
              <a:off x="106095" y="1874521"/>
              <a:ext cx="4509448" cy="665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8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Dance And Fashion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B0EB91-D5A0-D4A8-C204-87EE77B99D13}"/>
                </a:ext>
              </a:extLst>
            </p:cNvPr>
            <p:cNvSpPr txBox="1"/>
            <p:nvPr/>
          </p:nvSpPr>
          <p:spPr>
            <a:xfrm>
              <a:off x="95211" y="2644402"/>
              <a:ext cx="4825132" cy="25415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Discuss the interplay between dance and fashion, exploring how costume design and aesthetics enhance performances, reflect cultural influences, and contribute to the visual storytelling of dance.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412261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extBox 470">
            <a:extLst>
              <a:ext uri="{FF2B5EF4-FFF2-40B4-BE49-F238E27FC236}">
                <a16:creationId xmlns:a16="http://schemas.microsoft.com/office/drawing/2014/main" id="{3002D1E7-287A-17A2-9E8B-B4487ECC949F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941" name="Group 940">
            <a:extLst>
              <a:ext uri="{FF2B5EF4-FFF2-40B4-BE49-F238E27FC236}">
                <a16:creationId xmlns:a16="http://schemas.microsoft.com/office/drawing/2014/main" id="{BDA476A6-5DA1-F4E6-7684-ED3541DF7766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942" name="Group 941">
              <a:extLst>
                <a:ext uri="{FF2B5EF4-FFF2-40B4-BE49-F238E27FC236}">
                  <a16:creationId xmlns:a16="http://schemas.microsoft.com/office/drawing/2014/main" id="{0036856B-FDA5-F5F8-406B-2C64CBE813FB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245" name="Google Shape;9147;p73">
                <a:extLst>
                  <a:ext uri="{FF2B5EF4-FFF2-40B4-BE49-F238E27FC236}">
                    <a16:creationId xmlns:a16="http://schemas.microsoft.com/office/drawing/2014/main" id="{5AF7AF45-83A1-2C53-EAFE-49C4F2CEAA96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406" name="Google Shape;9148;p73">
                  <a:extLst>
                    <a:ext uri="{FF2B5EF4-FFF2-40B4-BE49-F238E27FC236}">
                      <a16:creationId xmlns:a16="http://schemas.microsoft.com/office/drawing/2014/main" id="{D040CDA4-C2A7-BE88-7CAD-CC231F0CAC58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7" name="Google Shape;9149;p73">
                  <a:extLst>
                    <a:ext uri="{FF2B5EF4-FFF2-40B4-BE49-F238E27FC236}">
                      <a16:creationId xmlns:a16="http://schemas.microsoft.com/office/drawing/2014/main" id="{6D6CBD8F-294C-8821-08E5-74119AAF618D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8" name="Google Shape;9150;p73">
                  <a:extLst>
                    <a:ext uri="{FF2B5EF4-FFF2-40B4-BE49-F238E27FC236}">
                      <a16:creationId xmlns:a16="http://schemas.microsoft.com/office/drawing/2014/main" id="{0FA48088-B086-92E3-56B7-12EFF653F5D7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9" name="Google Shape;9151;p73">
                  <a:extLst>
                    <a:ext uri="{FF2B5EF4-FFF2-40B4-BE49-F238E27FC236}">
                      <a16:creationId xmlns:a16="http://schemas.microsoft.com/office/drawing/2014/main" id="{EC7E9B5B-CC4E-ABBB-E499-F8931C8CED75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46" name="Google Shape;9152;p73">
                <a:extLst>
                  <a:ext uri="{FF2B5EF4-FFF2-40B4-BE49-F238E27FC236}">
                    <a16:creationId xmlns:a16="http://schemas.microsoft.com/office/drawing/2014/main" id="{6B858D38-CB98-237D-2F27-7AC37CD9DF24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403" name="Google Shape;9153;p73">
                  <a:extLst>
                    <a:ext uri="{FF2B5EF4-FFF2-40B4-BE49-F238E27FC236}">
                      <a16:creationId xmlns:a16="http://schemas.microsoft.com/office/drawing/2014/main" id="{E00B217B-4AEA-7B01-C754-51F983D5171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4" name="Google Shape;9154;p73">
                  <a:extLst>
                    <a:ext uri="{FF2B5EF4-FFF2-40B4-BE49-F238E27FC236}">
                      <a16:creationId xmlns:a16="http://schemas.microsoft.com/office/drawing/2014/main" id="{DF25FF2F-C52C-F90F-1E9A-6CEE84F905F4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5" name="Google Shape;9155;p73">
                  <a:extLst>
                    <a:ext uri="{FF2B5EF4-FFF2-40B4-BE49-F238E27FC236}">
                      <a16:creationId xmlns:a16="http://schemas.microsoft.com/office/drawing/2014/main" id="{730906FB-9F24-D9AB-8FC6-D078DBE686BF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47" name="Google Shape;9156;p73">
                <a:extLst>
                  <a:ext uri="{FF2B5EF4-FFF2-40B4-BE49-F238E27FC236}">
                    <a16:creationId xmlns:a16="http://schemas.microsoft.com/office/drawing/2014/main" id="{9DC9A0DA-9C89-5FF5-3B32-6EBDBC790322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48" name="Google Shape;9157;p73">
                <a:extLst>
                  <a:ext uri="{FF2B5EF4-FFF2-40B4-BE49-F238E27FC236}">
                    <a16:creationId xmlns:a16="http://schemas.microsoft.com/office/drawing/2014/main" id="{4E44E3A5-3C77-4B01-0BA0-3358D8BE77E2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401" name="Google Shape;9158;p73">
                  <a:extLst>
                    <a:ext uri="{FF2B5EF4-FFF2-40B4-BE49-F238E27FC236}">
                      <a16:creationId xmlns:a16="http://schemas.microsoft.com/office/drawing/2014/main" id="{E484A44F-837F-E549-8E49-B6C377062B27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2" name="Google Shape;9159;p73">
                  <a:extLst>
                    <a:ext uri="{FF2B5EF4-FFF2-40B4-BE49-F238E27FC236}">
                      <a16:creationId xmlns:a16="http://schemas.microsoft.com/office/drawing/2014/main" id="{2E45B671-736E-3C0A-3F7D-80B4D2F52F7E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49" name="Google Shape;9160;p73">
                <a:extLst>
                  <a:ext uri="{FF2B5EF4-FFF2-40B4-BE49-F238E27FC236}">
                    <a16:creationId xmlns:a16="http://schemas.microsoft.com/office/drawing/2014/main" id="{3CB7DA6D-2FB5-732C-BF4F-3A200EC60AFB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399" name="Google Shape;9161;p73">
                  <a:extLst>
                    <a:ext uri="{FF2B5EF4-FFF2-40B4-BE49-F238E27FC236}">
                      <a16:creationId xmlns:a16="http://schemas.microsoft.com/office/drawing/2014/main" id="{9AC57A92-6CE9-749A-0F63-356310F32A1D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0" name="Google Shape;9162;p73">
                  <a:extLst>
                    <a:ext uri="{FF2B5EF4-FFF2-40B4-BE49-F238E27FC236}">
                      <a16:creationId xmlns:a16="http://schemas.microsoft.com/office/drawing/2014/main" id="{8683F11E-27D6-C073-B2C7-C086FA8C91FC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50" name="Google Shape;9163;p73">
                <a:extLst>
                  <a:ext uri="{FF2B5EF4-FFF2-40B4-BE49-F238E27FC236}">
                    <a16:creationId xmlns:a16="http://schemas.microsoft.com/office/drawing/2014/main" id="{8A484FEE-486C-2611-E8BF-879F39B7E68F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51" name="Google Shape;9164;p73">
                <a:extLst>
                  <a:ext uri="{FF2B5EF4-FFF2-40B4-BE49-F238E27FC236}">
                    <a16:creationId xmlns:a16="http://schemas.microsoft.com/office/drawing/2014/main" id="{0658803E-41C1-C533-7557-E38C7CD69EAB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396" name="Google Shape;9165;p73">
                  <a:extLst>
                    <a:ext uri="{FF2B5EF4-FFF2-40B4-BE49-F238E27FC236}">
                      <a16:creationId xmlns:a16="http://schemas.microsoft.com/office/drawing/2014/main" id="{D0585933-0E87-8AF8-43CE-E568964DD192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7" name="Google Shape;9166;p73">
                  <a:extLst>
                    <a:ext uri="{FF2B5EF4-FFF2-40B4-BE49-F238E27FC236}">
                      <a16:creationId xmlns:a16="http://schemas.microsoft.com/office/drawing/2014/main" id="{9A5E72F3-5200-5749-DD26-17A775E6B300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8" name="Google Shape;9167;p73">
                  <a:extLst>
                    <a:ext uri="{FF2B5EF4-FFF2-40B4-BE49-F238E27FC236}">
                      <a16:creationId xmlns:a16="http://schemas.microsoft.com/office/drawing/2014/main" id="{109333E3-F1D9-241F-315D-8EBDFCFF75A6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52" name="Google Shape;9168;p73">
                <a:extLst>
                  <a:ext uri="{FF2B5EF4-FFF2-40B4-BE49-F238E27FC236}">
                    <a16:creationId xmlns:a16="http://schemas.microsoft.com/office/drawing/2014/main" id="{E3728A8D-8562-73DA-A855-2B60784DD05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3" name="Google Shape;9169;p73">
                <a:extLst>
                  <a:ext uri="{FF2B5EF4-FFF2-40B4-BE49-F238E27FC236}">
                    <a16:creationId xmlns:a16="http://schemas.microsoft.com/office/drawing/2014/main" id="{28ADD7FF-48A1-0BE6-B354-195DDD361D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4" name="Google Shape;9170;p73">
                <a:extLst>
                  <a:ext uri="{FF2B5EF4-FFF2-40B4-BE49-F238E27FC236}">
                    <a16:creationId xmlns:a16="http://schemas.microsoft.com/office/drawing/2014/main" id="{1DF99E09-0BEB-02E3-2A75-6AA2A64C8E95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5" name="Google Shape;9171;p73">
                <a:extLst>
                  <a:ext uri="{FF2B5EF4-FFF2-40B4-BE49-F238E27FC236}">
                    <a16:creationId xmlns:a16="http://schemas.microsoft.com/office/drawing/2014/main" id="{2675AC89-CA80-085D-AED1-5FF95479F9A3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56" name="Google Shape;9172;p73">
                <a:extLst>
                  <a:ext uri="{FF2B5EF4-FFF2-40B4-BE49-F238E27FC236}">
                    <a16:creationId xmlns:a16="http://schemas.microsoft.com/office/drawing/2014/main" id="{DEB3D9B5-F9BD-6454-A2E2-6B964CB17FB3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392" name="Google Shape;9173;p73">
                  <a:extLst>
                    <a:ext uri="{FF2B5EF4-FFF2-40B4-BE49-F238E27FC236}">
                      <a16:creationId xmlns:a16="http://schemas.microsoft.com/office/drawing/2014/main" id="{6ED0CE6D-5E04-2176-980E-DFED5EB9DD35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3" name="Google Shape;9174;p73">
                  <a:extLst>
                    <a:ext uri="{FF2B5EF4-FFF2-40B4-BE49-F238E27FC236}">
                      <a16:creationId xmlns:a16="http://schemas.microsoft.com/office/drawing/2014/main" id="{A6368E96-6235-EB9D-84C7-10DD02D47C25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4" name="Google Shape;9175;p73">
                  <a:extLst>
                    <a:ext uri="{FF2B5EF4-FFF2-40B4-BE49-F238E27FC236}">
                      <a16:creationId xmlns:a16="http://schemas.microsoft.com/office/drawing/2014/main" id="{9246003D-E69B-0D94-5E71-ADFC1857772A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5" name="Google Shape;9176;p73">
                  <a:extLst>
                    <a:ext uri="{FF2B5EF4-FFF2-40B4-BE49-F238E27FC236}">
                      <a16:creationId xmlns:a16="http://schemas.microsoft.com/office/drawing/2014/main" id="{7B42C850-0DA9-A6BD-6802-7A83FDB316EC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7" name="Google Shape;9177;p73">
                <a:extLst>
                  <a:ext uri="{FF2B5EF4-FFF2-40B4-BE49-F238E27FC236}">
                    <a16:creationId xmlns:a16="http://schemas.microsoft.com/office/drawing/2014/main" id="{224A8379-8BB4-7617-297D-83D4128EAF12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390" name="Google Shape;9178;p73">
                  <a:extLst>
                    <a:ext uri="{FF2B5EF4-FFF2-40B4-BE49-F238E27FC236}">
                      <a16:creationId xmlns:a16="http://schemas.microsoft.com/office/drawing/2014/main" id="{6B2D2EEF-5839-BF50-055D-9C99FD53D5BB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1" name="Google Shape;9179;p73">
                  <a:extLst>
                    <a:ext uri="{FF2B5EF4-FFF2-40B4-BE49-F238E27FC236}">
                      <a16:creationId xmlns:a16="http://schemas.microsoft.com/office/drawing/2014/main" id="{8D857AC9-8160-CCB3-A13B-B4D788B48E33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8" name="Google Shape;9180;p73">
                <a:extLst>
                  <a:ext uri="{FF2B5EF4-FFF2-40B4-BE49-F238E27FC236}">
                    <a16:creationId xmlns:a16="http://schemas.microsoft.com/office/drawing/2014/main" id="{10C5C59A-352B-6410-5722-686D25EE0C13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387" name="Google Shape;9181;p73">
                  <a:extLst>
                    <a:ext uri="{FF2B5EF4-FFF2-40B4-BE49-F238E27FC236}">
                      <a16:creationId xmlns:a16="http://schemas.microsoft.com/office/drawing/2014/main" id="{59983E45-9997-73EF-2411-4A466271E640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8" name="Google Shape;9182;p73">
                  <a:extLst>
                    <a:ext uri="{FF2B5EF4-FFF2-40B4-BE49-F238E27FC236}">
                      <a16:creationId xmlns:a16="http://schemas.microsoft.com/office/drawing/2014/main" id="{857B588B-46A4-84E6-231A-95174E4B13A6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9" name="Google Shape;9183;p73">
                  <a:extLst>
                    <a:ext uri="{FF2B5EF4-FFF2-40B4-BE49-F238E27FC236}">
                      <a16:creationId xmlns:a16="http://schemas.microsoft.com/office/drawing/2014/main" id="{430B4640-702A-87AE-E589-E255E4E0A3EF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9" name="Google Shape;9184;p73">
                <a:extLst>
                  <a:ext uri="{FF2B5EF4-FFF2-40B4-BE49-F238E27FC236}">
                    <a16:creationId xmlns:a16="http://schemas.microsoft.com/office/drawing/2014/main" id="{0563C24A-CD29-471B-10AF-33ACBEADCF1C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385" name="Google Shape;9185;p73">
                  <a:extLst>
                    <a:ext uri="{FF2B5EF4-FFF2-40B4-BE49-F238E27FC236}">
                      <a16:creationId xmlns:a16="http://schemas.microsoft.com/office/drawing/2014/main" id="{D7866397-6DFF-0204-A86F-CB83FEA077B8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6" name="Google Shape;9186;p73">
                  <a:extLst>
                    <a:ext uri="{FF2B5EF4-FFF2-40B4-BE49-F238E27FC236}">
                      <a16:creationId xmlns:a16="http://schemas.microsoft.com/office/drawing/2014/main" id="{703D3418-3FD1-72D1-AEDE-5AF9D5798DAB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0" name="Google Shape;9187;p73">
                <a:extLst>
                  <a:ext uri="{FF2B5EF4-FFF2-40B4-BE49-F238E27FC236}">
                    <a16:creationId xmlns:a16="http://schemas.microsoft.com/office/drawing/2014/main" id="{F6C3521A-A971-CBE5-C117-C9073160865B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1" name="Google Shape;9188;p73">
                <a:extLst>
                  <a:ext uri="{FF2B5EF4-FFF2-40B4-BE49-F238E27FC236}">
                    <a16:creationId xmlns:a16="http://schemas.microsoft.com/office/drawing/2014/main" id="{C7F03573-9B40-07C3-CAE2-14369020B670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380" name="Google Shape;9189;p73">
                  <a:extLst>
                    <a:ext uri="{FF2B5EF4-FFF2-40B4-BE49-F238E27FC236}">
                      <a16:creationId xmlns:a16="http://schemas.microsoft.com/office/drawing/2014/main" id="{4015CF0D-5DA3-FBB3-E79D-DB36045A39E3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1" name="Google Shape;9190;p73">
                  <a:extLst>
                    <a:ext uri="{FF2B5EF4-FFF2-40B4-BE49-F238E27FC236}">
                      <a16:creationId xmlns:a16="http://schemas.microsoft.com/office/drawing/2014/main" id="{636BB005-958E-D9EA-2FCB-472DD545AFD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2" name="Google Shape;9191;p73">
                  <a:extLst>
                    <a:ext uri="{FF2B5EF4-FFF2-40B4-BE49-F238E27FC236}">
                      <a16:creationId xmlns:a16="http://schemas.microsoft.com/office/drawing/2014/main" id="{339A3CD5-F0CD-1C7C-1F8B-76497BE233C4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3" name="Google Shape;9192;p73">
                  <a:extLst>
                    <a:ext uri="{FF2B5EF4-FFF2-40B4-BE49-F238E27FC236}">
                      <a16:creationId xmlns:a16="http://schemas.microsoft.com/office/drawing/2014/main" id="{E92BF924-B106-2BE1-60EF-5ADC6532EC1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4" name="Google Shape;9193;p73">
                  <a:extLst>
                    <a:ext uri="{FF2B5EF4-FFF2-40B4-BE49-F238E27FC236}">
                      <a16:creationId xmlns:a16="http://schemas.microsoft.com/office/drawing/2014/main" id="{B5DE5183-92DE-AC9F-334E-199BC995B31B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2" name="Google Shape;9194;p73">
                <a:extLst>
                  <a:ext uri="{FF2B5EF4-FFF2-40B4-BE49-F238E27FC236}">
                    <a16:creationId xmlns:a16="http://schemas.microsoft.com/office/drawing/2014/main" id="{A2C0FCC4-91E5-89D9-1BE3-B0A01FE54F14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3" name="Google Shape;9195;p73">
                <a:extLst>
                  <a:ext uri="{FF2B5EF4-FFF2-40B4-BE49-F238E27FC236}">
                    <a16:creationId xmlns:a16="http://schemas.microsoft.com/office/drawing/2014/main" id="{6FE19F54-DBE5-3994-064C-9E4273CD23A5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4" name="Google Shape;9196;p73">
                <a:extLst>
                  <a:ext uri="{FF2B5EF4-FFF2-40B4-BE49-F238E27FC236}">
                    <a16:creationId xmlns:a16="http://schemas.microsoft.com/office/drawing/2014/main" id="{B51552E7-141B-A571-FE77-1BEB158BC05F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376" name="Google Shape;9197;p73">
                  <a:extLst>
                    <a:ext uri="{FF2B5EF4-FFF2-40B4-BE49-F238E27FC236}">
                      <a16:creationId xmlns:a16="http://schemas.microsoft.com/office/drawing/2014/main" id="{03FE8757-8DF2-E3C2-AA9A-7D1387FE67C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7" name="Google Shape;9198;p73">
                  <a:extLst>
                    <a:ext uri="{FF2B5EF4-FFF2-40B4-BE49-F238E27FC236}">
                      <a16:creationId xmlns:a16="http://schemas.microsoft.com/office/drawing/2014/main" id="{2519A7CD-D540-C4D9-5EB4-E03082D609ED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8" name="Google Shape;9199;p73">
                  <a:extLst>
                    <a:ext uri="{FF2B5EF4-FFF2-40B4-BE49-F238E27FC236}">
                      <a16:creationId xmlns:a16="http://schemas.microsoft.com/office/drawing/2014/main" id="{8075C58C-680D-E95E-AC11-863DF490ECAC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9" name="Google Shape;9200;p73">
                  <a:extLst>
                    <a:ext uri="{FF2B5EF4-FFF2-40B4-BE49-F238E27FC236}">
                      <a16:creationId xmlns:a16="http://schemas.microsoft.com/office/drawing/2014/main" id="{63BC5702-EE27-F1AF-17BA-057083F73770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65" name="Google Shape;9201;p73">
                <a:extLst>
                  <a:ext uri="{FF2B5EF4-FFF2-40B4-BE49-F238E27FC236}">
                    <a16:creationId xmlns:a16="http://schemas.microsoft.com/office/drawing/2014/main" id="{8288E795-ED8A-EF55-CDB6-098E74169336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374" name="Google Shape;9202;p73">
                  <a:extLst>
                    <a:ext uri="{FF2B5EF4-FFF2-40B4-BE49-F238E27FC236}">
                      <a16:creationId xmlns:a16="http://schemas.microsoft.com/office/drawing/2014/main" id="{09B86571-789C-9B92-1244-EE64A100C8EB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5" name="Google Shape;9203;p73">
                  <a:extLst>
                    <a:ext uri="{FF2B5EF4-FFF2-40B4-BE49-F238E27FC236}">
                      <a16:creationId xmlns:a16="http://schemas.microsoft.com/office/drawing/2014/main" id="{7B81EF3D-DC90-599F-38ED-129EBDF8395D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6" name="Google Shape;9204;p73">
                <a:extLst>
                  <a:ext uri="{FF2B5EF4-FFF2-40B4-BE49-F238E27FC236}">
                    <a16:creationId xmlns:a16="http://schemas.microsoft.com/office/drawing/2014/main" id="{9D2ECA1A-B48F-9DD0-C753-7B106C07207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7" name="Google Shape;9205;p73">
                <a:extLst>
                  <a:ext uri="{FF2B5EF4-FFF2-40B4-BE49-F238E27FC236}">
                    <a16:creationId xmlns:a16="http://schemas.microsoft.com/office/drawing/2014/main" id="{080BA78D-32B4-E4E1-3F29-7BA3993D5FF3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370" name="Google Shape;9206;p73">
                  <a:extLst>
                    <a:ext uri="{FF2B5EF4-FFF2-40B4-BE49-F238E27FC236}">
                      <a16:creationId xmlns:a16="http://schemas.microsoft.com/office/drawing/2014/main" id="{B63C3660-006F-72CC-5DFD-AAB260042A50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1" name="Google Shape;9207;p73">
                  <a:extLst>
                    <a:ext uri="{FF2B5EF4-FFF2-40B4-BE49-F238E27FC236}">
                      <a16:creationId xmlns:a16="http://schemas.microsoft.com/office/drawing/2014/main" id="{F7E37A7A-2AF3-70CC-9987-B25325AC17BA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2" name="Google Shape;9208;p73">
                  <a:extLst>
                    <a:ext uri="{FF2B5EF4-FFF2-40B4-BE49-F238E27FC236}">
                      <a16:creationId xmlns:a16="http://schemas.microsoft.com/office/drawing/2014/main" id="{E6248EE4-3B29-2A7C-01E0-6A753A9C9C83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3" name="Google Shape;9209;p73">
                  <a:extLst>
                    <a:ext uri="{FF2B5EF4-FFF2-40B4-BE49-F238E27FC236}">
                      <a16:creationId xmlns:a16="http://schemas.microsoft.com/office/drawing/2014/main" id="{D355929A-1B0A-7441-ED6C-6AA222DD42CE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8" name="Google Shape;9210;p73">
                <a:extLst>
                  <a:ext uri="{FF2B5EF4-FFF2-40B4-BE49-F238E27FC236}">
                    <a16:creationId xmlns:a16="http://schemas.microsoft.com/office/drawing/2014/main" id="{D9D46FFF-88EF-8CB9-1292-57B332DFE484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9" name="Google Shape;9211;p73">
                <a:extLst>
                  <a:ext uri="{FF2B5EF4-FFF2-40B4-BE49-F238E27FC236}">
                    <a16:creationId xmlns:a16="http://schemas.microsoft.com/office/drawing/2014/main" id="{EBC6047F-BC70-0FFC-1495-E7A21F454C88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0" name="Google Shape;9212;p73">
                <a:extLst>
                  <a:ext uri="{FF2B5EF4-FFF2-40B4-BE49-F238E27FC236}">
                    <a16:creationId xmlns:a16="http://schemas.microsoft.com/office/drawing/2014/main" id="{0726406C-EA08-6B68-4E7E-02CA79827605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1" name="Google Shape;9213;p73">
                <a:extLst>
                  <a:ext uri="{FF2B5EF4-FFF2-40B4-BE49-F238E27FC236}">
                    <a16:creationId xmlns:a16="http://schemas.microsoft.com/office/drawing/2014/main" id="{8B59B0EB-27DF-6219-FBC6-18F74936C946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368" name="Google Shape;9214;p73">
                  <a:extLst>
                    <a:ext uri="{FF2B5EF4-FFF2-40B4-BE49-F238E27FC236}">
                      <a16:creationId xmlns:a16="http://schemas.microsoft.com/office/drawing/2014/main" id="{48F3782A-0B30-2E6C-574D-A0FA8E43C9A8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9" name="Google Shape;9215;p73">
                  <a:extLst>
                    <a:ext uri="{FF2B5EF4-FFF2-40B4-BE49-F238E27FC236}">
                      <a16:creationId xmlns:a16="http://schemas.microsoft.com/office/drawing/2014/main" id="{70959403-759D-5D41-A7A8-B7315CEC42DD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2" name="Google Shape;9216;p73">
                <a:extLst>
                  <a:ext uri="{FF2B5EF4-FFF2-40B4-BE49-F238E27FC236}">
                    <a16:creationId xmlns:a16="http://schemas.microsoft.com/office/drawing/2014/main" id="{686C846E-FB08-FB31-A803-10CE6147DDA9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365" name="Google Shape;9217;p73">
                  <a:extLst>
                    <a:ext uri="{FF2B5EF4-FFF2-40B4-BE49-F238E27FC236}">
                      <a16:creationId xmlns:a16="http://schemas.microsoft.com/office/drawing/2014/main" id="{0197FEF2-68FB-7558-7800-BBDA11C4A69D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6" name="Google Shape;9218;p73">
                  <a:extLst>
                    <a:ext uri="{FF2B5EF4-FFF2-40B4-BE49-F238E27FC236}">
                      <a16:creationId xmlns:a16="http://schemas.microsoft.com/office/drawing/2014/main" id="{DD2610E5-C644-C96E-3F1C-1222B6AB332F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7" name="Google Shape;9219;p73">
                  <a:extLst>
                    <a:ext uri="{FF2B5EF4-FFF2-40B4-BE49-F238E27FC236}">
                      <a16:creationId xmlns:a16="http://schemas.microsoft.com/office/drawing/2014/main" id="{3D5CDBBA-61D1-5CD0-0174-3F99CD168BD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73" name="Google Shape;9220;p73">
                <a:extLst>
                  <a:ext uri="{FF2B5EF4-FFF2-40B4-BE49-F238E27FC236}">
                    <a16:creationId xmlns:a16="http://schemas.microsoft.com/office/drawing/2014/main" id="{5F67D76A-CE44-69A7-0E7B-FC09ADDEC92C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4" name="Google Shape;9221;p73">
                <a:extLst>
                  <a:ext uri="{FF2B5EF4-FFF2-40B4-BE49-F238E27FC236}">
                    <a16:creationId xmlns:a16="http://schemas.microsoft.com/office/drawing/2014/main" id="{1A9E9E93-D92A-3BC4-0278-9EA93C73C77B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360" name="Google Shape;9222;p73">
                  <a:extLst>
                    <a:ext uri="{FF2B5EF4-FFF2-40B4-BE49-F238E27FC236}">
                      <a16:creationId xmlns:a16="http://schemas.microsoft.com/office/drawing/2014/main" id="{24BB958D-1C86-BB71-7F56-AB82B8EAD1C9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1" name="Google Shape;9223;p73">
                  <a:extLst>
                    <a:ext uri="{FF2B5EF4-FFF2-40B4-BE49-F238E27FC236}">
                      <a16:creationId xmlns:a16="http://schemas.microsoft.com/office/drawing/2014/main" id="{934239E6-8802-9717-951A-A3E46BB70824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2" name="Google Shape;9224;p73">
                  <a:extLst>
                    <a:ext uri="{FF2B5EF4-FFF2-40B4-BE49-F238E27FC236}">
                      <a16:creationId xmlns:a16="http://schemas.microsoft.com/office/drawing/2014/main" id="{671D1172-51E7-D97F-383E-A5E9C0DA2C80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3" name="Google Shape;9225;p73">
                  <a:extLst>
                    <a:ext uri="{FF2B5EF4-FFF2-40B4-BE49-F238E27FC236}">
                      <a16:creationId xmlns:a16="http://schemas.microsoft.com/office/drawing/2014/main" id="{D813D62E-3C60-9689-88F8-9391163919E9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4" name="Google Shape;9226;p73">
                  <a:extLst>
                    <a:ext uri="{FF2B5EF4-FFF2-40B4-BE49-F238E27FC236}">
                      <a16:creationId xmlns:a16="http://schemas.microsoft.com/office/drawing/2014/main" id="{285130E5-C118-DE89-4040-4030F13349CD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5" name="Google Shape;9227;p73">
                <a:extLst>
                  <a:ext uri="{FF2B5EF4-FFF2-40B4-BE49-F238E27FC236}">
                    <a16:creationId xmlns:a16="http://schemas.microsoft.com/office/drawing/2014/main" id="{6D9069FB-01F0-3E13-7078-6D1954CBE3F7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356" name="Google Shape;9228;p73">
                  <a:extLst>
                    <a:ext uri="{FF2B5EF4-FFF2-40B4-BE49-F238E27FC236}">
                      <a16:creationId xmlns:a16="http://schemas.microsoft.com/office/drawing/2014/main" id="{CD622215-B53B-3413-88A2-14CFA70CEC43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7" name="Google Shape;9229;p73">
                  <a:extLst>
                    <a:ext uri="{FF2B5EF4-FFF2-40B4-BE49-F238E27FC236}">
                      <a16:creationId xmlns:a16="http://schemas.microsoft.com/office/drawing/2014/main" id="{3141E358-F4F4-EDE8-7996-1E93D614CF53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8" name="Google Shape;9230;p73">
                  <a:extLst>
                    <a:ext uri="{FF2B5EF4-FFF2-40B4-BE49-F238E27FC236}">
                      <a16:creationId xmlns:a16="http://schemas.microsoft.com/office/drawing/2014/main" id="{EDFAF77E-4B0B-0FE9-129D-58934EB7D59C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9" name="Google Shape;9231;p73">
                  <a:extLst>
                    <a:ext uri="{FF2B5EF4-FFF2-40B4-BE49-F238E27FC236}">
                      <a16:creationId xmlns:a16="http://schemas.microsoft.com/office/drawing/2014/main" id="{2F2905F4-93CD-8AC1-B36F-A860F4960628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6" name="Google Shape;9232;p73">
                <a:extLst>
                  <a:ext uri="{FF2B5EF4-FFF2-40B4-BE49-F238E27FC236}">
                    <a16:creationId xmlns:a16="http://schemas.microsoft.com/office/drawing/2014/main" id="{5A0AADAE-DDC9-ADC1-3674-35A60B75AE71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354" name="Google Shape;9233;p73">
                  <a:extLst>
                    <a:ext uri="{FF2B5EF4-FFF2-40B4-BE49-F238E27FC236}">
                      <a16:creationId xmlns:a16="http://schemas.microsoft.com/office/drawing/2014/main" id="{281C69ED-5F16-A230-4380-3AE1F57890DB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5" name="Google Shape;9234;p73">
                  <a:extLst>
                    <a:ext uri="{FF2B5EF4-FFF2-40B4-BE49-F238E27FC236}">
                      <a16:creationId xmlns:a16="http://schemas.microsoft.com/office/drawing/2014/main" id="{2B5A8A60-8DAD-ECA2-F981-3907CAB21C24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77" name="Google Shape;9235;p73">
                <a:extLst>
                  <a:ext uri="{FF2B5EF4-FFF2-40B4-BE49-F238E27FC236}">
                    <a16:creationId xmlns:a16="http://schemas.microsoft.com/office/drawing/2014/main" id="{F685A17F-4DFD-2E72-B18B-0F42C536F259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8" name="Google Shape;9236;p73">
                <a:extLst>
                  <a:ext uri="{FF2B5EF4-FFF2-40B4-BE49-F238E27FC236}">
                    <a16:creationId xmlns:a16="http://schemas.microsoft.com/office/drawing/2014/main" id="{55A192A8-14EC-A204-4A42-8E7CAE6183DE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351" name="Google Shape;9237;p73">
                  <a:extLst>
                    <a:ext uri="{FF2B5EF4-FFF2-40B4-BE49-F238E27FC236}">
                      <a16:creationId xmlns:a16="http://schemas.microsoft.com/office/drawing/2014/main" id="{2046D7DC-24D7-936C-7E9D-12CAADD1B706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2" name="Google Shape;9238;p73">
                  <a:extLst>
                    <a:ext uri="{FF2B5EF4-FFF2-40B4-BE49-F238E27FC236}">
                      <a16:creationId xmlns:a16="http://schemas.microsoft.com/office/drawing/2014/main" id="{684C9B25-6743-A08F-D023-DB1AF3B03CEC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3" name="Google Shape;9239;p73">
                  <a:extLst>
                    <a:ext uri="{FF2B5EF4-FFF2-40B4-BE49-F238E27FC236}">
                      <a16:creationId xmlns:a16="http://schemas.microsoft.com/office/drawing/2014/main" id="{73DC4137-5606-A2BA-A47C-BFB18BB399B9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9" name="Google Shape;9240;p73">
                <a:extLst>
                  <a:ext uri="{FF2B5EF4-FFF2-40B4-BE49-F238E27FC236}">
                    <a16:creationId xmlns:a16="http://schemas.microsoft.com/office/drawing/2014/main" id="{94DFE974-0590-5E9C-097F-5F3314FA054E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349" name="Google Shape;9241;p73">
                  <a:extLst>
                    <a:ext uri="{FF2B5EF4-FFF2-40B4-BE49-F238E27FC236}">
                      <a16:creationId xmlns:a16="http://schemas.microsoft.com/office/drawing/2014/main" id="{3A9E4F47-F54F-78AF-4CAD-5921F9750174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0" name="Google Shape;9242;p73">
                  <a:extLst>
                    <a:ext uri="{FF2B5EF4-FFF2-40B4-BE49-F238E27FC236}">
                      <a16:creationId xmlns:a16="http://schemas.microsoft.com/office/drawing/2014/main" id="{92B37C22-BF12-BBFE-0104-8D998D30B90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80" name="Google Shape;9243;p73">
                <a:extLst>
                  <a:ext uri="{FF2B5EF4-FFF2-40B4-BE49-F238E27FC236}">
                    <a16:creationId xmlns:a16="http://schemas.microsoft.com/office/drawing/2014/main" id="{26FD43BF-9F43-6CF7-2E2E-C6328B25BECF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81" name="Google Shape;9244;p73">
                <a:extLst>
                  <a:ext uri="{FF2B5EF4-FFF2-40B4-BE49-F238E27FC236}">
                    <a16:creationId xmlns:a16="http://schemas.microsoft.com/office/drawing/2014/main" id="{0B9EAC7D-2A60-2A0C-3FB5-0184CA19F173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341" name="Google Shape;9245;p73">
                  <a:extLst>
                    <a:ext uri="{FF2B5EF4-FFF2-40B4-BE49-F238E27FC236}">
                      <a16:creationId xmlns:a16="http://schemas.microsoft.com/office/drawing/2014/main" id="{BE998A38-B3DE-3613-744B-93BDB5A5DEB5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2" name="Google Shape;9246;p73">
                  <a:extLst>
                    <a:ext uri="{FF2B5EF4-FFF2-40B4-BE49-F238E27FC236}">
                      <a16:creationId xmlns:a16="http://schemas.microsoft.com/office/drawing/2014/main" id="{68DF5E96-92CD-A9A7-B88C-AA648CB61A87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3" name="Google Shape;9247;p73">
                  <a:extLst>
                    <a:ext uri="{FF2B5EF4-FFF2-40B4-BE49-F238E27FC236}">
                      <a16:creationId xmlns:a16="http://schemas.microsoft.com/office/drawing/2014/main" id="{0F678190-F578-878D-F4D0-1103856C21E1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4" name="Google Shape;9248;p73">
                  <a:extLst>
                    <a:ext uri="{FF2B5EF4-FFF2-40B4-BE49-F238E27FC236}">
                      <a16:creationId xmlns:a16="http://schemas.microsoft.com/office/drawing/2014/main" id="{871A91A6-B38F-549C-F900-1D6A4C3BA50A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5" name="Google Shape;9249;p73">
                  <a:extLst>
                    <a:ext uri="{FF2B5EF4-FFF2-40B4-BE49-F238E27FC236}">
                      <a16:creationId xmlns:a16="http://schemas.microsoft.com/office/drawing/2014/main" id="{FA69B133-2BF7-21D5-E85E-47EF705782F7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6" name="Google Shape;9250;p73">
                  <a:extLst>
                    <a:ext uri="{FF2B5EF4-FFF2-40B4-BE49-F238E27FC236}">
                      <a16:creationId xmlns:a16="http://schemas.microsoft.com/office/drawing/2014/main" id="{10C7DA2E-79CF-E9E6-9943-6989F5E4E48E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7" name="Google Shape;9251;p73">
                  <a:extLst>
                    <a:ext uri="{FF2B5EF4-FFF2-40B4-BE49-F238E27FC236}">
                      <a16:creationId xmlns:a16="http://schemas.microsoft.com/office/drawing/2014/main" id="{7FFA82D9-276C-8374-717D-2D297C7A13CC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8" name="Google Shape;9252;p73">
                  <a:extLst>
                    <a:ext uri="{FF2B5EF4-FFF2-40B4-BE49-F238E27FC236}">
                      <a16:creationId xmlns:a16="http://schemas.microsoft.com/office/drawing/2014/main" id="{9E004B25-B9C1-6FA3-0F2D-F52116FEE1E8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82" name="Google Shape;9253;p73">
                <a:extLst>
                  <a:ext uri="{FF2B5EF4-FFF2-40B4-BE49-F238E27FC236}">
                    <a16:creationId xmlns:a16="http://schemas.microsoft.com/office/drawing/2014/main" id="{E3F3E021-AA5B-192D-2C47-705753CDA885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83" name="Google Shape;9254;p73">
                <a:extLst>
                  <a:ext uri="{FF2B5EF4-FFF2-40B4-BE49-F238E27FC236}">
                    <a16:creationId xmlns:a16="http://schemas.microsoft.com/office/drawing/2014/main" id="{720088AD-25DF-03F9-36F9-96E10C6B5383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339" name="Google Shape;9255;p73">
                  <a:extLst>
                    <a:ext uri="{FF2B5EF4-FFF2-40B4-BE49-F238E27FC236}">
                      <a16:creationId xmlns:a16="http://schemas.microsoft.com/office/drawing/2014/main" id="{3CE65298-F37D-2168-9ECA-08803C85325C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0" name="Google Shape;9256;p73">
                  <a:extLst>
                    <a:ext uri="{FF2B5EF4-FFF2-40B4-BE49-F238E27FC236}">
                      <a16:creationId xmlns:a16="http://schemas.microsoft.com/office/drawing/2014/main" id="{BD2DDC95-659B-2D59-F7A3-6BA5EBEF3A7F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4" name="Google Shape;9257;p73">
                <a:extLst>
                  <a:ext uri="{FF2B5EF4-FFF2-40B4-BE49-F238E27FC236}">
                    <a16:creationId xmlns:a16="http://schemas.microsoft.com/office/drawing/2014/main" id="{2C9BF747-4224-A467-F2D4-1535503F5FE6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335" name="Google Shape;9258;p73">
                  <a:extLst>
                    <a:ext uri="{FF2B5EF4-FFF2-40B4-BE49-F238E27FC236}">
                      <a16:creationId xmlns:a16="http://schemas.microsoft.com/office/drawing/2014/main" id="{D1AD2D65-8C17-FCF3-81AA-714872DBE91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6" name="Google Shape;9259;p73">
                  <a:extLst>
                    <a:ext uri="{FF2B5EF4-FFF2-40B4-BE49-F238E27FC236}">
                      <a16:creationId xmlns:a16="http://schemas.microsoft.com/office/drawing/2014/main" id="{1CB5BE56-C0B5-1C0C-313C-677F4E362C31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7" name="Google Shape;9260;p73">
                  <a:extLst>
                    <a:ext uri="{FF2B5EF4-FFF2-40B4-BE49-F238E27FC236}">
                      <a16:creationId xmlns:a16="http://schemas.microsoft.com/office/drawing/2014/main" id="{2A60605A-2E87-67B3-3B95-ADAD29AF58B2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8" name="Google Shape;9261;p73">
                  <a:extLst>
                    <a:ext uri="{FF2B5EF4-FFF2-40B4-BE49-F238E27FC236}">
                      <a16:creationId xmlns:a16="http://schemas.microsoft.com/office/drawing/2014/main" id="{5F311101-4E48-F29A-B5E4-3EA1C7C65BAB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5" name="Google Shape;9262;p73">
                <a:extLst>
                  <a:ext uri="{FF2B5EF4-FFF2-40B4-BE49-F238E27FC236}">
                    <a16:creationId xmlns:a16="http://schemas.microsoft.com/office/drawing/2014/main" id="{CAEAFCD3-567F-AF9F-EE15-43CFFE1071DB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331" name="Google Shape;9263;p73">
                  <a:extLst>
                    <a:ext uri="{FF2B5EF4-FFF2-40B4-BE49-F238E27FC236}">
                      <a16:creationId xmlns:a16="http://schemas.microsoft.com/office/drawing/2014/main" id="{FB4011FE-7BA8-355D-B78B-7D77CE91C977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2" name="Google Shape;9264;p73">
                  <a:extLst>
                    <a:ext uri="{FF2B5EF4-FFF2-40B4-BE49-F238E27FC236}">
                      <a16:creationId xmlns:a16="http://schemas.microsoft.com/office/drawing/2014/main" id="{D4AB5983-9EA5-7880-98BC-7E0B5553BF33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3" name="Google Shape;9265;p73">
                  <a:extLst>
                    <a:ext uri="{FF2B5EF4-FFF2-40B4-BE49-F238E27FC236}">
                      <a16:creationId xmlns:a16="http://schemas.microsoft.com/office/drawing/2014/main" id="{6535151F-CA40-4AD3-69F1-E58C1572503C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4" name="Google Shape;9266;p73">
                  <a:extLst>
                    <a:ext uri="{FF2B5EF4-FFF2-40B4-BE49-F238E27FC236}">
                      <a16:creationId xmlns:a16="http://schemas.microsoft.com/office/drawing/2014/main" id="{125AF2B8-5CE4-C6A4-F9CD-746826ED3413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6" name="Google Shape;9267;p73">
                <a:extLst>
                  <a:ext uri="{FF2B5EF4-FFF2-40B4-BE49-F238E27FC236}">
                    <a16:creationId xmlns:a16="http://schemas.microsoft.com/office/drawing/2014/main" id="{DEB7389B-0488-43EC-AF30-EDD272C8F417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329" name="Google Shape;9268;p73">
                  <a:extLst>
                    <a:ext uri="{FF2B5EF4-FFF2-40B4-BE49-F238E27FC236}">
                      <a16:creationId xmlns:a16="http://schemas.microsoft.com/office/drawing/2014/main" id="{F263EA74-0145-73CF-AD61-9B7FF6D4BF7E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0" name="Google Shape;9269;p73">
                  <a:extLst>
                    <a:ext uri="{FF2B5EF4-FFF2-40B4-BE49-F238E27FC236}">
                      <a16:creationId xmlns:a16="http://schemas.microsoft.com/office/drawing/2014/main" id="{11DB235B-5129-9049-D35D-8BAC2EB1E0CE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7" name="Google Shape;9270;p73">
                <a:extLst>
                  <a:ext uri="{FF2B5EF4-FFF2-40B4-BE49-F238E27FC236}">
                    <a16:creationId xmlns:a16="http://schemas.microsoft.com/office/drawing/2014/main" id="{0837C428-D88A-EC57-F89E-64C598058E84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325" name="Google Shape;9271;p73">
                  <a:extLst>
                    <a:ext uri="{FF2B5EF4-FFF2-40B4-BE49-F238E27FC236}">
                      <a16:creationId xmlns:a16="http://schemas.microsoft.com/office/drawing/2014/main" id="{1E485A02-D94B-23C0-5739-64A594C05152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6" name="Google Shape;9272;p73">
                  <a:extLst>
                    <a:ext uri="{FF2B5EF4-FFF2-40B4-BE49-F238E27FC236}">
                      <a16:creationId xmlns:a16="http://schemas.microsoft.com/office/drawing/2014/main" id="{EE7DF864-A86A-4CDE-8551-80D65DFE85CB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7" name="Google Shape;9273;p73">
                  <a:extLst>
                    <a:ext uri="{FF2B5EF4-FFF2-40B4-BE49-F238E27FC236}">
                      <a16:creationId xmlns:a16="http://schemas.microsoft.com/office/drawing/2014/main" id="{089DFD3A-FDB6-00BC-EEB3-99175EE61403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8" name="Google Shape;9274;p73">
                  <a:extLst>
                    <a:ext uri="{FF2B5EF4-FFF2-40B4-BE49-F238E27FC236}">
                      <a16:creationId xmlns:a16="http://schemas.microsoft.com/office/drawing/2014/main" id="{05902B6D-B0D7-1D7E-0F07-48B152264B72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8" name="Google Shape;9275;p73">
                <a:extLst>
                  <a:ext uri="{FF2B5EF4-FFF2-40B4-BE49-F238E27FC236}">
                    <a16:creationId xmlns:a16="http://schemas.microsoft.com/office/drawing/2014/main" id="{65DCF32D-E95C-EDC1-0D4E-385A94B01248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321" name="Google Shape;9276;p73">
                  <a:extLst>
                    <a:ext uri="{FF2B5EF4-FFF2-40B4-BE49-F238E27FC236}">
                      <a16:creationId xmlns:a16="http://schemas.microsoft.com/office/drawing/2014/main" id="{9F1B89DF-EB07-6281-1A2A-400D7E4DCA8C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2" name="Google Shape;9277;p73">
                  <a:extLst>
                    <a:ext uri="{FF2B5EF4-FFF2-40B4-BE49-F238E27FC236}">
                      <a16:creationId xmlns:a16="http://schemas.microsoft.com/office/drawing/2014/main" id="{4AB9D366-690E-B54D-70E9-5EEA658A006F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3" name="Google Shape;9278;p73">
                  <a:extLst>
                    <a:ext uri="{FF2B5EF4-FFF2-40B4-BE49-F238E27FC236}">
                      <a16:creationId xmlns:a16="http://schemas.microsoft.com/office/drawing/2014/main" id="{7757383F-C821-40B3-4901-D1723042CD68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4" name="Google Shape;9279;p73">
                  <a:extLst>
                    <a:ext uri="{FF2B5EF4-FFF2-40B4-BE49-F238E27FC236}">
                      <a16:creationId xmlns:a16="http://schemas.microsoft.com/office/drawing/2014/main" id="{43713024-5DCA-D251-B33D-7424A299C3AC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9" name="Google Shape;9280;p73">
                <a:extLst>
                  <a:ext uri="{FF2B5EF4-FFF2-40B4-BE49-F238E27FC236}">
                    <a16:creationId xmlns:a16="http://schemas.microsoft.com/office/drawing/2014/main" id="{FA2C9CA7-768A-9A7F-D4DA-959489BA7C9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305" name="Google Shape;9281;p73">
                  <a:extLst>
                    <a:ext uri="{FF2B5EF4-FFF2-40B4-BE49-F238E27FC236}">
                      <a16:creationId xmlns:a16="http://schemas.microsoft.com/office/drawing/2014/main" id="{F5C355CA-E43F-0CA9-6667-4701672A7364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6" name="Google Shape;9282;p73">
                  <a:extLst>
                    <a:ext uri="{FF2B5EF4-FFF2-40B4-BE49-F238E27FC236}">
                      <a16:creationId xmlns:a16="http://schemas.microsoft.com/office/drawing/2014/main" id="{70F0478C-00BE-7F1E-F414-3F7863D1D8EA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7" name="Google Shape;9283;p73">
                  <a:extLst>
                    <a:ext uri="{FF2B5EF4-FFF2-40B4-BE49-F238E27FC236}">
                      <a16:creationId xmlns:a16="http://schemas.microsoft.com/office/drawing/2014/main" id="{5F43623B-76D0-3562-2F9F-3940D448DDC4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8" name="Google Shape;9284;p73">
                  <a:extLst>
                    <a:ext uri="{FF2B5EF4-FFF2-40B4-BE49-F238E27FC236}">
                      <a16:creationId xmlns:a16="http://schemas.microsoft.com/office/drawing/2014/main" id="{59016FB0-B695-EEEB-86AC-080CA2D678AA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9" name="Google Shape;9285;p73">
                  <a:extLst>
                    <a:ext uri="{FF2B5EF4-FFF2-40B4-BE49-F238E27FC236}">
                      <a16:creationId xmlns:a16="http://schemas.microsoft.com/office/drawing/2014/main" id="{A9517CD9-553B-B17E-B21A-96C3BF31CE21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0" name="Google Shape;9286;p73">
                  <a:extLst>
                    <a:ext uri="{FF2B5EF4-FFF2-40B4-BE49-F238E27FC236}">
                      <a16:creationId xmlns:a16="http://schemas.microsoft.com/office/drawing/2014/main" id="{1B9D5D2B-6E07-EBDC-B6B9-3A594D5DD482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1" name="Google Shape;9287;p73">
                  <a:extLst>
                    <a:ext uri="{FF2B5EF4-FFF2-40B4-BE49-F238E27FC236}">
                      <a16:creationId xmlns:a16="http://schemas.microsoft.com/office/drawing/2014/main" id="{C65BF948-9C02-87A0-1247-0CA3B5680EF4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2" name="Google Shape;9288;p73">
                  <a:extLst>
                    <a:ext uri="{FF2B5EF4-FFF2-40B4-BE49-F238E27FC236}">
                      <a16:creationId xmlns:a16="http://schemas.microsoft.com/office/drawing/2014/main" id="{01E7AA40-B915-78AB-EE67-C894A20B7CFF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3" name="Google Shape;9289;p73">
                  <a:extLst>
                    <a:ext uri="{FF2B5EF4-FFF2-40B4-BE49-F238E27FC236}">
                      <a16:creationId xmlns:a16="http://schemas.microsoft.com/office/drawing/2014/main" id="{3011818E-2282-15D5-D0AE-0C6357E1356B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4" name="Google Shape;9290;p73">
                  <a:extLst>
                    <a:ext uri="{FF2B5EF4-FFF2-40B4-BE49-F238E27FC236}">
                      <a16:creationId xmlns:a16="http://schemas.microsoft.com/office/drawing/2014/main" id="{3FAAE316-8A5F-6874-E75C-A3FC1C11C112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5" name="Google Shape;9291;p73">
                  <a:extLst>
                    <a:ext uri="{FF2B5EF4-FFF2-40B4-BE49-F238E27FC236}">
                      <a16:creationId xmlns:a16="http://schemas.microsoft.com/office/drawing/2014/main" id="{D2232FA4-D133-8C8F-89B5-94E0F64581CA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6" name="Google Shape;9292;p73">
                  <a:extLst>
                    <a:ext uri="{FF2B5EF4-FFF2-40B4-BE49-F238E27FC236}">
                      <a16:creationId xmlns:a16="http://schemas.microsoft.com/office/drawing/2014/main" id="{ED7B27E9-46AC-9904-E294-730C411E1906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7" name="Google Shape;9293;p73">
                  <a:extLst>
                    <a:ext uri="{FF2B5EF4-FFF2-40B4-BE49-F238E27FC236}">
                      <a16:creationId xmlns:a16="http://schemas.microsoft.com/office/drawing/2014/main" id="{C4DBF7D9-B0BB-9207-24B3-67CE180E5586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8" name="Google Shape;9294;p73">
                  <a:extLst>
                    <a:ext uri="{FF2B5EF4-FFF2-40B4-BE49-F238E27FC236}">
                      <a16:creationId xmlns:a16="http://schemas.microsoft.com/office/drawing/2014/main" id="{8F788852-C0F4-2995-3143-C4FDB3295A4A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9" name="Google Shape;9295;p73">
                  <a:extLst>
                    <a:ext uri="{FF2B5EF4-FFF2-40B4-BE49-F238E27FC236}">
                      <a16:creationId xmlns:a16="http://schemas.microsoft.com/office/drawing/2014/main" id="{8B1B7823-7698-24D6-F137-BFBA4AC7B3B1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0" name="Google Shape;9296;p73">
                  <a:extLst>
                    <a:ext uri="{FF2B5EF4-FFF2-40B4-BE49-F238E27FC236}">
                      <a16:creationId xmlns:a16="http://schemas.microsoft.com/office/drawing/2014/main" id="{CC164F5B-CA74-E561-24F5-9BDDE63CC859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90" name="Google Shape;9297;p73">
                <a:extLst>
                  <a:ext uri="{FF2B5EF4-FFF2-40B4-BE49-F238E27FC236}">
                    <a16:creationId xmlns:a16="http://schemas.microsoft.com/office/drawing/2014/main" id="{F5607FBE-86BD-684E-3798-EAD22001C237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302" name="Google Shape;9298;p73">
                  <a:extLst>
                    <a:ext uri="{FF2B5EF4-FFF2-40B4-BE49-F238E27FC236}">
                      <a16:creationId xmlns:a16="http://schemas.microsoft.com/office/drawing/2014/main" id="{6E17A293-8B39-1698-C8AD-CF1DA79F50D5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3" name="Google Shape;9299;p73">
                  <a:extLst>
                    <a:ext uri="{FF2B5EF4-FFF2-40B4-BE49-F238E27FC236}">
                      <a16:creationId xmlns:a16="http://schemas.microsoft.com/office/drawing/2014/main" id="{D741D9A9-B555-CD55-2D36-781CC2B6EFC2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4" name="Google Shape;9300;p73">
                  <a:extLst>
                    <a:ext uri="{FF2B5EF4-FFF2-40B4-BE49-F238E27FC236}">
                      <a16:creationId xmlns:a16="http://schemas.microsoft.com/office/drawing/2014/main" id="{FBC671CB-CB93-1FE0-27F7-2C2FFC378BD8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91" name="Google Shape;9301;p73">
                <a:extLst>
                  <a:ext uri="{FF2B5EF4-FFF2-40B4-BE49-F238E27FC236}">
                    <a16:creationId xmlns:a16="http://schemas.microsoft.com/office/drawing/2014/main" id="{931D730B-69F2-DB95-16A6-4B763EACF2BF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92" name="Google Shape;9302;p73">
                <a:extLst>
                  <a:ext uri="{FF2B5EF4-FFF2-40B4-BE49-F238E27FC236}">
                    <a16:creationId xmlns:a16="http://schemas.microsoft.com/office/drawing/2014/main" id="{C8CE9ADF-49B9-DB0F-70A3-D5AB3309E6EA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297" name="Google Shape;9303;p73">
                  <a:extLst>
                    <a:ext uri="{FF2B5EF4-FFF2-40B4-BE49-F238E27FC236}">
                      <a16:creationId xmlns:a16="http://schemas.microsoft.com/office/drawing/2014/main" id="{81CAD555-C5FF-D2AD-C531-13ADFA3E3B96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8" name="Google Shape;9304;p73">
                  <a:extLst>
                    <a:ext uri="{FF2B5EF4-FFF2-40B4-BE49-F238E27FC236}">
                      <a16:creationId xmlns:a16="http://schemas.microsoft.com/office/drawing/2014/main" id="{A7E807DA-D5FF-ED27-BF66-9076BCDB7EF4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9" name="Google Shape;9305;p73">
                  <a:extLst>
                    <a:ext uri="{FF2B5EF4-FFF2-40B4-BE49-F238E27FC236}">
                      <a16:creationId xmlns:a16="http://schemas.microsoft.com/office/drawing/2014/main" id="{C136F181-3309-6905-D0B7-0DC69C63AE01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0" name="Google Shape;9306;p73">
                  <a:extLst>
                    <a:ext uri="{FF2B5EF4-FFF2-40B4-BE49-F238E27FC236}">
                      <a16:creationId xmlns:a16="http://schemas.microsoft.com/office/drawing/2014/main" id="{9A52F89C-90D3-3C50-1525-DC93011335EB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1" name="Google Shape;9307;p73">
                  <a:extLst>
                    <a:ext uri="{FF2B5EF4-FFF2-40B4-BE49-F238E27FC236}">
                      <a16:creationId xmlns:a16="http://schemas.microsoft.com/office/drawing/2014/main" id="{04636C2E-EB49-FD32-4337-B1D163135C19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93" name="Google Shape;9308;p73">
                <a:extLst>
                  <a:ext uri="{FF2B5EF4-FFF2-40B4-BE49-F238E27FC236}">
                    <a16:creationId xmlns:a16="http://schemas.microsoft.com/office/drawing/2014/main" id="{76C2E236-8286-1B07-6040-77EA4E38436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295" name="Google Shape;9309;p73">
                  <a:extLst>
                    <a:ext uri="{FF2B5EF4-FFF2-40B4-BE49-F238E27FC236}">
                      <a16:creationId xmlns:a16="http://schemas.microsoft.com/office/drawing/2014/main" id="{3B6861C2-D427-2085-11B8-EBF90F191F6C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6" name="Google Shape;9310;p73">
                  <a:extLst>
                    <a:ext uri="{FF2B5EF4-FFF2-40B4-BE49-F238E27FC236}">
                      <a16:creationId xmlns:a16="http://schemas.microsoft.com/office/drawing/2014/main" id="{5EC1D5CB-E6C7-ED26-F5C2-0F9BA340EB9E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94" name="Google Shape;9311;p73">
                <a:extLst>
                  <a:ext uri="{FF2B5EF4-FFF2-40B4-BE49-F238E27FC236}">
                    <a16:creationId xmlns:a16="http://schemas.microsoft.com/office/drawing/2014/main" id="{DB57E9F0-4FAE-7DAF-6A2F-D858349EE631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43" name="Group 942">
              <a:extLst>
                <a:ext uri="{FF2B5EF4-FFF2-40B4-BE49-F238E27FC236}">
                  <a16:creationId xmlns:a16="http://schemas.microsoft.com/office/drawing/2014/main" id="{DF13BFC0-C6D9-D756-1F62-5B6260DB1FBF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44" name="Google Shape;9312;p73">
                <a:extLst>
                  <a:ext uri="{FF2B5EF4-FFF2-40B4-BE49-F238E27FC236}">
                    <a16:creationId xmlns:a16="http://schemas.microsoft.com/office/drawing/2014/main" id="{7FAFCDAB-90DF-244B-B969-AAA0DB29AE66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242" name="Google Shape;9313;p73">
                  <a:extLst>
                    <a:ext uri="{FF2B5EF4-FFF2-40B4-BE49-F238E27FC236}">
                      <a16:creationId xmlns:a16="http://schemas.microsoft.com/office/drawing/2014/main" id="{258A6A9D-B73E-2934-6FB3-3B1CF3550D1D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3" name="Google Shape;9314;p73">
                  <a:extLst>
                    <a:ext uri="{FF2B5EF4-FFF2-40B4-BE49-F238E27FC236}">
                      <a16:creationId xmlns:a16="http://schemas.microsoft.com/office/drawing/2014/main" id="{EA8F9FBB-1C48-F123-9783-360D4E907883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4" name="Google Shape;9315;p73">
                  <a:extLst>
                    <a:ext uri="{FF2B5EF4-FFF2-40B4-BE49-F238E27FC236}">
                      <a16:creationId xmlns:a16="http://schemas.microsoft.com/office/drawing/2014/main" id="{065FD56D-6AD4-80D8-D557-3836628C3AF3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5" name="Google Shape;9316;p73">
                <a:extLst>
                  <a:ext uri="{FF2B5EF4-FFF2-40B4-BE49-F238E27FC236}">
                    <a16:creationId xmlns:a16="http://schemas.microsoft.com/office/drawing/2014/main" id="{3ECFD257-0300-49A9-306F-98045D46206F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237" name="Google Shape;9317;p73">
                  <a:extLst>
                    <a:ext uri="{FF2B5EF4-FFF2-40B4-BE49-F238E27FC236}">
                      <a16:creationId xmlns:a16="http://schemas.microsoft.com/office/drawing/2014/main" id="{A99B4961-4A84-2281-0A24-97825C08D479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8" name="Google Shape;9318;p73">
                  <a:extLst>
                    <a:ext uri="{FF2B5EF4-FFF2-40B4-BE49-F238E27FC236}">
                      <a16:creationId xmlns:a16="http://schemas.microsoft.com/office/drawing/2014/main" id="{F78CA61E-6E3B-3C90-C396-56CE7D4690C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9" name="Google Shape;9319;p73">
                  <a:extLst>
                    <a:ext uri="{FF2B5EF4-FFF2-40B4-BE49-F238E27FC236}">
                      <a16:creationId xmlns:a16="http://schemas.microsoft.com/office/drawing/2014/main" id="{7E70FB3F-65F6-2681-585A-E1539DAA2172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0" name="Google Shape;9320;p73">
                  <a:extLst>
                    <a:ext uri="{FF2B5EF4-FFF2-40B4-BE49-F238E27FC236}">
                      <a16:creationId xmlns:a16="http://schemas.microsoft.com/office/drawing/2014/main" id="{9192AAE2-FEFF-C886-F62B-94CE0F359E37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1" name="Google Shape;9321;p73">
                  <a:extLst>
                    <a:ext uri="{FF2B5EF4-FFF2-40B4-BE49-F238E27FC236}">
                      <a16:creationId xmlns:a16="http://schemas.microsoft.com/office/drawing/2014/main" id="{DEB78B75-558F-9E66-C963-8E3AEA76BDE4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6" name="Google Shape;9322;p73">
                <a:extLst>
                  <a:ext uri="{FF2B5EF4-FFF2-40B4-BE49-F238E27FC236}">
                    <a16:creationId xmlns:a16="http://schemas.microsoft.com/office/drawing/2014/main" id="{6CE73FFD-526A-CE8A-B946-AFB56F1E96C4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230" name="Google Shape;9323;p73">
                  <a:extLst>
                    <a:ext uri="{FF2B5EF4-FFF2-40B4-BE49-F238E27FC236}">
                      <a16:creationId xmlns:a16="http://schemas.microsoft.com/office/drawing/2014/main" id="{88DE23C2-368E-6ACD-E676-680C24307136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1" name="Google Shape;9324;p73">
                  <a:extLst>
                    <a:ext uri="{FF2B5EF4-FFF2-40B4-BE49-F238E27FC236}">
                      <a16:creationId xmlns:a16="http://schemas.microsoft.com/office/drawing/2014/main" id="{E6D0D5E7-2C36-CDEC-F2B7-8AF25BB76FB1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2" name="Google Shape;9325;p73">
                  <a:extLst>
                    <a:ext uri="{FF2B5EF4-FFF2-40B4-BE49-F238E27FC236}">
                      <a16:creationId xmlns:a16="http://schemas.microsoft.com/office/drawing/2014/main" id="{0E34C57B-D211-68CF-F3EE-95E74EBF30BE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3" name="Google Shape;9326;p73">
                  <a:extLst>
                    <a:ext uri="{FF2B5EF4-FFF2-40B4-BE49-F238E27FC236}">
                      <a16:creationId xmlns:a16="http://schemas.microsoft.com/office/drawing/2014/main" id="{2D1F402E-833A-8E56-FB9F-2E127D817E08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4" name="Google Shape;9327;p73">
                  <a:extLst>
                    <a:ext uri="{FF2B5EF4-FFF2-40B4-BE49-F238E27FC236}">
                      <a16:creationId xmlns:a16="http://schemas.microsoft.com/office/drawing/2014/main" id="{F6406964-99C8-C37F-2F7A-17CC5E4139BD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5" name="Google Shape;9328;p73">
                  <a:extLst>
                    <a:ext uri="{FF2B5EF4-FFF2-40B4-BE49-F238E27FC236}">
                      <a16:creationId xmlns:a16="http://schemas.microsoft.com/office/drawing/2014/main" id="{490D86D0-DD8F-8AC9-69D0-40903A128A48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6" name="Google Shape;9329;p73">
                  <a:extLst>
                    <a:ext uri="{FF2B5EF4-FFF2-40B4-BE49-F238E27FC236}">
                      <a16:creationId xmlns:a16="http://schemas.microsoft.com/office/drawing/2014/main" id="{3FDE17D1-10BB-4187-5028-3F587137DB7C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7" name="Google Shape;9330;p73">
                <a:extLst>
                  <a:ext uri="{FF2B5EF4-FFF2-40B4-BE49-F238E27FC236}">
                    <a16:creationId xmlns:a16="http://schemas.microsoft.com/office/drawing/2014/main" id="{D14E5198-54BA-6917-99E7-50BBCC36AB55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227" name="Google Shape;9331;p73">
                  <a:extLst>
                    <a:ext uri="{FF2B5EF4-FFF2-40B4-BE49-F238E27FC236}">
                      <a16:creationId xmlns:a16="http://schemas.microsoft.com/office/drawing/2014/main" id="{C054538A-DD48-62D4-8BE8-C500FD61D92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8" name="Google Shape;9332;p73">
                  <a:extLst>
                    <a:ext uri="{FF2B5EF4-FFF2-40B4-BE49-F238E27FC236}">
                      <a16:creationId xmlns:a16="http://schemas.microsoft.com/office/drawing/2014/main" id="{332DD448-0B2A-8D0B-5755-08AB8C65BD51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9" name="Google Shape;9333;p73">
                  <a:extLst>
                    <a:ext uri="{FF2B5EF4-FFF2-40B4-BE49-F238E27FC236}">
                      <a16:creationId xmlns:a16="http://schemas.microsoft.com/office/drawing/2014/main" id="{3B9567CB-B0D1-EB85-ED65-0B93FF261F2D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8" name="Google Shape;9334;p73">
                <a:extLst>
                  <a:ext uri="{FF2B5EF4-FFF2-40B4-BE49-F238E27FC236}">
                    <a16:creationId xmlns:a16="http://schemas.microsoft.com/office/drawing/2014/main" id="{6C6D610A-F742-911D-84C3-9EBE623B5D81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224" name="Google Shape;9335;p73">
                  <a:extLst>
                    <a:ext uri="{FF2B5EF4-FFF2-40B4-BE49-F238E27FC236}">
                      <a16:creationId xmlns:a16="http://schemas.microsoft.com/office/drawing/2014/main" id="{9AFDFFB6-8EF9-32AC-73EB-780212D687FB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5" name="Google Shape;9336;p73">
                  <a:extLst>
                    <a:ext uri="{FF2B5EF4-FFF2-40B4-BE49-F238E27FC236}">
                      <a16:creationId xmlns:a16="http://schemas.microsoft.com/office/drawing/2014/main" id="{75D35DE8-5261-D985-00B3-E5AC06E6FE63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6" name="Google Shape;9337;p73">
                  <a:extLst>
                    <a:ext uri="{FF2B5EF4-FFF2-40B4-BE49-F238E27FC236}">
                      <a16:creationId xmlns:a16="http://schemas.microsoft.com/office/drawing/2014/main" id="{C938ED76-F08C-27F9-87D6-9A979FF8C550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9" name="Google Shape;9338;p73">
                <a:extLst>
                  <a:ext uri="{FF2B5EF4-FFF2-40B4-BE49-F238E27FC236}">
                    <a16:creationId xmlns:a16="http://schemas.microsoft.com/office/drawing/2014/main" id="{446D559E-1F53-3F1E-F9EB-2C936C274708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220" name="Google Shape;9339;p73">
                  <a:extLst>
                    <a:ext uri="{FF2B5EF4-FFF2-40B4-BE49-F238E27FC236}">
                      <a16:creationId xmlns:a16="http://schemas.microsoft.com/office/drawing/2014/main" id="{63E27588-28CE-8D6B-2FC3-262F8F114933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1" name="Google Shape;9340;p73">
                  <a:extLst>
                    <a:ext uri="{FF2B5EF4-FFF2-40B4-BE49-F238E27FC236}">
                      <a16:creationId xmlns:a16="http://schemas.microsoft.com/office/drawing/2014/main" id="{6B88CFC3-3F30-EDDE-E5D1-1DBA3EEBC908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2" name="Google Shape;9341;p73">
                  <a:extLst>
                    <a:ext uri="{FF2B5EF4-FFF2-40B4-BE49-F238E27FC236}">
                      <a16:creationId xmlns:a16="http://schemas.microsoft.com/office/drawing/2014/main" id="{7CAF4948-29BD-3372-812D-FBA02F6957AE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3" name="Google Shape;9342;p73">
                  <a:extLst>
                    <a:ext uri="{FF2B5EF4-FFF2-40B4-BE49-F238E27FC236}">
                      <a16:creationId xmlns:a16="http://schemas.microsoft.com/office/drawing/2014/main" id="{8AD3F6F5-D16C-F3AE-5C2E-74DEDB73AB66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0" name="Google Shape;9343;p73">
                <a:extLst>
                  <a:ext uri="{FF2B5EF4-FFF2-40B4-BE49-F238E27FC236}">
                    <a16:creationId xmlns:a16="http://schemas.microsoft.com/office/drawing/2014/main" id="{204FDC06-BB04-B47F-7B57-884AA99C6455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215" name="Google Shape;9344;p73">
                  <a:extLst>
                    <a:ext uri="{FF2B5EF4-FFF2-40B4-BE49-F238E27FC236}">
                      <a16:creationId xmlns:a16="http://schemas.microsoft.com/office/drawing/2014/main" id="{7A7D2C2E-9A1E-05EF-DC80-56B79EC03942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6" name="Google Shape;9345;p73">
                  <a:extLst>
                    <a:ext uri="{FF2B5EF4-FFF2-40B4-BE49-F238E27FC236}">
                      <a16:creationId xmlns:a16="http://schemas.microsoft.com/office/drawing/2014/main" id="{F58D440C-8E61-F48E-07F9-F8153594ABE4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7" name="Google Shape;9346;p73">
                  <a:extLst>
                    <a:ext uri="{FF2B5EF4-FFF2-40B4-BE49-F238E27FC236}">
                      <a16:creationId xmlns:a16="http://schemas.microsoft.com/office/drawing/2014/main" id="{B357C58D-1063-9709-6C51-5F45698D0C2C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8" name="Google Shape;9347;p73">
                  <a:extLst>
                    <a:ext uri="{FF2B5EF4-FFF2-40B4-BE49-F238E27FC236}">
                      <a16:creationId xmlns:a16="http://schemas.microsoft.com/office/drawing/2014/main" id="{390D3565-032D-FD27-5FE6-9CC40145A5C6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9" name="Google Shape;9348;p73">
                  <a:extLst>
                    <a:ext uri="{FF2B5EF4-FFF2-40B4-BE49-F238E27FC236}">
                      <a16:creationId xmlns:a16="http://schemas.microsoft.com/office/drawing/2014/main" id="{D62C8455-D5D1-ECD3-E9EB-D0A731B72012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1" name="Google Shape;9349;p73">
                <a:extLst>
                  <a:ext uri="{FF2B5EF4-FFF2-40B4-BE49-F238E27FC236}">
                    <a16:creationId xmlns:a16="http://schemas.microsoft.com/office/drawing/2014/main" id="{D7FA3741-42F5-ACB0-C516-201B255039FD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213" name="Google Shape;9350;p73">
                  <a:extLst>
                    <a:ext uri="{FF2B5EF4-FFF2-40B4-BE49-F238E27FC236}">
                      <a16:creationId xmlns:a16="http://schemas.microsoft.com/office/drawing/2014/main" id="{3C0E8C52-D89C-46CE-BD19-6D7466C6EC81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4" name="Google Shape;9351;p73">
                  <a:extLst>
                    <a:ext uri="{FF2B5EF4-FFF2-40B4-BE49-F238E27FC236}">
                      <a16:creationId xmlns:a16="http://schemas.microsoft.com/office/drawing/2014/main" id="{7C9F15CA-4E9D-CAEA-0220-1EC279DDEC33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2" name="Google Shape;9352;p73">
                <a:extLst>
                  <a:ext uri="{FF2B5EF4-FFF2-40B4-BE49-F238E27FC236}">
                    <a16:creationId xmlns:a16="http://schemas.microsoft.com/office/drawing/2014/main" id="{C1E0F374-4C02-3872-1EF8-5A4C68408A0F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206" name="Google Shape;9353;p73">
                  <a:extLst>
                    <a:ext uri="{FF2B5EF4-FFF2-40B4-BE49-F238E27FC236}">
                      <a16:creationId xmlns:a16="http://schemas.microsoft.com/office/drawing/2014/main" id="{7E6F641A-BC15-7B9C-C3BA-38FB8A2DFB2D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7" name="Google Shape;9354;p73">
                  <a:extLst>
                    <a:ext uri="{FF2B5EF4-FFF2-40B4-BE49-F238E27FC236}">
                      <a16:creationId xmlns:a16="http://schemas.microsoft.com/office/drawing/2014/main" id="{2BA085E6-AEDB-0A77-5247-D5633CB6A059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8" name="Google Shape;9355;p73">
                  <a:extLst>
                    <a:ext uri="{FF2B5EF4-FFF2-40B4-BE49-F238E27FC236}">
                      <a16:creationId xmlns:a16="http://schemas.microsoft.com/office/drawing/2014/main" id="{F4F9F22C-71BB-AC52-7969-7DCD0A3C5B56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9" name="Google Shape;9356;p73">
                  <a:extLst>
                    <a:ext uri="{FF2B5EF4-FFF2-40B4-BE49-F238E27FC236}">
                      <a16:creationId xmlns:a16="http://schemas.microsoft.com/office/drawing/2014/main" id="{02EA0945-0726-B131-FE38-DA658AC4586C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0" name="Google Shape;9357;p73">
                  <a:extLst>
                    <a:ext uri="{FF2B5EF4-FFF2-40B4-BE49-F238E27FC236}">
                      <a16:creationId xmlns:a16="http://schemas.microsoft.com/office/drawing/2014/main" id="{3754B243-6D70-E520-2315-B05B5729B724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1" name="Google Shape;9358;p73">
                  <a:extLst>
                    <a:ext uri="{FF2B5EF4-FFF2-40B4-BE49-F238E27FC236}">
                      <a16:creationId xmlns:a16="http://schemas.microsoft.com/office/drawing/2014/main" id="{9F94EDA6-E9A3-E827-6084-595D561C188E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2" name="Google Shape;9359;p73">
                  <a:extLst>
                    <a:ext uri="{FF2B5EF4-FFF2-40B4-BE49-F238E27FC236}">
                      <a16:creationId xmlns:a16="http://schemas.microsoft.com/office/drawing/2014/main" id="{0CA7C3EB-FFE2-251C-E3DF-F59823D81257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3" name="Google Shape;9360;p73">
                <a:extLst>
                  <a:ext uri="{FF2B5EF4-FFF2-40B4-BE49-F238E27FC236}">
                    <a16:creationId xmlns:a16="http://schemas.microsoft.com/office/drawing/2014/main" id="{B5EC5800-2F4C-4F7F-3BF1-A0CD758B9EC0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199" name="Google Shape;9361;p73">
                  <a:extLst>
                    <a:ext uri="{FF2B5EF4-FFF2-40B4-BE49-F238E27FC236}">
                      <a16:creationId xmlns:a16="http://schemas.microsoft.com/office/drawing/2014/main" id="{2068B8A6-26AE-691A-E45B-D93CF0E52407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0" name="Google Shape;9362;p73">
                  <a:extLst>
                    <a:ext uri="{FF2B5EF4-FFF2-40B4-BE49-F238E27FC236}">
                      <a16:creationId xmlns:a16="http://schemas.microsoft.com/office/drawing/2014/main" id="{5E30948C-C2FA-AB5B-326E-BEB0484F5BF8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1" name="Google Shape;9363;p73">
                  <a:extLst>
                    <a:ext uri="{FF2B5EF4-FFF2-40B4-BE49-F238E27FC236}">
                      <a16:creationId xmlns:a16="http://schemas.microsoft.com/office/drawing/2014/main" id="{DDC88948-D697-068D-0F66-461F8E1F16B3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2" name="Google Shape;9364;p73">
                  <a:extLst>
                    <a:ext uri="{FF2B5EF4-FFF2-40B4-BE49-F238E27FC236}">
                      <a16:creationId xmlns:a16="http://schemas.microsoft.com/office/drawing/2014/main" id="{E153506C-19A4-6557-8F98-18721B102101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3" name="Google Shape;9365;p73">
                  <a:extLst>
                    <a:ext uri="{FF2B5EF4-FFF2-40B4-BE49-F238E27FC236}">
                      <a16:creationId xmlns:a16="http://schemas.microsoft.com/office/drawing/2014/main" id="{56F43617-1DA2-57E0-4748-1A2B3D95FB0C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4" name="Google Shape;9366;p73">
                  <a:extLst>
                    <a:ext uri="{FF2B5EF4-FFF2-40B4-BE49-F238E27FC236}">
                      <a16:creationId xmlns:a16="http://schemas.microsoft.com/office/drawing/2014/main" id="{158D6822-E439-CBB6-6DAE-9E684691B77B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5" name="Google Shape;9367;p73">
                  <a:extLst>
                    <a:ext uri="{FF2B5EF4-FFF2-40B4-BE49-F238E27FC236}">
                      <a16:creationId xmlns:a16="http://schemas.microsoft.com/office/drawing/2014/main" id="{14A13B12-AC1F-28BC-FC68-3139E4D3F019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4" name="Google Shape;9368;p73">
                <a:extLst>
                  <a:ext uri="{FF2B5EF4-FFF2-40B4-BE49-F238E27FC236}">
                    <a16:creationId xmlns:a16="http://schemas.microsoft.com/office/drawing/2014/main" id="{218095D7-5872-BC0E-5CD8-F652F2EC765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194" name="Google Shape;9369;p73">
                  <a:extLst>
                    <a:ext uri="{FF2B5EF4-FFF2-40B4-BE49-F238E27FC236}">
                      <a16:creationId xmlns:a16="http://schemas.microsoft.com/office/drawing/2014/main" id="{55C0C963-B890-37EE-AB38-290FD1EB786B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5" name="Google Shape;9370;p73">
                  <a:extLst>
                    <a:ext uri="{FF2B5EF4-FFF2-40B4-BE49-F238E27FC236}">
                      <a16:creationId xmlns:a16="http://schemas.microsoft.com/office/drawing/2014/main" id="{715644DE-52CF-1868-8766-ED89D088B37B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6" name="Google Shape;9371;p73">
                  <a:extLst>
                    <a:ext uri="{FF2B5EF4-FFF2-40B4-BE49-F238E27FC236}">
                      <a16:creationId xmlns:a16="http://schemas.microsoft.com/office/drawing/2014/main" id="{1C4C9E37-2BA1-D74E-4F52-3818CE4DB0EF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7" name="Google Shape;9372;p73">
                  <a:extLst>
                    <a:ext uri="{FF2B5EF4-FFF2-40B4-BE49-F238E27FC236}">
                      <a16:creationId xmlns:a16="http://schemas.microsoft.com/office/drawing/2014/main" id="{F7973A65-C38D-02DD-90A4-A2C4FE266B7D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8" name="Google Shape;9373;p73">
                  <a:extLst>
                    <a:ext uri="{FF2B5EF4-FFF2-40B4-BE49-F238E27FC236}">
                      <a16:creationId xmlns:a16="http://schemas.microsoft.com/office/drawing/2014/main" id="{8AF979EA-93AA-A381-CD77-F4C89EFA8B01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5" name="Google Shape;9374;p73">
                <a:extLst>
                  <a:ext uri="{FF2B5EF4-FFF2-40B4-BE49-F238E27FC236}">
                    <a16:creationId xmlns:a16="http://schemas.microsoft.com/office/drawing/2014/main" id="{1CBAA459-CA46-AC2E-4288-490ECADA123D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188" name="Google Shape;9375;p73">
                  <a:extLst>
                    <a:ext uri="{FF2B5EF4-FFF2-40B4-BE49-F238E27FC236}">
                      <a16:creationId xmlns:a16="http://schemas.microsoft.com/office/drawing/2014/main" id="{FA62B31A-E727-5C65-9CA4-491534A49DAE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9" name="Google Shape;9376;p73">
                  <a:extLst>
                    <a:ext uri="{FF2B5EF4-FFF2-40B4-BE49-F238E27FC236}">
                      <a16:creationId xmlns:a16="http://schemas.microsoft.com/office/drawing/2014/main" id="{0A69D9AE-278F-4437-DE76-786772BFEBA9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0" name="Google Shape;9377;p73">
                  <a:extLst>
                    <a:ext uri="{FF2B5EF4-FFF2-40B4-BE49-F238E27FC236}">
                      <a16:creationId xmlns:a16="http://schemas.microsoft.com/office/drawing/2014/main" id="{DC867C9E-0397-7286-1001-07092FACF843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1" name="Google Shape;9378;p73">
                  <a:extLst>
                    <a:ext uri="{FF2B5EF4-FFF2-40B4-BE49-F238E27FC236}">
                      <a16:creationId xmlns:a16="http://schemas.microsoft.com/office/drawing/2014/main" id="{0940D190-DE46-4237-4BF4-FEAEE2B00774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2" name="Google Shape;9379;p73">
                  <a:extLst>
                    <a:ext uri="{FF2B5EF4-FFF2-40B4-BE49-F238E27FC236}">
                      <a16:creationId xmlns:a16="http://schemas.microsoft.com/office/drawing/2014/main" id="{0099A810-30EC-E809-B3F5-3DCB7C5E537F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3" name="Google Shape;9380;p73">
                  <a:extLst>
                    <a:ext uri="{FF2B5EF4-FFF2-40B4-BE49-F238E27FC236}">
                      <a16:creationId xmlns:a16="http://schemas.microsoft.com/office/drawing/2014/main" id="{2F09F344-9CE2-32E4-B097-4253EBC4991F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6" name="Google Shape;9381;p73">
                <a:extLst>
                  <a:ext uri="{FF2B5EF4-FFF2-40B4-BE49-F238E27FC236}">
                    <a16:creationId xmlns:a16="http://schemas.microsoft.com/office/drawing/2014/main" id="{ABB7F9E8-CEB0-DF06-794B-85C91D41A375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184" name="Google Shape;9382;p73">
                  <a:extLst>
                    <a:ext uri="{FF2B5EF4-FFF2-40B4-BE49-F238E27FC236}">
                      <a16:creationId xmlns:a16="http://schemas.microsoft.com/office/drawing/2014/main" id="{080434BB-E250-F5F8-1F96-42C06B0C6C4A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5" name="Google Shape;9383;p73">
                  <a:extLst>
                    <a:ext uri="{FF2B5EF4-FFF2-40B4-BE49-F238E27FC236}">
                      <a16:creationId xmlns:a16="http://schemas.microsoft.com/office/drawing/2014/main" id="{B5931B89-5E52-1615-87D8-AECDA9B61C50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6" name="Google Shape;9384;p73">
                  <a:extLst>
                    <a:ext uri="{FF2B5EF4-FFF2-40B4-BE49-F238E27FC236}">
                      <a16:creationId xmlns:a16="http://schemas.microsoft.com/office/drawing/2014/main" id="{81103E88-D159-D87F-89D2-7B0494482542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7" name="Google Shape;9385;p73">
                  <a:extLst>
                    <a:ext uri="{FF2B5EF4-FFF2-40B4-BE49-F238E27FC236}">
                      <a16:creationId xmlns:a16="http://schemas.microsoft.com/office/drawing/2014/main" id="{6FE276B8-52C4-BF84-8891-5D8337A9E6C8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7" name="Google Shape;9386;p73">
                <a:extLst>
                  <a:ext uri="{FF2B5EF4-FFF2-40B4-BE49-F238E27FC236}">
                    <a16:creationId xmlns:a16="http://schemas.microsoft.com/office/drawing/2014/main" id="{488C4CE7-A56B-D7CD-EAA9-3258D478B01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176" name="Google Shape;9387;p73">
                  <a:extLst>
                    <a:ext uri="{FF2B5EF4-FFF2-40B4-BE49-F238E27FC236}">
                      <a16:creationId xmlns:a16="http://schemas.microsoft.com/office/drawing/2014/main" id="{35A5EC58-974F-F233-3D57-B0F32E477C6D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7" name="Google Shape;9388;p73">
                  <a:extLst>
                    <a:ext uri="{FF2B5EF4-FFF2-40B4-BE49-F238E27FC236}">
                      <a16:creationId xmlns:a16="http://schemas.microsoft.com/office/drawing/2014/main" id="{99CBBBDF-0DCF-CE74-E0D3-242DF79EC4A9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8" name="Google Shape;9389;p73">
                  <a:extLst>
                    <a:ext uri="{FF2B5EF4-FFF2-40B4-BE49-F238E27FC236}">
                      <a16:creationId xmlns:a16="http://schemas.microsoft.com/office/drawing/2014/main" id="{AA511131-263D-43B5-618F-4D659C6C7A1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9" name="Google Shape;9390;p73">
                  <a:extLst>
                    <a:ext uri="{FF2B5EF4-FFF2-40B4-BE49-F238E27FC236}">
                      <a16:creationId xmlns:a16="http://schemas.microsoft.com/office/drawing/2014/main" id="{92A58CAE-740C-3E17-91D4-FAD754C22B03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0" name="Google Shape;9391;p73">
                  <a:extLst>
                    <a:ext uri="{FF2B5EF4-FFF2-40B4-BE49-F238E27FC236}">
                      <a16:creationId xmlns:a16="http://schemas.microsoft.com/office/drawing/2014/main" id="{18E9B2BD-C612-2A86-7C0D-0F319898DECF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1" name="Google Shape;9392;p73">
                  <a:extLst>
                    <a:ext uri="{FF2B5EF4-FFF2-40B4-BE49-F238E27FC236}">
                      <a16:creationId xmlns:a16="http://schemas.microsoft.com/office/drawing/2014/main" id="{60EECCD2-8736-6C43-52AE-04695B814018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2" name="Google Shape;9393;p73">
                  <a:extLst>
                    <a:ext uri="{FF2B5EF4-FFF2-40B4-BE49-F238E27FC236}">
                      <a16:creationId xmlns:a16="http://schemas.microsoft.com/office/drawing/2014/main" id="{FB701F25-CACD-9EC2-104A-AA1EE42DDCAF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3" name="Google Shape;9394;p73">
                  <a:extLst>
                    <a:ext uri="{FF2B5EF4-FFF2-40B4-BE49-F238E27FC236}">
                      <a16:creationId xmlns:a16="http://schemas.microsoft.com/office/drawing/2014/main" id="{5761DF52-6F2C-41A9-3C93-86D3C1D5F60C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8" name="Google Shape;9395;p73">
                <a:extLst>
                  <a:ext uri="{FF2B5EF4-FFF2-40B4-BE49-F238E27FC236}">
                    <a16:creationId xmlns:a16="http://schemas.microsoft.com/office/drawing/2014/main" id="{4D3D8B21-9CEC-9A05-F2C2-0A7211CA57A3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171" name="Google Shape;9396;p73">
                  <a:extLst>
                    <a:ext uri="{FF2B5EF4-FFF2-40B4-BE49-F238E27FC236}">
                      <a16:creationId xmlns:a16="http://schemas.microsoft.com/office/drawing/2014/main" id="{CFCB49CC-5C5E-A617-8052-42F59D69931C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2" name="Google Shape;9397;p73">
                  <a:extLst>
                    <a:ext uri="{FF2B5EF4-FFF2-40B4-BE49-F238E27FC236}">
                      <a16:creationId xmlns:a16="http://schemas.microsoft.com/office/drawing/2014/main" id="{5D56033F-D656-2B8F-BFC6-F9C6D3F593C6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3" name="Google Shape;9398;p73">
                  <a:extLst>
                    <a:ext uri="{FF2B5EF4-FFF2-40B4-BE49-F238E27FC236}">
                      <a16:creationId xmlns:a16="http://schemas.microsoft.com/office/drawing/2014/main" id="{D8B7EEED-3451-246A-AE1B-50E5799DEBFB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4" name="Google Shape;9399;p73">
                  <a:extLst>
                    <a:ext uri="{FF2B5EF4-FFF2-40B4-BE49-F238E27FC236}">
                      <a16:creationId xmlns:a16="http://schemas.microsoft.com/office/drawing/2014/main" id="{2E6BC465-621B-305D-F387-71E293070E90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5" name="Google Shape;9400;p73">
                  <a:extLst>
                    <a:ext uri="{FF2B5EF4-FFF2-40B4-BE49-F238E27FC236}">
                      <a16:creationId xmlns:a16="http://schemas.microsoft.com/office/drawing/2014/main" id="{D44A5371-0F9E-D2AC-8A58-945653F955A9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9" name="Google Shape;9401;p73">
                <a:extLst>
                  <a:ext uri="{FF2B5EF4-FFF2-40B4-BE49-F238E27FC236}">
                    <a16:creationId xmlns:a16="http://schemas.microsoft.com/office/drawing/2014/main" id="{48E26EF3-A31C-9CC9-4BF7-EE20D0227805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167" name="Google Shape;9402;p73">
                  <a:extLst>
                    <a:ext uri="{FF2B5EF4-FFF2-40B4-BE49-F238E27FC236}">
                      <a16:creationId xmlns:a16="http://schemas.microsoft.com/office/drawing/2014/main" id="{E48F3736-1F45-DDF7-4C46-3BA4DF49A94B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8" name="Google Shape;9403;p73">
                  <a:extLst>
                    <a:ext uri="{FF2B5EF4-FFF2-40B4-BE49-F238E27FC236}">
                      <a16:creationId xmlns:a16="http://schemas.microsoft.com/office/drawing/2014/main" id="{F9BC09BE-E8FB-9A99-3C62-36CAF689ADC9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9" name="Google Shape;9404;p73">
                  <a:extLst>
                    <a:ext uri="{FF2B5EF4-FFF2-40B4-BE49-F238E27FC236}">
                      <a16:creationId xmlns:a16="http://schemas.microsoft.com/office/drawing/2014/main" id="{D72B45E7-820B-1637-E70E-B81F256F8D63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0" name="Google Shape;9405;p73">
                  <a:extLst>
                    <a:ext uri="{FF2B5EF4-FFF2-40B4-BE49-F238E27FC236}">
                      <a16:creationId xmlns:a16="http://schemas.microsoft.com/office/drawing/2014/main" id="{2525FC8F-600E-20A5-230E-031483E1705A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0" name="Google Shape;9406;p73">
                <a:extLst>
                  <a:ext uri="{FF2B5EF4-FFF2-40B4-BE49-F238E27FC236}">
                    <a16:creationId xmlns:a16="http://schemas.microsoft.com/office/drawing/2014/main" id="{D2EA906C-48B9-4EED-4C2E-697C58B1A523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162" name="Google Shape;9407;p73">
                  <a:extLst>
                    <a:ext uri="{FF2B5EF4-FFF2-40B4-BE49-F238E27FC236}">
                      <a16:creationId xmlns:a16="http://schemas.microsoft.com/office/drawing/2014/main" id="{18695931-6852-C3A1-6988-0E94490A2B30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3" name="Google Shape;9408;p73">
                  <a:extLst>
                    <a:ext uri="{FF2B5EF4-FFF2-40B4-BE49-F238E27FC236}">
                      <a16:creationId xmlns:a16="http://schemas.microsoft.com/office/drawing/2014/main" id="{40F8BE11-0BCE-D9DC-E13D-AB6D99AD0292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4" name="Google Shape;9409;p73">
                  <a:extLst>
                    <a:ext uri="{FF2B5EF4-FFF2-40B4-BE49-F238E27FC236}">
                      <a16:creationId xmlns:a16="http://schemas.microsoft.com/office/drawing/2014/main" id="{F9A472DA-FB04-13C0-4A6A-7F1D4EEDF03C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5" name="Google Shape;9410;p73">
                  <a:extLst>
                    <a:ext uri="{FF2B5EF4-FFF2-40B4-BE49-F238E27FC236}">
                      <a16:creationId xmlns:a16="http://schemas.microsoft.com/office/drawing/2014/main" id="{9961F51A-709D-4219-F217-547F7EB783F3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6" name="Google Shape;9411;p73">
                  <a:extLst>
                    <a:ext uri="{FF2B5EF4-FFF2-40B4-BE49-F238E27FC236}">
                      <a16:creationId xmlns:a16="http://schemas.microsoft.com/office/drawing/2014/main" id="{421531C9-B2BB-A03A-EBE8-AF09EB6F80D1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1" name="Google Shape;9412;p73">
                <a:extLst>
                  <a:ext uri="{FF2B5EF4-FFF2-40B4-BE49-F238E27FC236}">
                    <a16:creationId xmlns:a16="http://schemas.microsoft.com/office/drawing/2014/main" id="{6DBDBD8B-8176-6618-90C7-570F4C652B0B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150" name="Google Shape;9413;p73">
                  <a:extLst>
                    <a:ext uri="{FF2B5EF4-FFF2-40B4-BE49-F238E27FC236}">
                      <a16:creationId xmlns:a16="http://schemas.microsoft.com/office/drawing/2014/main" id="{079D9857-D3B2-92D3-3CD9-3CDE972FE36C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1" name="Google Shape;9414;p73">
                  <a:extLst>
                    <a:ext uri="{FF2B5EF4-FFF2-40B4-BE49-F238E27FC236}">
                      <a16:creationId xmlns:a16="http://schemas.microsoft.com/office/drawing/2014/main" id="{2DB02278-D3C0-3C73-613B-35D5B9C659D8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2" name="Google Shape;9415;p73">
                  <a:extLst>
                    <a:ext uri="{FF2B5EF4-FFF2-40B4-BE49-F238E27FC236}">
                      <a16:creationId xmlns:a16="http://schemas.microsoft.com/office/drawing/2014/main" id="{BBE9D963-AF8B-7154-F35C-784F61817163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3" name="Google Shape;9416;p73">
                  <a:extLst>
                    <a:ext uri="{FF2B5EF4-FFF2-40B4-BE49-F238E27FC236}">
                      <a16:creationId xmlns:a16="http://schemas.microsoft.com/office/drawing/2014/main" id="{F95B1D32-927C-DF16-9195-20F8899EA90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4" name="Google Shape;9417;p73">
                  <a:extLst>
                    <a:ext uri="{FF2B5EF4-FFF2-40B4-BE49-F238E27FC236}">
                      <a16:creationId xmlns:a16="http://schemas.microsoft.com/office/drawing/2014/main" id="{7DDF0475-2DB7-2C8D-0273-D456D0FCDCA7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5" name="Google Shape;9418;p73">
                  <a:extLst>
                    <a:ext uri="{FF2B5EF4-FFF2-40B4-BE49-F238E27FC236}">
                      <a16:creationId xmlns:a16="http://schemas.microsoft.com/office/drawing/2014/main" id="{F4296AD2-8AA9-D5D6-A100-009DCC295220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6" name="Google Shape;9419;p73">
                  <a:extLst>
                    <a:ext uri="{FF2B5EF4-FFF2-40B4-BE49-F238E27FC236}">
                      <a16:creationId xmlns:a16="http://schemas.microsoft.com/office/drawing/2014/main" id="{C452DCD2-E717-3704-7CC3-D83E3C4F2BC9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7" name="Google Shape;9420;p73">
                  <a:extLst>
                    <a:ext uri="{FF2B5EF4-FFF2-40B4-BE49-F238E27FC236}">
                      <a16:creationId xmlns:a16="http://schemas.microsoft.com/office/drawing/2014/main" id="{CC62BB78-DB9E-758F-DDEF-B97BD815787A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8" name="Google Shape;9421;p73">
                  <a:extLst>
                    <a:ext uri="{FF2B5EF4-FFF2-40B4-BE49-F238E27FC236}">
                      <a16:creationId xmlns:a16="http://schemas.microsoft.com/office/drawing/2014/main" id="{41BA987F-4D81-C931-8021-37B1902273BC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9" name="Google Shape;9422;p73">
                  <a:extLst>
                    <a:ext uri="{FF2B5EF4-FFF2-40B4-BE49-F238E27FC236}">
                      <a16:creationId xmlns:a16="http://schemas.microsoft.com/office/drawing/2014/main" id="{EFEABA9D-0D76-38D3-4AFA-E84237595238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0" name="Google Shape;9423;p73">
                  <a:extLst>
                    <a:ext uri="{FF2B5EF4-FFF2-40B4-BE49-F238E27FC236}">
                      <a16:creationId xmlns:a16="http://schemas.microsoft.com/office/drawing/2014/main" id="{4A68C76A-07DA-7FB0-2EAC-D20C48631D55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1" name="Google Shape;9424;p73">
                  <a:extLst>
                    <a:ext uri="{FF2B5EF4-FFF2-40B4-BE49-F238E27FC236}">
                      <a16:creationId xmlns:a16="http://schemas.microsoft.com/office/drawing/2014/main" id="{876829C3-A45E-A75D-BBFA-95DFD31D9D5F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2" name="Google Shape;9425;p73">
                <a:extLst>
                  <a:ext uri="{FF2B5EF4-FFF2-40B4-BE49-F238E27FC236}">
                    <a16:creationId xmlns:a16="http://schemas.microsoft.com/office/drawing/2014/main" id="{59DAB5AF-B8D8-20EC-A4D8-624C94B249DE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144" name="Google Shape;9426;p73">
                  <a:extLst>
                    <a:ext uri="{FF2B5EF4-FFF2-40B4-BE49-F238E27FC236}">
                      <a16:creationId xmlns:a16="http://schemas.microsoft.com/office/drawing/2014/main" id="{43558D99-34F8-5C17-7046-C9DFE7AD7D81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5" name="Google Shape;9427;p73">
                  <a:extLst>
                    <a:ext uri="{FF2B5EF4-FFF2-40B4-BE49-F238E27FC236}">
                      <a16:creationId xmlns:a16="http://schemas.microsoft.com/office/drawing/2014/main" id="{F038777C-044D-B60F-DAC2-BC707AE66B13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6" name="Google Shape;9428;p73">
                  <a:extLst>
                    <a:ext uri="{FF2B5EF4-FFF2-40B4-BE49-F238E27FC236}">
                      <a16:creationId xmlns:a16="http://schemas.microsoft.com/office/drawing/2014/main" id="{8BBF6C7F-8C6F-3E07-D31D-090629116FE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7" name="Google Shape;9429;p73">
                  <a:extLst>
                    <a:ext uri="{FF2B5EF4-FFF2-40B4-BE49-F238E27FC236}">
                      <a16:creationId xmlns:a16="http://schemas.microsoft.com/office/drawing/2014/main" id="{DB14A68F-D85C-D58D-BB5E-C8E779F20673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8" name="Google Shape;9430;p73">
                  <a:extLst>
                    <a:ext uri="{FF2B5EF4-FFF2-40B4-BE49-F238E27FC236}">
                      <a16:creationId xmlns:a16="http://schemas.microsoft.com/office/drawing/2014/main" id="{38BA645F-177F-C567-1CA7-04EF919DA5FB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9" name="Google Shape;9431;p73">
                  <a:extLst>
                    <a:ext uri="{FF2B5EF4-FFF2-40B4-BE49-F238E27FC236}">
                      <a16:creationId xmlns:a16="http://schemas.microsoft.com/office/drawing/2014/main" id="{6D296F31-1527-86CE-E6D3-0BD686D2133A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3" name="Google Shape;9432;p73">
                <a:extLst>
                  <a:ext uri="{FF2B5EF4-FFF2-40B4-BE49-F238E27FC236}">
                    <a16:creationId xmlns:a16="http://schemas.microsoft.com/office/drawing/2014/main" id="{ABC1DCBA-9216-A703-816A-2C94A30C86E0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137" name="Google Shape;9433;p73">
                  <a:extLst>
                    <a:ext uri="{FF2B5EF4-FFF2-40B4-BE49-F238E27FC236}">
                      <a16:creationId xmlns:a16="http://schemas.microsoft.com/office/drawing/2014/main" id="{893DFB02-6119-A5FC-2E75-95711B71134D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8" name="Google Shape;9434;p73">
                  <a:extLst>
                    <a:ext uri="{FF2B5EF4-FFF2-40B4-BE49-F238E27FC236}">
                      <a16:creationId xmlns:a16="http://schemas.microsoft.com/office/drawing/2014/main" id="{590AF391-8964-86BC-4242-C93F55E584A9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9" name="Google Shape;9435;p73">
                  <a:extLst>
                    <a:ext uri="{FF2B5EF4-FFF2-40B4-BE49-F238E27FC236}">
                      <a16:creationId xmlns:a16="http://schemas.microsoft.com/office/drawing/2014/main" id="{99585911-541E-6406-19D7-13347FF07DC7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0" name="Google Shape;9436;p73">
                  <a:extLst>
                    <a:ext uri="{FF2B5EF4-FFF2-40B4-BE49-F238E27FC236}">
                      <a16:creationId xmlns:a16="http://schemas.microsoft.com/office/drawing/2014/main" id="{36EDC1B7-4735-0745-48EB-F25EE3308AFF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1" name="Google Shape;9437;p73">
                  <a:extLst>
                    <a:ext uri="{FF2B5EF4-FFF2-40B4-BE49-F238E27FC236}">
                      <a16:creationId xmlns:a16="http://schemas.microsoft.com/office/drawing/2014/main" id="{928B5B53-9A2B-FF00-FD11-99139EA11A8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2" name="Google Shape;9438;p73">
                  <a:extLst>
                    <a:ext uri="{FF2B5EF4-FFF2-40B4-BE49-F238E27FC236}">
                      <a16:creationId xmlns:a16="http://schemas.microsoft.com/office/drawing/2014/main" id="{4CCD8E6F-F152-4FB6-1DFD-70D5B80AB31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3" name="Google Shape;9439;p73">
                  <a:extLst>
                    <a:ext uri="{FF2B5EF4-FFF2-40B4-BE49-F238E27FC236}">
                      <a16:creationId xmlns:a16="http://schemas.microsoft.com/office/drawing/2014/main" id="{4F12C826-4B7C-2785-8C7F-281E34D4B0EB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4" name="Google Shape;9440;p73">
                <a:extLst>
                  <a:ext uri="{FF2B5EF4-FFF2-40B4-BE49-F238E27FC236}">
                    <a16:creationId xmlns:a16="http://schemas.microsoft.com/office/drawing/2014/main" id="{A67A54CD-F674-9F80-4835-1A46689C3ADD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134" name="Google Shape;9441;p73">
                  <a:extLst>
                    <a:ext uri="{FF2B5EF4-FFF2-40B4-BE49-F238E27FC236}">
                      <a16:creationId xmlns:a16="http://schemas.microsoft.com/office/drawing/2014/main" id="{6CAEB10C-018A-617F-C42C-328CA8AE6711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5" name="Google Shape;9442;p73">
                  <a:extLst>
                    <a:ext uri="{FF2B5EF4-FFF2-40B4-BE49-F238E27FC236}">
                      <a16:creationId xmlns:a16="http://schemas.microsoft.com/office/drawing/2014/main" id="{F6E8A56D-7F49-A1EA-544A-81049F514B73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6" name="Google Shape;9443;p73">
                  <a:extLst>
                    <a:ext uri="{FF2B5EF4-FFF2-40B4-BE49-F238E27FC236}">
                      <a16:creationId xmlns:a16="http://schemas.microsoft.com/office/drawing/2014/main" id="{A48F8A67-1178-3B4E-4785-3A398A4D1FA7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65" name="Google Shape;9444;p73">
                <a:extLst>
                  <a:ext uri="{FF2B5EF4-FFF2-40B4-BE49-F238E27FC236}">
                    <a16:creationId xmlns:a16="http://schemas.microsoft.com/office/drawing/2014/main" id="{7A03C392-FA29-200A-FE44-F38FAC08C5F2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66" name="Google Shape;9445;p73">
                <a:extLst>
                  <a:ext uri="{FF2B5EF4-FFF2-40B4-BE49-F238E27FC236}">
                    <a16:creationId xmlns:a16="http://schemas.microsoft.com/office/drawing/2014/main" id="{B99764C9-83F2-14DE-3A4F-929ECEA47C76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130" name="Google Shape;9446;p73">
                  <a:extLst>
                    <a:ext uri="{FF2B5EF4-FFF2-40B4-BE49-F238E27FC236}">
                      <a16:creationId xmlns:a16="http://schemas.microsoft.com/office/drawing/2014/main" id="{C21104C3-4142-42CF-9A78-D109CFA4A64E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1" name="Google Shape;9447;p73">
                  <a:extLst>
                    <a:ext uri="{FF2B5EF4-FFF2-40B4-BE49-F238E27FC236}">
                      <a16:creationId xmlns:a16="http://schemas.microsoft.com/office/drawing/2014/main" id="{4847F557-28C4-D398-0F66-437114D2243F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2" name="Google Shape;9448;p73">
                  <a:extLst>
                    <a:ext uri="{FF2B5EF4-FFF2-40B4-BE49-F238E27FC236}">
                      <a16:creationId xmlns:a16="http://schemas.microsoft.com/office/drawing/2014/main" id="{E1CCCFBB-9D66-6529-4217-6DBA30E54ED0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3" name="Google Shape;9449;p73">
                  <a:extLst>
                    <a:ext uri="{FF2B5EF4-FFF2-40B4-BE49-F238E27FC236}">
                      <a16:creationId xmlns:a16="http://schemas.microsoft.com/office/drawing/2014/main" id="{7F9B9BCC-F6F1-65BE-F656-B3EE444C908B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7" name="Google Shape;9450;p73">
                <a:extLst>
                  <a:ext uri="{FF2B5EF4-FFF2-40B4-BE49-F238E27FC236}">
                    <a16:creationId xmlns:a16="http://schemas.microsoft.com/office/drawing/2014/main" id="{B7E845C9-561B-435E-3AB8-D196911E422F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125" name="Google Shape;9451;p73">
                  <a:extLst>
                    <a:ext uri="{FF2B5EF4-FFF2-40B4-BE49-F238E27FC236}">
                      <a16:creationId xmlns:a16="http://schemas.microsoft.com/office/drawing/2014/main" id="{FBB0431B-0839-9BA9-BFB6-BC50C79DF662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6" name="Google Shape;9452;p73">
                  <a:extLst>
                    <a:ext uri="{FF2B5EF4-FFF2-40B4-BE49-F238E27FC236}">
                      <a16:creationId xmlns:a16="http://schemas.microsoft.com/office/drawing/2014/main" id="{879E9B12-A07D-131E-55C8-5EE29E694D52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7" name="Google Shape;9453;p73">
                  <a:extLst>
                    <a:ext uri="{FF2B5EF4-FFF2-40B4-BE49-F238E27FC236}">
                      <a16:creationId xmlns:a16="http://schemas.microsoft.com/office/drawing/2014/main" id="{07248641-690E-D1E5-207F-518B8D1BBE18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8" name="Google Shape;9454;p73">
                  <a:extLst>
                    <a:ext uri="{FF2B5EF4-FFF2-40B4-BE49-F238E27FC236}">
                      <a16:creationId xmlns:a16="http://schemas.microsoft.com/office/drawing/2014/main" id="{DEF7E5E7-C403-58E7-851F-BEBAEBFF4CE5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9" name="Google Shape;9455;p73">
                  <a:extLst>
                    <a:ext uri="{FF2B5EF4-FFF2-40B4-BE49-F238E27FC236}">
                      <a16:creationId xmlns:a16="http://schemas.microsoft.com/office/drawing/2014/main" id="{FD9F3AD2-BEB1-BA8B-B019-CCFC5732A85C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68" name="Google Shape;9456;p73">
                <a:extLst>
                  <a:ext uri="{FF2B5EF4-FFF2-40B4-BE49-F238E27FC236}">
                    <a16:creationId xmlns:a16="http://schemas.microsoft.com/office/drawing/2014/main" id="{1524AA73-2059-83B9-7295-266CAED6DCE4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69" name="Google Shape;9457;p73">
                <a:extLst>
                  <a:ext uri="{FF2B5EF4-FFF2-40B4-BE49-F238E27FC236}">
                    <a16:creationId xmlns:a16="http://schemas.microsoft.com/office/drawing/2014/main" id="{B7E58294-E0A5-C403-E5B5-268AD21FF173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122" name="Google Shape;9458;p73">
                  <a:extLst>
                    <a:ext uri="{FF2B5EF4-FFF2-40B4-BE49-F238E27FC236}">
                      <a16:creationId xmlns:a16="http://schemas.microsoft.com/office/drawing/2014/main" id="{3744FE07-57A3-4E0F-0712-10832AC40826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3" name="Google Shape;9459;p73">
                  <a:extLst>
                    <a:ext uri="{FF2B5EF4-FFF2-40B4-BE49-F238E27FC236}">
                      <a16:creationId xmlns:a16="http://schemas.microsoft.com/office/drawing/2014/main" id="{1513925E-4737-F9B2-3273-99135C3D0583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4" name="Google Shape;9460;p73">
                  <a:extLst>
                    <a:ext uri="{FF2B5EF4-FFF2-40B4-BE49-F238E27FC236}">
                      <a16:creationId xmlns:a16="http://schemas.microsoft.com/office/drawing/2014/main" id="{F6EF40AF-F4DB-EFCF-2497-F39F414FA536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0" name="Google Shape;9461;p73">
                <a:extLst>
                  <a:ext uri="{FF2B5EF4-FFF2-40B4-BE49-F238E27FC236}">
                    <a16:creationId xmlns:a16="http://schemas.microsoft.com/office/drawing/2014/main" id="{530BBF8A-1D20-C12B-EA8A-50E8FFABF83F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116" name="Google Shape;9462;p73">
                  <a:extLst>
                    <a:ext uri="{FF2B5EF4-FFF2-40B4-BE49-F238E27FC236}">
                      <a16:creationId xmlns:a16="http://schemas.microsoft.com/office/drawing/2014/main" id="{0200F699-5292-0E12-5A66-87508920F465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7" name="Google Shape;9463;p73">
                  <a:extLst>
                    <a:ext uri="{FF2B5EF4-FFF2-40B4-BE49-F238E27FC236}">
                      <a16:creationId xmlns:a16="http://schemas.microsoft.com/office/drawing/2014/main" id="{85507754-45DB-56BF-5AB6-B14F585FD9B4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8" name="Google Shape;9464;p73">
                  <a:extLst>
                    <a:ext uri="{FF2B5EF4-FFF2-40B4-BE49-F238E27FC236}">
                      <a16:creationId xmlns:a16="http://schemas.microsoft.com/office/drawing/2014/main" id="{6066AE02-C5CE-3C45-ADF9-F8957AC951AB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9" name="Google Shape;9465;p73">
                  <a:extLst>
                    <a:ext uri="{FF2B5EF4-FFF2-40B4-BE49-F238E27FC236}">
                      <a16:creationId xmlns:a16="http://schemas.microsoft.com/office/drawing/2014/main" id="{5483DD67-B151-5329-64DC-20CD2D48D89D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0" name="Google Shape;9466;p73">
                  <a:extLst>
                    <a:ext uri="{FF2B5EF4-FFF2-40B4-BE49-F238E27FC236}">
                      <a16:creationId xmlns:a16="http://schemas.microsoft.com/office/drawing/2014/main" id="{EDCB5BBA-356B-D2D6-3E3A-61AADC1FCB5A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1" name="Google Shape;9467;p73">
                  <a:extLst>
                    <a:ext uri="{FF2B5EF4-FFF2-40B4-BE49-F238E27FC236}">
                      <a16:creationId xmlns:a16="http://schemas.microsoft.com/office/drawing/2014/main" id="{96D5F8AF-02D6-30E8-A7A5-D1A23B6F28DA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1" name="Google Shape;9468;p73">
                <a:extLst>
                  <a:ext uri="{FF2B5EF4-FFF2-40B4-BE49-F238E27FC236}">
                    <a16:creationId xmlns:a16="http://schemas.microsoft.com/office/drawing/2014/main" id="{73F102BA-26BD-8AD3-E4B3-35374EA11012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109" name="Google Shape;9469;p73">
                  <a:extLst>
                    <a:ext uri="{FF2B5EF4-FFF2-40B4-BE49-F238E27FC236}">
                      <a16:creationId xmlns:a16="http://schemas.microsoft.com/office/drawing/2014/main" id="{D191D46F-370C-FB9E-C3F4-68375D99C00D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0" name="Google Shape;9470;p73">
                  <a:extLst>
                    <a:ext uri="{FF2B5EF4-FFF2-40B4-BE49-F238E27FC236}">
                      <a16:creationId xmlns:a16="http://schemas.microsoft.com/office/drawing/2014/main" id="{AFCC4F9C-C3B3-E960-3B5D-4BC7F5998AAE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1" name="Google Shape;9471;p73">
                  <a:extLst>
                    <a:ext uri="{FF2B5EF4-FFF2-40B4-BE49-F238E27FC236}">
                      <a16:creationId xmlns:a16="http://schemas.microsoft.com/office/drawing/2014/main" id="{EBC46E7F-7487-6278-BF03-496FCAAF5096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2" name="Google Shape;9472;p73">
                  <a:extLst>
                    <a:ext uri="{FF2B5EF4-FFF2-40B4-BE49-F238E27FC236}">
                      <a16:creationId xmlns:a16="http://schemas.microsoft.com/office/drawing/2014/main" id="{2333AFCB-2EFA-44FE-1BD1-06402B9CF726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3" name="Google Shape;9473;p73">
                  <a:extLst>
                    <a:ext uri="{FF2B5EF4-FFF2-40B4-BE49-F238E27FC236}">
                      <a16:creationId xmlns:a16="http://schemas.microsoft.com/office/drawing/2014/main" id="{813E0EAA-FEEB-7F76-4254-811F7BD752EE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4" name="Google Shape;9474;p73">
                  <a:extLst>
                    <a:ext uri="{FF2B5EF4-FFF2-40B4-BE49-F238E27FC236}">
                      <a16:creationId xmlns:a16="http://schemas.microsoft.com/office/drawing/2014/main" id="{B1BD8511-9461-E772-7A02-B9FF100031AB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5" name="Google Shape;9475;p73">
                  <a:extLst>
                    <a:ext uri="{FF2B5EF4-FFF2-40B4-BE49-F238E27FC236}">
                      <a16:creationId xmlns:a16="http://schemas.microsoft.com/office/drawing/2014/main" id="{517F269B-3F4E-7F7F-A347-F54D66003C67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2" name="Google Shape;9476;p73">
                <a:extLst>
                  <a:ext uri="{FF2B5EF4-FFF2-40B4-BE49-F238E27FC236}">
                    <a16:creationId xmlns:a16="http://schemas.microsoft.com/office/drawing/2014/main" id="{2FED7E8A-15A4-40E8-AE14-7F8B03374ED8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106" name="Google Shape;9477;p73">
                  <a:extLst>
                    <a:ext uri="{FF2B5EF4-FFF2-40B4-BE49-F238E27FC236}">
                      <a16:creationId xmlns:a16="http://schemas.microsoft.com/office/drawing/2014/main" id="{479A5110-3E88-C690-877C-0C766DD7C3B5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7" name="Google Shape;9478;p73">
                  <a:extLst>
                    <a:ext uri="{FF2B5EF4-FFF2-40B4-BE49-F238E27FC236}">
                      <a16:creationId xmlns:a16="http://schemas.microsoft.com/office/drawing/2014/main" id="{C5175272-E5F3-5A39-1DC9-F65080D8AC97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8" name="Google Shape;9479;p73">
                  <a:extLst>
                    <a:ext uri="{FF2B5EF4-FFF2-40B4-BE49-F238E27FC236}">
                      <a16:creationId xmlns:a16="http://schemas.microsoft.com/office/drawing/2014/main" id="{B72851FE-FCDD-85F2-24D5-29493E2FC993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3" name="Google Shape;9480;p73">
                <a:extLst>
                  <a:ext uri="{FF2B5EF4-FFF2-40B4-BE49-F238E27FC236}">
                    <a16:creationId xmlns:a16="http://schemas.microsoft.com/office/drawing/2014/main" id="{2A4712F5-0412-DB9A-7220-C7B3B5BD2F20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100" name="Google Shape;9481;p73">
                  <a:extLst>
                    <a:ext uri="{FF2B5EF4-FFF2-40B4-BE49-F238E27FC236}">
                      <a16:creationId xmlns:a16="http://schemas.microsoft.com/office/drawing/2014/main" id="{49A5B6FD-AA41-D0B8-CBD5-B6071423B570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1" name="Google Shape;9482;p73">
                  <a:extLst>
                    <a:ext uri="{FF2B5EF4-FFF2-40B4-BE49-F238E27FC236}">
                      <a16:creationId xmlns:a16="http://schemas.microsoft.com/office/drawing/2014/main" id="{3FEE2A5F-B43B-A953-0771-65F4F42B8049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2" name="Google Shape;9483;p73">
                  <a:extLst>
                    <a:ext uri="{FF2B5EF4-FFF2-40B4-BE49-F238E27FC236}">
                      <a16:creationId xmlns:a16="http://schemas.microsoft.com/office/drawing/2014/main" id="{EF82CCC5-A82E-7876-436C-231CA241725F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3" name="Google Shape;9484;p73">
                  <a:extLst>
                    <a:ext uri="{FF2B5EF4-FFF2-40B4-BE49-F238E27FC236}">
                      <a16:creationId xmlns:a16="http://schemas.microsoft.com/office/drawing/2014/main" id="{643F2CB7-8626-41C0-D366-C03EBD072F2E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4" name="Google Shape;9485;p73">
                  <a:extLst>
                    <a:ext uri="{FF2B5EF4-FFF2-40B4-BE49-F238E27FC236}">
                      <a16:creationId xmlns:a16="http://schemas.microsoft.com/office/drawing/2014/main" id="{DB71D8A9-E8E0-461D-96A0-F301E14E1E3F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5" name="Google Shape;9486;p73">
                  <a:extLst>
                    <a:ext uri="{FF2B5EF4-FFF2-40B4-BE49-F238E27FC236}">
                      <a16:creationId xmlns:a16="http://schemas.microsoft.com/office/drawing/2014/main" id="{D267BC1C-C3E5-2692-304A-B079FC479429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4" name="Google Shape;9487;p73">
                <a:extLst>
                  <a:ext uri="{FF2B5EF4-FFF2-40B4-BE49-F238E27FC236}">
                    <a16:creationId xmlns:a16="http://schemas.microsoft.com/office/drawing/2014/main" id="{BAF122AE-A141-769B-6D57-A5537DD8A7CF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097" name="Google Shape;9488;p73">
                  <a:extLst>
                    <a:ext uri="{FF2B5EF4-FFF2-40B4-BE49-F238E27FC236}">
                      <a16:creationId xmlns:a16="http://schemas.microsoft.com/office/drawing/2014/main" id="{DF3CDF48-6709-C5B2-2E89-E70F011A5EC2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8" name="Google Shape;9489;p73">
                  <a:extLst>
                    <a:ext uri="{FF2B5EF4-FFF2-40B4-BE49-F238E27FC236}">
                      <a16:creationId xmlns:a16="http://schemas.microsoft.com/office/drawing/2014/main" id="{D0E35A3C-710F-9FEA-A5B1-ABE9ECCFF767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9" name="Google Shape;9490;p73">
                  <a:extLst>
                    <a:ext uri="{FF2B5EF4-FFF2-40B4-BE49-F238E27FC236}">
                      <a16:creationId xmlns:a16="http://schemas.microsoft.com/office/drawing/2014/main" id="{A937589E-4AA3-DA2A-D93A-9B4F3886167C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5" name="Google Shape;9491;p73">
                <a:extLst>
                  <a:ext uri="{FF2B5EF4-FFF2-40B4-BE49-F238E27FC236}">
                    <a16:creationId xmlns:a16="http://schemas.microsoft.com/office/drawing/2014/main" id="{CA36F051-EF8C-1B9A-EBD2-4CA0A0083876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094" name="Google Shape;9492;p73">
                  <a:extLst>
                    <a:ext uri="{FF2B5EF4-FFF2-40B4-BE49-F238E27FC236}">
                      <a16:creationId xmlns:a16="http://schemas.microsoft.com/office/drawing/2014/main" id="{134E9EDF-4C70-D5A3-82C7-54E7CBF5E70D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5" name="Google Shape;9493;p73">
                  <a:extLst>
                    <a:ext uri="{FF2B5EF4-FFF2-40B4-BE49-F238E27FC236}">
                      <a16:creationId xmlns:a16="http://schemas.microsoft.com/office/drawing/2014/main" id="{FADC6D0A-832C-D1FA-7219-B92500F67D0A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6" name="Google Shape;9494;p73">
                  <a:extLst>
                    <a:ext uri="{FF2B5EF4-FFF2-40B4-BE49-F238E27FC236}">
                      <a16:creationId xmlns:a16="http://schemas.microsoft.com/office/drawing/2014/main" id="{93BF9810-B253-CE84-96B4-8E94529780A3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6" name="Google Shape;9495;p73">
                <a:extLst>
                  <a:ext uri="{FF2B5EF4-FFF2-40B4-BE49-F238E27FC236}">
                    <a16:creationId xmlns:a16="http://schemas.microsoft.com/office/drawing/2014/main" id="{C6003C22-7A91-EC98-C17C-97AE6201418C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091" name="Google Shape;9496;p73">
                  <a:extLst>
                    <a:ext uri="{FF2B5EF4-FFF2-40B4-BE49-F238E27FC236}">
                      <a16:creationId xmlns:a16="http://schemas.microsoft.com/office/drawing/2014/main" id="{53A8EDCA-68C6-3270-501F-00EB9C37AF81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Google Shape;9497;p73">
                  <a:extLst>
                    <a:ext uri="{FF2B5EF4-FFF2-40B4-BE49-F238E27FC236}">
                      <a16:creationId xmlns:a16="http://schemas.microsoft.com/office/drawing/2014/main" id="{1A2CE0C3-77DA-CF37-549D-1676EA045B31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Google Shape;9498;p73">
                  <a:extLst>
                    <a:ext uri="{FF2B5EF4-FFF2-40B4-BE49-F238E27FC236}">
                      <a16:creationId xmlns:a16="http://schemas.microsoft.com/office/drawing/2014/main" id="{EE65E6B8-9839-4C49-1C4F-43B0CA438E57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7" name="Google Shape;9499;p73">
                <a:extLst>
                  <a:ext uri="{FF2B5EF4-FFF2-40B4-BE49-F238E27FC236}">
                    <a16:creationId xmlns:a16="http://schemas.microsoft.com/office/drawing/2014/main" id="{389229DB-9DCE-C187-C297-44D9070728EB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083" name="Google Shape;9500;p73">
                  <a:extLst>
                    <a:ext uri="{FF2B5EF4-FFF2-40B4-BE49-F238E27FC236}">
                      <a16:creationId xmlns:a16="http://schemas.microsoft.com/office/drawing/2014/main" id="{9BE0C777-9EA9-B6CA-7512-4F884144CED6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4" name="Google Shape;9501;p73">
                  <a:extLst>
                    <a:ext uri="{FF2B5EF4-FFF2-40B4-BE49-F238E27FC236}">
                      <a16:creationId xmlns:a16="http://schemas.microsoft.com/office/drawing/2014/main" id="{0CC8A254-23F9-F25F-97A3-3D82AF511996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5" name="Google Shape;9502;p73">
                  <a:extLst>
                    <a:ext uri="{FF2B5EF4-FFF2-40B4-BE49-F238E27FC236}">
                      <a16:creationId xmlns:a16="http://schemas.microsoft.com/office/drawing/2014/main" id="{DAB7A1E5-A3E5-F7F9-8485-A5902FE6A6AE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6" name="Google Shape;9503;p73">
                  <a:extLst>
                    <a:ext uri="{FF2B5EF4-FFF2-40B4-BE49-F238E27FC236}">
                      <a16:creationId xmlns:a16="http://schemas.microsoft.com/office/drawing/2014/main" id="{8401DB45-C1CB-927F-2D82-009142181667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7" name="Google Shape;9504;p73">
                  <a:extLst>
                    <a:ext uri="{FF2B5EF4-FFF2-40B4-BE49-F238E27FC236}">
                      <a16:creationId xmlns:a16="http://schemas.microsoft.com/office/drawing/2014/main" id="{2905F56C-A0B4-D29C-FDBD-F4BC4C3F0FDF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8" name="Google Shape;9505;p73">
                  <a:extLst>
                    <a:ext uri="{FF2B5EF4-FFF2-40B4-BE49-F238E27FC236}">
                      <a16:creationId xmlns:a16="http://schemas.microsoft.com/office/drawing/2014/main" id="{CF5AFD9D-7EDF-BCCF-A48F-2977DCDD484B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9" name="Google Shape;9506;p73">
                  <a:extLst>
                    <a:ext uri="{FF2B5EF4-FFF2-40B4-BE49-F238E27FC236}">
                      <a16:creationId xmlns:a16="http://schemas.microsoft.com/office/drawing/2014/main" id="{0C9B89F0-4280-4D2B-13A5-D331ADAA810D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Google Shape;9507;p73">
                  <a:extLst>
                    <a:ext uri="{FF2B5EF4-FFF2-40B4-BE49-F238E27FC236}">
                      <a16:creationId xmlns:a16="http://schemas.microsoft.com/office/drawing/2014/main" id="{0307CCD6-DF7D-E453-E86E-DFFE1EE645E2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8" name="Google Shape;9508;p73">
                <a:extLst>
                  <a:ext uri="{FF2B5EF4-FFF2-40B4-BE49-F238E27FC236}">
                    <a16:creationId xmlns:a16="http://schemas.microsoft.com/office/drawing/2014/main" id="{C4085FC7-E64A-2EAF-B120-847E0B1E09C0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075" name="Google Shape;9509;p73">
                  <a:extLst>
                    <a:ext uri="{FF2B5EF4-FFF2-40B4-BE49-F238E27FC236}">
                      <a16:creationId xmlns:a16="http://schemas.microsoft.com/office/drawing/2014/main" id="{B8815A16-10EB-4C29-D69C-92BE8726D2AA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6" name="Google Shape;9510;p73">
                  <a:extLst>
                    <a:ext uri="{FF2B5EF4-FFF2-40B4-BE49-F238E27FC236}">
                      <a16:creationId xmlns:a16="http://schemas.microsoft.com/office/drawing/2014/main" id="{4A7516DD-36E1-7E9B-75CC-B0506A1786B4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7" name="Google Shape;9511;p73">
                  <a:extLst>
                    <a:ext uri="{FF2B5EF4-FFF2-40B4-BE49-F238E27FC236}">
                      <a16:creationId xmlns:a16="http://schemas.microsoft.com/office/drawing/2014/main" id="{6E9B2E7B-0202-45EF-6E8D-317A5C745BB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8" name="Google Shape;9512;p73">
                  <a:extLst>
                    <a:ext uri="{FF2B5EF4-FFF2-40B4-BE49-F238E27FC236}">
                      <a16:creationId xmlns:a16="http://schemas.microsoft.com/office/drawing/2014/main" id="{6D297784-E191-89FE-F6C9-910AFA1BA22E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9" name="Google Shape;9513;p73">
                  <a:extLst>
                    <a:ext uri="{FF2B5EF4-FFF2-40B4-BE49-F238E27FC236}">
                      <a16:creationId xmlns:a16="http://schemas.microsoft.com/office/drawing/2014/main" id="{2A47ACC9-83AB-143E-DB5D-A1861145C3A7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0" name="Google Shape;9514;p73">
                  <a:extLst>
                    <a:ext uri="{FF2B5EF4-FFF2-40B4-BE49-F238E27FC236}">
                      <a16:creationId xmlns:a16="http://schemas.microsoft.com/office/drawing/2014/main" id="{2089F460-9BEC-7F4B-8DFF-B7AF0DCAA5FC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1" name="Google Shape;9515;p73">
                  <a:extLst>
                    <a:ext uri="{FF2B5EF4-FFF2-40B4-BE49-F238E27FC236}">
                      <a16:creationId xmlns:a16="http://schemas.microsoft.com/office/drawing/2014/main" id="{298ED699-C891-3CC6-7C99-044F98FEE23F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2" name="Google Shape;9516;p73">
                  <a:extLst>
                    <a:ext uri="{FF2B5EF4-FFF2-40B4-BE49-F238E27FC236}">
                      <a16:creationId xmlns:a16="http://schemas.microsoft.com/office/drawing/2014/main" id="{A6B0F0E4-D093-7DAC-DE7B-E46EE1C3572E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9" name="Google Shape;9517;p73">
                <a:extLst>
                  <a:ext uri="{FF2B5EF4-FFF2-40B4-BE49-F238E27FC236}">
                    <a16:creationId xmlns:a16="http://schemas.microsoft.com/office/drawing/2014/main" id="{55C37F3A-EB39-0AD9-A904-3D2E1D523FE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072" name="Google Shape;9518;p73">
                  <a:extLst>
                    <a:ext uri="{FF2B5EF4-FFF2-40B4-BE49-F238E27FC236}">
                      <a16:creationId xmlns:a16="http://schemas.microsoft.com/office/drawing/2014/main" id="{D1ABD9F6-B773-54BE-6DA8-B05B1D2A2ED1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3" name="Google Shape;9519;p73">
                  <a:extLst>
                    <a:ext uri="{FF2B5EF4-FFF2-40B4-BE49-F238E27FC236}">
                      <a16:creationId xmlns:a16="http://schemas.microsoft.com/office/drawing/2014/main" id="{BC9DFA30-79A5-6545-21EA-09C4FD8165DD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4" name="Google Shape;9520;p73">
                  <a:extLst>
                    <a:ext uri="{FF2B5EF4-FFF2-40B4-BE49-F238E27FC236}">
                      <a16:creationId xmlns:a16="http://schemas.microsoft.com/office/drawing/2014/main" id="{EDDFE3C2-826D-30D2-52D9-ABE1B7A75BE4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0" name="Google Shape;9521;p73">
                <a:extLst>
                  <a:ext uri="{FF2B5EF4-FFF2-40B4-BE49-F238E27FC236}">
                    <a16:creationId xmlns:a16="http://schemas.microsoft.com/office/drawing/2014/main" id="{5F151B21-6CDD-81CE-29C1-62747FEE6F90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064" name="Google Shape;9522;p73">
                  <a:extLst>
                    <a:ext uri="{FF2B5EF4-FFF2-40B4-BE49-F238E27FC236}">
                      <a16:creationId xmlns:a16="http://schemas.microsoft.com/office/drawing/2014/main" id="{9805C36F-41FA-DC1C-444F-AB4013195FDE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5" name="Google Shape;9523;p73">
                  <a:extLst>
                    <a:ext uri="{FF2B5EF4-FFF2-40B4-BE49-F238E27FC236}">
                      <a16:creationId xmlns:a16="http://schemas.microsoft.com/office/drawing/2014/main" id="{011F3262-C8EE-D047-93FD-EB9C7E7C1FA5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6" name="Google Shape;9524;p73">
                  <a:extLst>
                    <a:ext uri="{FF2B5EF4-FFF2-40B4-BE49-F238E27FC236}">
                      <a16:creationId xmlns:a16="http://schemas.microsoft.com/office/drawing/2014/main" id="{229D9188-1819-0F81-7AD2-D23EE7EE2139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7" name="Google Shape;9525;p73">
                  <a:extLst>
                    <a:ext uri="{FF2B5EF4-FFF2-40B4-BE49-F238E27FC236}">
                      <a16:creationId xmlns:a16="http://schemas.microsoft.com/office/drawing/2014/main" id="{D14A1C51-750A-311C-FDAF-673E1DB8CF47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8" name="Google Shape;9526;p73">
                  <a:extLst>
                    <a:ext uri="{FF2B5EF4-FFF2-40B4-BE49-F238E27FC236}">
                      <a16:creationId xmlns:a16="http://schemas.microsoft.com/office/drawing/2014/main" id="{F61679DB-E1F7-D571-CEC1-B76C02C7FB78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9" name="Google Shape;9527;p73">
                  <a:extLst>
                    <a:ext uri="{FF2B5EF4-FFF2-40B4-BE49-F238E27FC236}">
                      <a16:creationId xmlns:a16="http://schemas.microsoft.com/office/drawing/2014/main" id="{0DC4DC27-041C-907A-EB89-D31271A989D7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0" name="Google Shape;9528;p73">
                  <a:extLst>
                    <a:ext uri="{FF2B5EF4-FFF2-40B4-BE49-F238E27FC236}">
                      <a16:creationId xmlns:a16="http://schemas.microsoft.com/office/drawing/2014/main" id="{DA5200F1-5A47-859F-6652-EB4CAA5DC4EC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1" name="Google Shape;9529;p73">
                  <a:extLst>
                    <a:ext uri="{FF2B5EF4-FFF2-40B4-BE49-F238E27FC236}">
                      <a16:creationId xmlns:a16="http://schemas.microsoft.com/office/drawing/2014/main" id="{D329CAFF-A222-3288-D710-46DCCECA698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1" name="Google Shape;9530;p73">
                <a:extLst>
                  <a:ext uri="{FF2B5EF4-FFF2-40B4-BE49-F238E27FC236}">
                    <a16:creationId xmlns:a16="http://schemas.microsoft.com/office/drawing/2014/main" id="{725348CD-87D1-63B9-FA10-50DF31C22701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056" name="Google Shape;9531;p73">
                  <a:extLst>
                    <a:ext uri="{FF2B5EF4-FFF2-40B4-BE49-F238E27FC236}">
                      <a16:creationId xmlns:a16="http://schemas.microsoft.com/office/drawing/2014/main" id="{245D5973-C496-85F4-4204-E80C5C10EAEA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7" name="Google Shape;9532;p73">
                  <a:extLst>
                    <a:ext uri="{FF2B5EF4-FFF2-40B4-BE49-F238E27FC236}">
                      <a16:creationId xmlns:a16="http://schemas.microsoft.com/office/drawing/2014/main" id="{7FB8F973-16A9-E014-0CC0-ACA4439ED4EF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8" name="Google Shape;9533;p73">
                  <a:extLst>
                    <a:ext uri="{FF2B5EF4-FFF2-40B4-BE49-F238E27FC236}">
                      <a16:creationId xmlns:a16="http://schemas.microsoft.com/office/drawing/2014/main" id="{0899EA81-5EFA-BED2-484C-8F0D8531F8BA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9" name="Google Shape;9534;p73">
                  <a:extLst>
                    <a:ext uri="{FF2B5EF4-FFF2-40B4-BE49-F238E27FC236}">
                      <a16:creationId xmlns:a16="http://schemas.microsoft.com/office/drawing/2014/main" id="{63F8EA8C-87A2-E741-C63D-4191D421C149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0" name="Google Shape;9535;p73">
                  <a:extLst>
                    <a:ext uri="{FF2B5EF4-FFF2-40B4-BE49-F238E27FC236}">
                      <a16:creationId xmlns:a16="http://schemas.microsoft.com/office/drawing/2014/main" id="{B2C8CBB2-6B0B-D13E-0741-73BAED934268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1" name="Google Shape;9536;p73">
                  <a:extLst>
                    <a:ext uri="{FF2B5EF4-FFF2-40B4-BE49-F238E27FC236}">
                      <a16:creationId xmlns:a16="http://schemas.microsoft.com/office/drawing/2014/main" id="{B65E02E9-CAE9-477F-3700-92DACF6658E5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2" name="Google Shape;9537;p73">
                  <a:extLst>
                    <a:ext uri="{FF2B5EF4-FFF2-40B4-BE49-F238E27FC236}">
                      <a16:creationId xmlns:a16="http://schemas.microsoft.com/office/drawing/2014/main" id="{19C462BD-5BD4-FEC3-1006-5A7C683972BF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3" name="Google Shape;9538;p73">
                  <a:extLst>
                    <a:ext uri="{FF2B5EF4-FFF2-40B4-BE49-F238E27FC236}">
                      <a16:creationId xmlns:a16="http://schemas.microsoft.com/office/drawing/2014/main" id="{37008E83-330F-6B80-2ABC-9301E457264D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2" name="Google Shape;9539;p73">
                <a:extLst>
                  <a:ext uri="{FF2B5EF4-FFF2-40B4-BE49-F238E27FC236}">
                    <a16:creationId xmlns:a16="http://schemas.microsoft.com/office/drawing/2014/main" id="{3F29CBC6-F5A6-D806-6E2A-8BCDBBE7FEA6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052" name="Google Shape;9540;p73">
                  <a:extLst>
                    <a:ext uri="{FF2B5EF4-FFF2-40B4-BE49-F238E27FC236}">
                      <a16:creationId xmlns:a16="http://schemas.microsoft.com/office/drawing/2014/main" id="{A9177D3A-079D-71E8-9A46-BE8C72397F71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3" name="Google Shape;9541;p73">
                  <a:extLst>
                    <a:ext uri="{FF2B5EF4-FFF2-40B4-BE49-F238E27FC236}">
                      <a16:creationId xmlns:a16="http://schemas.microsoft.com/office/drawing/2014/main" id="{476F4588-42EC-A54D-2022-1E10336132B6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4" name="Google Shape;9542;p73">
                  <a:extLst>
                    <a:ext uri="{FF2B5EF4-FFF2-40B4-BE49-F238E27FC236}">
                      <a16:creationId xmlns:a16="http://schemas.microsoft.com/office/drawing/2014/main" id="{3EF35DEE-7770-E986-9F5D-2EA01F64CFA1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5" name="Google Shape;9543;p73">
                  <a:extLst>
                    <a:ext uri="{FF2B5EF4-FFF2-40B4-BE49-F238E27FC236}">
                      <a16:creationId xmlns:a16="http://schemas.microsoft.com/office/drawing/2014/main" id="{9DB5BD40-06B3-EFA4-2634-A5FA2BED9F8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3" name="Google Shape;9544;p73">
                <a:extLst>
                  <a:ext uri="{FF2B5EF4-FFF2-40B4-BE49-F238E27FC236}">
                    <a16:creationId xmlns:a16="http://schemas.microsoft.com/office/drawing/2014/main" id="{E61E5C1B-03BA-F5BD-ADDA-A9708E78C86B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045" name="Google Shape;9545;p73">
                  <a:extLst>
                    <a:ext uri="{FF2B5EF4-FFF2-40B4-BE49-F238E27FC236}">
                      <a16:creationId xmlns:a16="http://schemas.microsoft.com/office/drawing/2014/main" id="{6C3C6EF0-F076-D8B4-8E81-18856470FD6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6" name="Google Shape;9546;p73">
                  <a:extLst>
                    <a:ext uri="{FF2B5EF4-FFF2-40B4-BE49-F238E27FC236}">
                      <a16:creationId xmlns:a16="http://schemas.microsoft.com/office/drawing/2014/main" id="{EF82986F-6DEF-9C0C-6752-E5AE5A7E4C3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7" name="Google Shape;9547;p73">
                  <a:extLst>
                    <a:ext uri="{FF2B5EF4-FFF2-40B4-BE49-F238E27FC236}">
                      <a16:creationId xmlns:a16="http://schemas.microsoft.com/office/drawing/2014/main" id="{DC851799-67E5-25B7-78B3-84C8A2502B64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8" name="Google Shape;9548;p73">
                  <a:extLst>
                    <a:ext uri="{FF2B5EF4-FFF2-40B4-BE49-F238E27FC236}">
                      <a16:creationId xmlns:a16="http://schemas.microsoft.com/office/drawing/2014/main" id="{D6BCF868-E461-BDDF-41C3-C94AC2DA681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9" name="Google Shape;9549;p73">
                  <a:extLst>
                    <a:ext uri="{FF2B5EF4-FFF2-40B4-BE49-F238E27FC236}">
                      <a16:creationId xmlns:a16="http://schemas.microsoft.com/office/drawing/2014/main" id="{D67A7B34-D672-24E7-025B-E85CBDCC8F96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0" name="Google Shape;9550;p73">
                  <a:extLst>
                    <a:ext uri="{FF2B5EF4-FFF2-40B4-BE49-F238E27FC236}">
                      <a16:creationId xmlns:a16="http://schemas.microsoft.com/office/drawing/2014/main" id="{B206AB99-8A9F-576D-EF8E-A1E223F35531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1" name="Google Shape;9551;p73">
                  <a:extLst>
                    <a:ext uri="{FF2B5EF4-FFF2-40B4-BE49-F238E27FC236}">
                      <a16:creationId xmlns:a16="http://schemas.microsoft.com/office/drawing/2014/main" id="{2914F0FE-6865-E104-BB35-FEA8DFAB5ED6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4" name="Google Shape;9552;p73">
                <a:extLst>
                  <a:ext uri="{FF2B5EF4-FFF2-40B4-BE49-F238E27FC236}">
                    <a16:creationId xmlns:a16="http://schemas.microsoft.com/office/drawing/2014/main" id="{BFFB167C-957E-EC22-0727-70B74B85E7D2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039" name="Google Shape;9553;p73">
                  <a:extLst>
                    <a:ext uri="{FF2B5EF4-FFF2-40B4-BE49-F238E27FC236}">
                      <a16:creationId xmlns:a16="http://schemas.microsoft.com/office/drawing/2014/main" id="{5D66DDBD-CBFA-48CA-A874-4314991AB3A6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0" name="Google Shape;9554;p73">
                  <a:extLst>
                    <a:ext uri="{FF2B5EF4-FFF2-40B4-BE49-F238E27FC236}">
                      <a16:creationId xmlns:a16="http://schemas.microsoft.com/office/drawing/2014/main" id="{D10281CF-FCBE-549E-CB23-32F4885F7BC9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1" name="Google Shape;9555;p73">
                  <a:extLst>
                    <a:ext uri="{FF2B5EF4-FFF2-40B4-BE49-F238E27FC236}">
                      <a16:creationId xmlns:a16="http://schemas.microsoft.com/office/drawing/2014/main" id="{89CE8792-906F-A270-13FA-1F38F1B3BE68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2" name="Google Shape;9556;p73">
                  <a:extLst>
                    <a:ext uri="{FF2B5EF4-FFF2-40B4-BE49-F238E27FC236}">
                      <a16:creationId xmlns:a16="http://schemas.microsoft.com/office/drawing/2014/main" id="{882E86E9-2AC0-0852-1D46-162BC17C2E33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3" name="Google Shape;9557;p73">
                  <a:extLst>
                    <a:ext uri="{FF2B5EF4-FFF2-40B4-BE49-F238E27FC236}">
                      <a16:creationId xmlns:a16="http://schemas.microsoft.com/office/drawing/2014/main" id="{85E5F929-DA08-1D5A-E0BA-7605C300C5F8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4" name="Google Shape;9558;p73">
                  <a:extLst>
                    <a:ext uri="{FF2B5EF4-FFF2-40B4-BE49-F238E27FC236}">
                      <a16:creationId xmlns:a16="http://schemas.microsoft.com/office/drawing/2014/main" id="{3848D461-88EE-43BD-080C-28D3A65D1EEE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5" name="Google Shape;9559;p73">
                <a:extLst>
                  <a:ext uri="{FF2B5EF4-FFF2-40B4-BE49-F238E27FC236}">
                    <a16:creationId xmlns:a16="http://schemas.microsoft.com/office/drawing/2014/main" id="{970377BD-8597-3433-960F-CBFA18E6DBA2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034" name="Google Shape;9560;p73">
                  <a:extLst>
                    <a:ext uri="{FF2B5EF4-FFF2-40B4-BE49-F238E27FC236}">
                      <a16:creationId xmlns:a16="http://schemas.microsoft.com/office/drawing/2014/main" id="{53E90686-E63E-99E0-0150-3313C81243DF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5" name="Google Shape;9561;p73">
                  <a:extLst>
                    <a:ext uri="{FF2B5EF4-FFF2-40B4-BE49-F238E27FC236}">
                      <a16:creationId xmlns:a16="http://schemas.microsoft.com/office/drawing/2014/main" id="{3C69E1B7-3E38-A86D-EA12-CD25025A50E4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6" name="Google Shape;9562;p73">
                  <a:extLst>
                    <a:ext uri="{FF2B5EF4-FFF2-40B4-BE49-F238E27FC236}">
                      <a16:creationId xmlns:a16="http://schemas.microsoft.com/office/drawing/2014/main" id="{B4AE7721-C95C-2210-F877-2C1BB5708DA5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7" name="Google Shape;9563;p73">
                  <a:extLst>
                    <a:ext uri="{FF2B5EF4-FFF2-40B4-BE49-F238E27FC236}">
                      <a16:creationId xmlns:a16="http://schemas.microsoft.com/office/drawing/2014/main" id="{17832A9B-5DEB-F15E-0B66-3DB567479F23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8" name="Google Shape;9564;p73">
                  <a:extLst>
                    <a:ext uri="{FF2B5EF4-FFF2-40B4-BE49-F238E27FC236}">
                      <a16:creationId xmlns:a16="http://schemas.microsoft.com/office/drawing/2014/main" id="{372E7631-F92E-EA7B-8FC8-CC7292FCE0CC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6" name="Google Shape;9565;p73">
                <a:extLst>
                  <a:ext uri="{FF2B5EF4-FFF2-40B4-BE49-F238E27FC236}">
                    <a16:creationId xmlns:a16="http://schemas.microsoft.com/office/drawing/2014/main" id="{64436516-D3C2-094F-F87E-32CE25521185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031" name="Google Shape;9566;p73">
                  <a:extLst>
                    <a:ext uri="{FF2B5EF4-FFF2-40B4-BE49-F238E27FC236}">
                      <a16:creationId xmlns:a16="http://schemas.microsoft.com/office/drawing/2014/main" id="{CD32D850-78C3-6D60-33E6-C51321667C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2" name="Google Shape;9567;p73">
                  <a:extLst>
                    <a:ext uri="{FF2B5EF4-FFF2-40B4-BE49-F238E27FC236}">
                      <a16:creationId xmlns:a16="http://schemas.microsoft.com/office/drawing/2014/main" id="{3F967A72-F480-CC28-7A60-5DDE81006F84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3" name="Google Shape;9568;p73">
                  <a:extLst>
                    <a:ext uri="{FF2B5EF4-FFF2-40B4-BE49-F238E27FC236}">
                      <a16:creationId xmlns:a16="http://schemas.microsoft.com/office/drawing/2014/main" id="{D5B3BA0F-FADD-BF40-3FAC-48F3D3C5FE14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7" name="Google Shape;9569;p73">
                <a:extLst>
                  <a:ext uri="{FF2B5EF4-FFF2-40B4-BE49-F238E27FC236}">
                    <a16:creationId xmlns:a16="http://schemas.microsoft.com/office/drawing/2014/main" id="{A5854A8D-A686-BE4B-75FC-54952F2189EB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024" name="Google Shape;9570;p73">
                  <a:extLst>
                    <a:ext uri="{FF2B5EF4-FFF2-40B4-BE49-F238E27FC236}">
                      <a16:creationId xmlns:a16="http://schemas.microsoft.com/office/drawing/2014/main" id="{F973137C-FB75-EFD9-77C7-9123B749DDB1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5" name="Google Shape;9571;p73">
                  <a:extLst>
                    <a:ext uri="{FF2B5EF4-FFF2-40B4-BE49-F238E27FC236}">
                      <a16:creationId xmlns:a16="http://schemas.microsoft.com/office/drawing/2014/main" id="{55D72A0A-FA2E-FD33-3EB1-E0B9691A4ABC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6" name="Google Shape;9572;p73">
                  <a:extLst>
                    <a:ext uri="{FF2B5EF4-FFF2-40B4-BE49-F238E27FC236}">
                      <a16:creationId xmlns:a16="http://schemas.microsoft.com/office/drawing/2014/main" id="{4FB7C664-794B-CA0B-C22B-9B63C5E9CC1A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7" name="Google Shape;9573;p73">
                  <a:extLst>
                    <a:ext uri="{FF2B5EF4-FFF2-40B4-BE49-F238E27FC236}">
                      <a16:creationId xmlns:a16="http://schemas.microsoft.com/office/drawing/2014/main" id="{80CC1FC7-E426-CB85-624C-9D0E80FD5892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8" name="Google Shape;9574;p73">
                  <a:extLst>
                    <a:ext uri="{FF2B5EF4-FFF2-40B4-BE49-F238E27FC236}">
                      <a16:creationId xmlns:a16="http://schemas.microsoft.com/office/drawing/2014/main" id="{D47F85DB-E0AB-6512-4617-2595309B2D57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9" name="Google Shape;9575;p73">
                  <a:extLst>
                    <a:ext uri="{FF2B5EF4-FFF2-40B4-BE49-F238E27FC236}">
                      <a16:creationId xmlns:a16="http://schemas.microsoft.com/office/drawing/2014/main" id="{EBA6E064-0D12-8D4D-BE85-2AEE48D28D5D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0" name="Google Shape;9576;p73">
                  <a:extLst>
                    <a:ext uri="{FF2B5EF4-FFF2-40B4-BE49-F238E27FC236}">
                      <a16:creationId xmlns:a16="http://schemas.microsoft.com/office/drawing/2014/main" id="{04B653D6-401E-BDE3-6251-FA6A21DBFD25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8" name="Google Shape;9577;p73">
                <a:extLst>
                  <a:ext uri="{FF2B5EF4-FFF2-40B4-BE49-F238E27FC236}">
                    <a16:creationId xmlns:a16="http://schemas.microsoft.com/office/drawing/2014/main" id="{B99D794A-C67E-7EFC-3DE1-AEBE5120FED7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021" name="Google Shape;9578;p73">
                  <a:extLst>
                    <a:ext uri="{FF2B5EF4-FFF2-40B4-BE49-F238E27FC236}">
                      <a16:creationId xmlns:a16="http://schemas.microsoft.com/office/drawing/2014/main" id="{BC702297-1B9D-771A-A590-C6F73E4D50A5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2" name="Google Shape;9579;p73">
                  <a:extLst>
                    <a:ext uri="{FF2B5EF4-FFF2-40B4-BE49-F238E27FC236}">
                      <a16:creationId xmlns:a16="http://schemas.microsoft.com/office/drawing/2014/main" id="{77091B60-5A6D-54AB-83E6-C794328656B3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3" name="Google Shape;9580;p73">
                  <a:extLst>
                    <a:ext uri="{FF2B5EF4-FFF2-40B4-BE49-F238E27FC236}">
                      <a16:creationId xmlns:a16="http://schemas.microsoft.com/office/drawing/2014/main" id="{DE1A114B-DA5B-937F-9FC9-644A57FA0F46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9" name="Google Shape;9581;p73">
                <a:extLst>
                  <a:ext uri="{FF2B5EF4-FFF2-40B4-BE49-F238E27FC236}">
                    <a16:creationId xmlns:a16="http://schemas.microsoft.com/office/drawing/2014/main" id="{07C5F71B-DBFB-D6F4-CCB2-CFF087E8C41D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016" name="Google Shape;9582;p73">
                  <a:extLst>
                    <a:ext uri="{FF2B5EF4-FFF2-40B4-BE49-F238E27FC236}">
                      <a16:creationId xmlns:a16="http://schemas.microsoft.com/office/drawing/2014/main" id="{8A920D57-12C8-9AA1-4D55-C153E7AD0681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7" name="Google Shape;9583;p73">
                  <a:extLst>
                    <a:ext uri="{FF2B5EF4-FFF2-40B4-BE49-F238E27FC236}">
                      <a16:creationId xmlns:a16="http://schemas.microsoft.com/office/drawing/2014/main" id="{0BEDD983-FCC2-AD06-50DC-2E47C010CB44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8" name="Google Shape;9584;p73">
                  <a:extLst>
                    <a:ext uri="{FF2B5EF4-FFF2-40B4-BE49-F238E27FC236}">
                      <a16:creationId xmlns:a16="http://schemas.microsoft.com/office/drawing/2014/main" id="{39869B51-0C93-A0EF-6E9D-2AAEA6FB8298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9" name="Google Shape;9585;p73">
                  <a:extLst>
                    <a:ext uri="{FF2B5EF4-FFF2-40B4-BE49-F238E27FC236}">
                      <a16:creationId xmlns:a16="http://schemas.microsoft.com/office/drawing/2014/main" id="{5BAF057E-1D55-3F76-4BA0-E5275E143C2A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0" name="Google Shape;9586;p73">
                  <a:extLst>
                    <a:ext uri="{FF2B5EF4-FFF2-40B4-BE49-F238E27FC236}">
                      <a16:creationId xmlns:a16="http://schemas.microsoft.com/office/drawing/2014/main" id="{84B8BF08-46C0-F3DA-4E15-BCE0FF1E5311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0" name="Google Shape;9587;p73">
                <a:extLst>
                  <a:ext uri="{FF2B5EF4-FFF2-40B4-BE49-F238E27FC236}">
                    <a16:creationId xmlns:a16="http://schemas.microsoft.com/office/drawing/2014/main" id="{4516AF6F-1A7E-F04A-D4A9-F5E7F18420A6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1012" name="Google Shape;9588;p73">
                  <a:extLst>
                    <a:ext uri="{FF2B5EF4-FFF2-40B4-BE49-F238E27FC236}">
                      <a16:creationId xmlns:a16="http://schemas.microsoft.com/office/drawing/2014/main" id="{B675D049-557B-E86D-FEE3-EB9356CD8199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3" name="Google Shape;9589;p73">
                  <a:extLst>
                    <a:ext uri="{FF2B5EF4-FFF2-40B4-BE49-F238E27FC236}">
                      <a16:creationId xmlns:a16="http://schemas.microsoft.com/office/drawing/2014/main" id="{554E261F-1B38-7981-56D3-62611A562BC6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4" name="Google Shape;9590;p73">
                  <a:extLst>
                    <a:ext uri="{FF2B5EF4-FFF2-40B4-BE49-F238E27FC236}">
                      <a16:creationId xmlns:a16="http://schemas.microsoft.com/office/drawing/2014/main" id="{90016784-8A6A-2B50-7112-CFA4D2888BFF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5" name="Google Shape;9591;p73">
                  <a:extLst>
                    <a:ext uri="{FF2B5EF4-FFF2-40B4-BE49-F238E27FC236}">
                      <a16:creationId xmlns:a16="http://schemas.microsoft.com/office/drawing/2014/main" id="{1084EC02-1F7E-2785-6A24-BBA08C8E8BA6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1" name="Google Shape;9592;p73">
                <a:extLst>
                  <a:ext uri="{FF2B5EF4-FFF2-40B4-BE49-F238E27FC236}">
                    <a16:creationId xmlns:a16="http://schemas.microsoft.com/office/drawing/2014/main" id="{A76CC097-EFBF-DD0E-7347-90FD56C18080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1007" name="Google Shape;9593;p73">
                  <a:extLst>
                    <a:ext uri="{FF2B5EF4-FFF2-40B4-BE49-F238E27FC236}">
                      <a16:creationId xmlns:a16="http://schemas.microsoft.com/office/drawing/2014/main" id="{4BBFF2E4-C73D-9F9F-A62B-E689A6744AAA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8" name="Google Shape;9594;p73">
                  <a:extLst>
                    <a:ext uri="{FF2B5EF4-FFF2-40B4-BE49-F238E27FC236}">
                      <a16:creationId xmlns:a16="http://schemas.microsoft.com/office/drawing/2014/main" id="{2D32D7F9-2AFF-DF12-D0F0-1511E1CF3F8D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9" name="Google Shape;9595;p73">
                  <a:extLst>
                    <a:ext uri="{FF2B5EF4-FFF2-40B4-BE49-F238E27FC236}">
                      <a16:creationId xmlns:a16="http://schemas.microsoft.com/office/drawing/2014/main" id="{71E4DEDD-3A7A-725A-0CB6-6531E0FCBB27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0" name="Google Shape;9596;p73">
                  <a:extLst>
                    <a:ext uri="{FF2B5EF4-FFF2-40B4-BE49-F238E27FC236}">
                      <a16:creationId xmlns:a16="http://schemas.microsoft.com/office/drawing/2014/main" id="{C43F3CDE-E73E-35AE-2F32-CB4A03F253C2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1" name="Google Shape;9597;p73">
                  <a:extLst>
                    <a:ext uri="{FF2B5EF4-FFF2-40B4-BE49-F238E27FC236}">
                      <a16:creationId xmlns:a16="http://schemas.microsoft.com/office/drawing/2014/main" id="{449F831D-EF52-2373-B1A5-4536DB1A0EDC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2" name="Google Shape;9598;p73">
                <a:extLst>
                  <a:ext uri="{FF2B5EF4-FFF2-40B4-BE49-F238E27FC236}">
                    <a16:creationId xmlns:a16="http://schemas.microsoft.com/office/drawing/2014/main" id="{EE1640B6-8871-2F54-8C69-0FEE3E78A121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1000" name="Google Shape;9599;p73">
                  <a:extLst>
                    <a:ext uri="{FF2B5EF4-FFF2-40B4-BE49-F238E27FC236}">
                      <a16:creationId xmlns:a16="http://schemas.microsoft.com/office/drawing/2014/main" id="{2D0B14B6-406B-32AD-40DD-DB2FDB97B3E8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1" name="Google Shape;9600;p73">
                  <a:extLst>
                    <a:ext uri="{FF2B5EF4-FFF2-40B4-BE49-F238E27FC236}">
                      <a16:creationId xmlns:a16="http://schemas.microsoft.com/office/drawing/2014/main" id="{7594EF5F-ACFB-544C-B163-8242739436B4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2" name="Google Shape;9601;p73">
                  <a:extLst>
                    <a:ext uri="{FF2B5EF4-FFF2-40B4-BE49-F238E27FC236}">
                      <a16:creationId xmlns:a16="http://schemas.microsoft.com/office/drawing/2014/main" id="{EFD08BA6-44BE-002D-CDB7-1FF4973ED9BF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3" name="Google Shape;9602;p73">
                  <a:extLst>
                    <a:ext uri="{FF2B5EF4-FFF2-40B4-BE49-F238E27FC236}">
                      <a16:creationId xmlns:a16="http://schemas.microsoft.com/office/drawing/2014/main" id="{1F70F2BF-785B-8863-FFAA-0BF0F5395CAB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4" name="Google Shape;9603;p73">
                  <a:extLst>
                    <a:ext uri="{FF2B5EF4-FFF2-40B4-BE49-F238E27FC236}">
                      <a16:creationId xmlns:a16="http://schemas.microsoft.com/office/drawing/2014/main" id="{0A955B6F-3E35-DBA6-2870-051AD6CDA04D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5" name="Google Shape;9604;p73">
                  <a:extLst>
                    <a:ext uri="{FF2B5EF4-FFF2-40B4-BE49-F238E27FC236}">
                      <a16:creationId xmlns:a16="http://schemas.microsoft.com/office/drawing/2014/main" id="{1FC92267-B918-38DC-AC4D-0F684EDC46A5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6" name="Google Shape;9605;p73">
                  <a:extLst>
                    <a:ext uri="{FF2B5EF4-FFF2-40B4-BE49-F238E27FC236}">
                      <a16:creationId xmlns:a16="http://schemas.microsoft.com/office/drawing/2014/main" id="{37C3BC54-B08D-47E8-2678-EBFF35152FF3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3" name="Google Shape;9606;p73">
                <a:extLst>
                  <a:ext uri="{FF2B5EF4-FFF2-40B4-BE49-F238E27FC236}">
                    <a16:creationId xmlns:a16="http://schemas.microsoft.com/office/drawing/2014/main" id="{E0752FC4-BAF0-744D-D431-6D18414B82EC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994" name="Google Shape;9607;p73">
                  <a:extLst>
                    <a:ext uri="{FF2B5EF4-FFF2-40B4-BE49-F238E27FC236}">
                      <a16:creationId xmlns:a16="http://schemas.microsoft.com/office/drawing/2014/main" id="{78667405-E388-BF14-58C6-C37484709642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5" name="Google Shape;9608;p73">
                  <a:extLst>
                    <a:ext uri="{FF2B5EF4-FFF2-40B4-BE49-F238E27FC236}">
                      <a16:creationId xmlns:a16="http://schemas.microsoft.com/office/drawing/2014/main" id="{8838F920-B5E7-CE5B-D177-A81CBB0D4F3D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6" name="Google Shape;9609;p73">
                  <a:extLst>
                    <a:ext uri="{FF2B5EF4-FFF2-40B4-BE49-F238E27FC236}">
                      <a16:creationId xmlns:a16="http://schemas.microsoft.com/office/drawing/2014/main" id="{F6456113-0CDB-D450-79B9-5A75CF09E266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7" name="Google Shape;9610;p73">
                  <a:extLst>
                    <a:ext uri="{FF2B5EF4-FFF2-40B4-BE49-F238E27FC236}">
                      <a16:creationId xmlns:a16="http://schemas.microsoft.com/office/drawing/2014/main" id="{21C57E31-993A-34B0-2B45-D7EF32857B98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8" name="Google Shape;9611;p73">
                  <a:extLst>
                    <a:ext uri="{FF2B5EF4-FFF2-40B4-BE49-F238E27FC236}">
                      <a16:creationId xmlns:a16="http://schemas.microsoft.com/office/drawing/2014/main" id="{39BEE9FD-4AEC-262B-98F9-22187F31D211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9" name="Google Shape;9612;p73">
                  <a:extLst>
                    <a:ext uri="{FF2B5EF4-FFF2-40B4-BE49-F238E27FC236}">
                      <a16:creationId xmlns:a16="http://schemas.microsoft.com/office/drawing/2014/main" id="{8DBA8073-2C39-F18D-1AE7-D4B17C6B6F8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50531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3C5951-730E-36F3-0C90-67507E5EBA1E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0399548F-C280-4738-CC12-6FE4290B837B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869ED725-BE1C-03CC-EDBA-C23450469260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677" name="Google Shape;12426;p89">
                <a:extLst>
                  <a:ext uri="{FF2B5EF4-FFF2-40B4-BE49-F238E27FC236}">
                    <a16:creationId xmlns:a16="http://schemas.microsoft.com/office/drawing/2014/main" id="{B4F253C6-F961-EE3A-7119-615D6792C2E7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78" name="Google Shape;12431;p89">
                <a:extLst>
                  <a:ext uri="{FF2B5EF4-FFF2-40B4-BE49-F238E27FC236}">
                    <a16:creationId xmlns:a16="http://schemas.microsoft.com/office/drawing/2014/main" id="{D53B1BF5-59C0-0A0E-A37D-E6F404692BB3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733" name="Google Shape;12432;p89">
                  <a:extLst>
                    <a:ext uri="{FF2B5EF4-FFF2-40B4-BE49-F238E27FC236}">
                      <a16:creationId xmlns:a16="http://schemas.microsoft.com/office/drawing/2014/main" id="{6B19B7BD-C92E-D055-7DF8-513366C41AE0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4" name="Google Shape;12433;p89">
                  <a:extLst>
                    <a:ext uri="{FF2B5EF4-FFF2-40B4-BE49-F238E27FC236}">
                      <a16:creationId xmlns:a16="http://schemas.microsoft.com/office/drawing/2014/main" id="{CC3DDA5B-07B8-6B1C-FA79-E4084DBE1186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79" name="Google Shape;12444;p89">
                <a:extLst>
                  <a:ext uri="{FF2B5EF4-FFF2-40B4-BE49-F238E27FC236}">
                    <a16:creationId xmlns:a16="http://schemas.microsoft.com/office/drawing/2014/main" id="{FA2552DB-737B-6278-3DA4-DAB40C94BCDC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725" name="Google Shape;12445;p89">
                  <a:extLst>
                    <a:ext uri="{FF2B5EF4-FFF2-40B4-BE49-F238E27FC236}">
                      <a16:creationId xmlns:a16="http://schemas.microsoft.com/office/drawing/2014/main" id="{EB006C6B-4BC8-177C-5D81-5C33B21D6F5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6" name="Google Shape;12446;p89">
                  <a:extLst>
                    <a:ext uri="{FF2B5EF4-FFF2-40B4-BE49-F238E27FC236}">
                      <a16:creationId xmlns:a16="http://schemas.microsoft.com/office/drawing/2014/main" id="{99FCBF58-DA02-677F-1AE6-E6324AFBEFD4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7" name="Google Shape;12447;p89">
                  <a:extLst>
                    <a:ext uri="{FF2B5EF4-FFF2-40B4-BE49-F238E27FC236}">
                      <a16:creationId xmlns:a16="http://schemas.microsoft.com/office/drawing/2014/main" id="{6ACC2EC8-F961-B413-95F5-983A14BEE25B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8" name="Google Shape;12448;p89">
                  <a:extLst>
                    <a:ext uri="{FF2B5EF4-FFF2-40B4-BE49-F238E27FC236}">
                      <a16:creationId xmlns:a16="http://schemas.microsoft.com/office/drawing/2014/main" id="{861EA485-6572-4D51-2625-254A79DB5B13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9" name="Google Shape;12449;p89">
                  <a:extLst>
                    <a:ext uri="{FF2B5EF4-FFF2-40B4-BE49-F238E27FC236}">
                      <a16:creationId xmlns:a16="http://schemas.microsoft.com/office/drawing/2014/main" id="{3988A5C9-81AA-257A-69C8-4DA95227B7D6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0" name="Google Shape;12450;p89">
                  <a:extLst>
                    <a:ext uri="{FF2B5EF4-FFF2-40B4-BE49-F238E27FC236}">
                      <a16:creationId xmlns:a16="http://schemas.microsoft.com/office/drawing/2014/main" id="{FF4E772A-F5F2-4B1A-FB8D-8F6A7AEE0F5D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1" name="Google Shape;12451;p89">
                  <a:extLst>
                    <a:ext uri="{FF2B5EF4-FFF2-40B4-BE49-F238E27FC236}">
                      <a16:creationId xmlns:a16="http://schemas.microsoft.com/office/drawing/2014/main" id="{DF2F3844-76A1-562C-0BCA-200634BE861C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2" name="Google Shape;12452;p89">
                  <a:extLst>
                    <a:ext uri="{FF2B5EF4-FFF2-40B4-BE49-F238E27FC236}">
                      <a16:creationId xmlns:a16="http://schemas.microsoft.com/office/drawing/2014/main" id="{DBF035AF-3B21-7DAB-DFA5-40DE649AA5D7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0" name="Google Shape;12456;p89">
                <a:extLst>
                  <a:ext uri="{FF2B5EF4-FFF2-40B4-BE49-F238E27FC236}">
                    <a16:creationId xmlns:a16="http://schemas.microsoft.com/office/drawing/2014/main" id="{7FB771DA-B8E9-373B-755E-B7F914B3BB86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721" name="Google Shape;12457;p89">
                  <a:extLst>
                    <a:ext uri="{FF2B5EF4-FFF2-40B4-BE49-F238E27FC236}">
                      <a16:creationId xmlns:a16="http://schemas.microsoft.com/office/drawing/2014/main" id="{E1563A72-31FC-1AE2-B711-F3B2C3329E94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2" name="Google Shape;12458;p89">
                  <a:extLst>
                    <a:ext uri="{FF2B5EF4-FFF2-40B4-BE49-F238E27FC236}">
                      <a16:creationId xmlns:a16="http://schemas.microsoft.com/office/drawing/2014/main" id="{FD59FEB0-63C6-0503-FDCC-D2F3C659FF53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3" name="Google Shape;12459;p89">
                  <a:extLst>
                    <a:ext uri="{FF2B5EF4-FFF2-40B4-BE49-F238E27FC236}">
                      <a16:creationId xmlns:a16="http://schemas.microsoft.com/office/drawing/2014/main" id="{C785C7A6-A7EE-180F-3340-61617C17A16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4" name="Google Shape;12460;p89">
                  <a:extLst>
                    <a:ext uri="{FF2B5EF4-FFF2-40B4-BE49-F238E27FC236}">
                      <a16:creationId xmlns:a16="http://schemas.microsoft.com/office/drawing/2014/main" id="{75E2F1CB-5540-176F-275F-8971019C822A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1" name="Google Shape;12467;p89">
                <a:extLst>
                  <a:ext uri="{FF2B5EF4-FFF2-40B4-BE49-F238E27FC236}">
                    <a16:creationId xmlns:a16="http://schemas.microsoft.com/office/drawing/2014/main" id="{8B0D63BC-32BC-68BD-91BA-CD4F8AAE24BD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716" name="Google Shape;12468;p89">
                  <a:extLst>
                    <a:ext uri="{FF2B5EF4-FFF2-40B4-BE49-F238E27FC236}">
                      <a16:creationId xmlns:a16="http://schemas.microsoft.com/office/drawing/2014/main" id="{0DFBC72F-CCFD-8101-8F41-BF911715F0C0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Google Shape;12469;p89">
                  <a:extLst>
                    <a:ext uri="{FF2B5EF4-FFF2-40B4-BE49-F238E27FC236}">
                      <a16:creationId xmlns:a16="http://schemas.microsoft.com/office/drawing/2014/main" id="{6A7FDA69-D070-A25D-5EAD-E1C7F86CADD9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Google Shape;12470;p89">
                  <a:extLst>
                    <a:ext uri="{FF2B5EF4-FFF2-40B4-BE49-F238E27FC236}">
                      <a16:creationId xmlns:a16="http://schemas.microsoft.com/office/drawing/2014/main" id="{5381D004-20C9-24C4-CA87-0C32414ED48B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9" name="Google Shape;12471;p89">
                  <a:extLst>
                    <a:ext uri="{FF2B5EF4-FFF2-40B4-BE49-F238E27FC236}">
                      <a16:creationId xmlns:a16="http://schemas.microsoft.com/office/drawing/2014/main" id="{AFA00E81-231D-1FF6-BBBD-B247885E243D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0" name="Google Shape;12472;p89">
                  <a:extLst>
                    <a:ext uri="{FF2B5EF4-FFF2-40B4-BE49-F238E27FC236}">
                      <a16:creationId xmlns:a16="http://schemas.microsoft.com/office/drawing/2014/main" id="{897F96E8-53E0-D39F-B840-20A59F68C06D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2" name="Google Shape;12485;p89">
                <a:extLst>
                  <a:ext uri="{FF2B5EF4-FFF2-40B4-BE49-F238E27FC236}">
                    <a16:creationId xmlns:a16="http://schemas.microsoft.com/office/drawing/2014/main" id="{BBD6233D-DA94-EA3B-8360-D0226613D326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713" name="Google Shape;12486;p89">
                  <a:extLst>
                    <a:ext uri="{FF2B5EF4-FFF2-40B4-BE49-F238E27FC236}">
                      <a16:creationId xmlns:a16="http://schemas.microsoft.com/office/drawing/2014/main" id="{DC593549-28E8-6A94-1F78-52B08DAEA179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4" name="Google Shape;12487;p89">
                  <a:extLst>
                    <a:ext uri="{FF2B5EF4-FFF2-40B4-BE49-F238E27FC236}">
                      <a16:creationId xmlns:a16="http://schemas.microsoft.com/office/drawing/2014/main" id="{B4382F16-D702-CE24-E26D-89AAA782F513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5" name="Google Shape;12488;p89">
                  <a:extLst>
                    <a:ext uri="{FF2B5EF4-FFF2-40B4-BE49-F238E27FC236}">
                      <a16:creationId xmlns:a16="http://schemas.microsoft.com/office/drawing/2014/main" id="{26EB887B-E1D7-963E-DA2F-278E2A046C44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3" name="Google Shape;12498;p89">
                <a:extLst>
                  <a:ext uri="{FF2B5EF4-FFF2-40B4-BE49-F238E27FC236}">
                    <a16:creationId xmlns:a16="http://schemas.microsoft.com/office/drawing/2014/main" id="{C181527B-1F6E-D5D6-DB1A-58422FD51804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704" name="Google Shape;12499;p89">
                  <a:extLst>
                    <a:ext uri="{FF2B5EF4-FFF2-40B4-BE49-F238E27FC236}">
                      <a16:creationId xmlns:a16="http://schemas.microsoft.com/office/drawing/2014/main" id="{3734F6EA-7DDE-6D56-2A46-43626AED28E8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5" name="Google Shape;12500;p89">
                  <a:extLst>
                    <a:ext uri="{FF2B5EF4-FFF2-40B4-BE49-F238E27FC236}">
                      <a16:creationId xmlns:a16="http://schemas.microsoft.com/office/drawing/2014/main" id="{90CCB55B-E168-DC8F-4BD3-A4C5130D73E8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Google Shape;12501;p89">
                  <a:extLst>
                    <a:ext uri="{FF2B5EF4-FFF2-40B4-BE49-F238E27FC236}">
                      <a16:creationId xmlns:a16="http://schemas.microsoft.com/office/drawing/2014/main" id="{C692B641-B48F-88FD-50D0-1D2882F603A3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7" name="Google Shape;12502;p89">
                  <a:extLst>
                    <a:ext uri="{FF2B5EF4-FFF2-40B4-BE49-F238E27FC236}">
                      <a16:creationId xmlns:a16="http://schemas.microsoft.com/office/drawing/2014/main" id="{14EC773E-A4FD-C37A-A0AB-E4F714EBFA5B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8" name="Google Shape;12503;p89">
                  <a:extLst>
                    <a:ext uri="{FF2B5EF4-FFF2-40B4-BE49-F238E27FC236}">
                      <a16:creationId xmlns:a16="http://schemas.microsoft.com/office/drawing/2014/main" id="{DC40F09E-D4E8-C031-3F47-C9CD0D98392B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9" name="Google Shape;12504;p89">
                  <a:extLst>
                    <a:ext uri="{FF2B5EF4-FFF2-40B4-BE49-F238E27FC236}">
                      <a16:creationId xmlns:a16="http://schemas.microsoft.com/office/drawing/2014/main" id="{D0BF1968-69C6-46AB-BA38-55C84E2E8AD9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0" name="Google Shape;12505;p89">
                  <a:extLst>
                    <a:ext uri="{FF2B5EF4-FFF2-40B4-BE49-F238E27FC236}">
                      <a16:creationId xmlns:a16="http://schemas.microsoft.com/office/drawing/2014/main" id="{D51A3F18-4503-F801-999B-84DFC3C5C8A2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1" name="Google Shape;12506;p89">
                  <a:extLst>
                    <a:ext uri="{FF2B5EF4-FFF2-40B4-BE49-F238E27FC236}">
                      <a16:creationId xmlns:a16="http://schemas.microsoft.com/office/drawing/2014/main" id="{C2AD1720-45A0-A37E-B47E-700BDECCAEEB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2" name="Google Shape;12507;p89">
                  <a:extLst>
                    <a:ext uri="{FF2B5EF4-FFF2-40B4-BE49-F238E27FC236}">
                      <a16:creationId xmlns:a16="http://schemas.microsoft.com/office/drawing/2014/main" id="{6F3B7186-4811-2E5F-C7EC-15E0C8829605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4" name="Google Shape;12515;p89">
                <a:extLst>
                  <a:ext uri="{FF2B5EF4-FFF2-40B4-BE49-F238E27FC236}">
                    <a16:creationId xmlns:a16="http://schemas.microsoft.com/office/drawing/2014/main" id="{3C5FD272-739E-5279-D241-A0C029787101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701" name="Google Shape;12516;p89">
                  <a:extLst>
                    <a:ext uri="{FF2B5EF4-FFF2-40B4-BE49-F238E27FC236}">
                      <a16:creationId xmlns:a16="http://schemas.microsoft.com/office/drawing/2014/main" id="{B5630BA1-17BD-7BD7-4087-1B961AAB19CF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2" name="Google Shape;12517;p89">
                  <a:extLst>
                    <a:ext uri="{FF2B5EF4-FFF2-40B4-BE49-F238E27FC236}">
                      <a16:creationId xmlns:a16="http://schemas.microsoft.com/office/drawing/2014/main" id="{22F1A05D-160D-A7F0-67ED-C59BEC69D022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3" name="Google Shape;12518;p89">
                  <a:extLst>
                    <a:ext uri="{FF2B5EF4-FFF2-40B4-BE49-F238E27FC236}">
                      <a16:creationId xmlns:a16="http://schemas.microsoft.com/office/drawing/2014/main" id="{D7B0C922-EE50-C3D3-2DC8-72BCF4DE426B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85" name="Google Shape;12528;p89">
                <a:extLst>
                  <a:ext uri="{FF2B5EF4-FFF2-40B4-BE49-F238E27FC236}">
                    <a16:creationId xmlns:a16="http://schemas.microsoft.com/office/drawing/2014/main" id="{487762F9-B0C9-6A15-4527-32CEC4615A9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86" name="Google Shape;12540;p89">
                <a:extLst>
                  <a:ext uri="{FF2B5EF4-FFF2-40B4-BE49-F238E27FC236}">
                    <a16:creationId xmlns:a16="http://schemas.microsoft.com/office/drawing/2014/main" id="{96A425CC-6EC6-AA8A-E760-F0640C333C9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699" name="Google Shape;12541;p89">
                  <a:extLst>
                    <a:ext uri="{FF2B5EF4-FFF2-40B4-BE49-F238E27FC236}">
                      <a16:creationId xmlns:a16="http://schemas.microsoft.com/office/drawing/2014/main" id="{572DD866-04A7-F31D-DE37-9F4DB9A208D3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0" name="Google Shape;12542;p89">
                  <a:extLst>
                    <a:ext uri="{FF2B5EF4-FFF2-40B4-BE49-F238E27FC236}">
                      <a16:creationId xmlns:a16="http://schemas.microsoft.com/office/drawing/2014/main" id="{19B68B80-838F-929D-56B1-900C1EC1FA5C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7" name="Google Shape;12549;p89">
                <a:extLst>
                  <a:ext uri="{FF2B5EF4-FFF2-40B4-BE49-F238E27FC236}">
                    <a16:creationId xmlns:a16="http://schemas.microsoft.com/office/drawing/2014/main" id="{BBDA6EBD-832E-3221-7D17-FC5D59B48C4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697" name="Google Shape;12550;p89">
                  <a:extLst>
                    <a:ext uri="{FF2B5EF4-FFF2-40B4-BE49-F238E27FC236}">
                      <a16:creationId xmlns:a16="http://schemas.microsoft.com/office/drawing/2014/main" id="{1054C928-7542-A3A7-1F4D-3BC9CCF241CE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8" name="Google Shape;12551;p89">
                  <a:extLst>
                    <a:ext uri="{FF2B5EF4-FFF2-40B4-BE49-F238E27FC236}">
                      <a16:creationId xmlns:a16="http://schemas.microsoft.com/office/drawing/2014/main" id="{A3658258-7B90-432D-E9AD-2C3B0BE5748D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8" name="Google Shape;12554;p89">
                <a:extLst>
                  <a:ext uri="{FF2B5EF4-FFF2-40B4-BE49-F238E27FC236}">
                    <a16:creationId xmlns:a16="http://schemas.microsoft.com/office/drawing/2014/main" id="{858A7594-CC6A-7B94-A03A-DB74E7D4FE40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695" name="Google Shape;12555;p89">
                  <a:extLst>
                    <a:ext uri="{FF2B5EF4-FFF2-40B4-BE49-F238E27FC236}">
                      <a16:creationId xmlns:a16="http://schemas.microsoft.com/office/drawing/2014/main" id="{76B895CB-7339-70DE-1E33-AE3FE774FFEE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6" name="Google Shape;12556;p89">
                  <a:extLst>
                    <a:ext uri="{FF2B5EF4-FFF2-40B4-BE49-F238E27FC236}">
                      <a16:creationId xmlns:a16="http://schemas.microsoft.com/office/drawing/2014/main" id="{9CDFD08A-1357-721F-E72D-BB9C8212D23E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89" name="Google Shape;12566;p89">
                <a:extLst>
                  <a:ext uri="{FF2B5EF4-FFF2-40B4-BE49-F238E27FC236}">
                    <a16:creationId xmlns:a16="http://schemas.microsoft.com/office/drawing/2014/main" id="{8042534C-E457-56E4-A6CF-1162EA541C2D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90" name="Google Shape;12580;p89">
                <a:extLst>
                  <a:ext uri="{FF2B5EF4-FFF2-40B4-BE49-F238E27FC236}">
                    <a16:creationId xmlns:a16="http://schemas.microsoft.com/office/drawing/2014/main" id="{AB98A3C5-6596-FDAA-AD75-A7E1E09B9F0C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691" name="Google Shape;12581;p89">
                  <a:extLst>
                    <a:ext uri="{FF2B5EF4-FFF2-40B4-BE49-F238E27FC236}">
                      <a16:creationId xmlns:a16="http://schemas.microsoft.com/office/drawing/2014/main" id="{33851615-0EF4-929D-6932-1AD958C2FC6D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2" name="Google Shape;12582;p89">
                  <a:extLst>
                    <a:ext uri="{FF2B5EF4-FFF2-40B4-BE49-F238E27FC236}">
                      <a16:creationId xmlns:a16="http://schemas.microsoft.com/office/drawing/2014/main" id="{0AE5819B-632F-5696-00F6-46DCD39D2D40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3" name="Google Shape;12583;p89">
                  <a:extLst>
                    <a:ext uri="{FF2B5EF4-FFF2-40B4-BE49-F238E27FC236}">
                      <a16:creationId xmlns:a16="http://schemas.microsoft.com/office/drawing/2014/main" id="{7EAFC631-D163-8D03-F8B0-B9062D329758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4" name="Google Shape;12584;p89">
                  <a:extLst>
                    <a:ext uri="{FF2B5EF4-FFF2-40B4-BE49-F238E27FC236}">
                      <a16:creationId xmlns:a16="http://schemas.microsoft.com/office/drawing/2014/main" id="{BB08EFD4-D306-2E1C-1296-4F876399A4E1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86A57A0C-074B-7AB2-80A1-96AEF10C936C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635" name="Google Shape;12422;p89">
                <a:extLst>
                  <a:ext uri="{FF2B5EF4-FFF2-40B4-BE49-F238E27FC236}">
                    <a16:creationId xmlns:a16="http://schemas.microsoft.com/office/drawing/2014/main" id="{AF36ADD7-9C90-3F72-8247-BCE0D37805BC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6" name="Google Shape;12427;p89">
                <a:extLst>
                  <a:ext uri="{FF2B5EF4-FFF2-40B4-BE49-F238E27FC236}">
                    <a16:creationId xmlns:a16="http://schemas.microsoft.com/office/drawing/2014/main" id="{0F22F9E2-13B3-EC23-F6A8-112A68CCC69B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675" name="Google Shape;12428;p89">
                  <a:extLst>
                    <a:ext uri="{FF2B5EF4-FFF2-40B4-BE49-F238E27FC236}">
                      <a16:creationId xmlns:a16="http://schemas.microsoft.com/office/drawing/2014/main" id="{BD0BA1A5-68CD-0585-BC70-9A701BFE9570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6" name="Google Shape;12429;p89">
                  <a:extLst>
                    <a:ext uri="{FF2B5EF4-FFF2-40B4-BE49-F238E27FC236}">
                      <a16:creationId xmlns:a16="http://schemas.microsoft.com/office/drawing/2014/main" id="{E9D2F031-C8A7-F98E-F662-74D0EE1A967A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7" name="Google Shape;12434;p89">
                <a:extLst>
                  <a:ext uri="{FF2B5EF4-FFF2-40B4-BE49-F238E27FC236}">
                    <a16:creationId xmlns:a16="http://schemas.microsoft.com/office/drawing/2014/main" id="{188D70FC-A1F0-A273-FFF6-09C2422E32F1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672" name="Google Shape;12435;p89">
                  <a:extLst>
                    <a:ext uri="{FF2B5EF4-FFF2-40B4-BE49-F238E27FC236}">
                      <a16:creationId xmlns:a16="http://schemas.microsoft.com/office/drawing/2014/main" id="{166B82F7-1217-1A1A-C00E-3925E44C7A29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3" name="Google Shape;12436;p89">
                  <a:extLst>
                    <a:ext uri="{FF2B5EF4-FFF2-40B4-BE49-F238E27FC236}">
                      <a16:creationId xmlns:a16="http://schemas.microsoft.com/office/drawing/2014/main" id="{D293D060-9ACF-7637-2BE5-D8CF2A4E1195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4" name="Google Shape;12437;p89">
                  <a:extLst>
                    <a:ext uri="{FF2B5EF4-FFF2-40B4-BE49-F238E27FC236}">
                      <a16:creationId xmlns:a16="http://schemas.microsoft.com/office/drawing/2014/main" id="{8890E772-6F3E-F5B5-13C6-4D901F3CF565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38" name="Google Shape;12454;p89">
                <a:extLst>
                  <a:ext uri="{FF2B5EF4-FFF2-40B4-BE49-F238E27FC236}">
                    <a16:creationId xmlns:a16="http://schemas.microsoft.com/office/drawing/2014/main" id="{CD5097B8-44BC-77A9-D714-9D1DBCACB267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9" name="Google Shape;12461;p89">
                <a:extLst>
                  <a:ext uri="{FF2B5EF4-FFF2-40B4-BE49-F238E27FC236}">
                    <a16:creationId xmlns:a16="http://schemas.microsoft.com/office/drawing/2014/main" id="{A6C2B813-716D-35A6-D941-3618189F4040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670" name="Google Shape;12462;p89">
                  <a:extLst>
                    <a:ext uri="{FF2B5EF4-FFF2-40B4-BE49-F238E27FC236}">
                      <a16:creationId xmlns:a16="http://schemas.microsoft.com/office/drawing/2014/main" id="{BDD7BA4D-F597-693E-6E06-E35F7A7199F6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1" name="Google Shape;12463;p89">
                  <a:extLst>
                    <a:ext uri="{FF2B5EF4-FFF2-40B4-BE49-F238E27FC236}">
                      <a16:creationId xmlns:a16="http://schemas.microsoft.com/office/drawing/2014/main" id="{87DCC7CE-745F-E7BD-6079-784386F35F4D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0" name="Google Shape;12473;p89">
                <a:extLst>
                  <a:ext uri="{FF2B5EF4-FFF2-40B4-BE49-F238E27FC236}">
                    <a16:creationId xmlns:a16="http://schemas.microsoft.com/office/drawing/2014/main" id="{03DFB84B-1F1D-E21E-BD89-21F8875A3463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667" name="Google Shape;12474;p89">
                  <a:extLst>
                    <a:ext uri="{FF2B5EF4-FFF2-40B4-BE49-F238E27FC236}">
                      <a16:creationId xmlns:a16="http://schemas.microsoft.com/office/drawing/2014/main" id="{4DF5C6D3-0994-BDD0-56CA-7744D03FB1C7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8" name="Google Shape;12475;p89">
                  <a:extLst>
                    <a:ext uri="{FF2B5EF4-FFF2-40B4-BE49-F238E27FC236}">
                      <a16:creationId xmlns:a16="http://schemas.microsoft.com/office/drawing/2014/main" id="{F0CC48EC-5F62-18C2-661A-5A5A314E36DA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9" name="Google Shape;12476;p89">
                  <a:extLst>
                    <a:ext uri="{FF2B5EF4-FFF2-40B4-BE49-F238E27FC236}">
                      <a16:creationId xmlns:a16="http://schemas.microsoft.com/office/drawing/2014/main" id="{1B357C77-4373-3252-D71D-0111D1EBEB99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1" name="Google Shape;12508;p89">
                <a:extLst>
                  <a:ext uri="{FF2B5EF4-FFF2-40B4-BE49-F238E27FC236}">
                    <a16:creationId xmlns:a16="http://schemas.microsoft.com/office/drawing/2014/main" id="{19F8A4CA-4B46-6807-05DB-085878597466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665" name="Google Shape;12509;p89">
                  <a:extLst>
                    <a:ext uri="{FF2B5EF4-FFF2-40B4-BE49-F238E27FC236}">
                      <a16:creationId xmlns:a16="http://schemas.microsoft.com/office/drawing/2014/main" id="{6C78B001-C9C6-1A5F-C1B2-62589EBEB92C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6" name="Google Shape;12510;p89">
                  <a:extLst>
                    <a:ext uri="{FF2B5EF4-FFF2-40B4-BE49-F238E27FC236}">
                      <a16:creationId xmlns:a16="http://schemas.microsoft.com/office/drawing/2014/main" id="{DAB38421-580D-0251-578B-176733A1EA2F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2" name="Google Shape;12519;p89">
                <a:extLst>
                  <a:ext uri="{FF2B5EF4-FFF2-40B4-BE49-F238E27FC236}">
                    <a16:creationId xmlns:a16="http://schemas.microsoft.com/office/drawing/2014/main" id="{703EA7EF-8D7E-D73A-E92D-17DCE4FA680D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43" name="Google Shape;12532;p89">
                <a:extLst>
                  <a:ext uri="{FF2B5EF4-FFF2-40B4-BE49-F238E27FC236}">
                    <a16:creationId xmlns:a16="http://schemas.microsoft.com/office/drawing/2014/main" id="{3B53E8E2-1C1C-7B13-2809-AD8B720A3BC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663" name="Google Shape;12533;p89">
                  <a:extLst>
                    <a:ext uri="{FF2B5EF4-FFF2-40B4-BE49-F238E27FC236}">
                      <a16:creationId xmlns:a16="http://schemas.microsoft.com/office/drawing/2014/main" id="{09861B28-FD6D-B112-616C-259151AA0BA0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4" name="Google Shape;12534;p89">
                  <a:extLst>
                    <a:ext uri="{FF2B5EF4-FFF2-40B4-BE49-F238E27FC236}">
                      <a16:creationId xmlns:a16="http://schemas.microsoft.com/office/drawing/2014/main" id="{FF36D044-9D01-3E36-2934-3E77149EA814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4" name="Google Shape;12543;p89">
                <a:extLst>
                  <a:ext uri="{FF2B5EF4-FFF2-40B4-BE49-F238E27FC236}">
                    <a16:creationId xmlns:a16="http://schemas.microsoft.com/office/drawing/2014/main" id="{945FE42D-D84A-6165-D49B-B52C2DAA7954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661" name="Google Shape;12544;p89">
                  <a:extLst>
                    <a:ext uri="{FF2B5EF4-FFF2-40B4-BE49-F238E27FC236}">
                      <a16:creationId xmlns:a16="http://schemas.microsoft.com/office/drawing/2014/main" id="{D71237FE-53FD-3931-D553-0A9E7E344251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2" name="Google Shape;12545;p89">
                  <a:extLst>
                    <a:ext uri="{FF2B5EF4-FFF2-40B4-BE49-F238E27FC236}">
                      <a16:creationId xmlns:a16="http://schemas.microsoft.com/office/drawing/2014/main" id="{7C7E867F-855B-529C-9BBE-BD59032ECF21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5" name="Google Shape;12552;p89">
                <a:extLst>
                  <a:ext uri="{FF2B5EF4-FFF2-40B4-BE49-F238E27FC236}">
                    <a16:creationId xmlns:a16="http://schemas.microsoft.com/office/drawing/2014/main" id="{3327BB9F-4447-D0A0-7383-97E25C7E0076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46" name="Google Shape;12561;p89">
                <a:extLst>
                  <a:ext uri="{FF2B5EF4-FFF2-40B4-BE49-F238E27FC236}">
                    <a16:creationId xmlns:a16="http://schemas.microsoft.com/office/drawing/2014/main" id="{38B18BD4-759D-3B6C-6919-4F901C8D88C1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658" name="Google Shape;12562;p89">
                  <a:extLst>
                    <a:ext uri="{FF2B5EF4-FFF2-40B4-BE49-F238E27FC236}">
                      <a16:creationId xmlns:a16="http://schemas.microsoft.com/office/drawing/2014/main" id="{869CFB0B-C1C8-9832-AC69-BE972716D975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9" name="Google Shape;12563;p89">
                  <a:extLst>
                    <a:ext uri="{FF2B5EF4-FFF2-40B4-BE49-F238E27FC236}">
                      <a16:creationId xmlns:a16="http://schemas.microsoft.com/office/drawing/2014/main" id="{F144EDBD-1D14-36B6-9328-5A1E65F3E5BC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0" name="Google Shape;12564;p89">
                  <a:extLst>
                    <a:ext uri="{FF2B5EF4-FFF2-40B4-BE49-F238E27FC236}">
                      <a16:creationId xmlns:a16="http://schemas.microsoft.com/office/drawing/2014/main" id="{DD882250-4A53-F089-134A-5482F9C19DCF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7" name="Google Shape;12567;p89">
                <a:extLst>
                  <a:ext uri="{FF2B5EF4-FFF2-40B4-BE49-F238E27FC236}">
                    <a16:creationId xmlns:a16="http://schemas.microsoft.com/office/drawing/2014/main" id="{1F898935-ADA2-0B42-2A52-3778245BAF48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651" name="Google Shape;12568;p89">
                  <a:extLst>
                    <a:ext uri="{FF2B5EF4-FFF2-40B4-BE49-F238E27FC236}">
                      <a16:creationId xmlns:a16="http://schemas.microsoft.com/office/drawing/2014/main" id="{44BB9AD6-851A-75B3-0CE9-7A5278FD3865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2" name="Google Shape;12569;p89">
                  <a:extLst>
                    <a:ext uri="{FF2B5EF4-FFF2-40B4-BE49-F238E27FC236}">
                      <a16:creationId xmlns:a16="http://schemas.microsoft.com/office/drawing/2014/main" id="{6256713F-18D9-8FF3-184E-04792E5DBCD6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3" name="Google Shape;12570;p89">
                  <a:extLst>
                    <a:ext uri="{FF2B5EF4-FFF2-40B4-BE49-F238E27FC236}">
                      <a16:creationId xmlns:a16="http://schemas.microsoft.com/office/drawing/2014/main" id="{483E483E-366B-55C2-01F8-650D6669B231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4" name="Google Shape;12571;p89">
                  <a:extLst>
                    <a:ext uri="{FF2B5EF4-FFF2-40B4-BE49-F238E27FC236}">
                      <a16:creationId xmlns:a16="http://schemas.microsoft.com/office/drawing/2014/main" id="{708D6B2C-D763-43B0-559D-A13E358E2DE5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5" name="Google Shape;12572;p89">
                  <a:extLst>
                    <a:ext uri="{FF2B5EF4-FFF2-40B4-BE49-F238E27FC236}">
                      <a16:creationId xmlns:a16="http://schemas.microsoft.com/office/drawing/2014/main" id="{9B096651-E533-33DC-72FD-C1660CA677CF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6" name="Google Shape;12573;p89">
                  <a:extLst>
                    <a:ext uri="{FF2B5EF4-FFF2-40B4-BE49-F238E27FC236}">
                      <a16:creationId xmlns:a16="http://schemas.microsoft.com/office/drawing/2014/main" id="{6444BEA2-D213-0567-DE18-30DC1E3A4F9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7" name="Google Shape;12574;p89">
                  <a:extLst>
                    <a:ext uri="{FF2B5EF4-FFF2-40B4-BE49-F238E27FC236}">
                      <a16:creationId xmlns:a16="http://schemas.microsoft.com/office/drawing/2014/main" id="{3CB7D6FD-BE02-A351-138D-C200EE7DACF5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8" name="Google Shape;12602;p89">
                <a:extLst>
                  <a:ext uri="{FF2B5EF4-FFF2-40B4-BE49-F238E27FC236}">
                    <a16:creationId xmlns:a16="http://schemas.microsoft.com/office/drawing/2014/main" id="{BCBD9CEE-EDDA-9199-812B-17E0996B3DB7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649" name="Google Shape;12603;p89">
                  <a:extLst>
                    <a:ext uri="{FF2B5EF4-FFF2-40B4-BE49-F238E27FC236}">
                      <a16:creationId xmlns:a16="http://schemas.microsoft.com/office/drawing/2014/main" id="{4E85F420-2743-51A0-FFAC-D200B01CD21A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0" name="Google Shape;12604;p89">
                  <a:extLst>
                    <a:ext uri="{FF2B5EF4-FFF2-40B4-BE49-F238E27FC236}">
                      <a16:creationId xmlns:a16="http://schemas.microsoft.com/office/drawing/2014/main" id="{0EE6161A-A039-94B1-1587-0BD4E487F74B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C91A57ED-0B5C-2355-E510-1A71AA67FA7C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583" name="Google Shape;12423;p89">
                <a:extLst>
                  <a:ext uri="{FF2B5EF4-FFF2-40B4-BE49-F238E27FC236}">
                    <a16:creationId xmlns:a16="http://schemas.microsoft.com/office/drawing/2014/main" id="{97341555-84CA-2B58-0C02-96BDF44B9E09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633" name="Google Shape;12424;p89">
                  <a:extLst>
                    <a:ext uri="{FF2B5EF4-FFF2-40B4-BE49-F238E27FC236}">
                      <a16:creationId xmlns:a16="http://schemas.microsoft.com/office/drawing/2014/main" id="{203D1F23-631B-BC2D-B6B1-AD2BF3812404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4" name="Google Shape;12425;p89">
                  <a:extLst>
                    <a:ext uri="{FF2B5EF4-FFF2-40B4-BE49-F238E27FC236}">
                      <a16:creationId xmlns:a16="http://schemas.microsoft.com/office/drawing/2014/main" id="{40A3FA4C-C49F-D759-719E-3E26FFD7714B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4" name="Google Shape;12430;p89">
                <a:extLst>
                  <a:ext uri="{FF2B5EF4-FFF2-40B4-BE49-F238E27FC236}">
                    <a16:creationId xmlns:a16="http://schemas.microsoft.com/office/drawing/2014/main" id="{CC5EB609-C404-2E43-E020-FA2FF783981F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85" name="Google Shape;12438;p89">
                <a:extLst>
                  <a:ext uri="{FF2B5EF4-FFF2-40B4-BE49-F238E27FC236}">
                    <a16:creationId xmlns:a16="http://schemas.microsoft.com/office/drawing/2014/main" id="{717FD0F6-B75F-19DF-AF71-69D0BA368FD4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628" name="Google Shape;12439;p89">
                  <a:extLst>
                    <a:ext uri="{FF2B5EF4-FFF2-40B4-BE49-F238E27FC236}">
                      <a16:creationId xmlns:a16="http://schemas.microsoft.com/office/drawing/2014/main" id="{BCBF4E4C-B018-CE40-A7B6-B7C374D4F959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9" name="Google Shape;12440;p89">
                  <a:extLst>
                    <a:ext uri="{FF2B5EF4-FFF2-40B4-BE49-F238E27FC236}">
                      <a16:creationId xmlns:a16="http://schemas.microsoft.com/office/drawing/2014/main" id="{51CC3440-9D3A-5AC5-2D47-4C45457ACCAF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0" name="Google Shape;12441;p89">
                  <a:extLst>
                    <a:ext uri="{FF2B5EF4-FFF2-40B4-BE49-F238E27FC236}">
                      <a16:creationId xmlns:a16="http://schemas.microsoft.com/office/drawing/2014/main" id="{4EA4A469-2895-BA2C-9518-80913A0C817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1" name="Google Shape;12442;p89">
                  <a:extLst>
                    <a:ext uri="{FF2B5EF4-FFF2-40B4-BE49-F238E27FC236}">
                      <a16:creationId xmlns:a16="http://schemas.microsoft.com/office/drawing/2014/main" id="{5501E46A-5C7B-AB6E-3E84-3B204155607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2" name="Google Shape;12443;p89">
                  <a:extLst>
                    <a:ext uri="{FF2B5EF4-FFF2-40B4-BE49-F238E27FC236}">
                      <a16:creationId xmlns:a16="http://schemas.microsoft.com/office/drawing/2014/main" id="{5098ED48-1BA2-FFC6-4523-8735BD41703B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6" name="Google Shape;12455;p89">
                <a:extLst>
                  <a:ext uri="{FF2B5EF4-FFF2-40B4-BE49-F238E27FC236}">
                    <a16:creationId xmlns:a16="http://schemas.microsoft.com/office/drawing/2014/main" id="{3BFDE2FD-83A0-34D2-75F4-08A34A68A2E8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87" name="Google Shape;12464;p89">
                <a:extLst>
                  <a:ext uri="{FF2B5EF4-FFF2-40B4-BE49-F238E27FC236}">
                    <a16:creationId xmlns:a16="http://schemas.microsoft.com/office/drawing/2014/main" id="{7C4B89F5-FFAB-4817-DED8-2DF70A6A8311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626" name="Google Shape;12465;p89">
                  <a:extLst>
                    <a:ext uri="{FF2B5EF4-FFF2-40B4-BE49-F238E27FC236}">
                      <a16:creationId xmlns:a16="http://schemas.microsoft.com/office/drawing/2014/main" id="{E3A34366-BB55-65C6-7CEE-A340DACC5AC6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7" name="Google Shape;12466;p89">
                  <a:extLst>
                    <a:ext uri="{FF2B5EF4-FFF2-40B4-BE49-F238E27FC236}">
                      <a16:creationId xmlns:a16="http://schemas.microsoft.com/office/drawing/2014/main" id="{0970570E-F952-7B15-E4C6-E7EE4E0AE03F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8" name="Google Shape;12477;p89">
                <a:extLst>
                  <a:ext uri="{FF2B5EF4-FFF2-40B4-BE49-F238E27FC236}">
                    <a16:creationId xmlns:a16="http://schemas.microsoft.com/office/drawing/2014/main" id="{C73C83C7-74CD-4F11-6C33-894877C1ACF5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619" name="Google Shape;12478;p89">
                  <a:extLst>
                    <a:ext uri="{FF2B5EF4-FFF2-40B4-BE49-F238E27FC236}">
                      <a16:creationId xmlns:a16="http://schemas.microsoft.com/office/drawing/2014/main" id="{16640E05-3EFC-B7CE-6F8D-58753D3FC01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0" name="Google Shape;12479;p89">
                  <a:extLst>
                    <a:ext uri="{FF2B5EF4-FFF2-40B4-BE49-F238E27FC236}">
                      <a16:creationId xmlns:a16="http://schemas.microsoft.com/office/drawing/2014/main" id="{BE4A5A5E-A992-9421-CAEF-AFF6ADA2B6CC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1" name="Google Shape;12480;p89">
                  <a:extLst>
                    <a:ext uri="{FF2B5EF4-FFF2-40B4-BE49-F238E27FC236}">
                      <a16:creationId xmlns:a16="http://schemas.microsoft.com/office/drawing/2014/main" id="{256CFDA3-0B2B-A730-E10C-EB7035EDF665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2" name="Google Shape;12481;p89">
                  <a:extLst>
                    <a:ext uri="{FF2B5EF4-FFF2-40B4-BE49-F238E27FC236}">
                      <a16:creationId xmlns:a16="http://schemas.microsoft.com/office/drawing/2014/main" id="{A0C5BE83-DB4C-9A13-0592-7E6F5766B847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3" name="Google Shape;12482;p89">
                  <a:extLst>
                    <a:ext uri="{FF2B5EF4-FFF2-40B4-BE49-F238E27FC236}">
                      <a16:creationId xmlns:a16="http://schemas.microsoft.com/office/drawing/2014/main" id="{EB5453A7-B8A2-4EDE-82D4-FBBB34BC8FBC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Google Shape;12483;p89">
                  <a:extLst>
                    <a:ext uri="{FF2B5EF4-FFF2-40B4-BE49-F238E27FC236}">
                      <a16:creationId xmlns:a16="http://schemas.microsoft.com/office/drawing/2014/main" id="{F38E2A97-A346-A264-C1FC-83E27156D44D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5" name="Google Shape;12484;p89">
                  <a:extLst>
                    <a:ext uri="{FF2B5EF4-FFF2-40B4-BE49-F238E27FC236}">
                      <a16:creationId xmlns:a16="http://schemas.microsoft.com/office/drawing/2014/main" id="{EF772463-CD8F-8DBC-7F09-B0EB55CF4231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9" name="Google Shape;12511;p89">
                <a:extLst>
                  <a:ext uri="{FF2B5EF4-FFF2-40B4-BE49-F238E27FC236}">
                    <a16:creationId xmlns:a16="http://schemas.microsoft.com/office/drawing/2014/main" id="{4C0E5C2F-FD58-47A2-AD8A-A3B09B47A60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616" name="Google Shape;12512;p89">
                  <a:extLst>
                    <a:ext uri="{FF2B5EF4-FFF2-40B4-BE49-F238E27FC236}">
                      <a16:creationId xmlns:a16="http://schemas.microsoft.com/office/drawing/2014/main" id="{1E52BC4F-53AA-4C59-07E3-4AFCD67ED58A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7" name="Google Shape;12513;p89">
                  <a:extLst>
                    <a:ext uri="{FF2B5EF4-FFF2-40B4-BE49-F238E27FC236}">
                      <a16:creationId xmlns:a16="http://schemas.microsoft.com/office/drawing/2014/main" id="{A2156FD6-D2AD-910B-11EE-72FF8C6FF2A7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8" name="Google Shape;12514;p89">
                  <a:extLst>
                    <a:ext uri="{FF2B5EF4-FFF2-40B4-BE49-F238E27FC236}">
                      <a16:creationId xmlns:a16="http://schemas.microsoft.com/office/drawing/2014/main" id="{3F85FD85-4F6F-DC29-6411-0077CB5D9766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0" name="Google Shape;12520;p89">
                <a:extLst>
                  <a:ext uri="{FF2B5EF4-FFF2-40B4-BE49-F238E27FC236}">
                    <a16:creationId xmlns:a16="http://schemas.microsoft.com/office/drawing/2014/main" id="{364AD0A0-DE7D-0616-410A-9838E377A10B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609" name="Google Shape;12521;p89">
                  <a:extLst>
                    <a:ext uri="{FF2B5EF4-FFF2-40B4-BE49-F238E27FC236}">
                      <a16:creationId xmlns:a16="http://schemas.microsoft.com/office/drawing/2014/main" id="{32A8DE2B-2982-B92C-FC8E-474E6869DA67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0" name="Google Shape;12522;p89">
                  <a:extLst>
                    <a:ext uri="{FF2B5EF4-FFF2-40B4-BE49-F238E27FC236}">
                      <a16:creationId xmlns:a16="http://schemas.microsoft.com/office/drawing/2014/main" id="{0324D71E-12EC-046A-12BD-87E661CC7F5B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1" name="Google Shape;12523;p89">
                  <a:extLst>
                    <a:ext uri="{FF2B5EF4-FFF2-40B4-BE49-F238E27FC236}">
                      <a16:creationId xmlns:a16="http://schemas.microsoft.com/office/drawing/2014/main" id="{CD7EB623-C9F3-5C23-ACBB-95AFA89C4360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2" name="Google Shape;12524;p89">
                  <a:extLst>
                    <a:ext uri="{FF2B5EF4-FFF2-40B4-BE49-F238E27FC236}">
                      <a16:creationId xmlns:a16="http://schemas.microsoft.com/office/drawing/2014/main" id="{A829730B-1B59-4BB2-FE81-4F49EFE3F4B8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3" name="Google Shape;12525;p89">
                  <a:extLst>
                    <a:ext uri="{FF2B5EF4-FFF2-40B4-BE49-F238E27FC236}">
                      <a16:creationId xmlns:a16="http://schemas.microsoft.com/office/drawing/2014/main" id="{D61A45BD-2806-C7A0-64EB-88FCF4A237EC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4" name="Google Shape;12526;p89">
                  <a:extLst>
                    <a:ext uri="{FF2B5EF4-FFF2-40B4-BE49-F238E27FC236}">
                      <a16:creationId xmlns:a16="http://schemas.microsoft.com/office/drawing/2014/main" id="{B1D4398C-BDA7-3BE8-3791-7B18E6280B09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5" name="Google Shape;12527;p89">
                  <a:extLst>
                    <a:ext uri="{FF2B5EF4-FFF2-40B4-BE49-F238E27FC236}">
                      <a16:creationId xmlns:a16="http://schemas.microsoft.com/office/drawing/2014/main" id="{90C3B9E0-80F1-1B96-4FA6-A26AE1E306A2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1" name="Google Shape;12535;p89">
                <a:extLst>
                  <a:ext uri="{FF2B5EF4-FFF2-40B4-BE49-F238E27FC236}">
                    <a16:creationId xmlns:a16="http://schemas.microsoft.com/office/drawing/2014/main" id="{39EC4CD4-76B1-C974-7913-0DA211A532E7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605" name="Google Shape;12536;p89">
                  <a:extLst>
                    <a:ext uri="{FF2B5EF4-FFF2-40B4-BE49-F238E27FC236}">
                      <a16:creationId xmlns:a16="http://schemas.microsoft.com/office/drawing/2014/main" id="{9DD60C70-78FE-0B0A-4BE7-38DEB3939860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6" name="Google Shape;12537;p89">
                  <a:extLst>
                    <a:ext uri="{FF2B5EF4-FFF2-40B4-BE49-F238E27FC236}">
                      <a16:creationId xmlns:a16="http://schemas.microsoft.com/office/drawing/2014/main" id="{3EA90515-150C-9056-98B7-83A7C576D108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7" name="Google Shape;12538;p89">
                  <a:extLst>
                    <a:ext uri="{FF2B5EF4-FFF2-40B4-BE49-F238E27FC236}">
                      <a16:creationId xmlns:a16="http://schemas.microsoft.com/office/drawing/2014/main" id="{E0231E8E-802C-8374-EFBD-6C3A2CC67805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8" name="Google Shape;12539;p89">
                  <a:extLst>
                    <a:ext uri="{FF2B5EF4-FFF2-40B4-BE49-F238E27FC236}">
                      <a16:creationId xmlns:a16="http://schemas.microsoft.com/office/drawing/2014/main" id="{3B90FBA8-BD65-A0AB-4DC4-0D1068AA1BA5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2" name="Google Shape;12546;p89">
                <a:extLst>
                  <a:ext uri="{FF2B5EF4-FFF2-40B4-BE49-F238E27FC236}">
                    <a16:creationId xmlns:a16="http://schemas.microsoft.com/office/drawing/2014/main" id="{A01E3393-25E4-F35D-25A2-2D37FB8693AD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603" name="Google Shape;12547;p89">
                  <a:extLst>
                    <a:ext uri="{FF2B5EF4-FFF2-40B4-BE49-F238E27FC236}">
                      <a16:creationId xmlns:a16="http://schemas.microsoft.com/office/drawing/2014/main" id="{317C44C2-D913-AD4F-06F5-28F632C04197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4" name="Google Shape;12548;p89">
                  <a:extLst>
                    <a:ext uri="{FF2B5EF4-FFF2-40B4-BE49-F238E27FC236}">
                      <a16:creationId xmlns:a16="http://schemas.microsoft.com/office/drawing/2014/main" id="{4302636D-93D1-7946-0D5C-5D89E5B50DC1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93" name="Google Shape;12553;p89">
                <a:extLst>
                  <a:ext uri="{FF2B5EF4-FFF2-40B4-BE49-F238E27FC236}">
                    <a16:creationId xmlns:a16="http://schemas.microsoft.com/office/drawing/2014/main" id="{68E3D203-E7B4-EC64-0E0C-CF7A0D9AAB07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4" name="Google Shape;12565;p89">
                <a:extLst>
                  <a:ext uri="{FF2B5EF4-FFF2-40B4-BE49-F238E27FC236}">
                    <a16:creationId xmlns:a16="http://schemas.microsoft.com/office/drawing/2014/main" id="{1C5E077F-AF08-C75D-4A88-C515429A94BD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95" name="Google Shape;12575;p89">
                <a:extLst>
                  <a:ext uri="{FF2B5EF4-FFF2-40B4-BE49-F238E27FC236}">
                    <a16:creationId xmlns:a16="http://schemas.microsoft.com/office/drawing/2014/main" id="{300E58A9-48E6-6588-6EBE-B14AEA87358F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599" name="Google Shape;12576;p89">
                  <a:extLst>
                    <a:ext uri="{FF2B5EF4-FFF2-40B4-BE49-F238E27FC236}">
                      <a16:creationId xmlns:a16="http://schemas.microsoft.com/office/drawing/2014/main" id="{22CC25E1-E24A-CA3A-C4AF-E316E2AEA0BE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0" name="Google Shape;12577;p89">
                  <a:extLst>
                    <a:ext uri="{FF2B5EF4-FFF2-40B4-BE49-F238E27FC236}">
                      <a16:creationId xmlns:a16="http://schemas.microsoft.com/office/drawing/2014/main" id="{95BF38C4-6A57-F7BA-61C7-1B7A0430ADC2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1" name="Google Shape;12578;p89">
                  <a:extLst>
                    <a:ext uri="{FF2B5EF4-FFF2-40B4-BE49-F238E27FC236}">
                      <a16:creationId xmlns:a16="http://schemas.microsoft.com/office/drawing/2014/main" id="{71F1729B-31C9-01A4-4A52-BF9A44200B89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2" name="Google Shape;12579;p89">
                  <a:extLst>
                    <a:ext uri="{FF2B5EF4-FFF2-40B4-BE49-F238E27FC236}">
                      <a16:creationId xmlns:a16="http://schemas.microsoft.com/office/drawing/2014/main" id="{72443628-6BB7-F3F8-9518-E67FAE4A481E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6" name="Google Shape;12605;p89">
                <a:extLst>
                  <a:ext uri="{FF2B5EF4-FFF2-40B4-BE49-F238E27FC236}">
                    <a16:creationId xmlns:a16="http://schemas.microsoft.com/office/drawing/2014/main" id="{0DF97C99-E749-A3A1-F8D8-F5321A0A22E3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597" name="Google Shape;12606;p89">
                  <a:extLst>
                    <a:ext uri="{FF2B5EF4-FFF2-40B4-BE49-F238E27FC236}">
                      <a16:creationId xmlns:a16="http://schemas.microsoft.com/office/drawing/2014/main" id="{A6A00C91-CE31-B601-836D-6258B72EF3BB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8" name="Google Shape;12607;p89">
                  <a:extLst>
                    <a:ext uri="{FF2B5EF4-FFF2-40B4-BE49-F238E27FC236}">
                      <a16:creationId xmlns:a16="http://schemas.microsoft.com/office/drawing/2014/main" id="{9A79DA87-A57E-54CF-8171-60EE6FAF373C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5" name="Group 494">
              <a:extLst>
                <a:ext uri="{FF2B5EF4-FFF2-40B4-BE49-F238E27FC236}">
                  <a16:creationId xmlns:a16="http://schemas.microsoft.com/office/drawing/2014/main" id="{37C0995D-1748-CB32-D4CE-EEE107089AEA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549" name="Google Shape;12608;p89">
                <a:extLst>
                  <a:ext uri="{FF2B5EF4-FFF2-40B4-BE49-F238E27FC236}">
                    <a16:creationId xmlns:a16="http://schemas.microsoft.com/office/drawing/2014/main" id="{3CE96606-14FF-01E8-E74A-885D24E61803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580" name="Google Shape;12609;p89">
                  <a:extLst>
                    <a:ext uri="{FF2B5EF4-FFF2-40B4-BE49-F238E27FC236}">
                      <a16:creationId xmlns:a16="http://schemas.microsoft.com/office/drawing/2014/main" id="{EE1CDFED-B5C4-5D88-E201-8F1FC77F5542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1" name="Google Shape;12610;p89">
                  <a:extLst>
                    <a:ext uri="{FF2B5EF4-FFF2-40B4-BE49-F238E27FC236}">
                      <a16:creationId xmlns:a16="http://schemas.microsoft.com/office/drawing/2014/main" id="{99F2659E-6AA1-0E63-86BF-901137BD6FB6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2" name="Google Shape;12611;p89">
                  <a:extLst>
                    <a:ext uri="{FF2B5EF4-FFF2-40B4-BE49-F238E27FC236}">
                      <a16:creationId xmlns:a16="http://schemas.microsoft.com/office/drawing/2014/main" id="{E5FC0227-C442-B0A7-7727-905A6C9D687C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0" name="Google Shape;12612;p89">
                <a:extLst>
                  <a:ext uri="{FF2B5EF4-FFF2-40B4-BE49-F238E27FC236}">
                    <a16:creationId xmlns:a16="http://schemas.microsoft.com/office/drawing/2014/main" id="{FC77ACC1-0C62-216C-8E91-387C25137193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578" name="Google Shape;12613;p89">
                  <a:extLst>
                    <a:ext uri="{FF2B5EF4-FFF2-40B4-BE49-F238E27FC236}">
                      <a16:creationId xmlns:a16="http://schemas.microsoft.com/office/drawing/2014/main" id="{77765E68-57F4-ABD8-33A0-53DA76058BFB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9" name="Google Shape;12614;p89">
                  <a:extLst>
                    <a:ext uri="{FF2B5EF4-FFF2-40B4-BE49-F238E27FC236}">
                      <a16:creationId xmlns:a16="http://schemas.microsoft.com/office/drawing/2014/main" id="{26167246-9F20-BE3C-7D1C-B18448905F50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1" name="Google Shape;12615;p89">
                <a:extLst>
                  <a:ext uri="{FF2B5EF4-FFF2-40B4-BE49-F238E27FC236}">
                    <a16:creationId xmlns:a16="http://schemas.microsoft.com/office/drawing/2014/main" id="{F2F5EC5E-68F2-80D2-7E2D-2E8EE4D0AEC6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574" name="Google Shape;12616;p89">
                  <a:extLst>
                    <a:ext uri="{FF2B5EF4-FFF2-40B4-BE49-F238E27FC236}">
                      <a16:creationId xmlns:a16="http://schemas.microsoft.com/office/drawing/2014/main" id="{F4F7FCAE-9518-D387-FC12-1895A99972A1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5" name="Google Shape;12617;p89">
                  <a:extLst>
                    <a:ext uri="{FF2B5EF4-FFF2-40B4-BE49-F238E27FC236}">
                      <a16:creationId xmlns:a16="http://schemas.microsoft.com/office/drawing/2014/main" id="{9EB09098-767E-9583-BDE7-331C720EDB11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6" name="Google Shape;12618;p89">
                  <a:extLst>
                    <a:ext uri="{FF2B5EF4-FFF2-40B4-BE49-F238E27FC236}">
                      <a16:creationId xmlns:a16="http://schemas.microsoft.com/office/drawing/2014/main" id="{89D27F0C-EC22-AF33-998E-6B963710284F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7" name="Google Shape;12619;p89">
                  <a:extLst>
                    <a:ext uri="{FF2B5EF4-FFF2-40B4-BE49-F238E27FC236}">
                      <a16:creationId xmlns:a16="http://schemas.microsoft.com/office/drawing/2014/main" id="{B4B6FF4B-6F4E-9B10-99F6-6724A1789E63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2" name="Google Shape;12620;p89">
                <a:extLst>
                  <a:ext uri="{FF2B5EF4-FFF2-40B4-BE49-F238E27FC236}">
                    <a16:creationId xmlns:a16="http://schemas.microsoft.com/office/drawing/2014/main" id="{5F48804D-E6BB-5CC3-6166-AC628FE0B31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571" name="Google Shape;12621;p89">
                  <a:extLst>
                    <a:ext uri="{FF2B5EF4-FFF2-40B4-BE49-F238E27FC236}">
                      <a16:creationId xmlns:a16="http://schemas.microsoft.com/office/drawing/2014/main" id="{69ED84A6-4268-2A16-89DF-85FE6F9C77EF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2" name="Google Shape;12622;p89">
                  <a:extLst>
                    <a:ext uri="{FF2B5EF4-FFF2-40B4-BE49-F238E27FC236}">
                      <a16:creationId xmlns:a16="http://schemas.microsoft.com/office/drawing/2014/main" id="{6EBCF61D-FF1E-7FC3-63F0-61CB147B39AF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3" name="Google Shape;12623;p89">
                  <a:extLst>
                    <a:ext uri="{FF2B5EF4-FFF2-40B4-BE49-F238E27FC236}">
                      <a16:creationId xmlns:a16="http://schemas.microsoft.com/office/drawing/2014/main" id="{3E2C6AEC-508F-9C95-1CA1-FEBF696EC387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3" name="Google Shape;12624;p89">
                <a:extLst>
                  <a:ext uri="{FF2B5EF4-FFF2-40B4-BE49-F238E27FC236}">
                    <a16:creationId xmlns:a16="http://schemas.microsoft.com/office/drawing/2014/main" id="{73FD1884-185D-1310-3183-D2D88724B28F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566" name="Google Shape;12625;p89">
                  <a:extLst>
                    <a:ext uri="{FF2B5EF4-FFF2-40B4-BE49-F238E27FC236}">
                      <a16:creationId xmlns:a16="http://schemas.microsoft.com/office/drawing/2014/main" id="{8B762315-33AC-0C9E-BDA4-161CA66BFD52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7" name="Google Shape;12626;p89">
                  <a:extLst>
                    <a:ext uri="{FF2B5EF4-FFF2-40B4-BE49-F238E27FC236}">
                      <a16:creationId xmlns:a16="http://schemas.microsoft.com/office/drawing/2014/main" id="{30AEFAC9-72BA-610C-E341-B3FE66C6512B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8" name="Google Shape;12627;p89">
                  <a:extLst>
                    <a:ext uri="{FF2B5EF4-FFF2-40B4-BE49-F238E27FC236}">
                      <a16:creationId xmlns:a16="http://schemas.microsoft.com/office/drawing/2014/main" id="{0F53384E-C8C8-2A87-AAD0-251E1AEFEBCB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9" name="Google Shape;12628;p89">
                  <a:extLst>
                    <a:ext uri="{FF2B5EF4-FFF2-40B4-BE49-F238E27FC236}">
                      <a16:creationId xmlns:a16="http://schemas.microsoft.com/office/drawing/2014/main" id="{361770EB-6358-0D2F-4C11-1A3ABE3997E5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0" name="Google Shape;12629;p89">
                  <a:extLst>
                    <a:ext uri="{FF2B5EF4-FFF2-40B4-BE49-F238E27FC236}">
                      <a16:creationId xmlns:a16="http://schemas.microsoft.com/office/drawing/2014/main" id="{6D3A9C9D-B92E-2212-E35A-469E2936EE62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4" name="Google Shape;12633;p89">
                <a:extLst>
                  <a:ext uri="{FF2B5EF4-FFF2-40B4-BE49-F238E27FC236}">
                    <a16:creationId xmlns:a16="http://schemas.microsoft.com/office/drawing/2014/main" id="{E5FC8554-7F2C-74EE-CC8E-2A9A2067A0CD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564" name="Google Shape;12634;p89">
                  <a:extLst>
                    <a:ext uri="{FF2B5EF4-FFF2-40B4-BE49-F238E27FC236}">
                      <a16:creationId xmlns:a16="http://schemas.microsoft.com/office/drawing/2014/main" id="{B46C65B9-9FCA-2952-7709-E303A59A197F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5" name="Google Shape;12635;p89">
                  <a:extLst>
                    <a:ext uri="{FF2B5EF4-FFF2-40B4-BE49-F238E27FC236}">
                      <a16:creationId xmlns:a16="http://schemas.microsoft.com/office/drawing/2014/main" id="{A95F8288-EC31-71D1-4680-058BA1B1357D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5" name="Google Shape;12636;p89">
                <a:extLst>
                  <a:ext uri="{FF2B5EF4-FFF2-40B4-BE49-F238E27FC236}">
                    <a16:creationId xmlns:a16="http://schemas.microsoft.com/office/drawing/2014/main" id="{9346F73C-68CB-6689-6FEC-3F7E317BF1F8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562" name="Google Shape;12637;p89">
                  <a:extLst>
                    <a:ext uri="{FF2B5EF4-FFF2-40B4-BE49-F238E27FC236}">
                      <a16:creationId xmlns:a16="http://schemas.microsoft.com/office/drawing/2014/main" id="{159ED889-AB0A-D604-D068-E94E1654DA07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3" name="Google Shape;12638;p89">
                  <a:extLst>
                    <a:ext uri="{FF2B5EF4-FFF2-40B4-BE49-F238E27FC236}">
                      <a16:creationId xmlns:a16="http://schemas.microsoft.com/office/drawing/2014/main" id="{F6CE964B-9C8B-01E2-70BC-928C7ADDC5C9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6" name="Google Shape;12639;p89">
                <a:extLst>
                  <a:ext uri="{FF2B5EF4-FFF2-40B4-BE49-F238E27FC236}">
                    <a16:creationId xmlns:a16="http://schemas.microsoft.com/office/drawing/2014/main" id="{C18F88C3-9950-B2E3-7801-7154A50CBFD6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560" name="Google Shape;12640;p89">
                  <a:extLst>
                    <a:ext uri="{FF2B5EF4-FFF2-40B4-BE49-F238E27FC236}">
                      <a16:creationId xmlns:a16="http://schemas.microsoft.com/office/drawing/2014/main" id="{FFE44811-1131-54B7-6AF3-82B9A59B23DA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1" name="Google Shape;12641;p89">
                  <a:extLst>
                    <a:ext uri="{FF2B5EF4-FFF2-40B4-BE49-F238E27FC236}">
                      <a16:creationId xmlns:a16="http://schemas.microsoft.com/office/drawing/2014/main" id="{F027F18A-88D2-F9D5-8F2D-409310354E05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7" name="Google Shape;12642;p89">
                <a:extLst>
                  <a:ext uri="{FF2B5EF4-FFF2-40B4-BE49-F238E27FC236}">
                    <a16:creationId xmlns:a16="http://schemas.microsoft.com/office/drawing/2014/main" id="{FE4040ED-26A9-0536-07DC-AAA11401273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558" name="Google Shape;12643;p89">
                  <a:extLst>
                    <a:ext uri="{FF2B5EF4-FFF2-40B4-BE49-F238E27FC236}">
                      <a16:creationId xmlns:a16="http://schemas.microsoft.com/office/drawing/2014/main" id="{3255FCBA-FCB3-BFDF-2035-58CF18FDF9A9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9" name="Google Shape;12644;p89">
                  <a:extLst>
                    <a:ext uri="{FF2B5EF4-FFF2-40B4-BE49-F238E27FC236}">
                      <a16:creationId xmlns:a16="http://schemas.microsoft.com/office/drawing/2014/main" id="{68A9CA3F-CA4B-7E19-0BFC-F90DC064CF29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6" name="Group 495">
              <a:extLst>
                <a:ext uri="{FF2B5EF4-FFF2-40B4-BE49-F238E27FC236}">
                  <a16:creationId xmlns:a16="http://schemas.microsoft.com/office/drawing/2014/main" id="{C5A9B20B-A2F3-2899-E6CA-35406AB8F2FB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497" name="Google Shape;12453;p89">
                <a:extLst>
                  <a:ext uri="{FF2B5EF4-FFF2-40B4-BE49-F238E27FC236}">
                    <a16:creationId xmlns:a16="http://schemas.microsoft.com/office/drawing/2014/main" id="{A3B74818-EA8E-A920-1339-EF1ED05FBA93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98" name="Google Shape;12489;p89">
                <a:extLst>
                  <a:ext uri="{FF2B5EF4-FFF2-40B4-BE49-F238E27FC236}">
                    <a16:creationId xmlns:a16="http://schemas.microsoft.com/office/drawing/2014/main" id="{1060235E-95B8-92C2-393A-D841A9F4E00C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541" name="Google Shape;12490;p89">
                  <a:extLst>
                    <a:ext uri="{FF2B5EF4-FFF2-40B4-BE49-F238E27FC236}">
                      <a16:creationId xmlns:a16="http://schemas.microsoft.com/office/drawing/2014/main" id="{328E250C-6337-7EAC-5C1D-2F2CF5A94E1B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2" name="Google Shape;12491;p89">
                  <a:extLst>
                    <a:ext uri="{FF2B5EF4-FFF2-40B4-BE49-F238E27FC236}">
                      <a16:creationId xmlns:a16="http://schemas.microsoft.com/office/drawing/2014/main" id="{19A07CCB-8D1C-4A3B-6103-907D10638A35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3" name="Google Shape;12492;p89">
                  <a:extLst>
                    <a:ext uri="{FF2B5EF4-FFF2-40B4-BE49-F238E27FC236}">
                      <a16:creationId xmlns:a16="http://schemas.microsoft.com/office/drawing/2014/main" id="{B709D893-731E-B169-F302-49354D8CE6DA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4" name="Google Shape;12493;p89">
                  <a:extLst>
                    <a:ext uri="{FF2B5EF4-FFF2-40B4-BE49-F238E27FC236}">
                      <a16:creationId xmlns:a16="http://schemas.microsoft.com/office/drawing/2014/main" id="{8CD4EC73-321F-4243-8709-953C426CF26C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5" name="Google Shape;12494;p89">
                  <a:extLst>
                    <a:ext uri="{FF2B5EF4-FFF2-40B4-BE49-F238E27FC236}">
                      <a16:creationId xmlns:a16="http://schemas.microsoft.com/office/drawing/2014/main" id="{978C7E84-CE1E-275F-0727-AC8354348A13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6" name="Google Shape;12495;p89">
                  <a:extLst>
                    <a:ext uri="{FF2B5EF4-FFF2-40B4-BE49-F238E27FC236}">
                      <a16:creationId xmlns:a16="http://schemas.microsoft.com/office/drawing/2014/main" id="{721F4D8A-2DD5-1D96-7164-1671FBC21CDC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7" name="Google Shape;12496;p89">
                  <a:extLst>
                    <a:ext uri="{FF2B5EF4-FFF2-40B4-BE49-F238E27FC236}">
                      <a16:creationId xmlns:a16="http://schemas.microsoft.com/office/drawing/2014/main" id="{B0A3DDA9-5A79-BCB7-04EA-7230F16D05C5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8" name="Google Shape;12497;p89">
                  <a:extLst>
                    <a:ext uri="{FF2B5EF4-FFF2-40B4-BE49-F238E27FC236}">
                      <a16:creationId xmlns:a16="http://schemas.microsoft.com/office/drawing/2014/main" id="{AD30888F-AC2D-CD21-0955-137CD0ACA5C2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99" name="Google Shape;12529;p89">
                <a:extLst>
                  <a:ext uri="{FF2B5EF4-FFF2-40B4-BE49-F238E27FC236}">
                    <a16:creationId xmlns:a16="http://schemas.microsoft.com/office/drawing/2014/main" id="{8689D346-1B9F-5432-3F81-06F88180A4BE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539" name="Google Shape;12530;p89">
                  <a:extLst>
                    <a:ext uri="{FF2B5EF4-FFF2-40B4-BE49-F238E27FC236}">
                      <a16:creationId xmlns:a16="http://schemas.microsoft.com/office/drawing/2014/main" id="{1EDB804B-D6AB-9A03-147D-55A7EF9830DE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0" name="Google Shape;12531;p89">
                  <a:extLst>
                    <a:ext uri="{FF2B5EF4-FFF2-40B4-BE49-F238E27FC236}">
                      <a16:creationId xmlns:a16="http://schemas.microsoft.com/office/drawing/2014/main" id="{ECE19FFC-845A-7602-18CE-C7C73AC502CC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0" name="Google Shape;12557;p89">
                <a:extLst>
                  <a:ext uri="{FF2B5EF4-FFF2-40B4-BE49-F238E27FC236}">
                    <a16:creationId xmlns:a16="http://schemas.microsoft.com/office/drawing/2014/main" id="{109306E3-1CF1-8B23-E0C7-FC570E0B74F3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536" name="Google Shape;12558;p89">
                  <a:extLst>
                    <a:ext uri="{FF2B5EF4-FFF2-40B4-BE49-F238E27FC236}">
                      <a16:creationId xmlns:a16="http://schemas.microsoft.com/office/drawing/2014/main" id="{6B969CB3-B0D2-1426-79A6-39E7ACA7E123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7" name="Google Shape;12559;p89">
                  <a:extLst>
                    <a:ext uri="{FF2B5EF4-FFF2-40B4-BE49-F238E27FC236}">
                      <a16:creationId xmlns:a16="http://schemas.microsoft.com/office/drawing/2014/main" id="{9BB2EAD8-4617-E699-93F9-C698B9F44B57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8" name="Google Shape;12560;p89">
                  <a:extLst>
                    <a:ext uri="{FF2B5EF4-FFF2-40B4-BE49-F238E27FC236}">
                      <a16:creationId xmlns:a16="http://schemas.microsoft.com/office/drawing/2014/main" id="{97F0D0C3-E7A9-1330-0AAC-6392861E0052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1" name="Google Shape;12585;p89">
                <a:extLst>
                  <a:ext uri="{FF2B5EF4-FFF2-40B4-BE49-F238E27FC236}">
                    <a16:creationId xmlns:a16="http://schemas.microsoft.com/office/drawing/2014/main" id="{2BF554BE-B6A7-9A3D-30A8-103095BC5819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532" name="Google Shape;12586;p89">
                  <a:extLst>
                    <a:ext uri="{FF2B5EF4-FFF2-40B4-BE49-F238E27FC236}">
                      <a16:creationId xmlns:a16="http://schemas.microsoft.com/office/drawing/2014/main" id="{934ADF1F-B50A-C694-1025-175C34DDFB8B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Google Shape;12587;p89">
                  <a:extLst>
                    <a:ext uri="{FF2B5EF4-FFF2-40B4-BE49-F238E27FC236}">
                      <a16:creationId xmlns:a16="http://schemas.microsoft.com/office/drawing/2014/main" id="{FF040258-FD7A-81F6-DEE0-D717AFD3DDFD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4" name="Google Shape;12588;p89">
                  <a:extLst>
                    <a:ext uri="{FF2B5EF4-FFF2-40B4-BE49-F238E27FC236}">
                      <a16:creationId xmlns:a16="http://schemas.microsoft.com/office/drawing/2014/main" id="{619BE4BB-4D05-9C64-3311-C5999B55FD75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5" name="Google Shape;12589;p89">
                  <a:extLst>
                    <a:ext uri="{FF2B5EF4-FFF2-40B4-BE49-F238E27FC236}">
                      <a16:creationId xmlns:a16="http://schemas.microsoft.com/office/drawing/2014/main" id="{B1748F9E-03FF-049D-F545-A11E071A5DB5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02" name="Google Shape;12590;p89">
                <a:extLst>
                  <a:ext uri="{FF2B5EF4-FFF2-40B4-BE49-F238E27FC236}">
                    <a16:creationId xmlns:a16="http://schemas.microsoft.com/office/drawing/2014/main" id="{E3BDB9E8-45A2-2E96-C304-ED004C4AEA19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3" name="Google Shape;12592;p89">
                <a:extLst>
                  <a:ext uri="{FF2B5EF4-FFF2-40B4-BE49-F238E27FC236}">
                    <a16:creationId xmlns:a16="http://schemas.microsoft.com/office/drawing/2014/main" id="{165E7398-7774-3599-5F63-43066378C226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4" name="Google Shape;12593;p89">
                <a:extLst>
                  <a:ext uri="{FF2B5EF4-FFF2-40B4-BE49-F238E27FC236}">
                    <a16:creationId xmlns:a16="http://schemas.microsoft.com/office/drawing/2014/main" id="{493959F6-8AF4-67C5-5D38-12498984F4AA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5" name="Google Shape;12594;p89">
                <a:extLst>
                  <a:ext uri="{FF2B5EF4-FFF2-40B4-BE49-F238E27FC236}">
                    <a16:creationId xmlns:a16="http://schemas.microsoft.com/office/drawing/2014/main" id="{3BF09192-5EBB-2CF7-C65B-B7E7446FFF61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6" name="Google Shape;12595;p89">
                <a:extLst>
                  <a:ext uri="{FF2B5EF4-FFF2-40B4-BE49-F238E27FC236}">
                    <a16:creationId xmlns:a16="http://schemas.microsoft.com/office/drawing/2014/main" id="{BC43BA70-873F-D100-7B88-0FD2084F17B9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7" name="Google Shape;12596;p89">
                <a:extLst>
                  <a:ext uri="{FF2B5EF4-FFF2-40B4-BE49-F238E27FC236}">
                    <a16:creationId xmlns:a16="http://schemas.microsoft.com/office/drawing/2014/main" id="{BEA8A79A-F9B7-BF23-A02B-EE4CA9F808FD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8" name="Google Shape;12597;p89">
                <a:extLst>
                  <a:ext uri="{FF2B5EF4-FFF2-40B4-BE49-F238E27FC236}">
                    <a16:creationId xmlns:a16="http://schemas.microsoft.com/office/drawing/2014/main" id="{1A5CD931-FB23-0DCA-C904-88642FF75693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09" name="Google Shape;12598;p89">
                <a:extLst>
                  <a:ext uri="{FF2B5EF4-FFF2-40B4-BE49-F238E27FC236}">
                    <a16:creationId xmlns:a16="http://schemas.microsoft.com/office/drawing/2014/main" id="{0E9853D7-8B6A-FEDD-D47A-894EDCE653A5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529" name="Google Shape;12599;p89">
                  <a:extLst>
                    <a:ext uri="{FF2B5EF4-FFF2-40B4-BE49-F238E27FC236}">
                      <a16:creationId xmlns:a16="http://schemas.microsoft.com/office/drawing/2014/main" id="{DC2B90E9-947F-CEE2-8FD1-1659E051B259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Google Shape;12600;p89">
                  <a:extLst>
                    <a:ext uri="{FF2B5EF4-FFF2-40B4-BE49-F238E27FC236}">
                      <a16:creationId xmlns:a16="http://schemas.microsoft.com/office/drawing/2014/main" id="{117E9A41-E1BA-2F2B-4BB7-72360E75D201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1" name="Google Shape;12601;p89">
                  <a:extLst>
                    <a:ext uri="{FF2B5EF4-FFF2-40B4-BE49-F238E27FC236}">
                      <a16:creationId xmlns:a16="http://schemas.microsoft.com/office/drawing/2014/main" id="{A044AD75-B3C6-92C1-8A94-E9EB8B2BBABB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0" name="Google Shape;12630;p89">
                <a:extLst>
                  <a:ext uri="{FF2B5EF4-FFF2-40B4-BE49-F238E27FC236}">
                    <a16:creationId xmlns:a16="http://schemas.microsoft.com/office/drawing/2014/main" id="{8E30B99A-EBE3-5D33-7B76-CD2D1BDE62D1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527" name="Google Shape;12631;p89">
                  <a:extLst>
                    <a:ext uri="{FF2B5EF4-FFF2-40B4-BE49-F238E27FC236}">
                      <a16:creationId xmlns:a16="http://schemas.microsoft.com/office/drawing/2014/main" id="{F492153A-4643-93F7-F129-E81C2EBDD86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8" name="Google Shape;12632;p89">
                  <a:extLst>
                    <a:ext uri="{FF2B5EF4-FFF2-40B4-BE49-F238E27FC236}">
                      <a16:creationId xmlns:a16="http://schemas.microsoft.com/office/drawing/2014/main" id="{1A63C49A-72AE-9F91-F9CD-06FD1A9786A1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1" name="Google Shape;12645;p89">
                <a:extLst>
                  <a:ext uri="{FF2B5EF4-FFF2-40B4-BE49-F238E27FC236}">
                    <a16:creationId xmlns:a16="http://schemas.microsoft.com/office/drawing/2014/main" id="{C7F5FA86-5713-3DA7-FD31-B66223E1746B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2" name="Google Shape;12646;p89">
                <a:extLst>
                  <a:ext uri="{FF2B5EF4-FFF2-40B4-BE49-F238E27FC236}">
                    <a16:creationId xmlns:a16="http://schemas.microsoft.com/office/drawing/2014/main" id="{AA21330E-2D5A-CD00-CE05-D395D6E3DACC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523" name="Google Shape;12647;p89">
                  <a:extLst>
                    <a:ext uri="{FF2B5EF4-FFF2-40B4-BE49-F238E27FC236}">
                      <a16:creationId xmlns:a16="http://schemas.microsoft.com/office/drawing/2014/main" id="{9CCBC0FD-AB97-33D7-694C-8701BE51411A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4" name="Google Shape;12648;p89">
                  <a:extLst>
                    <a:ext uri="{FF2B5EF4-FFF2-40B4-BE49-F238E27FC236}">
                      <a16:creationId xmlns:a16="http://schemas.microsoft.com/office/drawing/2014/main" id="{50BCE870-6D38-12E9-4339-E51DCDB03482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5" name="Google Shape;12649;p89">
                  <a:extLst>
                    <a:ext uri="{FF2B5EF4-FFF2-40B4-BE49-F238E27FC236}">
                      <a16:creationId xmlns:a16="http://schemas.microsoft.com/office/drawing/2014/main" id="{A74D3092-68A7-3E32-C598-E3B52309F7E6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6" name="Google Shape;12650;p89">
                  <a:extLst>
                    <a:ext uri="{FF2B5EF4-FFF2-40B4-BE49-F238E27FC236}">
                      <a16:creationId xmlns:a16="http://schemas.microsoft.com/office/drawing/2014/main" id="{DE6E70BD-D5ED-4A0C-9502-AC97B5C2F3B7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3" name="Google Shape;12651;p89">
                <a:extLst>
                  <a:ext uri="{FF2B5EF4-FFF2-40B4-BE49-F238E27FC236}">
                    <a16:creationId xmlns:a16="http://schemas.microsoft.com/office/drawing/2014/main" id="{99FCAEC6-8491-65F2-6812-B0AA8848FD9B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519" name="Google Shape;12652;p89">
                  <a:extLst>
                    <a:ext uri="{FF2B5EF4-FFF2-40B4-BE49-F238E27FC236}">
                      <a16:creationId xmlns:a16="http://schemas.microsoft.com/office/drawing/2014/main" id="{DF59B8B0-0DFC-E4D9-8C3C-2BEF841C71C8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0" name="Google Shape;12653;p89">
                  <a:extLst>
                    <a:ext uri="{FF2B5EF4-FFF2-40B4-BE49-F238E27FC236}">
                      <a16:creationId xmlns:a16="http://schemas.microsoft.com/office/drawing/2014/main" id="{AD6FBBCC-70F2-95B5-F75E-CA5A4F85A1C1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1" name="Google Shape;12654;p89">
                  <a:extLst>
                    <a:ext uri="{FF2B5EF4-FFF2-40B4-BE49-F238E27FC236}">
                      <a16:creationId xmlns:a16="http://schemas.microsoft.com/office/drawing/2014/main" id="{1591BE07-DD8B-E072-0720-234D240613A3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2" name="Google Shape;12655;p89">
                  <a:extLst>
                    <a:ext uri="{FF2B5EF4-FFF2-40B4-BE49-F238E27FC236}">
                      <a16:creationId xmlns:a16="http://schemas.microsoft.com/office/drawing/2014/main" id="{77DC5BF1-27AC-BFAB-9831-F12DFAAEB626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4" name="Google Shape;12656;p89">
                <a:extLst>
                  <a:ext uri="{FF2B5EF4-FFF2-40B4-BE49-F238E27FC236}">
                    <a16:creationId xmlns:a16="http://schemas.microsoft.com/office/drawing/2014/main" id="{5371E22C-7907-67F5-668E-84175DA8286F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5" name="Google Shape;12657;p89">
                <a:extLst>
                  <a:ext uri="{FF2B5EF4-FFF2-40B4-BE49-F238E27FC236}">
                    <a16:creationId xmlns:a16="http://schemas.microsoft.com/office/drawing/2014/main" id="{26902353-6E46-9CC5-D309-B107F63A5AA3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517" name="Google Shape;12658;p89">
                  <a:extLst>
                    <a:ext uri="{FF2B5EF4-FFF2-40B4-BE49-F238E27FC236}">
                      <a16:creationId xmlns:a16="http://schemas.microsoft.com/office/drawing/2014/main" id="{EC4937F0-9D42-5194-3490-9258E3F7FDD2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8" name="Google Shape;12659;p89">
                  <a:extLst>
                    <a:ext uri="{FF2B5EF4-FFF2-40B4-BE49-F238E27FC236}">
                      <a16:creationId xmlns:a16="http://schemas.microsoft.com/office/drawing/2014/main" id="{3C34FC51-9442-50E5-E1AD-3AC4D9875F5D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6" name="Google Shape;12590;p89">
                <a:extLst>
                  <a:ext uri="{FF2B5EF4-FFF2-40B4-BE49-F238E27FC236}">
                    <a16:creationId xmlns:a16="http://schemas.microsoft.com/office/drawing/2014/main" id="{85704C8C-2369-EB07-3C32-212F16A5FB5F}"/>
                  </a:ext>
                </a:extLst>
              </p:cNvPr>
              <p:cNvSpPr/>
              <p:nvPr/>
            </p:nvSpPr>
            <p:spPr>
              <a:xfrm>
                <a:off x="2883697" y="4325024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3534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7;p60">
            <a:extLst>
              <a:ext uri="{FF2B5EF4-FFF2-40B4-BE49-F238E27FC236}">
                <a16:creationId xmlns:a16="http://schemas.microsoft.com/office/drawing/2014/main" id="{19BFB66F-5761-369F-8D43-8874B98EF67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7F2AE7-025D-F37E-2B7D-F4C156540CF6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7" name="Google Shape;2858;p60">
              <a:extLst>
                <a:ext uri="{FF2B5EF4-FFF2-40B4-BE49-F238E27FC236}">
                  <a16:creationId xmlns:a16="http://schemas.microsoft.com/office/drawing/2014/main" id="{3038D5C5-1306-98AE-E67C-E0FC1D70EA19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8" name="Google Shape;2859;p60">
              <a:extLst>
                <a:ext uri="{FF2B5EF4-FFF2-40B4-BE49-F238E27FC236}">
                  <a16:creationId xmlns:a16="http://schemas.microsoft.com/office/drawing/2014/main" id="{43B2679C-69B9-ED9F-7FA8-DBD869857DEA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7955">
                    <a:lumMod val="75000"/>
                  </a:srgbClr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301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E8478C0F-AC38-3A82-8FA7-BC63FD89518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</a:rPr>
              <a:t>Terms Of Use (Free Users)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4756A8-DF5F-84A6-257F-DA93887F3566}"/>
              </a:ext>
            </a:extLst>
          </p:cNvPr>
          <p:cNvGrpSpPr/>
          <p:nvPr/>
        </p:nvGrpSpPr>
        <p:grpSpPr>
          <a:xfrm>
            <a:off x="965834" y="1541595"/>
            <a:ext cx="9967461" cy="4801314"/>
            <a:chOff x="1524000" y="1838157"/>
            <a:chExt cx="9029700" cy="480131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AEF29D-AECE-266E-8C06-E182DB377175}"/>
                </a:ext>
              </a:extLst>
            </p:cNvPr>
            <p:cNvSpPr/>
            <p:nvPr/>
          </p:nvSpPr>
          <p:spPr>
            <a:xfrm>
              <a:off x="1524000" y="1838157"/>
              <a:ext cx="9029700" cy="480131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content’s copyright.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21BEFAB-1D1E-4A73-6F92-0D9CC3BECB2B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5078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EA9E81A-64AD-E5AC-AC5A-A43C4F9785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</a:rPr>
              <a:t>Terms Of Use (Premium Users)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D6EA5A-1FBE-E798-7E98-ADCD8B2CD5A5}"/>
              </a:ext>
            </a:extLst>
          </p:cNvPr>
          <p:cNvSpPr/>
          <p:nvPr/>
        </p:nvSpPr>
        <p:spPr>
          <a:xfrm>
            <a:off x="854399" y="1541595"/>
            <a:ext cx="10483203" cy="5293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2359082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951920" y="3337772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691168" y="5713321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482000" y="1214080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897244" y="2845262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3221531" y="4428007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3221531" y="3690539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C000"/>
      </a:accent1>
      <a:accent2>
        <a:srgbClr val="E9394E"/>
      </a:accent2>
      <a:accent3>
        <a:srgbClr val="D4AF37"/>
      </a:accent3>
      <a:accent4>
        <a:srgbClr val="1565C0"/>
      </a:accent4>
      <a:accent5>
        <a:srgbClr val="43B766"/>
      </a:accent5>
      <a:accent6>
        <a:srgbClr val="8A23B6"/>
      </a:accent6>
      <a:hlink>
        <a:srgbClr val="000000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993</Words>
  <Application>Microsoft Office PowerPoint</Application>
  <PresentationFormat>Widescreen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Arjun K</dc:creator>
  <cp:lastModifiedBy>Islam Soliman</cp:lastModifiedBy>
  <cp:revision>8</cp:revision>
  <dcterms:created xsi:type="dcterms:W3CDTF">2023-06-16T03:52:08Z</dcterms:created>
  <dcterms:modified xsi:type="dcterms:W3CDTF">2023-09-06T18:02:03Z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2118250</vt:lpwstr>
  </property>
  <property fmtid="{D5CDD505-2E9C-101B-9397-08002B2CF9AE}" pid="3" name="NXPowerLiteSettings">
    <vt:lpwstr>E700052003A000</vt:lpwstr>
  </property>
  <property fmtid="{D5CDD505-2E9C-101B-9397-08002B2CF9AE}" pid="4" name="NXPowerLiteVersion">
    <vt:lpwstr>D9.1.4</vt:lpwstr>
  </property>
</Properties>
</file>